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4"/>
  </p:sldMasterIdLst>
  <p:notesMasterIdLst>
    <p:notesMasterId r:id="rId15"/>
  </p:notesMasterIdLst>
  <p:sldIdLst>
    <p:sldId id="293" r:id="rId5"/>
    <p:sldId id="256" r:id="rId6"/>
    <p:sldId id="257" r:id="rId7"/>
    <p:sldId id="261" r:id="rId8"/>
    <p:sldId id="258" r:id="rId9"/>
    <p:sldId id="274" r:id="rId10"/>
    <p:sldId id="302" r:id="rId11"/>
    <p:sldId id="275" r:id="rId12"/>
    <p:sldId id="300" r:id="rId13"/>
    <p:sldId id="269" r:id="rId14"/>
  </p:sldIdLst>
  <p:sldSz cx="9144000" cy="5143500" type="screen16x9"/>
  <p:notesSz cx="6858000" cy="9144000"/>
  <p:embeddedFontLst>
    <p:embeddedFont>
      <p:font typeface="Nanum Pen Script" panose="020B0604020202020204" charset="-127"/>
      <p:regular r:id="rId16"/>
    </p:embeddedFont>
    <p:embeddedFont>
      <p:font typeface="Baloo Tammudu 2" panose="020B0604020202020204" charset="0"/>
      <p:regular r:id="rId17"/>
      <p:bold r:id="rId18"/>
    </p:embeddedFont>
    <p:embeddedFont>
      <p:font typeface="Bebas Neue" panose="020B0606020202050201" pitchFamily="34" charset="0"/>
      <p:regular r:id="rId19"/>
    </p:embeddedFont>
    <p:embeddedFont>
      <p:font typeface="Dokdo" panose="020B0604020202020204" charset="0"/>
      <p:regular r:id="rId20"/>
    </p:embeddedFont>
    <p:embeddedFont>
      <p:font typeface="HP001 4 hàng" panose="020B0603050302020204" pitchFamily="34" charset="0"/>
      <p:regular r:id="rId21"/>
      <p:bold r:id="rId22"/>
    </p:embeddedFont>
    <p:embeddedFont>
      <p:font typeface="HP001 5 hàng" panose="020B0603050302020204" pitchFamily="34" charset="0"/>
      <p:regular r:id="rId23"/>
      <p:bold r:id="rId24"/>
    </p:embeddedFont>
    <p:embeddedFont>
      <p:font typeface="Itim" panose="020B0604020202020204" charset="-34"/>
      <p:regular r:id="rId25"/>
    </p:embeddedFont>
    <p:embeddedFont>
      <p:font typeface="PT Sans" panose="020B0503020203020204" pitchFamily="34" charset="0"/>
      <p:regular r:id="rId26"/>
      <p:bold r:id="rId27"/>
      <p:italic r:id="rId28"/>
      <p:boldItalic r:id="rId29"/>
    </p:embeddedFont>
    <p:embeddedFont>
      <p:font typeface="Roboto Condensed Light" panose="02000000000000000000" pitchFamily="2" charset="0"/>
      <p:regular r:id="rId30"/>
      <p:italic r:id="rId31"/>
    </p:embeddedFont>
    <p:embeddedFont>
      <p:font typeface="UVF Cupid de Locke" panose="020B0604020202020204" charset="0"/>
      <p:regular r:id="rId32"/>
    </p:embeddedFont>
  </p:embeddedFontLst>
  <p:custDataLst>
    <p:tags r:id="rId33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F398E82-7934-4E25-A78E-79567F72B7EB}">
  <a:tblStyle styleId="{9F398E82-7934-4E25-A78E-79567F72B7E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21" Type="http://schemas.openxmlformats.org/officeDocument/2006/relationships/font" Target="fonts/font6.fntdata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1" name="Google Shape;189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2" name="Google Shape;189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6" name="Google Shape;2166;g99f2f57a7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7" name="Google Shape;2167;g99f2f57a7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6" name="Google Shape;2596;gbd6c00e730_0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7" name="Google Shape;2597;gbd6c00e730_0_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3" name="Google Shape;2173;g99f2f57a71_0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4" name="Google Shape;2174;g99f2f57a71_0_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1" name="Google Shape;3981;gea7e9bfaad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2" name="Google Shape;3982;gea7e9bfaad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6" name="Google Shape;2166;g99f2f57a7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7" name="Google Shape;2167;g99f2f57a7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63603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7" name="Google Shape;4017;gea7e9bfaad_0_1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8" name="Google Shape;4018;gea7e9bfaad_0_12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7" name="Google Shape;4017;gea7e9bfaad_0_1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8" name="Google Shape;4018;gea7e9bfaad_0_12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739471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3" name="Google Shape;3433;gea7e9bfaad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4" name="Google Shape;3434;gea7e9bfaad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3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9" y="-31"/>
            <a:ext cx="9143740" cy="5141097"/>
            <a:chOff x="238125" y="845075"/>
            <a:chExt cx="7140200" cy="4014600"/>
          </a:xfrm>
        </p:grpSpPr>
        <p:sp>
          <p:nvSpPr>
            <p:cNvPr id="10" name="Google Shape;10;p2"/>
            <p:cNvSpPr/>
            <p:nvPr/>
          </p:nvSpPr>
          <p:spPr>
            <a:xfrm>
              <a:off x="238125" y="845075"/>
              <a:ext cx="7137075" cy="4012375"/>
            </a:xfrm>
            <a:custGeom>
              <a:avLst/>
              <a:gdLst/>
              <a:ahLst/>
              <a:cxnLst/>
              <a:rect l="l" t="t" r="r" b="b"/>
              <a:pathLst>
                <a:path w="285483" h="160495" extrusionOk="0">
                  <a:moveTo>
                    <a:pt x="6745" y="321"/>
                  </a:moveTo>
                  <a:lnTo>
                    <a:pt x="6745" y="6406"/>
                  </a:lnTo>
                  <a:lnTo>
                    <a:pt x="339" y="6406"/>
                  </a:lnTo>
                  <a:lnTo>
                    <a:pt x="339" y="321"/>
                  </a:lnTo>
                  <a:close/>
                  <a:moveTo>
                    <a:pt x="13471" y="321"/>
                  </a:moveTo>
                  <a:lnTo>
                    <a:pt x="13471" y="6406"/>
                  </a:lnTo>
                  <a:lnTo>
                    <a:pt x="7066" y="6406"/>
                  </a:lnTo>
                  <a:lnTo>
                    <a:pt x="7066" y="321"/>
                  </a:lnTo>
                  <a:close/>
                  <a:moveTo>
                    <a:pt x="20198" y="321"/>
                  </a:moveTo>
                  <a:lnTo>
                    <a:pt x="20198" y="6406"/>
                  </a:lnTo>
                  <a:lnTo>
                    <a:pt x="13810" y="6406"/>
                  </a:lnTo>
                  <a:lnTo>
                    <a:pt x="13810" y="321"/>
                  </a:lnTo>
                  <a:close/>
                  <a:moveTo>
                    <a:pt x="26942" y="321"/>
                  </a:moveTo>
                  <a:lnTo>
                    <a:pt x="26942" y="6406"/>
                  </a:lnTo>
                  <a:lnTo>
                    <a:pt x="20537" y="6406"/>
                  </a:lnTo>
                  <a:lnTo>
                    <a:pt x="20537" y="321"/>
                  </a:lnTo>
                  <a:close/>
                  <a:moveTo>
                    <a:pt x="33669" y="321"/>
                  </a:moveTo>
                  <a:lnTo>
                    <a:pt x="33669" y="6406"/>
                  </a:lnTo>
                  <a:lnTo>
                    <a:pt x="27281" y="6406"/>
                  </a:lnTo>
                  <a:lnTo>
                    <a:pt x="27281" y="321"/>
                  </a:lnTo>
                  <a:close/>
                  <a:moveTo>
                    <a:pt x="40414" y="321"/>
                  </a:moveTo>
                  <a:lnTo>
                    <a:pt x="40414" y="6406"/>
                  </a:lnTo>
                  <a:lnTo>
                    <a:pt x="34008" y="6406"/>
                  </a:lnTo>
                  <a:lnTo>
                    <a:pt x="34008" y="321"/>
                  </a:lnTo>
                  <a:close/>
                  <a:moveTo>
                    <a:pt x="47140" y="321"/>
                  </a:moveTo>
                  <a:lnTo>
                    <a:pt x="47140" y="6406"/>
                  </a:lnTo>
                  <a:lnTo>
                    <a:pt x="40753" y="6406"/>
                  </a:lnTo>
                  <a:lnTo>
                    <a:pt x="40753" y="321"/>
                  </a:lnTo>
                  <a:close/>
                  <a:moveTo>
                    <a:pt x="53885" y="321"/>
                  </a:moveTo>
                  <a:lnTo>
                    <a:pt x="53885" y="6406"/>
                  </a:lnTo>
                  <a:lnTo>
                    <a:pt x="47479" y="6406"/>
                  </a:lnTo>
                  <a:lnTo>
                    <a:pt x="47479" y="321"/>
                  </a:lnTo>
                  <a:close/>
                  <a:moveTo>
                    <a:pt x="60611" y="321"/>
                  </a:moveTo>
                  <a:lnTo>
                    <a:pt x="60611" y="6406"/>
                  </a:lnTo>
                  <a:lnTo>
                    <a:pt x="54206" y="6406"/>
                  </a:lnTo>
                  <a:lnTo>
                    <a:pt x="54206" y="321"/>
                  </a:lnTo>
                  <a:close/>
                  <a:moveTo>
                    <a:pt x="67338" y="321"/>
                  </a:moveTo>
                  <a:lnTo>
                    <a:pt x="67338" y="6406"/>
                  </a:lnTo>
                  <a:lnTo>
                    <a:pt x="60950" y="6406"/>
                  </a:lnTo>
                  <a:lnTo>
                    <a:pt x="60950" y="321"/>
                  </a:lnTo>
                  <a:close/>
                  <a:moveTo>
                    <a:pt x="74083" y="321"/>
                  </a:moveTo>
                  <a:lnTo>
                    <a:pt x="74083" y="6406"/>
                  </a:lnTo>
                  <a:lnTo>
                    <a:pt x="67677" y="6406"/>
                  </a:lnTo>
                  <a:lnTo>
                    <a:pt x="67677" y="321"/>
                  </a:lnTo>
                  <a:close/>
                  <a:moveTo>
                    <a:pt x="80809" y="321"/>
                  </a:moveTo>
                  <a:lnTo>
                    <a:pt x="80809" y="6406"/>
                  </a:lnTo>
                  <a:lnTo>
                    <a:pt x="74422" y="6406"/>
                  </a:lnTo>
                  <a:lnTo>
                    <a:pt x="74422" y="321"/>
                  </a:lnTo>
                  <a:close/>
                  <a:moveTo>
                    <a:pt x="87554" y="321"/>
                  </a:moveTo>
                  <a:lnTo>
                    <a:pt x="87554" y="6406"/>
                  </a:lnTo>
                  <a:lnTo>
                    <a:pt x="81148" y="6406"/>
                  </a:lnTo>
                  <a:lnTo>
                    <a:pt x="81148" y="321"/>
                  </a:lnTo>
                  <a:close/>
                  <a:moveTo>
                    <a:pt x="94281" y="321"/>
                  </a:moveTo>
                  <a:lnTo>
                    <a:pt x="94281" y="6406"/>
                  </a:lnTo>
                  <a:lnTo>
                    <a:pt x="87893" y="6406"/>
                  </a:lnTo>
                  <a:lnTo>
                    <a:pt x="87893" y="321"/>
                  </a:lnTo>
                  <a:close/>
                  <a:moveTo>
                    <a:pt x="101025" y="321"/>
                  </a:moveTo>
                  <a:lnTo>
                    <a:pt x="101025" y="6406"/>
                  </a:lnTo>
                  <a:lnTo>
                    <a:pt x="94620" y="6406"/>
                  </a:lnTo>
                  <a:lnTo>
                    <a:pt x="94620" y="321"/>
                  </a:lnTo>
                  <a:close/>
                  <a:moveTo>
                    <a:pt x="107752" y="321"/>
                  </a:moveTo>
                  <a:lnTo>
                    <a:pt x="107752" y="6406"/>
                  </a:lnTo>
                  <a:lnTo>
                    <a:pt x="101346" y="6406"/>
                  </a:lnTo>
                  <a:lnTo>
                    <a:pt x="101346" y="321"/>
                  </a:lnTo>
                  <a:close/>
                  <a:moveTo>
                    <a:pt x="114478" y="321"/>
                  </a:moveTo>
                  <a:lnTo>
                    <a:pt x="114478" y="6406"/>
                  </a:lnTo>
                  <a:lnTo>
                    <a:pt x="108091" y="6406"/>
                  </a:lnTo>
                  <a:lnTo>
                    <a:pt x="108091" y="321"/>
                  </a:lnTo>
                  <a:close/>
                  <a:moveTo>
                    <a:pt x="121223" y="321"/>
                  </a:moveTo>
                  <a:lnTo>
                    <a:pt x="121223" y="6406"/>
                  </a:lnTo>
                  <a:lnTo>
                    <a:pt x="114817" y="6406"/>
                  </a:lnTo>
                  <a:lnTo>
                    <a:pt x="114817" y="321"/>
                  </a:lnTo>
                  <a:close/>
                  <a:moveTo>
                    <a:pt x="127950" y="321"/>
                  </a:moveTo>
                  <a:lnTo>
                    <a:pt x="127950" y="6406"/>
                  </a:lnTo>
                  <a:lnTo>
                    <a:pt x="121562" y="6406"/>
                  </a:lnTo>
                  <a:lnTo>
                    <a:pt x="121562" y="321"/>
                  </a:lnTo>
                  <a:close/>
                  <a:moveTo>
                    <a:pt x="134694" y="321"/>
                  </a:moveTo>
                  <a:lnTo>
                    <a:pt x="134694" y="6406"/>
                  </a:lnTo>
                  <a:lnTo>
                    <a:pt x="128289" y="6406"/>
                  </a:lnTo>
                  <a:lnTo>
                    <a:pt x="128289" y="321"/>
                  </a:lnTo>
                  <a:close/>
                  <a:moveTo>
                    <a:pt x="141421" y="321"/>
                  </a:moveTo>
                  <a:lnTo>
                    <a:pt x="141421" y="6406"/>
                  </a:lnTo>
                  <a:lnTo>
                    <a:pt x="135033" y="6406"/>
                  </a:lnTo>
                  <a:lnTo>
                    <a:pt x="135033" y="321"/>
                  </a:lnTo>
                  <a:close/>
                  <a:moveTo>
                    <a:pt x="148148" y="321"/>
                  </a:moveTo>
                  <a:lnTo>
                    <a:pt x="148148" y="6406"/>
                  </a:lnTo>
                  <a:lnTo>
                    <a:pt x="141760" y="6406"/>
                  </a:lnTo>
                  <a:lnTo>
                    <a:pt x="141760" y="321"/>
                  </a:lnTo>
                  <a:close/>
                  <a:moveTo>
                    <a:pt x="154892" y="321"/>
                  </a:moveTo>
                  <a:lnTo>
                    <a:pt x="154892" y="6406"/>
                  </a:lnTo>
                  <a:lnTo>
                    <a:pt x="148487" y="6406"/>
                  </a:lnTo>
                  <a:lnTo>
                    <a:pt x="148487" y="321"/>
                  </a:lnTo>
                  <a:close/>
                  <a:moveTo>
                    <a:pt x="161619" y="321"/>
                  </a:moveTo>
                  <a:lnTo>
                    <a:pt x="161619" y="6406"/>
                  </a:lnTo>
                  <a:lnTo>
                    <a:pt x="155231" y="6406"/>
                  </a:lnTo>
                  <a:lnTo>
                    <a:pt x="155231" y="321"/>
                  </a:lnTo>
                  <a:close/>
                  <a:moveTo>
                    <a:pt x="168363" y="321"/>
                  </a:moveTo>
                  <a:lnTo>
                    <a:pt x="168363" y="6406"/>
                  </a:lnTo>
                  <a:lnTo>
                    <a:pt x="161958" y="6406"/>
                  </a:lnTo>
                  <a:lnTo>
                    <a:pt x="161958" y="321"/>
                  </a:lnTo>
                  <a:close/>
                  <a:moveTo>
                    <a:pt x="175090" y="321"/>
                  </a:moveTo>
                  <a:lnTo>
                    <a:pt x="175090" y="6406"/>
                  </a:lnTo>
                  <a:lnTo>
                    <a:pt x="168702" y="6406"/>
                  </a:lnTo>
                  <a:lnTo>
                    <a:pt x="168702" y="321"/>
                  </a:lnTo>
                  <a:close/>
                  <a:moveTo>
                    <a:pt x="181834" y="321"/>
                  </a:moveTo>
                  <a:lnTo>
                    <a:pt x="181834" y="6406"/>
                  </a:lnTo>
                  <a:lnTo>
                    <a:pt x="175429" y="6406"/>
                  </a:lnTo>
                  <a:lnTo>
                    <a:pt x="175429" y="321"/>
                  </a:lnTo>
                  <a:close/>
                  <a:moveTo>
                    <a:pt x="188561" y="321"/>
                  </a:moveTo>
                  <a:lnTo>
                    <a:pt x="188561" y="6406"/>
                  </a:lnTo>
                  <a:lnTo>
                    <a:pt x="182173" y="6406"/>
                  </a:lnTo>
                  <a:lnTo>
                    <a:pt x="182173" y="321"/>
                  </a:lnTo>
                  <a:close/>
                  <a:moveTo>
                    <a:pt x="195288" y="321"/>
                  </a:moveTo>
                  <a:lnTo>
                    <a:pt x="195288" y="6406"/>
                  </a:lnTo>
                  <a:lnTo>
                    <a:pt x="188900" y="6406"/>
                  </a:lnTo>
                  <a:lnTo>
                    <a:pt x="188900" y="321"/>
                  </a:lnTo>
                  <a:close/>
                  <a:moveTo>
                    <a:pt x="202032" y="321"/>
                  </a:moveTo>
                  <a:lnTo>
                    <a:pt x="202032" y="6406"/>
                  </a:lnTo>
                  <a:lnTo>
                    <a:pt x="195627" y="6406"/>
                  </a:lnTo>
                  <a:lnTo>
                    <a:pt x="195627" y="321"/>
                  </a:lnTo>
                  <a:close/>
                  <a:moveTo>
                    <a:pt x="208759" y="321"/>
                  </a:moveTo>
                  <a:lnTo>
                    <a:pt x="208759" y="6406"/>
                  </a:lnTo>
                  <a:lnTo>
                    <a:pt x="202371" y="6406"/>
                  </a:lnTo>
                  <a:lnTo>
                    <a:pt x="202371" y="321"/>
                  </a:lnTo>
                  <a:close/>
                  <a:moveTo>
                    <a:pt x="215504" y="321"/>
                  </a:moveTo>
                  <a:lnTo>
                    <a:pt x="215504" y="6406"/>
                  </a:lnTo>
                  <a:lnTo>
                    <a:pt x="209098" y="6406"/>
                  </a:lnTo>
                  <a:lnTo>
                    <a:pt x="209098" y="321"/>
                  </a:lnTo>
                  <a:close/>
                  <a:moveTo>
                    <a:pt x="222230" y="321"/>
                  </a:moveTo>
                  <a:lnTo>
                    <a:pt x="222230" y="6406"/>
                  </a:lnTo>
                  <a:lnTo>
                    <a:pt x="215843" y="6406"/>
                  </a:lnTo>
                  <a:lnTo>
                    <a:pt x="215843" y="321"/>
                  </a:lnTo>
                  <a:close/>
                  <a:moveTo>
                    <a:pt x="228975" y="321"/>
                  </a:moveTo>
                  <a:lnTo>
                    <a:pt x="228975" y="6406"/>
                  </a:lnTo>
                  <a:lnTo>
                    <a:pt x="222569" y="6406"/>
                  </a:lnTo>
                  <a:lnTo>
                    <a:pt x="222569" y="321"/>
                  </a:lnTo>
                  <a:close/>
                  <a:moveTo>
                    <a:pt x="235701" y="321"/>
                  </a:moveTo>
                  <a:lnTo>
                    <a:pt x="235701" y="6406"/>
                  </a:lnTo>
                  <a:lnTo>
                    <a:pt x="229296" y="6406"/>
                  </a:lnTo>
                  <a:lnTo>
                    <a:pt x="229296" y="321"/>
                  </a:lnTo>
                  <a:close/>
                  <a:moveTo>
                    <a:pt x="242428" y="321"/>
                  </a:moveTo>
                  <a:lnTo>
                    <a:pt x="242428" y="6406"/>
                  </a:lnTo>
                  <a:lnTo>
                    <a:pt x="236040" y="6406"/>
                  </a:lnTo>
                  <a:lnTo>
                    <a:pt x="236040" y="321"/>
                  </a:lnTo>
                  <a:close/>
                  <a:moveTo>
                    <a:pt x="249173" y="321"/>
                  </a:moveTo>
                  <a:lnTo>
                    <a:pt x="249173" y="6406"/>
                  </a:lnTo>
                  <a:lnTo>
                    <a:pt x="242767" y="6406"/>
                  </a:lnTo>
                  <a:lnTo>
                    <a:pt x="242767" y="321"/>
                  </a:lnTo>
                  <a:close/>
                  <a:moveTo>
                    <a:pt x="255899" y="321"/>
                  </a:moveTo>
                  <a:lnTo>
                    <a:pt x="255899" y="6406"/>
                  </a:lnTo>
                  <a:lnTo>
                    <a:pt x="249512" y="6406"/>
                  </a:lnTo>
                  <a:lnTo>
                    <a:pt x="249512" y="321"/>
                  </a:lnTo>
                  <a:close/>
                  <a:moveTo>
                    <a:pt x="262644" y="321"/>
                  </a:moveTo>
                  <a:lnTo>
                    <a:pt x="262644" y="6406"/>
                  </a:lnTo>
                  <a:lnTo>
                    <a:pt x="256238" y="6406"/>
                  </a:lnTo>
                  <a:lnTo>
                    <a:pt x="256238" y="321"/>
                  </a:lnTo>
                  <a:close/>
                  <a:moveTo>
                    <a:pt x="269370" y="321"/>
                  </a:moveTo>
                  <a:lnTo>
                    <a:pt x="269370" y="6406"/>
                  </a:lnTo>
                  <a:lnTo>
                    <a:pt x="262983" y="6406"/>
                  </a:lnTo>
                  <a:lnTo>
                    <a:pt x="262983" y="321"/>
                  </a:lnTo>
                  <a:close/>
                  <a:moveTo>
                    <a:pt x="276115" y="321"/>
                  </a:moveTo>
                  <a:lnTo>
                    <a:pt x="276115" y="6406"/>
                  </a:lnTo>
                  <a:lnTo>
                    <a:pt x="269709" y="6406"/>
                  </a:lnTo>
                  <a:lnTo>
                    <a:pt x="269709" y="321"/>
                  </a:lnTo>
                  <a:close/>
                  <a:moveTo>
                    <a:pt x="282842" y="321"/>
                  </a:moveTo>
                  <a:lnTo>
                    <a:pt x="282842" y="6406"/>
                  </a:lnTo>
                  <a:lnTo>
                    <a:pt x="276436" y="6406"/>
                  </a:lnTo>
                  <a:lnTo>
                    <a:pt x="276436" y="321"/>
                  </a:lnTo>
                  <a:close/>
                  <a:moveTo>
                    <a:pt x="6745" y="6727"/>
                  </a:moveTo>
                  <a:lnTo>
                    <a:pt x="6745" y="12811"/>
                  </a:lnTo>
                  <a:lnTo>
                    <a:pt x="339" y="12811"/>
                  </a:lnTo>
                  <a:lnTo>
                    <a:pt x="339" y="6727"/>
                  </a:lnTo>
                  <a:close/>
                  <a:moveTo>
                    <a:pt x="13471" y="6727"/>
                  </a:moveTo>
                  <a:lnTo>
                    <a:pt x="13471" y="12811"/>
                  </a:lnTo>
                  <a:lnTo>
                    <a:pt x="7066" y="12811"/>
                  </a:lnTo>
                  <a:lnTo>
                    <a:pt x="7066" y="6727"/>
                  </a:lnTo>
                  <a:close/>
                  <a:moveTo>
                    <a:pt x="20198" y="6727"/>
                  </a:moveTo>
                  <a:lnTo>
                    <a:pt x="20198" y="12811"/>
                  </a:lnTo>
                  <a:lnTo>
                    <a:pt x="13810" y="12811"/>
                  </a:lnTo>
                  <a:lnTo>
                    <a:pt x="13810" y="6727"/>
                  </a:lnTo>
                  <a:close/>
                  <a:moveTo>
                    <a:pt x="26942" y="6727"/>
                  </a:moveTo>
                  <a:lnTo>
                    <a:pt x="26942" y="12811"/>
                  </a:lnTo>
                  <a:lnTo>
                    <a:pt x="20537" y="12811"/>
                  </a:lnTo>
                  <a:lnTo>
                    <a:pt x="20537" y="6727"/>
                  </a:lnTo>
                  <a:close/>
                  <a:moveTo>
                    <a:pt x="33669" y="6727"/>
                  </a:moveTo>
                  <a:lnTo>
                    <a:pt x="33669" y="12811"/>
                  </a:lnTo>
                  <a:lnTo>
                    <a:pt x="27281" y="12811"/>
                  </a:lnTo>
                  <a:lnTo>
                    <a:pt x="27281" y="6727"/>
                  </a:lnTo>
                  <a:close/>
                  <a:moveTo>
                    <a:pt x="40414" y="6727"/>
                  </a:moveTo>
                  <a:lnTo>
                    <a:pt x="40414" y="12811"/>
                  </a:lnTo>
                  <a:lnTo>
                    <a:pt x="34008" y="12811"/>
                  </a:lnTo>
                  <a:lnTo>
                    <a:pt x="34008" y="6727"/>
                  </a:lnTo>
                  <a:close/>
                  <a:moveTo>
                    <a:pt x="47140" y="6727"/>
                  </a:moveTo>
                  <a:lnTo>
                    <a:pt x="47140" y="12811"/>
                  </a:lnTo>
                  <a:lnTo>
                    <a:pt x="40753" y="12811"/>
                  </a:lnTo>
                  <a:lnTo>
                    <a:pt x="40753" y="6727"/>
                  </a:lnTo>
                  <a:close/>
                  <a:moveTo>
                    <a:pt x="53885" y="6727"/>
                  </a:moveTo>
                  <a:lnTo>
                    <a:pt x="53885" y="12811"/>
                  </a:lnTo>
                  <a:lnTo>
                    <a:pt x="47479" y="12811"/>
                  </a:lnTo>
                  <a:lnTo>
                    <a:pt x="47479" y="6727"/>
                  </a:lnTo>
                  <a:close/>
                  <a:moveTo>
                    <a:pt x="60611" y="6727"/>
                  </a:moveTo>
                  <a:lnTo>
                    <a:pt x="60611" y="12811"/>
                  </a:lnTo>
                  <a:lnTo>
                    <a:pt x="54206" y="12811"/>
                  </a:lnTo>
                  <a:lnTo>
                    <a:pt x="54206" y="6727"/>
                  </a:lnTo>
                  <a:close/>
                  <a:moveTo>
                    <a:pt x="67338" y="6727"/>
                  </a:moveTo>
                  <a:lnTo>
                    <a:pt x="67338" y="12811"/>
                  </a:lnTo>
                  <a:lnTo>
                    <a:pt x="60950" y="12811"/>
                  </a:lnTo>
                  <a:lnTo>
                    <a:pt x="60950" y="6727"/>
                  </a:lnTo>
                  <a:close/>
                  <a:moveTo>
                    <a:pt x="74083" y="6727"/>
                  </a:moveTo>
                  <a:lnTo>
                    <a:pt x="74083" y="12811"/>
                  </a:lnTo>
                  <a:lnTo>
                    <a:pt x="67677" y="12811"/>
                  </a:lnTo>
                  <a:lnTo>
                    <a:pt x="67677" y="6727"/>
                  </a:lnTo>
                  <a:close/>
                  <a:moveTo>
                    <a:pt x="80809" y="6727"/>
                  </a:moveTo>
                  <a:lnTo>
                    <a:pt x="80809" y="12811"/>
                  </a:lnTo>
                  <a:lnTo>
                    <a:pt x="74422" y="12811"/>
                  </a:lnTo>
                  <a:lnTo>
                    <a:pt x="74422" y="6727"/>
                  </a:lnTo>
                  <a:close/>
                  <a:moveTo>
                    <a:pt x="87554" y="6727"/>
                  </a:moveTo>
                  <a:lnTo>
                    <a:pt x="87554" y="12811"/>
                  </a:lnTo>
                  <a:lnTo>
                    <a:pt x="81148" y="12811"/>
                  </a:lnTo>
                  <a:lnTo>
                    <a:pt x="81148" y="6727"/>
                  </a:lnTo>
                  <a:close/>
                  <a:moveTo>
                    <a:pt x="94281" y="6727"/>
                  </a:moveTo>
                  <a:lnTo>
                    <a:pt x="94281" y="12811"/>
                  </a:lnTo>
                  <a:lnTo>
                    <a:pt x="87893" y="12811"/>
                  </a:lnTo>
                  <a:lnTo>
                    <a:pt x="87893" y="6727"/>
                  </a:lnTo>
                  <a:close/>
                  <a:moveTo>
                    <a:pt x="101025" y="6727"/>
                  </a:moveTo>
                  <a:lnTo>
                    <a:pt x="101025" y="12811"/>
                  </a:lnTo>
                  <a:lnTo>
                    <a:pt x="94620" y="12811"/>
                  </a:lnTo>
                  <a:lnTo>
                    <a:pt x="94620" y="6727"/>
                  </a:lnTo>
                  <a:close/>
                  <a:moveTo>
                    <a:pt x="107752" y="6727"/>
                  </a:moveTo>
                  <a:lnTo>
                    <a:pt x="107752" y="12811"/>
                  </a:lnTo>
                  <a:lnTo>
                    <a:pt x="101346" y="12811"/>
                  </a:lnTo>
                  <a:lnTo>
                    <a:pt x="101346" y="6727"/>
                  </a:lnTo>
                  <a:close/>
                  <a:moveTo>
                    <a:pt x="114478" y="6727"/>
                  </a:moveTo>
                  <a:lnTo>
                    <a:pt x="114478" y="12811"/>
                  </a:lnTo>
                  <a:lnTo>
                    <a:pt x="108091" y="12811"/>
                  </a:lnTo>
                  <a:lnTo>
                    <a:pt x="108091" y="6727"/>
                  </a:lnTo>
                  <a:close/>
                  <a:moveTo>
                    <a:pt x="121223" y="6727"/>
                  </a:moveTo>
                  <a:lnTo>
                    <a:pt x="121223" y="12811"/>
                  </a:lnTo>
                  <a:lnTo>
                    <a:pt x="114817" y="12811"/>
                  </a:lnTo>
                  <a:lnTo>
                    <a:pt x="114817" y="6727"/>
                  </a:lnTo>
                  <a:close/>
                  <a:moveTo>
                    <a:pt x="127950" y="6727"/>
                  </a:moveTo>
                  <a:lnTo>
                    <a:pt x="127950" y="12811"/>
                  </a:lnTo>
                  <a:lnTo>
                    <a:pt x="121562" y="12811"/>
                  </a:lnTo>
                  <a:lnTo>
                    <a:pt x="121562" y="6727"/>
                  </a:lnTo>
                  <a:close/>
                  <a:moveTo>
                    <a:pt x="134694" y="6727"/>
                  </a:moveTo>
                  <a:lnTo>
                    <a:pt x="134694" y="12811"/>
                  </a:lnTo>
                  <a:lnTo>
                    <a:pt x="128289" y="12811"/>
                  </a:lnTo>
                  <a:lnTo>
                    <a:pt x="128289" y="6727"/>
                  </a:lnTo>
                  <a:close/>
                  <a:moveTo>
                    <a:pt x="141421" y="6727"/>
                  </a:moveTo>
                  <a:lnTo>
                    <a:pt x="141421" y="12811"/>
                  </a:lnTo>
                  <a:lnTo>
                    <a:pt x="135033" y="12811"/>
                  </a:lnTo>
                  <a:lnTo>
                    <a:pt x="135033" y="6727"/>
                  </a:lnTo>
                  <a:close/>
                  <a:moveTo>
                    <a:pt x="148148" y="6727"/>
                  </a:moveTo>
                  <a:lnTo>
                    <a:pt x="148148" y="12811"/>
                  </a:lnTo>
                  <a:lnTo>
                    <a:pt x="141760" y="12811"/>
                  </a:lnTo>
                  <a:lnTo>
                    <a:pt x="141760" y="6727"/>
                  </a:lnTo>
                  <a:close/>
                  <a:moveTo>
                    <a:pt x="154892" y="6727"/>
                  </a:moveTo>
                  <a:lnTo>
                    <a:pt x="154892" y="12811"/>
                  </a:lnTo>
                  <a:lnTo>
                    <a:pt x="148487" y="12811"/>
                  </a:lnTo>
                  <a:lnTo>
                    <a:pt x="148487" y="6727"/>
                  </a:lnTo>
                  <a:close/>
                  <a:moveTo>
                    <a:pt x="161619" y="6727"/>
                  </a:moveTo>
                  <a:lnTo>
                    <a:pt x="161619" y="12811"/>
                  </a:lnTo>
                  <a:lnTo>
                    <a:pt x="155231" y="12811"/>
                  </a:lnTo>
                  <a:lnTo>
                    <a:pt x="155231" y="6727"/>
                  </a:lnTo>
                  <a:close/>
                  <a:moveTo>
                    <a:pt x="168363" y="6727"/>
                  </a:moveTo>
                  <a:lnTo>
                    <a:pt x="168363" y="12811"/>
                  </a:lnTo>
                  <a:lnTo>
                    <a:pt x="161958" y="12811"/>
                  </a:lnTo>
                  <a:lnTo>
                    <a:pt x="161958" y="6727"/>
                  </a:lnTo>
                  <a:close/>
                  <a:moveTo>
                    <a:pt x="175090" y="6727"/>
                  </a:moveTo>
                  <a:lnTo>
                    <a:pt x="175090" y="12811"/>
                  </a:lnTo>
                  <a:lnTo>
                    <a:pt x="168702" y="12811"/>
                  </a:lnTo>
                  <a:lnTo>
                    <a:pt x="168702" y="6727"/>
                  </a:lnTo>
                  <a:close/>
                  <a:moveTo>
                    <a:pt x="181834" y="6727"/>
                  </a:moveTo>
                  <a:lnTo>
                    <a:pt x="181834" y="12811"/>
                  </a:lnTo>
                  <a:lnTo>
                    <a:pt x="175429" y="12811"/>
                  </a:lnTo>
                  <a:lnTo>
                    <a:pt x="175429" y="6727"/>
                  </a:lnTo>
                  <a:close/>
                  <a:moveTo>
                    <a:pt x="188561" y="6727"/>
                  </a:moveTo>
                  <a:lnTo>
                    <a:pt x="188561" y="12811"/>
                  </a:lnTo>
                  <a:lnTo>
                    <a:pt x="182173" y="12811"/>
                  </a:lnTo>
                  <a:lnTo>
                    <a:pt x="182173" y="6727"/>
                  </a:lnTo>
                  <a:close/>
                  <a:moveTo>
                    <a:pt x="195288" y="6727"/>
                  </a:moveTo>
                  <a:lnTo>
                    <a:pt x="195288" y="12811"/>
                  </a:lnTo>
                  <a:lnTo>
                    <a:pt x="188900" y="12811"/>
                  </a:lnTo>
                  <a:lnTo>
                    <a:pt x="188900" y="6727"/>
                  </a:lnTo>
                  <a:close/>
                  <a:moveTo>
                    <a:pt x="202032" y="6727"/>
                  </a:moveTo>
                  <a:lnTo>
                    <a:pt x="202032" y="12811"/>
                  </a:lnTo>
                  <a:lnTo>
                    <a:pt x="195627" y="12811"/>
                  </a:lnTo>
                  <a:lnTo>
                    <a:pt x="195627" y="6727"/>
                  </a:lnTo>
                  <a:close/>
                  <a:moveTo>
                    <a:pt x="208759" y="6727"/>
                  </a:moveTo>
                  <a:lnTo>
                    <a:pt x="208759" y="12811"/>
                  </a:lnTo>
                  <a:lnTo>
                    <a:pt x="202371" y="12811"/>
                  </a:lnTo>
                  <a:lnTo>
                    <a:pt x="202371" y="6727"/>
                  </a:lnTo>
                  <a:close/>
                  <a:moveTo>
                    <a:pt x="215504" y="6727"/>
                  </a:moveTo>
                  <a:lnTo>
                    <a:pt x="215504" y="12811"/>
                  </a:lnTo>
                  <a:lnTo>
                    <a:pt x="209098" y="12811"/>
                  </a:lnTo>
                  <a:lnTo>
                    <a:pt x="209098" y="6727"/>
                  </a:lnTo>
                  <a:close/>
                  <a:moveTo>
                    <a:pt x="222230" y="6727"/>
                  </a:moveTo>
                  <a:lnTo>
                    <a:pt x="222230" y="12811"/>
                  </a:lnTo>
                  <a:lnTo>
                    <a:pt x="215843" y="12811"/>
                  </a:lnTo>
                  <a:lnTo>
                    <a:pt x="215843" y="6727"/>
                  </a:lnTo>
                  <a:close/>
                  <a:moveTo>
                    <a:pt x="228975" y="6727"/>
                  </a:moveTo>
                  <a:lnTo>
                    <a:pt x="228975" y="12811"/>
                  </a:lnTo>
                  <a:lnTo>
                    <a:pt x="222569" y="12811"/>
                  </a:lnTo>
                  <a:lnTo>
                    <a:pt x="222569" y="6727"/>
                  </a:lnTo>
                  <a:close/>
                  <a:moveTo>
                    <a:pt x="235701" y="6727"/>
                  </a:moveTo>
                  <a:lnTo>
                    <a:pt x="235701" y="12811"/>
                  </a:lnTo>
                  <a:lnTo>
                    <a:pt x="229296" y="12811"/>
                  </a:lnTo>
                  <a:lnTo>
                    <a:pt x="229296" y="6727"/>
                  </a:lnTo>
                  <a:close/>
                  <a:moveTo>
                    <a:pt x="242428" y="6727"/>
                  </a:moveTo>
                  <a:lnTo>
                    <a:pt x="242428" y="12811"/>
                  </a:lnTo>
                  <a:lnTo>
                    <a:pt x="236040" y="12811"/>
                  </a:lnTo>
                  <a:lnTo>
                    <a:pt x="236040" y="6727"/>
                  </a:lnTo>
                  <a:close/>
                  <a:moveTo>
                    <a:pt x="249173" y="6727"/>
                  </a:moveTo>
                  <a:lnTo>
                    <a:pt x="249173" y="12811"/>
                  </a:lnTo>
                  <a:lnTo>
                    <a:pt x="242767" y="12811"/>
                  </a:lnTo>
                  <a:lnTo>
                    <a:pt x="242767" y="6727"/>
                  </a:lnTo>
                  <a:close/>
                  <a:moveTo>
                    <a:pt x="255899" y="6727"/>
                  </a:moveTo>
                  <a:lnTo>
                    <a:pt x="255899" y="12811"/>
                  </a:lnTo>
                  <a:lnTo>
                    <a:pt x="249512" y="12811"/>
                  </a:lnTo>
                  <a:lnTo>
                    <a:pt x="249512" y="6727"/>
                  </a:lnTo>
                  <a:close/>
                  <a:moveTo>
                    <a:pt x="262644" y="6727"/>
                  </a:moveTo>
                  <a:lnTo>
                    <a:pt x="262644" y="12811"/>
                  </a:lnTo>
                  <a:lnTo>
                    <a:pt x="256238" y="12811"/>
                  </a:lnTo>
                  <a:lnTo>
                    <a:pt x="256238" y="6727"/>
                  </a:lnTo>
                  <a:close/>
                  <a:moveTo>
                    <a:pt x="269370" y="6727"/>
                  </a:moveTo>
                  <a:lnTo>
                    <a:pt x="269370" y="12811"/>
                  </a:lnTo>
                  <a:lnTo>
                    <a:pt x="262983" y="12811"/>
                  </a:lnTo>
                  <a:lnTo>
                    <a:pt x="262983" y="6727"/>
                  </a:lnTo>
                  <a:close/>
                  <a:moveTo>
                    <a:pt x="276115" y="6727"/>
                  </a:moveTo>
                  <a:lnTo>
                    <a:pt x="276115" y="12811"/>
                  </a:lnTo>
                  <a:lnTo>
                    <a:pt x="269709" y="12811"/>
                  </a:lnTo>
                  <a:lnTo>
                    <a:pt x="269709" y="6727"/>
                  </a:lnTo>
                  <a:close/>
                  <a:moveTo>
                    <a:pt x="282842" y="6727"/>
                  </a:moveTo>
                  <a:lnTo>
                    <a:pt x="282842" y="12811"/>
                  </a:lnTo>
                  <a:lnTo>
                    <a:pt x="276436" y="12811"/>
                  </a:lnTo>
                  <a:lnTo>
                    <a:pt x="276436" y="6727"/>
                  </a:lnTo>
                  <a:close/>
                  <a:moveTo>
                    <a:pt x="6745" y="13132"/>
                  </a:moveTo>
                  <a:lnTo>
                    <a:pt x="6745" y="19217"/>
                  </a:lnTo>
                  <a:lnTo>
                    <a:pt x="339" y="19217"/>
                  </a:lnTo>
                  <a:lnTo>
                    <a:pt x="339" y="13132"/>
                  </a:lnTo>
                  <a:close/>
                  <a:moveTo>
                    <a:pt x="13471" y="13132"/>
                  </a:moveTo>
                  <a:lnTo>
                    <a:pt x="13471" y="19217"/>
                  </a:lnTo>
                  <a:lnTo>
                    <a:pt x="7066" y="19217"/>
                  </a:lnTo>
                  <a:lnTo>
                    <a:pt x="7066" y="13132"/>
                  </a:lnTo>
                  <a:close/>
                  <a:moveTo>
                    <a:pt x="20198" y="13132"/>
                  </a:moveTo>
                  <a:lnTo>
                    <a:pt x="20198" y="19217"/>
                  </a:lnTo>
                  <a:lnTo>
                    <a:pt x="13810" y="19217"/>
                  </a:lnTo>
                  <a:lnTo>
                    <a:pt x="13810" y="13132"/>
                  </a:lnTo>
                  <a:close/>
                  <a:moveTo>
                    <a:pt x="26942" y="13132"/>
                  </a:moveTo>
                  <a:lnTo>
                    <a:pt x="26942" y="19217"/>
                  </a:lnTo>
                  <a:lnTo>
                    <a:pt x="20537" y="19217"/>
                  </a:lnTo>
                  <a:lnTo>
                    <a:pt x="20537" y="13132"/>
                  </a:lnTo>
                  <a:close/>
                  <a:moveTo>
                    <a:pt x="33669" y="13132"/>
                  </a:moveTo>
                  <a:lnTo>
                    <a:pt x="33669" y="19217"/>
                  </a:lnTo>
                  <a:lnTo>
                    <a:pt x="27281" y="19217"/>
                  </a:lnTo>
                  <a:lnTo>
                    <a:pt x="27281" y="13132"/>
                  </a:lnTo>
                  <a:close/>
                  <a:moveTo>
                    <a:pt x="40414" y="13132"/>
                  </a:moveTo>
                  <a:lnTo>
                    <a:pt x="40414" y="19217"/>
                  </a:lnTo>
                  <a:lnTo>
                    <a:pt x="34008" y="19217"/>
                  </a:lnTo>
                  <a:lnTo>
                    <a:pt x="34008" y="13132"/>
                  </a:lnTo>
                  <a:close/>
                  <a:moveTo>
                    <a:pt x="47140" y="13132"/>
                  </a:moveTo>
                  <a:lnTo>
                    <a:pt x="47140" y="19217"/>
                  </a:lnTo>
                  <a:lnTo>
                    <a:pt x="40753" y="19217"/>
                  </a:lnTo>
                  <a:lnTo>
                    <a:pt x="40753" y="13132"/>
                  </a:lnTo>
                  <a:close/>
                  <a:moveTo>
                    <a:pt x="53885" y="13132"/>
                  </a:moveTo>
                  <a:lnTo>
                    <a:pt x="53885" y="19217"/>
                  </a:lnTo>
                  <a:lnTo>
                    <a:pt x="47479" y="19217"/>
                  </a:lnTo>
                  <a:lnTo>
                    <a:pt x="47479" y="13132"/>
                  </a:lnTo>
                  <a:close/>
                  <a:moveTo>
                    <a:pt x="60611" y="13132"/>
                  </a:moveTo>
                  <a:lnTo>
                    <a:pt x="60611" y="19217"/>
                  </a:lnTo>
                  <a:lnTo>
                    <a:pt x="54206" y="19217"/>
                  </a:lnTo>
                  <a:lnTo>
                    <a:pt x="54206" y="13132"/>
                  </a:lnTo>
                  <a:close/>
                  <a:moveTo>
                    <a:pt x="67338" y="13132"/>
                  </a:moveTo>
                  <a:lnTo>
                    <a:pt x="67338" y="19217"/>
                  </a:lnTo>
                  <a:lnTo>
                    <a:pt x="60950" y="19217"/>
                  </a:lnTo>
                  <a:lnTo>
                    <a:pt x="60950" y="13132"/>
                  </a:lnTo>
                  <a:close/>
                  <a:moveTo>
                    <a:pt x="74083" y="13132"/>
                  </a:moveTo>
                  <a:lnTo>
                    <a:pt x="74083" y="19217"/>
                  </a:lnTo>
                  <a:lnTo>
                    <a:pt x="67677" y="19217"/>
                  </a:lnTo>
                  <a:lnTo>
                    <a:pt x="67677" y="13132"/>
                  </a:lnTo>
                  <a:close/>
                  <a:moveTo>
                    <a:pt x="80809" y="13132"/>
                  </a:moveTo>
                  <a:lnTo>
                    <a:pt x="80809" y="19217"/>
                  </a:lnTo>
                  <a:lnTo>
                    <a:pt x="74422" y="19217"/>
                  </a:lnTo>
                  <a:lnTo>
                    <a:pt x="74422" y="13132"/>
                  </a:lnTo>
                  <a:close/>
                  <a:moveTo>
                    <a:pt x="87554" y="13132"/>
                  </a:moveTo>
                  <a:lnTo>
                    <a:pt x="87554" y="19217"/>
                  </a:lnTo>
                  <a:lnTo>
                    <a:pt x="81148" y="19217"/>
                  </a:lnTo>
                  <a:lnTo>
                    <a:pt x="81148" y="13132"/>
                  </a:lnTo>
                  <a:close/>
                  <a:moveTo>
                    <a:pt x="94281" y="13132"/>
                  </a:moveTo>
                  <a:lnTo>
                    <a:pt x="94281" y="19217"/>
                  </a:lnTo>
                  <a:lnTo>
                    <a:pt x="87893" y="19217"/>
                  </a:lnTo>
                  <a:lnTo>
                    <a:pt x="87893" y="13132"/>
                  </a:lnTo>
                  <a:close/>
                  <a:moveTo>
                    <a:pt x="101025" y="13132"/>
                  </a:moveTo>
                  <a:lnTo>
                    <a:pt x="101025" y="19217"/>
                  </a:lnTo>
                  <a:lnTo>
                    <a:pt x="94620" y="19217"/>
                  </a:lnTo>
                  <a:lnTo>
                    <a:pt x="94620" y="13132"/>
                  </a:lnTo>
                  <a:close/>
                  <a:moveTo>
                    <a:pt x="107752" y="13132"/>
                  </a:moveTo>
                  <a:lnTo>
                    <a:pt x="107752" y="19217"/>
                  </a:lnTo>
                  <a:lnTo>
                    <a:pt x="101346" y="19217"/>
                  </a:lnTo>
                  <a:lnTo>
                    <a:pt x="101346" y="13132"/>
                  </a:lnTo>
                  <a:close/>
                  <a:moveTo>
                    <a:pt x="114478" y="13132"/>
                  </a:moveTo>
                  <a:lnTo>
                    <a:pt x="114478" y="19217"/>
                  </a:lnTo>
                  <a:lnTo>
                    <a:pt x="108091" y="19217"/>
                  </a:lnTo>
                  <a:lnTo>
                    <a:pt x="108091" y="13132"/>
                  </a:lnTo>
                  <a:close/>
                  <a:moveTo>
                    <a:pt x="121223" y="13132"/>
                  </a:moveTo>
                  <a:lnTo>
                    <a:pt x="121223" y="19217"/>
                  </a:lnTo>
                  <a:lnTo>
                    <a:pt x="114817" y="19217"/>
                  </a:lnTo>
                  <a:lnTo>
                    <a:pt x="114817" y="13132"/>
                  </a:lnTo>
                  <a:close/>
                  <a:moveTo>
                    <a:pt x="127950" y="13132"/>
                  </a:moveTo>
                  <a:lnTo>
                    <a:pt x="127950" y="19217"/>
                  </a:lnTo>
                  <a:lnTo>
                    <a:pt x="121562" y="19217"/>
                  </a:lnTo>
                  <a:lnTo>
                    <a:pt x="121562" y="13132"/>
                  </a:lnTo>
                  <a:close/>
                  <a:moveTo>
                    <a:pt x="134694" y="13132"/>
                  </a:moveTo>
                  <a:lnTo>
                    <a:pt x="134694" y="19217"/>
                  </a:lnTo>
                  <a:lnTo>
                    <a:pt x="128289" y="19217"/>
                  </a:lnTo>
                  <a:lnTo>
                    <a:pt x="128289" y="13132"/>
                  </a:lnTo>
                  <a:close/>
                  <a:moveTo>
                    <a:pt x="141421" y="13132"/>
                  </a:moveTo>
                  <a:lnTo>
                    <a:pt x="141421" y="19217"/>
                  </a:lnTo>
                  <a:lnTo>
                    <a:pt x="135033" y="19217"/>
                  </a:lnTo>
                  <a:lnTo>
                    <a:pt x="135033" y="13132"/>
                  </a:lnTo>
                  <a:close/>
                  <a:moveTo>
                    <a:pt x="148148" y="13132"/>
                  </a:moveTo>
                  <a:lnTo>
                    <a:pt x="148148" y="19217"/>
                  </a:lnTo>
                  <a:lnTo>
                    <a:pt x="141760" y="19217"/>
                  </a:lnTo>
                  <a:lnTo>
                    <a:pt x="141760" y="13132"/>
                  </a:lnTo>
                  <a:close/>
                  <a:moveTo>
                    <a:pt x="154892" y="13132"/>
                  </a:moveTo>
                  <a:lnTo>
                    <a:pt x="154892" y="19217"/>
                  </a:lnTo>
                  <a:lnTo>
                    <a:pt x="148487" y="19217"/>
                  </a:lnTo>
                  <a:lnTo>
                    <a:pt x="148487" y="13132"/>
                  </a:lnTo>
                  <a:close/>
                  <a:moveTo>
                    <a:pt x="161619" y="13132"/>
                  </a:moveTo>
                  <a:lnTo>
                    <a:pt x="161619" y="19217"/>
                  </a:lnTo>
                  <a:lnTo>
                    <a:pt x="155231" y="19217"/>
                  </a:lnTo>
                  <a:lnTo>
                    <a:pt x="155231" y="13132"/>
                  </a:lnTo>
                  <a:close/>
                  <a:moveTo>
                    <a:pt x="168363" y="13132"/>
                  </a:moveTo>
                  <a:lnTo>
                    <a:pt x="168363" y="19217"/>
                  </a:lnTo>
                  <a:lnTo>
                    <a:pt x="161958" y="19217"/>
                  </a:lnTo>
                  <a:lnTo>
                    <a:pt x="161958" y="13132"/>
                  </a:lnTo>
                  <a:close/>
                  <a:moveTo>
                    <a:pt x="175090" y="13132"/>
                  </a:moveTo>
                  <a:lnTo>
                    <a:pt x="175090" y="19217"/>
                  </a:lnTo>
                  <a:lnTo>
                    <a:pt x="168702" y="19217"/>
                  </a:lnTo>
                  <a:lnTo>
                    <a:pt x="168702" y="13132"/>
                  </a:lnTo>
                  <a:close/>
                  <a:moveTo>
                    <a:pt x="181834" y="13132"/>
                  </a:moveTo>
                  <a:lnTo>
                    <a:pt x="181834" y="19217"/>
                  </a:lnTo>
                  <a:lnTo>
                    <a:pt x="175429" y="19217"/>
                  </a:lnTo>
                  <a:lnTo>
                    <a:pt x="175429" y="13132"/>
                  </a:lnTo>
                  <a:close/>
                  <a:moveTo>
                    <a:pt x="188561" y="13132"/>
                  </a:moveTo>
                  <a:lnTo>
                    <a:pt x="188561" y="19217"/>
                  </a:lnTo>
                  <a:lnTo>
                    <a:pt x="182173" y="19217"/>
                  </a:lnTo>
                  <a:lnTo>
                    <a:pt x="182173" y="13132"/>
                  </a:lnTo>
                  <a:close/>
                  <a:moveTo>
                    <a:pt x="195288" y="13132"/>
                  </a:moveTo>
                  <a:lnTo>
                    <a:pt x="195288" y="19217"/>
                  </a:lnTo>
                  <a:lnTo>
                    <a:pt x="188900" y="19217"/>
                  </a:lnTo>
                  <a:lnTo>
                    <a:pt x="188900" y="13132"/>
                  </a:lnTo>
                  <a:close/>
                  <a:moveTo>
                    <a:pt x="202032" y="13132"/>
                  </a:moveTo>
                  <a:lnTo>
                    <a:pt x="202032" y="19217"/>
                  </a:lnTo>
                  <a:lnTo>
                    <a:pt x="195627" y="19217"/>
                  </a:lnTo>
                  <a:lnTo>
                    <a:pt x="195627" y="13132"/>
                  </a:lnTo>
                  <a:close/>
                  <a:moveTo>
                    <a:pt x="208759" y="13132"/>
                  </a:moveTo>
                  <a:lnTo>
                    <a:pt x="208759" y="19217"/>
                  </a:lnTo>
                  <a:lnTo>
                    <a:pt x="202371" y="19217"/>
                  </a:lnTo>
                  <a:lnTo>
                    <a:pt x="202371" y="13132"/>
                  </a:lnTo>
                  <a:close/>
                  <a:moveTo>
                    <a:pt x="215504" y="13132"/>
                  </a:moveTo>
                  <a:lnTo>
                    <a:pt x="215504" y="19217"/>
                  </a:lnTo>
                  <a:lnTo>
                    <a:pt x="209098" y="19217"/>
                  </a:lnTo>
                  <a:lnTo>
                    <a:pt x="209098" y="13132"/>
                  </a:lnTo>
                  <a:close/>
                  <a:moveTo>
                    <a:pt x="222230" y="13132"/>
                  </a:moveTo>
                  <a:lnTo>
                    <a:pt x="222230" y="19217"/>
                  </a:lnTo>
                  <a:lnTo>
                    <a:pt x="215843" y="19217"/>
                  </a:lnTo>
                  <a:lnTo>
                    <a:pt x="215843" y="13132"/>
                  </a:lnTo>
                  <a:close/>
                  <a:moveTo>
                    <a:pt x="228975" y="13132"/>
                  </a:moveTo>
                  <a:lnTo>
                    <a:pt x="228975" y="19217"/>
                  </a:lnTo>
                  <a:lnTo>
                    <a:pt x="222569" y="19217"/>
                  </a:lnTo>
                  <a:lnTo>
                    <a:pt x="222569" y="13132"/>
                  </a:lnTo>
                  <a:close/>
                  <a:moveTo>
                    <a:pt x="235701" y="13132"/>
                  </a:moveTo>
                  <a:lnTo>
                    <a:pt x="235701" y="19217"/>
                  </a:lnTo>
                  <a:lnTo>
                    <a:pt x="229296" y="19217"/>
                  </a:lnTo>
                  <a:lnTo>
                    <a:pt x="229296" y="13132"/>
                  </a:lnTo>
                  <a:close/>
                  <a:moveTo>
                    <a:pt x="242428" y="13132"/>
                  </a:moveTo>
                  <a:lnTo>
                    <a:pt x="242428" y="19217"/>
                  </a:lnTo>
                  <a:lnTo>
                    <a:pt x="236040" y="19217"/>
                  </a:lnTo>
                  <a:lnTo>
                    <a:pt x="236040" y="13132"/>
                  </a:lnTo>
                  <a:close/>
                  <a:moveTo>
                    <a:pt x="249173" y="13132"/>
                  </a:moveTo>
                  <a:lnTo>
                    <a:pt x="249173" y="19217"/>
                  </a:lnTo>
                  <a:lnTo>
                    <a:pt x="242767" y="19217"/>
                  </a:lnTo>
                  <a:lnTo>
                    <a:pt x="242767" y="13132"/>
                  </a:lnTo>
                  <a:close/>
                  <a:moveTo>
                    <a:pt x="255899" y="13132"/>
                  </a:moveTo>
                  <a:lnTo>
                    <a:pt x="255899" y="19217"/>
                  </a:lnTo>
                  <a:lnTo>
                    <a:pt x="249512" y="19217"/>
                  </a:lnTo>
                  <a:lnTo>
                    <a:pt x="249512" y="13132"/>
                  </a:lnTo>
                  <a:close/>
                  <a:moveTo>
                    <a:pt x="262644" y="13132"/>
                  </a:moveTo>
                  <a:lnTo>
                    <a:pt x="262644" y="19217"/>
                  </a:lnTo>
                  <a:lnTo>
                    <a:pt x="256238" y="19217"/>
                  </a:lnTo>
                  <a:lnTo>
                    <a:pt x="256238" y="13132"/>
                  </a:lnTo>
                  <a:close/>
                  <a:moveTo>
                    <a:pt x="269370" y="13132"/>
                  </a:moveTo>
                  <a:lnTo>
                    <a:pt x="269370" y="19217"/>
                  </a:lnTo>
                  <a:lnTo>
                    <a:pt x="262983" y="19217"/>
                  </a:lnTo>
                  <a:lnTo>
                    <a:pt x="262983" y="13132"/>
                  </a:lnTo>
                  <a:close/>
                  <a:moveTo>
                    <a:pt x="276115" y="13132"/>
                  </a:moveTo>
                  <a:lnTo>
                    <a:pt x="276115" y="19217"/>
                  </a:lnTo>
                  <a:lnTo>
                    <a:pt x="269709" y="19217"/>
                  </a:lnTo>
                  <a:lnTo>
                    <a:pt x="269709" y="13132"/>
                  </a:lnTo>
                  <a:close/>
                  <a:moveTo>
                    <a:pt x="282842" y="13132"/>
                  </a:moveTo>
                  <a:lnTo>
                    <a:pt x="282842" y="19217"/>
                  </a:lnTo>
                  <a:lnTo>
                    <a:pt x="276436" y="19217"/>
                  </a:lnTo>
                  <a:lnTo>
                    <a:pt x="276436" y="13132"/>
                  </a:lnTo>
                  <a:close/>
                  <a:moveTo>
                    <a:pt x="6745" y="19538"/>
                  </a:moveTo>
                  <a:lnTo>
                    <a:pt x="6745" y="25622"/>
                  </a:lnTo>
                  <a:lnTo>
                    <a:pt x="339" y="25622"/>
                  </a:lnTo>
                  <a:lnTo>
                    <a:pt x="339" y="19538"/>
                  </a:lnTo>
                  <a:close/>
                  <a:moveTo>
                    <a:pt x="13471" y="19538"/>
                  </a:moveTo>
                  <a:lnTo>
                    <a:pt x="13471" y="25622"/>
                  </a:lnTo>
                  <a:lnTo>
                    <a:pt x="7066" y="25622"/>
                  </a:lnTo>
                  <a:lnTo>
                    <a:pt x="7066" y="19538"/>
                  </a:lnTo>
                  <a:close/>
                  <a:moveTo>
                    <a:pt x="20198" y="19538"/>
                  </a:moveTo>
                  <a:lnTo>
                    <a:pt x="20198" y="25622"/>
                  </a:lnTo>
                  <a:lnTo>
                    <a:pt x="13810" y="25622"/>
                  </a:lnTo>
                  <a:lnTo>
                    <a:pt x="13810" y="19538"/>
                  </a:lnTo>
                  <a:close/>
                  <a:moveTo>
                    <a:pt x="26942" y="19538"/>
                  </a:moveTo>
                  <a:lnTo>
                    <a:pt x="26942" y="25622"/>
                  </a:lnTo>
                  <a:lnTo>
                    <a:pt x="20537" y="25622"/>
                  </a:lnTo>
                  <a:lnTo>
                    <a:pt x="20537" y="19538"/>
                  </a:lnTo>
                  <a:close/>
                  <a:moveTo>
                    <a:pt x="33669" y="19538"/>
                  </a:moveTo>
                  <a:lnTo>
                    <a:pt x="33669" y="25622"/>
                  </a:lnTo>
                  <a:lnTo>
                    <a:pt x="27281" y="25622"/>
                  </a:lnTo>
                  <a:lnTo>
                    <a:pt x="27281" y="19538"/>
                  </a:lnTo>
                  <a:close/>
                  <a:moveTo>
                    <a:pt x="40414" y="19538"/>
                  </a:moveTo>
                  <a:lnTo>
                    <a:pt x="40414" y="25622"/>
                  </a:lnTo>
                  <a:lnTo>
                    <a:pt x="34008" y="25622"/>
                  </a:lnTo>
                  <a:lnTo>
                    <a:pt x="34008" y="19538"/>
                  </a:lnTo>
                  <a:close/>
                  <a:moveTo>
                    <a:pt x="47140" y="19538"/>
                  </a:moveTo>
                  <a:lnTo>
                    <a:pt x="47140" y="25622"/>
                  </a:lnTo>
                  <a:lnTo>
                    <a:pt x="40753" y="25622"/>
                  </a:lnTo>
                  <a:lnTo>
                    <a:pt x="40753" y="19538"/>
                  </a:lnTo>
                  <a:close/>
                  <a:moveTo>
                    <a:pt x="53885" y="19538"/>
                  </a:moveTo>
                  <a:lnTo>
                    <a:pt x="53885" y="25622"/>
                  </a:lnTo>
                  <a:lnTo>
                    <a:pt x="47479" y="25622"/>
                  </a:lnTo>
                  <a:lnTo>
                    <a:pt x="47479" y="19538"/>
                  </a:lnTo>
                  <a:close/>
                  <a:moveTo>
                    <a:pt x="60611" y="19538"/>
                  </a:moveTo>
                  <a:lnTo>
                    <a:pt x="60611" y="25622"/>
                  </a:lnTo>
                  <a:lnTo>
                    <a:pt x="54206" y="25622"/>
                  </a:lnTo>
                  <a:lnTo>
                    <a:pt x="54206" y="19538"/>
                  </a:lnTo>
                  <a:close/>
                  <a:moveTo>
                    <a:pt x="67338" y="19538"/>
                  </a:moveTo>
                  <a:lnTo>
                    <a:pt x="67338" y="25622"/>
                  </a:lnTo>
                  <a:lnTo>
                    <a:pt x="60950" y="25622"/>
                  </a:lnTo>
                  <a:lnTo>
                    <a:pt x="60950" y="19538"/>
                  </a:lnTo>
                  <a:close/>
                  <a:moveTo>
                    <a:pt x="74083" y="19538"/>
                  </a:moveTo>
                  <a:lnTo>
                    <a:pt x="74083" y="25622"/>
                  </a:lnTo>
                  <a:lnTo>
                    <a:pt x="67677" y="25622"/>
                  </a:lnTo>
                  <a:lnTo>
                    <a:pt x="67677" y="19538"/>
                  </a:lnTo>
                  <a:close/>
                  <a:moveTo>
                    <a:pt x="80809" y="19538"/>
                  </a:moveTo>
                  <a:lnTo>
                    <a:pt x="80809" y="25622"/>
                  </a:lnTo>
                  <a:lnTo>
                    <a:pt x="74422" y="25622"/>
                  </a:lnTo>
                  <a:lnTo>
                    <a:pt x="74422" y="19538"/>
                  </a:lnTo>
                  <a:close/>
                  <a:moveTo>
                    <a:pt x="87554" y="19538"/>
                  </a:moveTo>
                  <a:lnTo>
                    <a:pt x="87554" y="25622"/>
                  </a:lnTo>
                  <a:lnTo>
                    <a:pt x="81148" y="25622"/>
                  </a:lnTo>
                  <a:lnTo>
                    <a:pt x="81148" y="19538"/>
                  </a:lnTo>
                  <a:close/>
                  <a:moveTo>
                    <a:pt x="94281" y="19538"/>
                  </a:moveTo>
                  <a:lnTo>
                    <a:pt x="94281" y="25622"/>
                  </a:lnTo>
                  <a:lnTo>
                    <a:pt x="87893" y="25622"/>
                  </a:lnTo>
                  <a:lnTo>
                    <a:pt x="87893" y="19538"/>
                  </a:lnTo>
                  <a:close/>
                  <a:moveTo>
                    <a:pt x="101025" y="19538"/>
                  </a:moveTo>
                  <a:lnTo>
                    <a:pt x="101025" y="25622"/>
                  </a:lnTo>
                  <a:lnTo>
                    <a:pt x="94620" y="25622"/>
                  </a:lnTo>
                  <a:lnTo>
                    <a:pt x="94620" y="19538"/>
                  </a:lnTo>
                  <a:close/>
                  <a:moveTo>
                    <a:pt x="107752" y="19538"/>
                  </a:moveTo>
                  <a:lnTo>
                    <a:pt x="107752" y="25622"/>
                  </a:lnTo>
                  <a:lnTo>
                    <a:pt x="101346" y="25622"/>
                  </a:lnTo>
                  <a:lnTo>
                    <a:pt x="101346" y="19538"/>
                  </a:lnTo>
                  <a:close/>
                  <a:moveTo>
                    <a:pt x="114478" y="19538"/>
                  </a:moveTo>
                  <a:lnTo>
                    <a:pt x="114478" y="25622"/>
                  </a:lnTo>
                  <a:lnTo>
                    <a:pt x="108091" y="25622"/>
                  </a:lnTo>
                  <a:lnTo>
                    <a:pt x="108091" y="19538"/>
                  </a:lnTo>
                  <a:close/>
                  <a:moveTo>
                    <a:pt x="121223" y="19538"/>
                  </a:moveTo>
                  <a:lnTo>
                    <a:pt x="121223" y="25622"/>
                  </a:lnTo>
                  <a:lnTo>
                    <a:pt x="114817" y="25622"/>
                  </a:lnTo>
                  <a:lnTo>
                    <a:pt x="114817" y="19538"/>
                  </a:lnTo>
                  <a:close/>
                  <a:moveTo>
                    <a:pt x="127950" y="19538"/>
                  </a:moveTo>
                  <a:lnTo>
                    <a:pt x="127950" y="25622"/>
                  </a:lnTo>
                  <a:lnTo>
                    <a:pt x="121562" y="25622"/>
                  </a:lnTo>
                  <a:lnTo>
                    <a:pt x="121562" y="19538"/>
                  </a:lnTo>
                  <a:close/>
                  <a:moveTo>
                    <a:pt x="134694" y="19538"/>
                  </a:moveTo>
                  <a:lnTo>
                    <a:pt x="134694" y="25622"/>
                  </a:lnTo>
                  <a:lnTo>
                    <a:pt x="128289" y="25622"/>
                  </a:lnTo>
                  <a:lnTo>
                    <a:pt x="128289" y="19538"/>
                  </a:lnTo>
                  <a:close/>
                  <a:moveTo>
                    <a:pt x="141421" y="19538"/>
                  </a:moveTo>
                  <a:lnTo>
                    <a:pt x="141421" y="25622"/>
                  </a:lnTo>
                  <a:lnTo>
                    <a:pt x="135033" y="25622"/>
                  </a:lnTo>
                  <a:lnTo>
                    <a:pt x="135033" y="19538"/>
                  </a:lnTo>
                  <a:close/>
                  <a:moveTo>
                    <a:pt x="148148" y="19538"/>
                  </a:moveTo>
                  <a:lnTo>
                    <a:pt x="148148" y="25622"/>
                  </a:lnTo>
                  <a:lnTo>
                    <a:pt x="141760" y="25622"/>
                  </a:lnTo>
                  <a:lnTo>
                    <a:pt x="141760" y="19538"/>
                  </a:lnTo>
                  <a:close/>
                  <a:moveTo>
                    <a:pt x="154892" y="19538"/>
                  </a:moveTo>
                  <a:lnTo>
                    <a:pt x="154892" y="25622"/>
                  </a:lnTo>
                  <a:lnTo>
                    <a:pt x="148487" y="25622"/>
                  </a:lnTo>
                  <a:lnTo>
                    <a:pt x="148487" y="19538"/>
                  </a:lnTo>
                  <a:close/>
                  <a:moveTo>
                    <a:pt x="161619" y="19538"/>
                  </a:moveTo>
                  <a:lnTo>
                    <a:pt x="161619" y="25622"/>
                  </a:lnTo>
                  <a:lnTo>
                    <a:pt x="155231" y="25622"/>
                  </a:lnTo>
                  <a:lnTo>
                    <a:pt x="155231" y="19538"/>
                  </a:lnTo>
                  <a:close/>
                  <a:moveTo>
                    <a:pt x="168363" y="19538"/>
                  </a:moveTo>
                  <a:lnTo>
                    <a:pt x="168363" y="25622"/>
                  </a:lnTo>
                  <a:lnTo>
                    <a:pt x="161958" y="25622"/>
                  </a:lnTo>
                  <a:lnTo>
                    <a:pt x="161958" y="19538"/>
                  </a:lnTo>
                  <a:close/>
                  <a:moveTo>
                    <a:pt x="175090" y="19538"/>
                  </a:moveTo>
                  <a:lnTo>
                    <a:pt x="175090" y="25622"/>
                  </a:lnTo>
                  <a:lnTo>
                    <a:pt x="168702" y="25622"/>
                  </a:lnTo>
                  <a:lnTo>
                    <a:pt x="168702" y="19538"/>
                  </a:lnTo>
                  <a:close/>
                  <a:moveTo>
                    <a:pt x="181834" y="19538"/>
                  </a:moveTo>
                  <a:lnTo>
                    <a:pt x="181834" y="25622"/>
                  </a:lnTo>
                  <a:lnTo>
                    <a:pt x="175429" y="25622"/>
                  </a:lnTo>
                  <a:lnTo>
                    <a:pt x="175429" y="19538"/>
                  </a:lnTo>
                  <a:close/>
                  <a:moveTo>
                    <a:pt x="188561" y="19538"/>
                  </a:moveTo>
                  <a:lnTo>
                    <a:pt x="188561" y="25622"/>
                  </a:lnTo>
                  <a:lnTo>
                    <a:pt x="182173" y="25622"/>
                  </a:lnTo>
                  <a:lnTo>
                    <a:pt x="182173" y="19538"/>
                  </a:lnTo>
                  <a:close/>
                  <a:moveTo>
                    <a:pt x="195288" y="19538"/>
                  </a:moveTo>
                  <a:lnTo>
                    <a:pt x="195288" y="25622"/>
                  </a:lnTo>
                  <a:lnTo>
                    <a:pt x="188900" y="25622"/>
                  </a:lnTo>
                  <a:lnTo>
                    <a:pt x="188900" y="19538"/>
                  </a:lnTo>
                  <a:close/>
                  <a:moveTo>
                    <a:pt x="202032" y="19538"/>
                  </a:moveTo>
                  <a:lnTo>
                    <a:pt x="202032" y="25622"/>
                  </a:lnTo>
                  <a:lnTo>
                    <a:pt x="195627" y="25622"/>
                  </a:lnTo>
                  <a:lnTo>
                    <a:pt x="195627" y="19538"/>
                  </a:lnTo>
                  <a:close/>
                  <a:moveTo>
                    <a:pt x="208759" y="19538"/>
                  </a:moveTo>
                  <a:lnTo>
                    <a:pt x="208759" y="25622"/>
                  </a:lnTo>
                  <a:lnTo>
                    <a:pt x="202371" y="25622"/>
                  </a:lnTo>
                  <a:lnTo>
                    <a:pt x="202371" y="19538"/>
                  </a:lnTo>
                  <a:close/>
                  <a:moveTo>
                    <a:pt x="215504" y="19538"/>
                  </a:moveTo>
                  <a:lnTo>
                    <a:pt x="215504" y="25622"/>
                  </a:lnTo>
                  <a:lnTo>
                    <a:pt x="209098" y="25622"/>
                  </a:lnTo>
                  <a:lnTo>
                    <a:pt x="209098" y="19538"/>
                  </a:lnTo>
                  <a:close/>
                  <a:moveTo>
                    <a:pt x="222230" y="19538"/>
                  </a:moveTo>
                  <a:lnTo>
                    <a:pt x="222230" y="25622"/>
                  </a:lnTo>
                  <a:lnTo>
                    <a:pt x="215843" y="25622"/>
                  </a:lnTo>
                  <a:lnTo>
                    <a:pt x="215843" y="19538"/>
                  </a:lnTo>
                  <a:close/>
                  <a:moveTo>
                    <a:pt x="228975" y="19538"/>
                  </a:moveTo>
                  <a:lnTo>
                    <a:pt x="228975" y="25622"/>
                  </a:lnTo>
                  <a:lnTo>
                    <a:pt x="222569" y="25622"/>
                  </a:lnTo>
                  <a:lnTo>
                    <a:pt x="222569" y="19538"/>
                  </a:lnTo>
                  <a:close/>
                  <a:moveTo>
                    <a:pt x="235701" y="19538"/>
                  </a:moveTo>
                  <a:lnTo>
                    <a:pt x="235701" y="25622"/>
                  </a:lnTo>
                  <a:lnTo>
                    <a:pt x="229296" y="25622"/>
                  </a:lnTo>
                  <a:lnTo>
                    <a:pt x="229296" y="19538"/>
                  </a:lnTo>
                  <a:close/>
                  <a:moveTo>
                    <a:pt x="242428" y="19538"/>
                  </a:moveTo>
                  <a:lnTo>
                    <a:pt x="242428" y="25622"/>
                  </a:lnTo>
                  <a:lnTo>
                    <a:pt x="236040" y="25622"/>
                  </a:lnTo>
                  <a:lnTo>
                    <a:pt x="236040" y="19538"/>
                  </a:lnTo>
                  <a:close/>
                  <a:moveTo>
                    <a:pt x="249173" y="19538"/>
                  </a:moveTo>
                  <a:lnTo>
                    <a:pt x="249173" y="25622"/>
                  </a:lnTo>
                  <a:lnTo>
                    <a:pt x="242767" y="25622"/>
                  </a:lnTo>
                  <a:lnTo>
                    <a:pt x="242767" y="19538"/>
                  </a:lnTo>
                  <a:close/>
                  <a:moveTo>
                    <a:pt x="255899" y="19538"/>
                  </a:moveTo>
                  <a:lnTo>
                    <a:pt x="255899" y="25622"/>
                  </a:lnTo>
                  <a:lnTo>
                    <a:pt x="249512" y="25622"/>
                  </a:lnTo>
                  <a:lnTo>
                    <a:pt x="249512" y="19538"/>
                  </a:lnTo>
                  <a:close/>
                  <a:moveTo>
                    <a:pt x="262644" y="19538"/>
                  </a:moveTo>
                  <a:lnTo>
                    <a:pt x="262644" y="25622"/>
                  </a:lnTo>
                  <a:lnTo>
                    <a:pt x="256238" y="25622"/>
                  </a:lnTo>
                  <a:lnTo>
                    <a:pt x="256238" y="19538"/>
                  </a:lnTo>
                  <a:close/>
                  <a:moveTo>
                    <a:pt x="269370" y="19538"/>
                  </a:moveTo>
                  <a:lnTo>
                    <a:pt x="269370" y="25622"/>
                  </a:lnTo>
                  <a:lnTo>
                    <a:pt x="262983" y="25622"/>
                  </a:lnTo>
                  <a:lnTo>
                    <a:pt x="262983" y="19538"/>
                  </a:lnTo>
                  <a:close/>
                  <a:moveTo>
                    <a:pt x="276115" y="19538"/>
                  </a:moveTo>
                  <a:lnTo>
                    <a:pt x="276115" y="25622"/>
                  </a:lnTo>
                  <a:lnTo>
                    <a:pt x="269709" y="25622"/>
                  </a:lnTo>
                  <a:lnTo>
                    <a:pt x="269709" y="19538"/>
                  </a:lnTo>
                  <a:close/>
                  <a:moveTo>
                    <a:pt x="282842" y="19538"/>
                  </a:moveTo>
                  <a:lnTo>
                    <a:pt x="282842" y="25622"/>
                  </a:lnTo>
                  <a:lnTo>
                    <a:pt x="276436" y="25622"/>
                  </a:lnTo>
                  <a:lnTo>
                    <a:pt x="276436" y="19538"/>
                  </a:lnTo>
                  <a:close/>
                  <a:moveTo>
                    <a:pt x="6745" y="25943"/>
                  </a:moveTo>
                  <a:lnTo>
                    <a:pt x="6745" y="32028"/>
                  </a:lnTo>
                  <a:lnTo>
                    <a:pt x="339" y="32028"/>
                  </a:lnTo>
                  <a:lnTo>
                    <a:pt x="339" y="25943"/>
                  </a:lnTo>
                  <a:close/>
                  <a:moveTo>
                    <a:pt x="13471" y="25943"/>
                  </a:moveTo>
                  <a:lnTo>
                    <a:pt x="13471" y="32028"/>
                  </a:lnTo>
                  <a:lnTo>
                    <a:pt x="7066" y="32028"/>
                  </a:lnTo>
                  <a:lnTo>
                    <a:pt x="7066" y="25943"/>
                  </a:lnTo>
                  <a:close/>
                  <a:moveTo>
                    <a:pt x="20198" y="25943"/>
                  </a:moveTo>
                  <a:lnTo>
                    <a:pt x="20198" y="32028"/>
                  </a:lnTo>
                  <a:lnTo>
                    <a:pt x="13810" y="32028"/>
                  </a:lnTo>
                  <a:lnTo>
                    <a:pt x="13810" y="25943"/>
                  </a:lnTo>
                  <a:close/>
                  <a:moveTo>
                    <a:pt x="26942" y="25943"/>
                  </a:moveTo>
                  <a:lnTo>
                    <a:pt x="26942" y="32028"/>
                  </a:lnTo>
                  <a:lnTo>
                    <a:pt x="20537" y="32028"/>
                  </a:lnTo>
                  <a:lnTo>
                    <a:pt x="20537" y="25943"/>
                  </a:lnTo>
                  <a:close/>
                  <a:moveTo>
                    <a:pt x="33669" y="25943"/>
                  </a:moveTo>
                  <a:lnTo>
                    <a:pt x="33669" y="32028"/>
                  </a:lnTo>
                  <a:lnTo>
                    <a:pt x="27281" y="32028"/>
                  </a:lnTo>
                  <a:lnTo>
                    <a:pt x="27281" y="25943"/>
                  </a:lnTo>
                  <a:close/>
                  <a:moveTo>
                    <a:pt x="40414" y="25943"/>
                  </a:moveTo>
                  <a:lnTo>
                    <a:pt x="40414" y="32028"/>
                  </a:lnTo>
                  <a:lnTo>
                    <a:pt x="34008" y="32028"/>
                  </a:lnTo>
                  <a:lnTo>
                    <a:pt x="34008" y="25943"/>
                  </a:lnTo>
                  <a:close/>
                  <a:moveTo>
                    <a:pt x="47140" y="25943"/>
                  </a:moveTo>
                  <a:lnTo>
                    <a:pt x="47140" y="32028"/>
                  </a:lnTo>
                  <a:lnTo>
                    <a:pt x="40753" y="32028"/>
                  </a:lnTo>
                  <a:lnTo>
                    <a:pt x="40753" y="25943"/>
                  </a:lnTo>
                  <a:close/>
                  <a:moveTo>
                    <a:pt x="53885" y="25943"/>
                  </a:moveTo>
                  <a:lnTo>
                    <a:pt x="53885" y="32028"/>
                  </a:lnTo>
                  <a:lnTo>
                    <a:pt x="47479" y="32028"/>
                  </a:lnTo>
                  <a:lnTo>
                    <a:pt x="47479" y="25943"/>
                  </a:lnTo>
                  <a:close/>
                  <a:moveTo>
                    <a:pt x="60611" y="25943"/>
                  </a:moveTo>
                  <a:lnTo>
                    <a:pt x="60611" y="32028"/>
                  </a:lnTo>
                  <a:lnTo>
                    <a:pt x="54206" y="32028"/>
                  </a:lnTo>
                  <a:lnTo>
                    <a:pt x="54206" y="25943"/>
                  </a:lnTo>
                  <a:close/>
                  <a:moveTo>
                    <a:pt x="67338" y="25943"/>
                  </a:moveTo>
                  <a:lnTo>
                    <a:pt x="67338" y="32028"/>
                  </a:lnTo>
                  <a:lnTo>
                    <a:pt x="60950" y="32028"/>
                  </a:lnTo>
                  <a:lnTo>
                    <a:pt x="60950" y="25943"/>
                  </a:lnTo>
                  <a:close/>
                  <a:moveTo>
                    <a:pt x="74083" y="25943"/>
                  </a:moveTo>
                  <a:lnTo>
                    <a:pt x="74083" y="32028"/>
                  </a:lnTo>
                  <a:lnTo>
                    <a:pt x="67677" y="32028"/>
                  </a:lnTo>
                  <a:lnTo>
                    <a:pt x="67677" y="25943"/>
                  </a:lnTo>
                  <a:close/>
                  <a:moveTo>
                    <a:pt x="80809" y="25943"/>
                  </a:moveTo>
                  <a:lnTo>
                    <a:pt x="80809" y="32028"/>
                  </a:lnTo>
                  <a:lnTo>
                    <a:pt x="74422" y="32028"/>
                  </a:lnTo>
                  <a:lnTo>
                    <a:pt x="74422" y="25943"/>
                  </a:lnTo>
                  <a:close/>
                  <a:moveTo>
                    <a:pt x="87554" y="25943"/>
                  </a:moveTo>
                  <a:lnTo>
                    <a:pt x="87554" y="32028"/>
                  </a:lnTo>
                  <a:lnTo>
                    <a:pt x="81148" y="32028"/>
                  </a:lnTo>
                  <a:lnTo>
                    <a:pt x="81148" y="25943"/>
                  </a:lnTo>
                  <a:close/>
                  <a:moveTo>
                    <a:pt x="94281" y="25943"/>
                  </a:moveTo>
                  <a:lnTo>
                    <a:pt x="94281" y="32028"/>
                  </a:lnTo>
                  <a:lnTo>
                    <a:pt x="87893" y="32028"/>
                  </a:lnTo>
                  <a:lnTo>
                    <a:pt x="87893" y="25943"/>
                  </a:lnTo>
                  <a:close/>
                  <a:moveTo>
                    <a:pt x="101025" y="25943"/>
                  </a:moveTo>
                  <a:lnTo>
                    <a:pt x="101025" y="32028"/>
                  </a:lnTo>
                  <a:lnTo>
                    <a:pt x="94620" y="32028"/>
                  </a:lnTo>
                  <a:lnTo>
                    <a:pt x="94620" y="25943"/>
                  </a:lnTo>
                  <a:close/>
                  <a:moveTo>
                    <a:pt x="107752" y="25943"/>
                  </a:moveTo>
                  <a:lnTo>
                    <a:pt x="107752" y="32028"/>
                  </a:lnTo>
                  <a:lnTo>
                    <a:pt x="101346" y="32028"/>
                  </a:lnTo>
                  <a:lnTo>
                    <a:pt x="101346" y="25943"/>
                  </a:lnTo>
                  <a:close/>
                  <a:moveTo>
                    <a:pt x="114478" y="25943"/>
                  </a:moveTo>
                  <a:lnTo>
                    <a:pt x="114478" y="32028"/>
                  </a:lnTo>
                  <a:lnTo>
                    <a:pt x="108091" y="32028"/>
                  </a:lnTo>
                  <a:lnTo>
                    <a:pt x="108091" y="25943"/>
                  </a:lnTo>
                  <a:close/>
                  <a:moveTo>
                    <a:pt x="121223" y="25943"/>
                  </a:moveTo>
                  <a:lnTo>
                    <a:pt x="121223" y="32028"/>
                  </a:lnTo>
                  <a:lnTo>
                    <a:pt x="114817" y="32028"/>
                  </a:lnTo>
                  <a:lnTo>
                    <a:pt x="114817" y="25943"/>
                  </a:lnTo>
                  <a:close/>
                  <a:moveTo>
                    <a:pt x="127950" y="25943"/>
                  </a:moveTo>
                  <a:lnTo>
                    <a:pt x="127950" y="32028"/>
                  </a:lnTo>
                  <a:lnTo>
                    <a:pt x="121562" y="32028"/>
                  </a:lnTo>
                  <a:lnTo>
                    <a:pt x="121562" y="25943"/>
                  </a:lnTo>
                  <a:close/>
                  <a:moveTo>
                    <a:pt x="134694" y="25943"/>
                  </a:moveTo>
                  <a:lnTo>
                    <a:pt x="134694" y="32028"/>
                  </a:lnTo>
                  <a:lnTo>
                    <a:pt x="128289" y="32028"/>
                  </a:lnTo>
                  <a:lnTo>
                    <a:pt x="128289" y="25943"/>
                  </a:lnTo>
                  <a:close/>
                  <a:moveTo>
                    <a:pt x="141421" y="25943"/>
                  </a:moveTo>
                  <a:lnTo>
                    <a:pt x="141421" y="32028"/>
                  </a:lnTo>
                  <a:lnTo>
                    <a:pt x="135033" y="32028"/>
                  </a:lnTo>
                  <a:lnTo>
                    <a:pt x="135033" y="25943"/>
                  </a:lnTo>
                  <a:close/>
                  <a:moveTo>
                    <a:pt x="148148" y="25943"/>
                  </a:moveTo>
                  <a:lnTo>
                    <a:pt x="148148" y="32028"/>
                  </a:lnTo>
                  <a:lnTo>
                    <a:pt x="141760" y="32028"/>
                  </a:lnTo>
                  <a:lnTo>
                    <a:pt x="141760" y="25943"/>
                  </a:lnTo>
                  <a:close/>
                  <a:moveTo>
                    <a:pt x="154892" y="25943"/>
                  </a:moveTo>
                  <a:lnTo>
                    <a:pt x="154892" y="32028"/>
                  </a:lnTo>
                  <a:lnTo>
                    <a:pt x="148487" y="32028"/>
                  </a:lnTo>
                  <a:lnTo>
                    <a:pt x="148487" y="25943"/>
                  </a:lnTo>
                  <a:close/>
                  <a:moveTo>
                    <a:pt x="161619" y="25943"/>
                  </a:moveTo>
                  <a:lnTo>
                    <a:pt x="161619" y="32028"/>
                  </a:lnTo>
                  <a:lnTo>
                    <a:pt x="155231" y="32028"/>
                  </a:lnTo>
                  <a:lnTo>
                    <a:pt x="155231" y="25943"/>
                  </a:lnTo>
                  <a:close/>
                  <a:moveTo>
                    <a:pt x="168363" y="25943"/>
                  </a:moveTo>
                  <a:lnTo>
                    <a:pt x="168363" y="32028"/>
                  </a:lnTo>
                  <a:lnTo>
                    <a:pt x="161958" y="32028"/>
                  </a:lnTo>
                  <a:lnTo>
                    <a:pt x="161958" y="25943"/>
                  </a:lnTo>
                  <a:close/>
                  <a:moveTo>
                    <a:pt x="175090" y="25943"/>
                  </a:moveTo>
                  <a:lnTo>
                    <a:pt x="175090" y="32028"/>
                  </a:lnTo>
                  <a:lnTo>
                    <a:pt x="168702" y="32028"/>
                  </a:lnTo>
                  <a:lnTo>
                    <a:pt x="168702" y="25943"/>
                  </a:lnTo>
                  <a:close/>
                  <a:moveTo>
                    <a:pt x="181834" y="25943"/>
                  </a:moveTo>
                  <a:lnTo>
                    <a:pt x="181834" y="32028"/>
                  </a:lnTo>
                  <a:lnTo>
                    <a:pt x="175429" y="32028"/>
                  </a:lnTo>
                  <a:lnTo>
                    <a:pt x="175429" y="25943"/>
                  </a:lnTo>
                  <a:close/>
                  <a:moveTo>
                    <a:pt x="188561" y="25943"/>
                  </a:moveTo>
                  <a:lnTo>
                    <a:pt x="188561" y="32028"/>
                  </a:lnTo>
                  <a:lnTo>
                    <a:pt x="182173" y="32028"/>
                  </a:lnTo>
                  <a:lnTo>
                    <a:pt x="182173" y="25943"/>
                  </a:lnTo>
                  <a:close/>
                  <a:moveTo>
                    <a:pt x="195288" y="25943"/>
                  </a:moveTo>
                  <a:lnTo>
                    <a:pt x="195288" y="32028"/>
                  </a:lnTo>
                  <a:lnTo>
                    <a:pt x="188900" y="32028"/>
                  </a:lnTo>
                  <a:lnTo>
                    <a:pt x="188900" y="25943"/>
                  </a:lnTo>
                  <a:close/>
                  <a:moveTo>
                    <a:pt x="202032" y="25943"/>
                  </a:moveTo>
                  <a:lnTo>
                    <a:pt x="202032" y="32028"/>
                  </a:lnTo>
                  <a:lnTo>
                    <a:pt x="195627" y="32028"/>
                  </a:lnTo>
                  <a:lnTo>
                    <a:pt x="195627" y="25943"/>
                  </a:lnTo>
                  <a:close/>
                  <a:moveTo>
                    <a:pt x="208759" y="25943"/>
                  </a:moveTo>
                  <a:lnTo>
                    <a:pt x="208759" y="32028"/>
                  </a:lnTo>
                  <a:lnTo>
                    <a:pt x="202371" y="32028"/>
                  </a:lnTo>
                  <a:lnTo>
                    <a:pt x="202371" y="25943"/>
                  </a:lnTo>
                  <a:close/>
                  <a:moveTo>
                    <a:pt x="215504" y="25943"/>
                  </a:moveTo>
                  <a:lnTo>
                    <a:pt x="215504" y="32028"/>
                  </a:lnTo>
                  <a:lnTo>
                    <a:pt x="209098" y="32028"/>
                  </a:lnTo>
                  <a:lnTo>
                    <a:pt x="209098" y="25943"/>
                  </a:lnTo>
                  <a:close/>
                  <a:moveTo>
                    <a:pt x="222230" y="25943"/>
                  </a:moveTo>
                  <a:lnTo>
                    <a:pt x="222230" y="32028"/>
                  </a:lnTo>
                  <a:lnTo>
                    <a:pt x="215843" y="32028"/>
                  </a:lnTo>
                  <a:lnTo>
                    <a:pt x="215843" y="25943"/>
                  </a:lnTo>
                  <a:close/>
                  <a:moveTo>
                    <a:pt x="228975" y="25943"/>
                  </a:moveTo>
                  <a:lnTo>
                    <a:pt x="228975" y="32028"/>
                  </a:lnTo>
                  <a:lnTo>
                    <a:pt x="222569" y="32028"/>
                  </a:lnTo>
                  <a:lnTo>
                    <a:pt x="222569" y="25943"/>
                  </a:lnTo>
                  <a:close/>
                  <a:moveTo>
                    <a:pt x="235701" y="25943"/>
                  </a:moveTo>
                  <a:lnTo>
                    <a:pt x="235701" y="32028"/>
                  </a:lnTo>
                  <a:lnTo>
                    <a:pt x="229296" y="32028"/>
                  </a:lnTo>
                  <a:lnTo>
                    <a:pt x="229296" y="25943"/>
                  </a:lnTo>
                  <a:close/>
                  <a:moveTo>
                    <a:pt x="242428" y="25943"/>
                  </a:moveTo>
                  <a:lnTo>
                    <a:pt x="242428" y="32028"/>
                  </a:lnTo>
                  <a:lnTo>
                    <a:pt x="236040" y="32028"/>
                  </a:lnTo>
                  <a:lnTo>
                    <a:pt x="236040" y="25943"/>
                  </a:lnTo>
                  <a:close/>
                  <a:moveTo>
                    <a:pt x="249173" y="25943"/>
                  </a:moveTo>
                  <a:lnTo>
                    <a:pt x="249173" y="32028"/>
                  </a:lnTo>
                  <a:lnTo>
                    <a:pt x="242767" y="32028"/>
                  </a:lnTo>
                  <a:lnTo>
                    <a:pt x="242767" y="25943"/>
                  </a:lnTo>
                  <a:close/>
                  <a:moveTo>
                    <a:pt x="255899" y="25943"/>
                  </a:moveTo>
                  <a:lnTo>
                    <a:pt x="255899" y="32028"/>
                  </a:lnTo>
                  <a:lnTo>
                    <a:pt x="249512" y="32028"/>
                  </a:lnTo>
                  <a:lnTo>
                    <a:pt x="249512" y="25943"/>
                  </a:lnTo>
                  <a:close/>
                  <a:moveTo>
                    <a:pt x="262644" y="25943"/>
                  </a:moveTo>
                  <a:lnTo>
                    <a:pt x="262644" y="32028"/>
                  </a:lnTo>
                  <a:lnTo>
                    <a:pt x="256238" y="32028"/>
                  </a:lnTo>
                  <a:lnTo>
                    <a:pt x="256238" y="25943"/>
                  </a:lnTo>
                  <a:close/>
                  <a:moveTo>
                    <a:pt x="269370" y="25943"/>
                  </a:moveTo>
                  <a:lnTo>
                    <a:pt x="269370" y="32028"/>
                  </a:lnTo>
                  <a:lnTo>
                    <a:pt x="262983" y="32028"/>
                  </a:lnTo>
                  <a:lnTo>
                    <a:pt x="262983" y="25943"/>
                  </a:lnTo>
                  <a:close/>
                  <a:moveTo>
                    <a:pt x="276115" y="25943"/>
                  </a:moveTo>
                  <a:lnTo>
                    <a:pt x="276115" y="32028"/>
                  </a:lnTo>
                  <a:lnTo>
                    <a:pt x="269709" y="32028"/>
                  </a:lnTo>
                  <a:lnTo>
                    <a:pt x="269709" y="25943"/>
                  </a:lnTo>
                  <a:close/>
                  <a:moveTo>
                    <a:pt x="282842" y="25943"/>
                  </a:moveTo>
                  <a:lnTo>
                    <a:pt x="282842" y="32028"/>
                  </a:lnTo>
                  <a:lnTo>
                    <a:pt x="276436" y="32028"/>
                  </a:lnTo>
                  <a:lnTo>
                    <a:pt x="276436" y="25943"/>
                  </a:lnTo>
                  <a:close/>
                  <a:moveTo>
                    <a:pt x="6745" y="32349"/>
                  </a:moveTo>
                  <a:lnTo>
                    <a:pt x="6745" y="38451"/>
                  </a:lnTo>
                  <a:lnTo>
                    <a:pt x="339" y="38451"/>
                  </a:lnTo>
                  <a:lnTo>
                    <a:pt x="339" y="32349"/>
                  </a:lnTo>
                  <a:close/>
                  <a:moveTo>
                    <a:pt x="13471" y="32349"/>
                  </a:moveTo>
                  <a:lnTo>
                    <a:pt x="13471" y="38451"/>
                  </a:lnTo>
                  <a:lnTo>
                    <a:pt x="7066" y="38451"/>
                  </a:lnTo>
                  <a:lnTo>
                    <a:pt x="7066" y="32349"/>
                  </a:lnTo>
                  <a:close/>
                  <a:moveTo>
                    <a:pt x="20198" y="32349"/>
                  </a:moveTo>
                  <a:lnTo>
                    <a:pt x="20198" y="38451"/>
                  </a:lnTo>
                  <a:lnTo>
                    <a:pt x="13810" y="38451"/>
                  </a:lnTo>
                  <a:lnTo>
                    <a:pt x="13810" y="32349"/>
                  </a:lnTo>
                  <a:close/>
                  <a:moveTo>
                    <a:pt x="26942" y="32349"/>
                  </a:moveTo>
                  <a:lnTo>
                    <a:pt x="26942" y="38451"/>
                  </a:lnTo>
                  <a:lnTo>
                    <a:pt x="20537" y="38451"/>
                  </a:lnTo>
                  <a:lnTo>
                    <a:pt x="20537" y="32349"/>
                  </a:lnTo>
                  <a:close/>
                  <a:moveTo>
                    <a:pt x="33669" y="32349"/>
                  </a:moveTo>
                  <a:lnTo>
                    <a:pt x="33669" y="38451"/>
                  </a:lnTo>
                  <a:lnTo>
                    <a:pt x="27281" y="38451"/>
                  </a:lnTo>
                  <a:lnTo>
                    <a:pt x="27281" y="32349"/>
                  </a:lnTo>
                  <a:close/>
                  <a:moveTo>
                    <a:pt x="40414" y="32367"/>
                  </a:moveTo>
                  <a:lnTo>
                    <a:pt x="40414" y="38451"/>
                  </a:lnTo>
                  <a:lnTo>
                    <a:pt x="34008" y="38451"/>
                  </a:lnTo>
                  <a:lnTo>
                    <a:pt x="34008" y="32367"/>
                  </a:lnTo>
                  <a:close/>
                  <a:moveTo>
                    <a:pt x="47140" y="32367"/>
                  </a:moveTo>
                  <a:lnTo>
                    <a:pt x="47140" y="38451"/>
                  </a:lnTo>
                  <a:lnTo>
                    <a:pt x="40753" y="38451"/>
                  </a:lnTo>
                  <a:lnTo>
                    <a:pt x="40753" y="32367"/>
                  </a:lnTo>
                  <a:close/>
                  <a:moveTo>
                    <a:pt x="53885" y="32367"/>
                  </a:moveTo>
                  <a:lnTo>
                    <a:pt x="53885" y="38451"/>
                  </a:lnTo>
                  <a:lnTo>
                    <a:pt x="47479" y="38451"/>
                  </a:lnTo>
                  <a:lnTo>
                    <a:pt x="47479" y="32367"/>
                  </a:lnTo>
                  <a:close/>
                  <a:moveTo>
                    <a:pt x="60611" y="32367"/>
                  </a:moveTo>
                  <a:lnTo>
                    <a:pt x="60611" y="38451"/>
                  </a:lnTo>
                  <a:lnTo>
                    <a:pt x="54206" y="38451"/>
                  </a:lnTo>
                  <a:lnTo>
                    <a:pt x="54206" y="32367"/>
                  </a:lnTo>
                  <a:close/>
                  <a:moveTo>
                    <a:pt x="67338" y="32367"/>
                  </a:moveTo>
                  <a:lnTo>
                    <a:pt x="67338" y="38451"/>
                  </a:lnTo>
                  <a:lnTo>
                    <a:pt x="60950" y="38451"/>
                  </a:lnTo>
                  <a:lnTo>
                    <a:pt x="60950" y="32367"/>
                  </a:lnTo>
                  <a:close/>
                  <a:moveTo>
                    <a:pt x="74083" y="32367"/>
                  </a:moveTo>
                  <a:lnTo>
                    <a:pt x="74083" y="38451"/>
                  </a:lnTo>
                  <a:lnTo>
                    <a:pt x="67677" y="38451"/>
                  </a:lnTo>
                  <a:lnTo>
                    <a:pt x="67677" y="32367"/>
                  </a:lnTo>
                  <a:close/>
                  <a:moveTo>
                    <a:pt x="80809" y="32367"/>
                  </a:moveTo>
                  <a:lnTo>
                    <a:pt x="80809" y="38451"/>
                  </a:lnTo>
                  <a:lnTo>
                    <a:pt x="74422" y="38451"/>
                  </a:lnTo>
                  <a:lnTo>
                    <a:pt x="74422" y="32367"/>
                  </a:lnTo>
                  <a:close/>
                  <a:moveTo>
                    <a:pt x="87554" y="32367"/>
                  </a:moveTo>
                  <a:lnTo>
                    <a:pt x="87554" y="38451"/>
                  </a:lnTo>
                  <a:lnTo>
                    <a:pt x="81148" y="38451"/>
                  </a:lnTo>
                  <a:lnTo>
                    <a:pt x="81148" y="32367"/>
                  </a:lnTo>
                  <a:close/>
                  <a:moveTo>
                    <a:pt x="94281" y="32367"/>
                  </a:moveTo>
                  <a:lnTo>
                    <a:pt x="94281" y="38451"/>
                  </a:lnTo>
                  <a:lnTo>
                    <a:pt x="87893" y="38451"/>
                  </a:lnTo>
                  <a:lnTo>
                    <a:pt x="87893" y="32367"/>
                  </a:lnTo>
                  <a:close/>
                  <a:moveTo>
                    <a:pt x="101025" y="32367"/>
                  </a:moveTo>
                  <a:lnTo>
                    <a:pt x="101025" y="38451"/>
                  </a:lnTo>
                  <a:lnTo>
                    <a:pt x="94620" y="38451"/>
                  </a:lnTo>
                  <a:lnTo>
                    <a:pt x="94620" y="32367"/>
                  </a:lnTo>
                  <a:close/>
                  <a:moveTo>
                    <a:pt x="107752" y="32367"/>
                  </a:moveTo>
                  <a:lnTo>
                    <a:pt x="107752" y="38451"/>
                  </a:lnTo>
                  <a:lnTo>
                    <a:pt x="101346" y="38451"/>
                  </a:lnTo>
                  <a:lnTo>
                    <a:pt x="101346" y="32367"/>
                  </a:lnTo>
                  <a:close/>
                  <a:moveTo>
                    <a:pt x="114478" y="32367"/>
                  </a:moveTo>
                  <a:lnTo>
                    <a:pt x="114478" y="38451"/>
                  </a:lnTo>
                  <a:lnTo>
                    <a:pt x="108091" y="38451"/>
                  </a:lnTo>
                  <a:lnTo>
                    <a:pt x="108091" y="32367"/>
                  </a:lnTo>
                  <a:close/>
                  <a:moveTo>
                    <a:pt x="121223" y="32367"/>
                  </a:moveTo>
                  <a:lnTo>
                    <a:pt x="121223" y="38451"/>
                  </a:lnTo>
                  <a:lnTo>
                    <a:pt x="114817" y="38451"/>
                  </a:lnTo>
                  <a:lnTo>
                    <a:pt x="114817" y="32367"/>
                  </a:lnTo>
                  <a:close/>
                  <a:moveTo>
                    <a:pt x="127950" y="32367"/>
                  </a:moveTo>
                  <a:lnTo>
                    <a:pt x="127950" y="38451"/>
                  </a:lnTo>
                  <a:lnTo>
                    <a:pt x="121562" y="38451"/>
                  </a:lnTo>
                  <a:lnTo>
                    <a:pt x="121562" y="32367"/>
                  </a:lnTo>
                  <a:close/>
                  <a:moveTo>
                    <a:pt x="134694" y="32367"/>
                  </a:moveTo>
                  <a:lnTo>
                    <a:pt x="134694" y="38451"/>
                  </a:lnTo>
                  <a:lnTo>
                    <a:pt x="128289" y="38451"/>
                  </a:lnTo>
                  <a:lnTo>
                    <a:pt x="128289" y="32367"/>
                  </a:lnTo>
                  <a:close/>
                  <a:moveTo>
                    <a:pt x="141421" y="32367"/>
                  </a:moveTo>
                  <a:lnTo>
                    <a:pt x="141421" y="38451"/>
                  </a:lnTo>
                  <a:lnTo>
                    <a:pt x="135033" y="38451"/>
                  </a:lnTo>
                  <a:lnTo>
                    <a:pt x="135033" y="32367"/>
                  </a:lnTo>
                  <a:close/>
                  <a:moveTo>
                    <a:pt x="148148" y="32367"/>
                  </a:moveTo>
                  <a:lnTo>
                    <a:pt x="148148" y="38451"/>
                  </a:lnTo>
                  <a:lnTo>
                    <a:pt x="141760" y="38451"/>
                  </a:lnTo>
                  <a:lnTo>
                    <a:pt x="141760" y="32367"/>
                  </a:lnTo>
                  <a:close/>
                  <a:moveTo>
                    <a:pt x="154892" y="32367"/>
                  </a:moveTo>
                  <a:lnTo>
                    <a:pt x="154892" y="38451"/>
                  </a:lnTo>
                  <a:lnTo>
                    <a:pt x="148487" y="38451"/>
                  </a:lnTo>
                  <a:lnTo>
                    <a:pt x="148487" y="32367"/>
                  </a:lnTo>
                  <a:close/>
                  <a:moveTo>
                    <a:pt x="161619" y="32367"/>
                  </a:moveTo>
                  <a:lnTo>
                    <a:pt x="161619" y="38451"/>
                  </a:lnTo>
                  <a:lnTo>
                    <a:pt x="155231" y="38451"/>
                  </a:lnTo>
                  <a:lnTo>
                    <a:pt x="155231" y="32367"/>
                  </a:lnTo>
                  <a:close/>
                  <a:moveTo>
                    <a:pt x="168363" y="32367"/>
                  </a:moveTo>
                  <a:lnTo>
                    <a:pt x="168363" y="38451"/>
                  </a:lnTo>
                  <a:lnTo>
                    <a:pt x="161958" y="38451"/>
                  </a:lnTo>
                  <a:lnTo>
                    <a:pt x="161958" y="32367"/>
                  </a:lnTo>
                  <a:close/>
                  <a:moveTo>
                    <a:pt x="175090" y="32349"/>
                  </a:moveTo>
                  <a:lnTo>
                    <a:pt x="175090" y="38451"/>
                  </a:lnTo>
                  <a:lnTo>
                    <a:pt x="168702" y="38451"/>
                  </a:lnTo>
                  <a:lnTo>
                    <a:pt x="168702" y="32349"/>
                  </a:lnTo>
                  <a:close/>
                  <a:moveTo>
                    <a:pt x="181834" y="32349"/>
                  </a:moveTo>
                  <a:lnTo>
                    <a:pt x="181834" y="38451"/>
                  </a:lnTo>
                  <a:lnTo>
                    <a:pt x="175429" y="38451"/>
                  </a:lnTo>
                  <a:lnTo>
                    <a:pt x="175429" y="32349"/>
                  </a:lnTo>
                  <a:close/>
                  <a:moveTo>
                    <a:pt x="188561" y="32349"/>
                  </a:moveTo>
                  <a:lnTo>
                    <a:pt x="188561" y="38451"/>
                  </a:lnTo>
                  <a:lnTo>
                    <a:pt x="182173" y="38451"/>
                  </a:lnTo>
                  <a:lnTo>
                    <a:pt x="182173" y="32349"/>
                  </a:lnTo>
                  <a:close/>
                  <a:moveTo>
                    <a:pt x="195288" y="32349"/>
                  </a:moveTo>
                  <a:lnTo>
                    <a:pt x="195288" y="38451"/>
                  </a:lnTo>
                  <a:lnTo>
                    <a:pt x="188900" y="38451"/>
                  </a:lnTo>
                  <a:lnTo>
                    <a:pt x="188900" y="32349"/>
                  </a:lnTo>
                  <a:close/>
                  <a:moveTo>
                    <a:pt x="202032" y="32349"/>
                  </a:moveTo>
                  <a:lnTo>
                    <a:pt x="202032" y="38451"/>
                  </a:lnTo>
                  <a:lnTo>
                    <a:pt x="195627" y="38451"/>
                  </a:lnTo>
                  <a:lnTo>
                    <a:pt x="195627" y="32349"/>
                  </a:lnTo>
                  <a:close/>
                  <a:moveTo>
                    <a:pt x="208759" y="32367"/>
                  </a:moveTo>
                  <a:lnTo>
                    <a:pt x="208759" y="38451"/>
                  </a:lnTo>
                  <a:lnTo>
                    <a:pt x="202371" y="38451"/>
                  </a:lnTo>
                  <a:lnTo>
                    <a:pt x="202371" y="32367"/>
                  </a:lnTo>
                  <a:close/>
                  <a:moveTo>
                    <a:pt x="215504" y="32367"/>
                  </a:moveTo>
                  <a:lnTo>
                    <a:pt x="215504" y="38451"/>
                  </a:lnTo>
                  <a:lnTo>
                    <a:pt x="209098" y="38451"/>
                  </a:lnTo>
                  <a:lnTo>
                    <a:pt x="209098" y="32367"/>
                  </a:lnTo>
                  <a:close/>
                  <a:moveTo>
                    <a:pt x="222230" y="32367"/>
                  </a:moveTo>
                  <a:lnTo>
                    <a:pt x="222230" y="38451"/>
                  </a:lnTo>
                  <a:lnTo>
                    <a:pt x="215843" y="38451"/>
                  </a:lnTo>
                  <a:lnTo>
                    <a:pt x="215843" y="32367"/>
                  </a:lnTo>
                  <a:close/>
                  <a:moveTo>
                    <a:pt x="228975" y="32367"/>
                  </a:moveTo>
                  <a:lnTo>
                    <a:pt x="228975" y="38451"/>
                  </a:lnTo>
                  <a:lnTo>
                    <a:pt x="222569" y="38451"/>
                  </a:lnTo>
                  <a:lnTo>
                    <a:pt x="222569" y="32367"/>
                  </a:lnTo>
                  <a:close/>
                  <a:moveTo>
                    <a:pt x="235701" y="32367"/>
                  </a:moveTo>
                  <a:lnTo>
                    <a:pt x="235701" y="38451"/>
                  </a:lnTo>
                  <a:lnTo>
                    <a:pt x="229296" y="38451"/>
                  </a:lnTo>
                  <a:lnTo>
                    <a:pt x="229296" y="32367"/>
                  </a:lnTo>
                  <a:close/>
                  <a:moveTo>
                    <a:pt x="242428" y="32367"/>
                  </a:moveTo>
                  <a:lnTo>
                    <a:pt x="242428" y="38451"/>
                  </a:lnTo>
                  <a:lnTo>
                    <a:pt x="236040" y="38451"/>
                  </a:lnTo>
                  <a:lnTo>
                    <a:pt x="236040" y="32367"/>
                  </a:lnTo>
                  <a:close/>
                  <a:moveTo>
                    <a:pt x="249173" y="32367"/>
                  </a:moveTo>
                  <a:lnTo>
                    <a:pt x="249173" y="38451"/>
                  </a:lnTo>
                  <a:lnTo>
                    <a:pt x="242767" y="38451"/>
                  </a:lnTo>
                  <a:lnTo>
                    <a:pt x="242767" y="32367"/>
                  </a:lnTo>
                  <a:close/>
                  <a:moveTo>
                    <a:pt x="255899" y="32367"/>
                  </a:moveTo>
                  <a:lnTo>
                    <a:pt x="255899" y="38451"/>
                  </a:lnTo>
                  <a:lnTo>
                    <a:pt x="249512" y="38451"/>
                  </a:lnTo>
                  <a:lnTo>
                    <a:pt x="249512" y="32367"/>
                  </a:lnTo>
                  <a:close/>
                  <a:moveTo>
                    <a:pt x="262644" y="32367"/>
                  </a:moveTo>
                  <a:lnTo>
                    <a:pt x="262644" y="38451"/>
                  </a:lnTo>
                  <a:lnTo>
                    <a:pt x="256238" y="38451"/>
                  </a:lnTo>
                  <a:lnTo>
                    <a:pt x="256238" y="32367"/>
                  </a:lnTo>
                  <a:close/>
                  <a:moveTo>
                    <a:pt x="269370" y="32367"/>
                  </a:moveTo>
                  <a:lnTo>
                    <a:pt x="269370" y="38451"/>
                  </a:lnTo>
                  <a:lnTo>
                    <a:pt x="262983" y="38451"/>
                  </a:lnTo>
                  <a:lnTo>
                    <a:pt x="262983" y="32367"/>
                  </a:lnTo>
                  <a:close/>
                  <a:moveTo>
                    <a:pt x="276115" y="32367"/>
                  </a:moveTo>
                  <a:lnTo>
                    <a:pt x="276115" y="38451"/>
                  </a:lnTo>
                  <a:lnTo>
                    <a:pt x="269709" y="38451"/>
                  </a:lnTo>
                  <a:lnTo>
                    <a:pt x="269709" y="32367"/>
                  </a:lnTo>
                  <a:close/>
                  <a:moveTo>
                    <a:pt x="282842" y="32367"/>
                  </a:moveTo>
                  <a:lnTo>
                    <a:pt x="282842" y="38451"/>
                  </a:lnTo>
                  <a:lnTo>
                    <a:pt x="276436" y="38451"/>
                  </a:lnTo>
                  <a:lnTo>
                    <a:pt x="276436" y="32367"/>
                  </a:lnTo>
                  <a:close/>
                  <a:moveTo>
                    <a:pt x="6745" y="38772"/>
                  </a:moveTo>
                  <a:lnTo>
                    <a:pt x="6745" y="44856"/>
                  </a:lnTo>
                  <a:lnTo>
                    <a:pt x="339" y="44856"/>
                  </a:lnTo>
                  <a:lnTo>
                    <a:pt x="339" y="38772"/>
                  </a:lnTo>
                  <a:close/>
                  <a:moveTo>
                    <a:pt x="13471" y="38772"/>
                  </a:moveTo>
                  <a:lnTo>
                    <a:pt x="13471" y="44856"/>
                  </a:lnTo>
                  <a:lnTo>
                    <a:pt x="7066" y="44856"/>
                  </a:lnTo>
                  <a:lnTo>
                    <a:pt x="7066" y="38772"/>
                  </a:lnTo>
                  <a:close/>
                  <a:moveTo>
                    <a:pt x="20198" y="38772"/>
                  </a:moveTo>
                  <a:lnTo>
                    <a:pt x="20198" y="44856"/>
                  </a:lnTo>
                  <a:lnTo>
                    <a:pt x="13810" y="44856"/>
                  </a:lnTo>
                  <a:lnTo>
                    <a:pt x="13810" y="38772"/>
                  </a:lnTo>
                  <a:close/>
                  <a:moveTo>
                    <a:pt x="26942" y="38772"/>
                  </a:moveTo>
                  <a:lnTo>
                    <a:pt x="26942" y="44856"/>
                  </a:lnTo>
                  <a:lnTo>
                    <a:pt x="20537" y="44856"/>
                  </a:lnTo>
                  <a:lnTo>
                    <a:pt x="20537" y="38772"/>
                  </a:lnTo>
                  <a:close/>
                  <a:moveTo>
                    <a:pt x="33669" y="38772"/>
                  </a:moveTo>
                  <a:lnTo>
                    <a:pt x="33669" y="44856"/>
                  </a:lnTo>
                  <a:lnTo>
                    <a:pt x="27281" y="44856"/>
                  </a:lnTo>
                  <a:lnTo>
                    <a:pt x="27281" y="38772"/>
                  </a:lnTo>
                  <a:close/>
                  <a:moveTo>
                    <a:pt x="40414" y="38772"/>
                  </a:moveTo>
                  <a:lnTo>
                    <a:pt x="40414" y="44856"/>
                  </a:lnTo>
                  <a:lnTo>
                    <a:pt x="34008" y="44856"/>
                  </a:lnTo>
                  <a:lnTo>
                    <a:pt x="34008" y="38772"/>
                  </a:lnTo>
                  <a:close/>
                  <a:moveTo>
                    <a:pt x="47140" y="38772"/>
                  </a:moveTo>
                  <a:lnTo>
                    <a:pt x="47140" y="44856"/>
                  </a:lnTo>
                  <a:lnTo>
                    <a:pt x="40753" y="44856"/>
                  </a:lnTo>
                  <a:lnTo>
                    <a:pt x="40753" y="38772"/>
                  </a:lnTo>
                  <a:close/>
                  <a:moveTo>
                    <a:pt x="53885" y="38772"/>
                  </a:moveTo>
                  <a:lnTo>
                    <a:pt x="53885" y="44856"/>
                  </a:lnTo>
                  <a:lnTo>
                    <a:pt x="47479" y="44856"/>
                  </a:lnTo>
                  <a:lnTo>
                    <a:pt x="47479" y="38772"/>
                  </a:lnTo>
                  <a:close/>
                  <a:moveTo>
                    <a:pt x="60611" y="38772"/>
                  </a:moveTo>
                  <a:lnTo>
                    <a:pt x="60611" y="44856"/>
                  </a:lnTo>
                  <a:lnTo>
                    <a:pt x="54206" y="44856"/>
                  </a:lnTo>
                  <a:lnTo>
                    <a:pt x="54206" y="38772"/>
                  </a:lnTo>
                  <a:close/>
                  <a:moveTo>
                    <a:pt x="67338" y="38772"/>
                  </a:moveTo>
                  <a:lnTo>
                    <a:pt x="67338" y="44856"/>
                  </a:lnTo>
                  <a:lnTo>
                    <a:pt x="60950" y="44856"/>
                  </a:lnTo>
                  <a:lnTo>
                    <a:pt x="60950" y="38772"/>
                  </a:lnTo>
                  <a:close/>
                  <a:moveTo>
                    <a:pt x="74083" y="38772"/>
                  </a:moveTo>
                  <a:lnTo>
                    <a:pt x="74083" y="44856"/>
                  </a:lnTo>
                  <a:lnTo>
                    <a:pt x="67677" y="44856"/>
                  </a:lnTo>
                  <a:lnTo>
                    <a:pt x="67677" y="38772"/>
                  </a:lnTo>
                  <a:close/>
                  <a:moveTo>
                    <a:pt x="80809" y="38772"/>
                  </a:moveTo>
                  <a:lnTo>
                    <a:pt x="80809" y="44856"/>
                  </a:lnTo>
                  <a:lnTo>
                    <a:pt x="74422" y="44856"/>
                  </a:lnTo>
                  <a:lnTo>
                    <a:pt x="74422" y="38772"/>
                  </a:lnTo>
                  <a:close/>
                  <a:moveTo>
                    <a:pt x="87554" y="38772"/>
                  </a:moveTo>
                  <a:lnTo>
                    <a:pt x="87554" y="44856"/>
                  </a:lnTo>
                  <a:lnTo>
                    <a:pt x="81148" y="44856"/>
                  </a:lnTo>
                  <a:lnTo>
                    <a:pt x="81148" y="38772"/>
                  </a:lnTo>
                  <a:close/>
                  <a:moveTo>
                    <a:pt x="94281" y="38772"/>
                  </a:moveTo>
                  <a:lnTo>
                    <a:pt x="94281" y="44856"/>
                  </a:lnTo>
                  <a:lnTo>
                    <a:pt x="87893" y="44856"/>
                  </a:lnTo>
                  <a:lnTo>
                    <a:pt x="87893" y="38772"/>
                  </a:lnTo>
                  <a:close/>
                  <a:moveTo>
                    <a:pt x="101025" y="38772"/>
                  </a:moveTo>
                  <a:lnTo>
                    <a:pt x="101025" y="44856"/>
                  </a:lnTo>
                  <a:lnTo>
                    <a:pt x="94620" y="44856"/>
                  </a:lnTo>
                  <a:lnTo>
                    <a:pt x="94620" y="38772"/>
                  </a:lnTo>
                  <a:close/>
                  <a:moveTo>
                    <a:pt x="107752" y="38772"/>
                  </a:moveTo>
                  <a:lnTo>
                    <a:pt x="107752" y="44856"/>
                  </a:lnTo>
                  <a:lnTo>
                    <a:pt x="101346" y="44856"/>
                  </a:lnTo>
                  <a:lnTo>
                    <a:pt x="101346" y="38772"/>
                  </a:lnTo>
                  <a:close/>
                  <a:moveTo>
                    <a:pt x="114478" y="38772"/>
                  </a:moveTo>
                  <a:lnTo>
                    <a:pt x="114478" y="44856"/>
                  </a:lnTo>
                  <a:lnTo>
                    <a:pt x="108091" y="44856"/>
                  </a:lnTo>
                  <a:lnTo>
                    <a:pt x="108091" y="38772"/>
                  </a:lnTo>
                  <a:close/>
                  <a:moveTo>
                    <a:pt x="121223" y="38772"/>
                  </a:moveTo>
                  <a:lnTo>
                    <a:pt x="121223" y="44856"/>
                  </a:lnTo>
                  <a:lnTo>
                    <a:pt x="114817" y="44856"/>
                  </a:lnTo>
                  <a:lnTo>
                    <a:pt x="114817" y="38772"/>
                  </a:lnTo>
                  <a:close/>
                  <a:moveTo>
                    <a:pt x="127950" y="38772"/>
                  </a:moveTo>
                  <a:lnTo>
                    <a:pt x="127950" y="44856"/>
                  </a:lnTo>
                  <a:lnTo>
                    <a:pt x="121562" y="44856"/>
                  </a:lnTo>
                  <a:lnTo>
                    <a:pt x="121562" y="38772"/>
                  </a:lnTo>
                  <a:close/>
                  <a:moveTo>
                    <a:pt x="134694" y="38772"/>
                  </a:moveTo>
                  <a:lnTo>
                    <a:pt x="134694" y="44856"/>
                  </a:lnTo>
                  <a:lnTo>
                    <a:pt x="128289" y="44856"/>
                  </a:lnTo>
                  <a:lnTo>
                    <a:pt x="128289" y="38772"/>
                  </a:lnTo>
                  <a:close/>
                  <a:moveTo>
                    <a:pt x="141421" y="38772"/>
                  </a:moveTo>
                  <a:lnTo>
                    <a:pt x="141421" y="44856"/>
                  </a:lnTo>
                  <a:lnTo>
                    <a:pt x="135033" y="44856"/>
                  </a:lnTo>
                  <a:lnTo>
                    <a:pt x="135033" y="38772"/>
                  </a:lnTo>
                  <a:close/>
                  <a:moveTo>
                    <a:pt x="148148" y="38772"/>
                  </a:moveTo>
                  <a:lnTo>
                    <a:pt x="148148" y="44856"/>
                  </a:lnTo>
                  <a:lnTo>
                    <a:pt x="141760" y="44856"/>
                  </a:lnTo>
                  <a:lnTo>
                    <a:pt x="141760" y="38772"/>
                  </a:lnTo>
                  <a:close/>
                  <a:moveTo>
                    <a:pt x="154892" y="38772"/>
                  </a:moveTo>
                  <a:lnTo>
                    <a:pt x="154892" y="44856"/>
                  </a:lnTo>
                  <a:lnTo>
                    <a:pt x="148487" y="44856"/>
                  </a:lnTo>
                  <a:lnTo>
                    <a:pt x="148487" y="38772"/>
                  </a:lnTo>
                  <a:close/>
                  <a:moveTo>
                    <a:pt x="161619" y="38772"/>
                  </a:moveTo>
                  <a:lnTo>
                    <a:pt x="161619" y="44856"/>
                  </a:lnTo>
                  <a:lnTo>
                    <a:pt x="155231" y="44856"/>
                  </a:lnTo>
                  <a:lnTo>
                    <a:pt x="155231" y="38772"/>
                  </a:lnTo>
                  <a:close/>
                  <a:moveTo>
                    <a:pt x="168363" y="38772"/>
                  </a:moveTo>
                  <a:lnTo>
                    <a:pt x="168363" y="44856"/>
                  </a:lnTo>
                  <a:lnTo>
                    <a:pt x="161958" y="44856"/>
                  </a:lnTo>
                  <a:lnTo>
                    <a:pt x="161958" y="38772"/>
                  </a:lnTo>
                  <a:close/>
                  <a:moveTo>
                    <a:pt x="175090" y="38772"/>
                  </a:moveTo>
                  <a:lnTo>
                    <a:pt x="175090" y="44856"/>
                  </a:lnTo>
                  <a:lnTo>
                    <a:pt x="168702" y="44856"/>
                  </a:lnTo>
                  <a:lnTo>
                    <a:pt x="168702" y="38772"/>
                  </a:lnTo>
                  <a:close/>
                  <a:moveTo>
                    <a:pt x="181834" y="38772"/>
                  </a:moveTo>
                  <a:lnTo>
                    <a:pt x="181834" y="44856"/>
                  </a:lnTo>
                  <a:lnTo>
                    <a:pt x="175429" y="44856"/>
                  </a:lnTo>
                  <a:lnTo>
                    <a:pt x="175429" y="38772"/>
                  </a:lnTo>
                  <a:close/>
                  <a:moveTo>
                    <a:pt x="188561" y="38772"/>
                  </a:moveTo>
                  <a:lnTo>
                    <a:pt x="188561" y="44856"/>
                  </a:lnTo>
                  <a:lnTo>
                    <a:pt x="182173" y="44856"/>
                  </a:lnTo>
                  <a:lnTo>
                    <a:pt x="182173" y="38772"/>
                  </a:lnTo>
                  <a:close/>
                  <a:moveTo>
                    <a:pt x="195288" y="38772"/>
                  </a:moveTo>
                  <a:lnTo>
                    <a:pt x="195288" y="44856"/>
                  </a:lnTo>
                  <a:lnTo>
                    <a:pt x="188900" y="44856"/>
                  </a:lnTo>
                  <a:lnTo>
                    <a:pt x="188900" y="38772"/>
                  </a:lnTo>
                  <a:close/>
                  <a:moveTo>
                    <a:pt x="202032" y="38772"/>
                  </a:moveTo>
                  <a:lnTo>
                    <a:pt x="202032" y="44856"/>
                  </a:lnTo>
                  <a:lnTo>
                    <a:pt x="195627" y="44856"/>
                  </a:lnTo>
                  <a:lnTo>
                    <a:pt x="195627" y="38772"/>
                  </a:lnTo>
                  <a:close/>
                  <a:moveTo>
                    <a:pt x="208759" y="38772"/>
                  </a:moveTo>
                  <a:lnTo>
                    <a:pt x="208759" y="44856"/>
                  </a:lnTo>
                  <a:lnTo>
                    <a:pt x="202371" y="44856"/>
                  </a:lnTo>
                  <a:lnTo>
                    <a:pt x="202371" y="38772"/>
                  </a:lnTo>
                  <a:close/>
                  <a:moveTo>
                    <a:pt x="215504" y="38772"/>
                  </a:moveTo>
                  <a:lnTo>
                    <a:pt x="215504" y="44856"/>
                  </a:lnTo>
                  <a:lnTo>
                    <a:pt x="209098" y="44856"/>
                  </a:lnTo>
                  <a:lnTo>
                    <a:pt x="209098" y="38772"/>
                  </a:lnTo>
                  <a:close/>
                  <a:moveTo>
                    <a:pt x="222230" y="38772"/>
                  </a:moveTo>
                  <a:lnTo>
                    <a:pt x="222230" y="44856"/>
                  </a:lnTo>
                  <a:lnTo>
                    <a:pt x="215843" y="44856"/>
                  </a:lnTo>
                  <a:lnTo>
                    <a:pt x="215843" y="38772"/>
                  </a:lnTo>
                  <a:close/>
                  <a:moveTo>
                    <a:pt x="228975" y="38772"/>
                  </a:moveTo>
                  <a:lnTo>
                    <a:pt x="228975" y="44856"/>
                  </a:lnTo>
                  <a:lnTo>
                    <a:pt x="222569" y="44856"/>
                  </a:lnTo>
                  <a:lnTo>
                    <a:pt x="222569" y="38772"/>
                  </a:lnTo>
                  <a:close/>
                  <a:moveTo>
                    <a:pt x="235701" y="38772"/>
                  </a:moveTo>
                  <a:lnTo>
                    <a:pt x="235701" y="44856"/>
                  </a:lnTo>
                  <a:lnTo>
                    <a:pt x="229296" y="44856"/>
                  </a:lnTo>
                  <a:lnTo>
                    <a:pt x="229296" y="38772"/>
                  </a:lnTo>
                  <a:close/>
                  <a:moveTo>
                    <a:pt x="242428" y="38772"/>
                  </a:moveTo>
                  <a:lnTo>
                    <a:pt x="242428" y="44856"/>
                  </a:lnTo>
                  <a:lnTo>
                    <a:pt x="236040" y="44856"/>
                  </a:lnTo>
                  <a:lnTo>
                    <a:pt x="236040" y="38772"/>
                  </a:lnTo>
                  <a:close/>
                  <a:moveTo>
                    <a:pt x="249173" y="38772"/>
                  </a:moveTo>
                  <a:lnTo>
                    <a:pt x="249173" y="44856"/>
                  </a:lnTo>
                  <a:lnTo>
                    <a:pt x="242767" y="44856"/>
                  </a:lnTo>
                  <a:lnTo>
                    <a:pt x="242767" y="38772"/>
                  </a:lnTo>
                  <a:close/>
                  <a:moveTo>
                    <a:pt x="255899" y="38772"/>
                  </a:moveTo>
                  <a:lnTo>
                    <a:pt x="255899" y="44856"/>
                  </a:lnTo>
                  <a:lnTo>
                    <a:pt x="249512" y="44856"/>
                  </a:lnTo>
                  <a:lnTo>
                    <a:pt x="249512" y="38772"/>
                  </a:lnTo>
                  <a:close/>
                  <a:moveTo>
                    <a:pt x="262644" y="38772"/>
                  </a:moveTo>
                  <a:lnTo>
                    <a:pt x="262644" y="44856"/>
                  </a:lnTo>
                  <a:lnTo>
                    <a:pt x="256238" y="44856"/>
                  </a:lnTo>
                  <a:lnTo>
                    <a:pt x="256238" y="38772"/>
                  </a:lnTo>
                  <a:close/>
                  <a:moveTo>
                    <a:pt x="269370" y="38772"/>
                  </a:moveTo>
                  <a:lnTo>
                    <a:pt x="269370" y="44856"/>
                  </a:lnTo>
                  <a:lnTo>
                    <a:pt x="262983" y="44856"/>
                  </a:lnTo>
                  <a:lnTo>
                    <a:pt x="262983" y="38772"/>
                  </a:lnTo>
                  <a:close/>
                  <a:moveTo>
                    <a:pt x="276115" y="38772"/>
                  </a:moveTo>
                  <a:lnTo>
                    <a:pt x="276115" y="44856"/>
                  </a:lnTo>
                  <a:lnTo>
                    <a:pt x="269709" y="44856"/>
                  </a:lnTo>
                  <a:lnTo>
                    <a:pt x="269709" y="38772"/>
                  </a:lnTo>
                  <a:close/>
                  <a:moveTo>
                    <a:pt x="282842" y="38772"/>
                  </a:moveTo>
                  <a:lnTo>
                    <a:pt x="282842" y="44856"/>
                  </a:lnTo>
                  <a:lnTo>
                    <a:pt x="276436" y="44856"/>
                  </a:lnTo>
                  <a:lnTo>
                    <a:pt x="276436" y="38772"/>
                  </a:lnTo>
                  <a:close/>
                  <a:moveTo>
                    <a:pt x="6745" y="45178"/>
                  </a:moveTo>
                  <a:lnTo>
                    <a:pt x="6745" y="51262"/>
                  </a:lnTo>
                  <a:lnTo>
                    <a:pt x="339" y="51262"/>
                  </a:lnTo>
                  <a:lnTo>
                    <a:pt x="339" y="45178"/>
                  </a:lnTo>
                  <a:close/>
                  <a:moveTo>
                    <a:pt x="13471" y="45178"/>
                  </a:moveTo>
                  <a:lnTo>
                    <a:pt x="13471" y="51262"/>
                  </a:lnTo>
                  <a:lnTo>
                    <a:pt x="7066" y="51262"/>
                  </a:lnTo>
                  <a:lnTo>
                    <a:pt x="7066" y="45178"/>
                  </a:lnTo>
                  <a:close/>
                  <a:moveTo>
                    <a:pt x="20198" y="45178"/>
                  </a:moveTo>
                  <a:lnTo>
                    <a:pt x="20198" y="51262"/>
                  </a:lnTo>
                  <a:lnTo>
                    <a:pt x="13810" y="51262"/>
                  </a:lnTo>
                  <a:lnTo>
                    <a:pt x="13810" y="45178"/>
                  </a:lnTo>
                  <a:close/>
                  <a:moveTo>
                    <a:pt x="26942" y="45178"/>
                  </a:moveTo>
                  <a:lnTo>
                    <a:pt x="26942" y="51262"/>
                  </a:lnTo>
                  <a:lnTo>
                    <a:pt x="20537" y="51262"/>
                  </a:lnTo>
                  <a:lnTo>
                    <a:pt x="20537" y="45178"/>
                  </a:lnTo>
                  <a:close/>
                  <a:moveTo>
                    <a:pt x="33669" y="45178"/>
                  </a:moveTo>
                  <a:lnTo>
                    <a:pt x="33669" y="51262"/>
                  </a:lnTo>
                  <a:lnTo>
                    <a:pt x="27281" y="51262"/>
                  </a:lnTo>
                  <a:lnTo>
                    <a:pt x="27281" y="45178"/>
                  </a:lnTo>
                  <a:close/>
                  <a:moveTo>
                    <a:pt x="40414" y="45178"/>
                  </a:moveTo>
                  <a:lnTo>
                    <a:pt x="40414" y="51262"/>
                  </a:lnTo>
                  <a:lnTo>
                    <a:pt x="34008" y="51262"/>
                  </a:lnTo>
                  <a:lnTo>
                    <a:pt x="34008" y="45178"/>
                  </a:lnTo>
                  <a:close/>
                  <a:moveTo>
                    <a:pt x="47140" y="45178"/>
                  </a:moveTo>
                  <a:lnTo>
                    <a:pt x="47140" y="51262"/>
                  </a:lnTo>
                  <a:lnTo>
                    <a:pt x="40753" y="51262"/>
                  </a:lnTo>
                  <a:lnTo>
                    <a:pt x="40753" y="45178"/>
                  </a:lnTo>
                  <a:close/>
                  <a:moveTo>
                    <a:pt x="53885" y="45178"/>
                  </a:moveTo>
                  <a:lnTo>
                    <a:pt x="53885" y="51262"/>
                  </a:lnTo>
                  <a:lnTo>
                    <a:pt x="47479" y="51262"/>
                  </a:lnTo>
                  <a:lnTo>
                    <a:pt x="47479" y="45178"/>
                  </a:lnTo>
                  <a:close/>
                  <a:moveTo>
                    <a:pt x="60611" y="45178"/>
                  </a:moveTo>
                  <a:lnTo>
                    <a:pt x="60611" y="51262"/>
                  </a:lnTo>
                  <a:lnTo>
                    <a:pt x="54206" y="51262"/>
                  </a:lnTo>
                  <a:lnTo>
                    <a:pt x="54206" y="45178"/>
                  </a:lnTo>
                  <a:close/>
                  <a:moveTo>
                    <a:pt x="67338" y="45178"/>
                  </a:moveTo>
                  <a:lnTo>
                    <a:pt x="67338" y="51262"/>
                  </a:lnTo>
                  <a:lnTo>
                    <a:pt x="60950" y="51262"/>
                  </a:lnTo>
                  <a:lnTo>
                    <a:pt x="60950" y="45178"/>
                  </a:lnTo>
                  <a:close/>
                  <a:moveTo>
                    <a:pt x="74083" y="45178"/>
                  </a:moveTo>
                  <a:lnTo>
                    <a:pt x="74083" y="51262"/>
                  </a:lnTo>
                  <a:lnTo>
                    <a:pt x="67677" y="51262"/>
                  </a:lnTo>
                  <a:lnTo>
                    <a:pt x="67677" y="45178"/>
                  </a:lnTo>
                  <a:close/>
                  <a:moveTo>
                    <a:pt x="80809" y="45178"/>
                  </a:moveTo>
                  <a:lnTo>
                    <a:pt x="80809" y="51262"/>
                  </a:lnTo>
                  <a:lnTo>
                    <a:pt x="74422" y="51262"/>
                  </a:lnTo>
                  <a:lnTo>
                    <a:pt x="74422" y="45178"/>
                  </a:lnTo>
                  <a:close/>
                  <a:moveTo>
                    <a:pt x="87554" y="45178"/>
                  </a:moveTo>
                  <a:lnTo>
                    <a:pt x="87554" y="51262"/>
                  </a:lnTo>
                  <a:lnTo>
                    <a:pt x="81148" y="51262"/>
                  </a:lnTo>
                  <a:lnTo>
                    <a:pt x="81148" y="45178"/>
                  </a:lnTo>
                  <a:close/>
                  <a:moveTo>
                    <a:pt x="94281" y="45178"/>
                  </a:moveTo>
                  <a:lnTo>
                    <a:pt x="94281" y="51262"/>
                  </a:lnTo>
                  <a:lnTo>
                    <a:pt x="87893" y="51262"/>
                  </a:lnTo>
                  <a:lnTo>
                    <a:pt x="87893" y="45178"/>
                  </a:lnTo>
                  <a:close/>
                  <a:moveTo>
                    <a:pt x="101025" y="45178"/>
                  </a:moveTo>
                  <a:lnTo>
                    <a:pt x="101025" y="51262"/>
                  </a:lnTo>
                  <a:lnTo>
                    <a:pt x="94620" y="51262"/>
                  </a:lnTo>
                  <a:lnTo>
                    <a:pt x="94620" y="45178"/>
                  </a:lnTo>
                  <a:close/>
                  <a:moveTo>
                    <a:pt x="107752" y="45178"/>
                  </a:moveTo>
                  <a:lnTo>
                    <a:pt x="107752" y="51262"/>
                  </a:lnTo>
                  <a:lnTo>
                    <a:pt x="101346" y="51262"/>
                  </a:lnTo>
                  <a:lnTo>
                    <a:pt x="101346" y="45178"/>
                  </a:lnTo>
                  <a:close/>
                  <a:moveTo>
                    <a:pt x="114478" y="45178"/>
                  </a:moveTo>
                  <a:lnTo>
                    <a:pt x="114478" y="51262"/>
                  </a:lnTo>
                  <a:lnTo>
                    <a:pt x="108091" y="51262"/>
                  </a:lnTo>
                  <a:lnTo>
                    <a:pt x="108091" y="45178"/>
                  </a:lnTo>
                  <a:close/>
                  <a:moveTo>
                    <a:pt x="121223" y="45178"/>
                  </a:moveTo>
                  <a:lnTo>
                    <a:pt x="121223" y="51262"/>
                  </a:lnTo>
                  <a:lnTo>
                    <a:pt x="114817" y="51262"/>
                  </a:lnTo>
                  <a:lnTo>
                    <a:pt x="114817" y="45178"/>
                  </a:lnTo>
                  <a:close/>
                  <a:moveTo>
                    <a:pt x="127950" y="45178"/>
                  </a:moveTo>
                  <a:lnTo>
                    <a:pt x="127950" y="51262"/>
                  </a:lnTo>
                  <a:lnTo>
                    <a:pt x="121562" y="51262"/>
                  </a:lnTo>
                  <a:lnTo>
                    <a:pt x="121562" y="45178"/>
                  </a:lnTo>
                  <a:close/>
                  <a:moveTo>
                    <a:pt x="134694" y="45178"/>
                  </a:moveTo>
                  <a:lnTo>
                    <a:pt x="134694" y="51262"/>
                  </a:lnTo>
                  <a:lnTo>
                    <a:pt x="128289" y="51262"/>
                  </a:lnTo>
                  <a:lnTo>
                    <a:pt x="128289" y="45178"/>
                  </a:lnTo>
                  <a:close/>
                  <a:moveTo>
                    <a:pt x="141421" y="45178"/>
                  </a:moveTo>
                  <a:lnTo>
                    <a:pt x="141421" y="51262"/>
                  </a:lnTo>
                  <a:lnTo>
                    <a:pt x="135033" y="51262"/>
                  </a:lnTo>
                  <a:lnTo>
                    <a:pt x="135033" y="45178"/>
                  </a:lnTo>
                  <a:close/>
                  <a:moveTo>
                    <a:pt x="148148" y="45178"/>
                  </a:moveTo>
                  <a:lnTo>
                    <a:pt x="148148" y="51262"/>
                  </a:lnTo>
                  <a:lnTo>
                    <a:pt x="141760" y="51262"/>
                  </a:lnTo>
                  <a:lnTo>
                    <a:pt x="141760" y="45178"/>
                  </a:lnTo>
                  <a:close/>
                  <a:moveTo>
                    <a:pt x="154892" y="45178"/>
                  </a:moveTo>
                  <a:lnTo>
                    <a:pt x="154892" y="51262"/>
                  </a:lnTo>
                  <a:lnTo>
                    <a:pt x="148487" y="51262"/>
                  </a:lnTo>
                  <a:lnTo>
                    <a:pt x="148487" y="45178"/>
                  </a:lnTo>
                  <a:close/>
                  <a:moveTo>
                    <a:pt x="161619" y="45178"/>
                  </a:moveTo>
                  <a:lnTo>
                    <a:pt x="161619" y="51262"/>
                  </a:lnTo>
                  <a:lnTo>
                    <a:pt x="155231" y="51262"/>
                  </a:lnTo>
                  <a:lnTo>
                    <a:pt x="155231" y="45178"/>
                  </a:lnTo>
                  <a:close/>
                  <a:moveTo>
                    <a:pt x="168363" y="45178"/>
                  </a:moveTo>
                  <a:lnTo>
                    <a:pt x="168363" y="51262"/>
                  </a:lnTo>
                  <a:lnTo>
                    <a:pt x="161958" y="51262"/>
                  </a:lnTo>
                  <a:lnTo>
                    <a:pt x="161958" y="45178"/>
                  </a:lnTo>
                  <a:close/>
                  <a:moveTo>
                    <a:pt x="175090" y="45178"/>
                  </a:moveTo>
                  <a:lnTo>
                    <a:pt x="175090" y="51262"/>
                  </a:lnTo>
                  <a:lnTo>
                    <a:pt x="168702" y="51262"/>
                  </a:lnTo>
                  <a:lnTo>
                    <a:pt x="168702" y="45178"/>
                  </a:lnTo>
                  <a:close/>
                  <a:moveTo>
                    <a:pt x="181834" y="45178"/>
                  </a:moveTo>
                  <a:lnTo>
                    <a:pt x="181834" y="51262"/>
                  </a:lnTo>
                  <a:lnTo>
                    <a:pt x="175429" y="51262"/>
                  </a:lnTo>
                  <a:lnTo>
                    <a:pt x="175429" y="45178"/>
                  </a:lnTo>
                  <a:close/>
                  <a:moveTo>
                    <a:pt x="188561" y="45178"/>
                  </a:moveTo>
                  <a:lnTo>
                    <a:pt x="188561" y="51262"/>
                  </a:lnTo>
                  <a:lnTo>
                    <a:pt x="182173" y="51262"/>
                  </a:lnTo>
                  <a:lnTo>
                    <a:pt x="182173" y="45178"/>
                  </a:lnTo>
                  <a:close/>
                  <a:moveTo>
                    <a:pt x="195288" y="45178"/>
                  </a:moveTo>
                  <a:lnTo>
                    <a:pt x="195288" y="51262"/>
                  </a:lnTo>
                  <a:lnTo>
                    <a:pt x="188900" y="51262"/>
                  </a:lnTo>
                  <a:lnTo>
                    <a:pt x="188900" y="45178"/>
                  </a:lnTo>
                  <a:close/>
                  <a:moveTo>
                    <a:pt x="202032" y="45178"/>
                  </a:moveTo>
                  <a:lnTo>
                    <a:pt x="202032" y="51262"/>
                  </a:lnTo>
                  <a:lnTo>
                    <a:pt x="195627" y="51262"/>
                  </a:lnTo>
                  <a:lnTo>
                    <a:pt x="195627" y="45178"/>
                  </a:lnTo>
                  <a:close/>
                  <a:moveTo>
                    <a:pt x="208759" y="45178"/>
                  </a:moveTo>
                  <a:lnTo>
                    <a:pt x="208759" y="51262"/>
                  </a:lnTo>
                  <a:lnTo>
                    <a:pt x="202371" y="51262"/>
                  </a:lnTo>
                  <a:lnTo>
                    <a:pt x="202371" y="45178"/>
                  </a:lnTo>
                  <a:close/>
                  <a:moveTo>
                    <a:pt x="215504" y="45178"/>
                  </a:moveTo>
                  <a:lnTo>
                    <a:pt x="215504" y="51262"/>
                  </a:lnTo>
                  <a:lnTo>
                    <a:pt x="209098" y="51262"/>
                  </a:lnTo>
                  <a:lnTo>
                    <a:pt x="209098" y="45178"/>
                  </a:lnTo>
                  <a:close/>
                  <a:moveTo>
                    <a:pt x="222230" y="45178"/>
                  </a:moveTo>
                  <a:lnTo>
                    <a:pt x="222230" y="51262"/>
                  </a:lnTo>
                  <a:lnTo>
                    <a:pt x="215843" y="51262"/>
                  </a:lnTo>
                  <a:lnTo>
                    <a:pt x="215843" y="45178"/>
                  </a:lnTo>
                  <a:close/>
                  <a:moveTo>
                    <a:pt x="228975" y="45178"/>
                  </a:moveTo>
                  <a:lnTo>
                    <a:pt x="228975" y="51262"/>
                  </a:lnTo>
                  <a:lnTo>
                    <a:pt x="222569" y="51262"/>
                  </a:lnTo>
                  <a:lnTo>
                    <a:pt x="222569" y="45178"/>
                  </a:lnTo>
                  <a:close/>
                  <a:moveTo>
                    <a:pt x="235701" y="45178"/>
                  </a:moveTo>
                  <a:lnTo>
                    <a:pt x="235701" y="51262"/>
                  </a:lnTo>
                  <a:lnTo>
                    <a:pt x="229296" y="51262"/>
                  </a:lnTo>
                  <a:lnTo>
                    <a:pt x="229296" y="45178"/>
                  </a:lnTo>
                  <a:close/>
                  <a:moveTo>
                    <a:pt x="242428" y="45178"/>
                  </a:moveTo>
                  <a:lnTo>
                    <a:pt x="242428" y="51262"/>
                  </a:lnTo>
                  <a:lnTo>
                    <a:pt x="236040" y="51262"/>
                  </a:lnTo>
                  <a:lnTo>
                    <a:pt x="236040" y="45178"/>
                  </a:lnTo>
                  <a:close/>
                  <a:moveTo>
                    <a:pt x="249173" y="45178"/>
                  </a:moveTo>
                  <a:lnTo>
                    <a:pt x="249173" y="51262"/>
                  </a:lnTo>
                  <a:lnTo>
                    <a:pt x="242767" y="51262"/>
                  </a:lnTo>
                  <a:lnTo>
                    <a:pt x="242767" y="45178"/>
                  </a:lnTo>
                  <a:close/>
                  <a:moveTo>
                    <a:pt x="255899" y="45178"/>
                  </a:moveTo>
                  <a:lnTo>
                    <a:pt x="255899" y="51262"/>
                  </a:lnTo>
                  <a:lnTo>
                    <a:pt x="249512" y="51262"/>
                  </a:lnTo>
                  <a:lnTo>
                    <a:pt x="249512" y="45178"/>
                  </a:lnTo>
                  <a:close/>
                  <a:moveTo>
                    <a:pt x="262644" y="45178"/>
                  </a:moveTo>
                  <a:lnTo>
                    <a:pt x="262644" y="51262"/>
                  </a:lnTo>
                  <a:lnTo>
                    <a:pt x="256238" y="51262"/>
                  </a:lnTo>
                  <a:lnTo>
                    <a:pt x="256238" y="45178"/>
                  </a:lnTo>
                  <a:close/>
                  <a:moveTo>
                    <a:pt x="269370" y="45178"/>
                  </a:moveTo>
                  <a:lnTo>
                    <a:pt x="269370" y="51262"/>
                  </a:lnTo>
                  <a:lnTo>
                    <a:pt x="262983" y="51262"/>
                  </a:lnTo>
                  <a:lnTo>
                    <a:pt x="262983" y="45178"/>
                  </a:lnTo>
                  <a:close/>
                  <a:moveTo>
                    <a:pt x="276115" y="45178"/>
                  </a:moveTo>
                  <a:lnTo>
                    <a:pt x="276115" y="51262"/>
                  </a:lnTo>
                  <a:lnTo>
                    <a:pt x="269709" y="51262"/>
                  </a:lnTo>
                  <a:lnTo>
                    <a:pt x="269709" y="45178"/>
                  </a:lnTo>
                  <a:close/>
                  <a:moveTo>
                    <a:pt x="282842" y="45178"/>
                  </a:moveTo>
                  <a:lnTo>
                    <a:pt x="282842" y="51262"/>
                  </a:lnTo>
                  <a:lnTo>
                    <a:pt x="276436" y="51262"/>
                  </a:lnTo>
                  <a:lnTo>
                    <a:pt x="276436" y="45178"/>
                  </a:lnTo>
                  <a:close/>
                  <a:moveTo>
                    <a:pt x="6745" y="51583"/>
                  </a:moveTo>
                  <a:lnTo>
                    <a:pt x="6745" y="57667"/>
                  </a:lnTo>
                  <a:lnTo>
                    <a:pt x="339" y="57667"/>
                  </a:lnTo>
                  <a:lnTo>
                    <a:pt x="339" y="51583"/>
                  </a:lnTo>
                  <a:close/>
                  <a:moveTo>
                    <a:pt x="13471" y="51583"/>
                  </a:moveTo>
                  <a:lnTo>
                    <a:pt x="13471" y="57667"/>
                  </a:lnTo>
                  <a:lnTo>
                    <a:pt x="7066" y="57667"/>
                  </a:lnTo>
                  <a:lnTo>
                    <a:pt x="7066" y="51583"/>
                  </a:lnTo>
                  <a:close/>
                  <a:moveTo>
                    <a:pt x="20198" y="51583"/>
                  </a:moveTo>
                  <a:lnTo>
                    <a:pt x="20198" y="57667"/>
                  </a:lnTo>
                  <a:lnTo>
                    <a:pt x="13810" y="57667"/>
                  </a:lnTo>
                  <a:lnTo>
                    <a:pt x="13810" y="51583"/>
                  </a:lnTo>
                  <a:close/>
                  <a:moveTo>
                    <a:pt x="26942" y="51583"/>
                  </a:moveTo>
                  <a:lnTo>
                    <a:pt x="26942" y="57667"/>
                  </a:lnTo>
                  <a:lnTo>
                    <a:pt x="20537" y="57667"/>
                  </a:lnTo>
                  <a:lnTo>
                    <a:pt x="20537" y="51583"/>
                  </a:lnTo>
                  <a:close/>
                  <a:moveTo>
                    <a:pt x="33669" y="51583"/>
                  </a:moveTo>
                  <a:lnTo>
                    <a:pt x="33669" y="57667"/>
                  </a:lnTo>
                  <a:lnTo>
                    <a:pt x="27281" y="57667"/>
                  </a:lnTo>
                  <a:lnTo>
                    <a:pt x="27281" y="51583"/>
                  </a:lnTo>
                  <a:close/>
                  <a:moveTo>
                    <a:pt x="40414" y="51583"/>
                  </a:moveTo>
                  <a:lnTo>
                    <a:pt x="40414" y="57667"/>
                  </a:lnTo>
                  <a:lnTo>
                    <a:pt x="34008" y="57667"/>
                  </a:lnTo>
                  <a:lnTo>
                    <a:pt x="34008" y="51583"/>
                  </a:lnTo>
                  <a:close/>
                  <a:moveTo>
                    <a:pt x="47140" y="51583"/>
                  </a:moveTo>
                  <a:lnTo>
                    <a:pt x="47140" y="57667"/>
                  </a:lnTo>
                  <a:lnTo>
                    <a:pt x="40753" y="57667"/>
                  </a:lnTo>
                  <a:lnTo>
                    <a:pt x="40753" y="51583"/>
                  </a:lnTo>
                  <a:close/>
                  <a:moveTo>
                    <a:pt x="53885" y="51583"/>
                  </a:moveTo>
                  <a:lnTo>
                    <a:pt x="53885" y="57667"/>
                  </a:lnTo>
                  <a:lnTo>
                    <a:pt x="47479" y="57667"/>
                  </a:lnTo>
                  <a:lnTo>
                    <a:pt x="47479" y="51583"/>
                  </a:lnTo>
                  <a:close/>
                  <a:moveTo>
                    <a:pt x="60611" y="51583"/>
                  </a:moveTo>
                  <a:lnTo>
                    <a:pt x="60611" y="57667"/>
                  </a:lnTo>
                  <a:lnTo>
                    <a:pt x="54206" y="57667"/>
                  </a:lnTo>
                  <a:lnTo>
                    <a:pt x="54206" y="51583"/>
                  </a:lnTo>
                  <a:close/>
                  <a:moveTo>
                    <a:pt x="67338" y="51583"/>
                  </a:moveTo>
                  <a:lnTo>
                    <a:pt x="67338" y="57667"/>
                  </a:lnTo>
                  <a:lnTo>
                    <a:pt x="60950" y="57667"/>
                  </a:lnTo>
                  <a:lnTo>
                    <a:pt x="60950" y="51583"/>
                  </a:lnTo>
                  <a:close/>
                  <a:moveTo>
                    <a:pt x="74083" y="51583"/>
                  </a:moveTo>
                  <a:lnTo>
                    <a:pt x="74083" y="57667"/>
                  </a:lnTo>
                  <a:lnTo>
                    <a:pt x="67677" y="57667"/>
                  </a:lnTo>
                  <a:lnTo>
                    <a:pt x="67677" y="51583"/>
                  </a:lnTo>
                  <a:close/>
                  <a:moveTo>
                    <a:pt x="80809" y="51583"/>
                  </a:moveTo>
                  <a:lnTo>
                    <a:pt x="80809" y="57667"/>
                  </a:lnTo>
                  <a:lnTo>
                    <a:pt x="74422" y="57667"/>
                  </a:lnTo>
                  <a:lnTo>
                    <a:pt x="74422" y="51583"/>
                  </a:lnTo>
                  <a:close/>
                  <a:moveTo>
                    <a:pt x="87554" y="51583"/>
                  </a:moveTo>
                  <a:lnTo>
                    <a:pt x="87554" y="57667"/>
                  </a:lnTo>
                  <a:lnTo>
                    <a:pt x="81148" y="57667"/>
                  </a:lnTo>
                  <a:lnTo>
                    <a:pt x="81148" y="51583"/>
                  </a:lnTo>
                  <a:close/>
                  <a:moveTo>
                    <a:pt x="94281" y="51583"/>
                  </a:moveTo>
                  <a:lnTo>
                    <a:pt x="94281" y="57667"/>
                  </a:lnTo>
                  <a:lnTo>
                    <a:pt x="87893" y="57667"/>
                  </a:lnTo>
                  <a:lnTo>
                    <a:pt x="87893" y="51583"/>
                  </a:lnTo>
                  <a:close/>
                  <a:moveTo>
                    <a:pt x="101025" y="51583"/>
                  </a:moveTo>
                  <a:lnTo>
                    <a:pt x="101025" y="57667"/>
                  </a:lnTo>
                  <a:lnTo>
                    <a:pt x="94620" y="57667"/>
                  </a:lnTo>
                  <a:lnTo>
                    <a:pt x="94620" y="51583"/>
                  </a:lnTo>
                  <a:close/>
                  <a:moveTo>
                    <a:pt x="107752" y="51583"/>
                  </a:moveTo>
                  <a:lnTo>
                    <a:pt x="107752" y="57667"/>
                  </a:lnTo>
                  <a:lnTo>
                    <a:pt x="101346" y="57667"/>
                  </a:lnTo>
                  <a:lnTo>
                    <a:pt x="101346" y="51583"/>
                  </a:lnTo>
                  <a:close/>
                  <a:moveTo>
                    <a:pt x="114478" y="51583"/>
                  </a:moveTo>
                  <a:lnTo>
                    <a:pt x="114478" y="57667"/>
                  </a:lnTo>
                  <a:lnTo>
                    <a:pt x="108091" y="57667"/>
                  </a:lnTo>
                  <a:lnTo>
                    <a:pt x="108091" y="51583"/>
                  </a:lnTo>
                  <a:close/>
                  <a:moveTo>
                    <a:pt x="121223" y="51583"/>
                  </a:moveTo>
                  <a:lnTo>
                    <a:pt x="121223" y="57667"/>
                  </a:lnTo>
                  <a:lnTo>
                    <a:pt x="114817" y="57667"/>
                  </a:lnTo>
                  <a:lnTo>
                    <a:pt x="114817" y="51583"/>
                  </a:lnTo>
                  <a:close/>
                  <a:moveTo>
                    <a:pt x="127950" y="51583"/>
                  </a:moveTo>
                  <a:lnTo>
                    <a:pt x="127950" y="57667"/>
                  </a:lnTo>
                  <a:lnTo>
                    <a:pt x="121562" y="57667"/>
                  </a:lnTo>
                  <a:lnTo>
                    <a:pt x="121562" y="51583"/>
                  </a:lnTo>
                  <a:close/>
                  <a:moveTo>
                    <a:pt x="134694" y="51583"/>
                  </a:moveTo>
                  <a:lnTo>
                    <a:pt x="134694" y="57667"/>
                  </a:lnTo>
                  <a:lnTo>
                    <a:pt x="128289" y="57667"/>
                  </a:lnTo>
                  <a:lnTo>
                    <a:pt x="128289" y="51583"/>
                  </a:lnTo>
                  <a:close/>
                  <a:moveTo>
                    <a:pt x="141421" y="51583"/>
                  </a:moveTo>
                  <a:lnTo>
                    <a:pt x="141421" y="57667"/>
                  </a:lnTo>
                  <a:lnTo>
                    <a:pt x="135033" y="57667"/>
                  </a:lnTo>
                  <a:lnTo>
                    <a:pt x="135033" y="51583"/>
                  </a:lnTo>
                  <a:close/>
                  <a:moveTo>
                    <a:pt x="148148" y="51583"/>
                  </a:moveTo>
                  <a:lnTo>
                    <a:pt x="148148" y="57667"/>
                  </a:lnTo>
                  <a:lnTo>
                    <a:pt x="141760" y="57667"/>
                  </a:lnTo>
                  <a:lnTo>
                    <a:pt x="141760" y="51583"/>
                  </a:lnTo>
                  <a:close/>
                  <a:moveTo>
                    <a:pt x="154892" y="51583"/>
                  </a:moveTo>
                  <a:lnTo>
                    <a:pt x="154892" y="57667"/>
                  </a:lnTo>
                  <a:lnTo>
                    <a:pt x="148487" y="57667"/>
                  </a:lnTo>
                  <a:lnTo>
                    <a:pt x="148487" y="51583"/>
                  </a:lnTo>
                  <a:close/>
                  <a:moveTo>
                    <a:pt x="161619" y="51583"/>
                  </a:moveTo>
                  <a:lnTo>
                    <a:pt x="161619" y="57667"/>
                  </a:lnTo>
                  <a:lnTo>
                    <a:pt x="155231" y="57667"/>
                  </a:lnTo>
                  <a:lnTo>
                    <a:pt x="155231" y="51583"/>
                  </a:lnTo>
                  <a:close/>
                  <a:moveTo>
                    <a:pt x="168363" y="51583"/>
                  </a:moveTo>
                  <a:lnTo>
                    <a:pt x="168363" y="57667"/>
                  </a:lnTo>
                  <a:lnTo>
                    <a:pt x="161958" y="57667"/>
                  </a:lnTo>
                  <a:lnTo>
                    <a:pt x="161958" y="51583"/>
                  </a:lnTo>
                  <a:close/>
                  <a:moveTo>
                    <a:pt x="175090" y="51583"/>
                  </a:moveTo>
                  <a:lnTo>
                    <a:pt x="175090" y="57667"/>
                  </a:lnTo>
                  <a:lnTo>
                    <a:pt x="168702" y="57667"/>
                  </a:lnTo>
                  <a:lnTo>
                    <a:pt x="168702" y="51583"/>
                  </a:lnTo>
                  <a:close/>
                  <a:moveTo>
                    <a:pt x="181834" y="51583"/>
                  </a:moveTo>
                  <a:lnTo>
                    <a:pt x="181834" y="57667"/>
                  </a:lnTo>
                  <a:lnTo>
                    <a:pt x="175429" y="57667"/>
                  </a:lnTo>
                  <a:lnTo>
                    <a:pt x="175429" y="51583"/>
                  </a:lnTo>
                  <a:close/>
                  <a:moveTo>
                    <a:pt x="188561" y="51583"/>
                  </a:moveTo>
                  <a:lnTo>
                    <a:pt x="188561" y="57667"/>
                  </a:lnTo>
                  <a:lnTo>
                    <a:pt x="182173" y="57667"/>
                  </a:lnTo>
                  <a:lnTo>
                    <a:pt x="182173" y="51583"/>
                  </a:lnTo>
                  <a:close/>
                  <a:moveTo>
                    <a:pt x="195288" y="51583"/>
                  </a:moveTo>
                  <a:lnTo>
                    <a:pt x="195288" y="57667"/>
                  </a:lnTo>
                  <a:lnTo>
                    <a:pt x="188900" y="57667"/>
                  </a:lnTo>
                  <a:lnTo>
                    <a:pt x="188900" y="51583"/>
                  </a:lnTo>
                  <a:close/>
                  <a:moveTo>
                    <a:pt x="202032" y="51583"/>
                  </a:moveTo>
                  <a:lnTo>
                    <a:pt x="202032" y="57667"/>
                  </a:lnTo>
                  <a:lnTo>
                    <a:pt x="195627" y="57667"/>
                  </a:lnTo>
                  <a:lnTo>
                    <a:pt x="195627" y="51583"/>
                  </a:lnTo>
                  <a:close/>
                  <a:moveTo>
                    <a:pt x="208759" y="51583"/>
                  </a:moveTo>
                  <a:lnTo>
                    <a:pt x="208759" y="57667"/>
                  </a:lnTo>
                  <a:lnTo>
                    <a:pt x="202371" y="57667"/>
                  </a:lnTo>
                  <a:lnTo>
                    <a:pt x="202371" y="51583"/>
                  </a:lnTo>
                  <a:close/>
                  <a:moveTo>
                    <a:pt x="215504" y="51583"/>
                  </a:moveTo>
                  <a:lnTo>
                    <a:pt x="215504" y="57667"/>
                  </a:lnTo>
                  <a:lnTo>
                    <a:pt x="209098" y="57667"/>
                  </a:lnTo>
                  <a:lnTo>
                    <a:pt x="209098" y="51583"/>
                  </a:lnTo>
                  <a:close/>
                  <a:moveTo>
                    <a:pt x="222230" y="51583"/>
                  </a:moveTo>
                  <a:lnTo>
                    <a:pt x="222230" y="57667"/>
                  </a:lnTo>
                  <a:lnTo>
                    <a:pt x="215843" y="57667"/>
                  </a:lnTo>
                  <a:lnTo>
                    <a:pt x="215843" y="51583"/>
                  </a:lnTo>
                  <a:close/>
                  <a:moveTo>
                    <a:pt x="228975" y="51583"/>
                  </a:moveTo>
                  <a:lnTo>
                    <a:pt x="228975" y="57667"/>
                  </a:lnTo>
                  <a:lnTo>
                    <a:pt x="222569" y="57667"/>
                  </a:lnTo>
                  <a:lnTo>
                    <a:pt x="222569" y="51583"/>
                  </a:lnTo>
                  <a:close/>
                  <a:moveTo>
                    <a:pt x="235701" y="51583"/>
                  </a:moveTo>
                  <a:lnTo>
                    <a:pt x="235701" y="57667"/>
                  </a:lnTo>
                  <a:lnTo>
                    <a:pt x="229296" y="57667"/>
                  </a:lnTo>
                  <a:lnTo>
                    <a:pt x="229296" y="51583"/>
                  </a:lnTo>
                  <a:close/>
                  <a:moveTo>
                    <a:pt x="242428" y="51583"/>
                  </a:moveTo>
                  <a:lnTo>
                    <a:pt x="242428" y="57667"/>
                  </a:lnTo>
                  <a:lnTo>
                    <a:pt x="236040" y="57667"/>
                  </a:lnTo>
                  <a:lnTo>
                    <a:pt x="236040" y="51583"/>
                  </a:lnTo>
                  <a:close/>
                  <a:moveTo>
                    <a:pt x="249173" y="51583"/>
                  </a:moveTo>
                  <a:lnTo>
                    <a:pt x="249173" y="57667"/>
                  </a:lnTo>
                  <a:lnTo>
                    <a:pt x="242767" y="57667"/>
                  </a:lnTo>
                  <a:lnTo>
                    <a:pt x="242767" y="51583"/>
                  </a:lnTo>
                  <a:close/>
                  <a:moveTo>
                    <a:pt x="255899" y="51583"/>
                  </a:moveTo>
                  <a:lnTo>
                    <a:pt x="255899" y="57667"/>
                  </a:lnTo>
                  <a:lnTo>
                    <a:pt x="249512" y="57667"/>
                  </a:lnTo>
                  <a:lnTo>
                    <a:pt x="249512" y="51583"/>
                  </a:lnTo>
                  <a:close/>
                  <a:moveTo>
                    <a:pt x="262644" y="51583"/>
                  </a:moveTo>
                  <a:lnTo>
                    <a:pt x="262644" y="57667"/>
                  </a:lnTo>
                  <a:lnTo>
                    <a:pt x="256238" y="57667"/>
                  </a:lnTo>
                  <a:lnTo>
                    <a:pt x="256238" y="51583"/>
                  </a:lnTo>
                  <a:close/>
                  <a:moveTo>
                    <a:pt x="269370" y="51583"/>
                  </a:moveTo>
                  <a:lnTo>
                    <a:pt x="269370" y="57667"/>
                  </a:lnTo>
                  <a:lnTo>
                    <a:pt x="262983" y="57667"/>
                  </a:lnTo>
                  <a:lnTo>
                    <a:pt x="262983" y="51583"/>
                  </a:lnTo>
                  <a:close/>
                  <a:moveTo>
                    <a:pt x="276115" y="51583"/>
                  </a:moveTo>
                  <a:lnTo>
                    <a:pt x="276115" y="57667"/>
                  </a:lnTo>
                  <a:lnTo>
                    <a:pt x="269709" y="57667"/>
                  </a:lnTo>
                  <a:lnTo>
                    <a:pt x="269709" y="51583"/>
                  </a:lnTo>
                  <a:close/>
                  <a:moveTo>
                    <a:pt x="282842" y="51583"/>
                  </a:moveTo>
                  <a:lnTo>
                    <a:pt x="282842" y="57667"/>
                  </a:lnTo>
                  <a:lnTo>
                    <a:pt x="276436" y="57667"/>
                  </a:lnTo>
                  <a:lnTo>
                    <a:pt x="276436" y="51583"/>
                  </a:lnTo>
                  <a:close/>
                  <a:moveTo>
                    <a:pt x="6745" y="57989"/>
                  </a:moveTo>
                  <a:lnTo>
                    <a:pt x="6745" y="64073"/>
                  </a:lnTo>
                  <a:lnTo>
                    <a:pt x="339" y="64073"/>
                  </a:lnTo>
                  <a:lnTo>
                    <a:pt x="339" y="57989"/>
                  </a:lnTo>
                  <a:close/>
                  <a:moveTo>
                    <a:pt x="13471" y="57989"/>
                  </a:moveTo>
                  <a:lnTo>
                    <a:pt x="13471" y="64073"/>
                  </a:lnTo>
                  <a:lnTo>
                    <a:pt x="7066" y="64073"/>
                  </a:lnTo>
                  <a:lnTo>
                    <a:pt x="7066" y="57989"/>
                  </a:lnTo>
                  <a:close/>
                  <a:moveTo>
                    <a:pt x="20198" y="57989"/>
                  </a:moveTo>
                  <a:lnTo>
                    <a:pt x="20198" y="64073"/>
                  </a:lnTo>
                  <a:lnTo>
                    <a:pt x="13810" y="64073"/>
                  </a:lnTo>
                  <a:lnTo>
                    <a:pt x="13810" y="57989"/>
                  </a:lnTo>
                  <a:close/>
                  <a:moveTo>
                    <a:pt x="26942" y="57989"/>
                  </a:moveTo>
                  <a:lnTo>
                    <a:pt x="26942" y="64073"/>
                  </a:lnTo>
                  <a:lnTo>
                    <a:pt x="20537" y="64073"/>
                  </a:lnTo>
                  <a:lnTo>
                    <a:pt x="20537" y="57989"/>
                  </a:lnTo>
                  <a:close/>
                  <a:moveTo>
                    <a:pt x="33669" y="57989"/>
                  </a:moveTo>
                  <a:lnTo>
                    <a:pt x="33669" y="64073"/>
                  </a:lnTo>
                  <a:lnTo>
                    <a:pt x="27281" y="64073"/>
                  </a:lnTo>
                  <a:lnTo>
                    <a:pt x="27281" y="57989"/>
                  </a:lnTo>
                  <a:close/>
                  <a:moveTo>
                    <a:pt x="40414" y="57989"/>
                  </a:moveTo>
                  <a:lnTo>
                    <a:pt x="40414" y="64073"/>
                  </a:lnTo>
                  <a:lnTo>
                    <a:pt x="34008" y="64073"/>
                  </a:lnTo>
                  <a:lnTo>
                    <a:pt x="34008" y="57989"/>
                  </a:lnTo>
                  <a:close/>
                  <a:moveTo>
                    <a:pt x="47140" y="57989"/>
                  </a:moveTo>
                  <a:lnTo>
                    <a:pt x="47140" y="64073"/>
                  </a:lnTo>
                  <a:lnTo>
                    <a:pt x="40753" y="64073"/>
                  </a:lnTo>
                  <a:lnTo>
                    <a:pt x="40753" y="57989"/>
                  </a:lnTo>
                  <a:close/>
                  <a:moveTo>
                    <a:pt x="53885" y="57989"/>
                  </a:moveTo>
                  <a:lnTo>
                    <a:pt x="53885" y="64073"/>
                  </a:lnTo>
                  <a:lnTo>
                    <a:pt x="47479" y="64073"/>
                  </a:lnTo>
                  <a:lnTo>
                    <a:pt x="47479" y="57989"/>
                  </a:lnTo>
                  <a:close/>
                  <a:moveTo>
                    <a:pt x="60611" y="57989"/>
                  </a:moveTo>
                  <a:lnTo>
                    <a:pt x="60611" y="64073"/>
                  </a:lnTo>
                  <a:lnTo>
                    <a:pt x="54206" y="64073"/>
                  </a:lnTo>
                  <a:lnTo>
                    <a:pt x="54206" y="57989"/>
                  </a:lnTo>
                  <a:close/>
                  <a:moveTo>
                    <a:pt x="67338" y="57989"/>
                  </a:moveTo>
                  <a:lnTo>
                    <a:pt x="67338" y="64073"/>
                  </a:lnTo>
                  <a:lnTo>
                    <a:pt x="60950" y="64073"/>
                  </a:lnTo>
                  <a:lnTo>
                    <a:pt x="60950" y="57989"/>
                  </a:lnTo>
                  <a:close/>
                  <a:moveTo>
                    <a:pt x="74083" y="57989"/>
                  </a:moveTo>
                  <a:lnTo>
                    <a:pt x="74083" y="64073"/>
                  </a:lnTo>
                  <a:lnTo>
                    <a:pt x="67677" y="64073"/>
                  </a:lnTo>
                  <a:lnTo>
                    <a:pt x="67677" y="57989"/>
                  </a:lnTo>
                  <a:close/>
                  <a:moveTo>
                    <a:pt x="80809" y="57989"/>
                  </a:moveTo>
                  <a:lnTo>
                    <a:pt x="80809" y="64073"/>
                  </a:lnTo>
                  <a:lnTo>
                    <a:pt x="74422" y="64073"/>
                  </a:lnTo>
                  <a:lnTo>
                    <a:pt x="74422" y="57989"/>
                  </a:lnTo>
                  <a:close/>
                  <a:moveTo>
                    <a:pt x="87554" y="57989"/>
                  </a:moveTo>
                  <a:lnTo>
                    <a:pt x="87554" y="64073"/>
                  </a:lnTo>
                  <a:lnTo>
                    <a:pt x="81148" y="64073"/>
                  </a:lnTo>
                  <a:lnTo>
                    <a:pt x="81148" y="57989"/>
                  </a:lnTo>
                  <a:close/>
                  <a:moveTo>
                    <a:pt x="94281" y="57989"/>
                  </a:moveTo>
                  <a:lnTo>
                    <a:pt x="94281" y="64073"/>
                  </a:lnTo>
                  <a:lnTo>
                    <a:pt x="87893" y="64073"/>
                  </a:lnTo>
                  <a:lnTo>
                    <a:pt x="87893" y="57989"/>
                  </a:lnTo>
                  <a:close/>
                  <a:moveTo>
                    <a:pt x="101007" y="57989"/>
                  </a:moveTo>
                  <a:lnTo>
                    <a:pt x="101007" y="64073"/>
                  </a:lnTo>
                  <a:lnTo>
                    <a:pt x="94620" y="64073"/>
                  </a:lnTo>
                  <a:lnTo>
                    <a:pt x="94620" y="57989"/>
                  </a:lnTo>
                  <a:close/>
                  <a:moveTo>
                    <a:pt x="107752" y="57989"/>
                  </a:moveTo>
                  <a:lnTo>
                    <a:pt x="107752" y="64073"/>
                  </a:lnTo>
                  <a:lnTo>
                    <a:pt x="101346" y="64073"/>
                  </a:lnTo>
                  <a:lnTo>
                    <a:pt x="101346" y="57989"/>
                  </a:lnTo>
                  <a:close/>
                  <a:moveTo>
                    <a:pt x="114478" y="57989"/>
                  </a:moveTo>
                  <a:lnTo>
                    <a:pt x="114478" y="64073"/>
                  </a:lnTo>
                  <a:lnTo>
                    <a:pt x="108091" y="64073"/>
                  </a:lnTo>
                  <a:lnTo>
                    <a:pt x="108091" y="57989"/>
                  </a:lnTo>
                  <a:close/>
                  <a:moveTo>
                    <a:pt x="121223" y="57989"/>
                  </a:moveTo>
                  <a:lnTo>
                    <a:pt x="121223" y="64073"/>
                  </a:lnTo>
                  <a:lnTo>
                    <a:pt x="114817" y="64073"/>
                  </a:lnTo>
                  <a:lnTo>
                    <a:pt x="114817" y="57989"/>
                  </a:lnTo>
                  <a:close/>
                  <a:moveTo>
                    <a:pt x="127950" y="57989"/>
                  </a:moveTo>
                  <a:lnTo>
                    <a:pt x="127950" y="64073"/>
                  </a:lnTo>
                  <a:lnTo>
                    <a:pt x="121562" y="64073"/>
                  </a:lnTo>
                  <a:lnTo>
                    <a:pt x="121562" y="57989"/>
                  </a:lnTo>
                  <a:close/>
                  <a:moveTo>
                    <a:pt x="134694" y="57989"/>
                  </a:moveTo>
                  <a:lnTo>
                    <a:pt x="134694" y="64073"/>
                  </a:lnTo>
                  <a:lnTo>
                    <a:pt x="128289" y="64073"/>
                  </a:lnTo>
                  <a:lnTo>
                    <a:pt x="128289" y="57989"/>
                  </a:lnTo>
                  <a:close/>
                  <a:moveTo>
                    <a:pt x="141421" y="57989"/>
                  </a:moveTo>
                  <a:lnTo>
                    <a:pt x="141421" y="64073"/>
                  </a:lnTo>
                  <a:lnTo>
                    <a:pt x="135033" y="64073"/>
                  </a:lnTo>
                  <a:lnTo>
                    <a:pt x="135033" y="57989"/>
                  </a:lnTo>
                  <a:close/>
                  <a:moveTo>
                    <a:pt x="148148" y="57989"/>
                  </a:moveTo>
                  <a:lnTo>
                    <a:pt x="148148" y="64073"/>
                  </a:lnTo>
                  <a:lnTo>
                    <a:pt x="141760" y="64073"/>
                  </a:lnTo>
                  <a:lnTo>
                    <a:pt x="141760" y="57989"/>
                  </a:lnTo>
                  <a:close/>
                  <a:moveTo>
                    <a:pt x="154892" y="57989"/>
                  </a:moveTo>
                  <a:lnTo>
                    <a:pt x="154892" y="64073"/>
                  </a:lnTo>
                  <a:lnTo>
                    <a:pt x="148487" y="64073"/>
                  </a:lnTo>
                  <a:lnTo>
                    <a:pt x="148487" y="57989"/>
                  </a:lnTo>
                  <a:close/>
                  <a:moveTo>
                    <a:pt x="161619" y="57989"/>
                  </a:moveTo>
                  <a:lnTo>
                    <a:pt x="161619" y="64073"/>
                  </a:lnTo>
                  <a:lnTo>
                    <a:pt x="155231" y="64073"/>
                  </a:lnTo>
                  <a:lnTo>
                    <a:pt x="155231" y="57989"/>
                  </a:lnTo>
                  <a:close/>
                  <a:moveTo>
                    <a:pt x="168363" y="57989"/>
                  </a:moveTo>
                  <a:lnTo>
                    <a:pt x="168363" y="64073"/>
                  </a:lnTo>
                  <a:lnTo>
                    <a:pt x="161958" y="64073"/>
                  </a:lnTo>
                  <a:lnTo>
                    <a:pt x="161958" y="57989"/>
                  </a:lnTo>
                  <a:close/>
                  <a:moveTo>
                    <a:pt x="175090" y="57989"/>
                  </a:moveTo>
                  <a:lnTo>
                    <a:pt x="175090" y="64073"/>
                  </a:lnTo>
                  <a:lnTo>
                    <a:pt x="168702" y="64073"/>
                  </a:lnTo>
                  <a:lnTo>
                    <a:pt x="168702" y="57989"/>
                  </a:lnTo>
                  <a:close/>
                  <a:moveTo>
                    <a:pt x="181834" y="57989"/>
                  </a:moveTo>
                  <a:lnTo>
                    <a:pt x="181834" y="64073"/>
                  </a:lnTo>
                  <a:lnTo>
                    <a:pt x="175429" y="64073"/>
                  </a:lnTo>
                  <a:lnTo>
                    <a:pt x="175429" y="57989"/>
                  </a:lnTo>
                  <a:close/>
                  <a:moveTo>
                    <a:pt x="188561" y="57989"/>
                  </a:moveTo>
                  <a:lnTo>
                    <a:pt x="188561" y="64073"/>
                  </a:lnTo>
                  <a:lnTo>
                    <a:pt x="182173" y="64073"/>
                  </a:lnTo>
                  <a:lnTo>
                    <a:pt x="182173" y="57989"/>
                  </a:lnTo>
                  <a:close/>
                  <a:moveTo>
                    <a:pt x="195288" y="57989"/>
                  </a:moveTo>
                  <a:lnTo>
                    <a:pt x="195288" y="64073"/>
                  </a:lnTo>
                  <a:lnTo>
                    <a:pt x="188900" y="64073"/>
                  </a:lnTo>
                  <a:lnTo>
                    <a:pt x="188900" y="57989"/>
                  </a:lnTo>
                  <a:close/>
                  <a:moveTo>
                    <a:pt x="202032" y="57989"/>
                  </a:moveTo>
                  <a:lnTo>
                    <a:pt x="202032" y="64073"/>
                  </a:lnTo>
                  <a:lnTo>
                    <a:pt x="195627" y="64073"/>
                  </a:lnTo>
                  <a:lnTo>
                    <a:pt x="195627" y="57989"/>
                  </a:lnTo>
                  <a:close/>
                  <a:moveTo>
                    <a:pt x="208759" y="57989"/>
                  </a:moveTo>
                  <a:lnTo>
                    <a:pt x="208759" y="64073"/>
                  </a:lnTo>
                  <a:lnTo>
                    <a:pt x="202371" y="64073"/>
                  </a:lnTo>
                  <a:lnTo>
                    <a:pt x="202371" y="57989"/>
                  </a:lnTo>
                  <a:close/>
                  <a:moveTo>
                    <a:pt x="215504" y="57989"/>
                  </a:moveTo>
                  <a:lnTo>
                    <a:pt x="215504" y="64073"/>
                  </a:lnTo>
                  <a:lnTo>
                    <a:pt x="209098" y="64073"/>
                  </a:lnTo>
                  <a:lnTo>
                    <a:pt x="209098" y="57989"/>
                  </a:lnTo>
                  <a:close/>
                  <a:moveTo>
                    <a:pt x="222230" y="57989"/>
                  </a:moveTo>
                  <a:lnTo>
                    <a:pt x="222230" y="64073"/>
                  </a:lnTo>
                  <a:lnTo>
                    <a:pt x="215843" y="64073"/>
                  </a:lnTo>
                  <a:lnTo>
                    <a:pt x="215843" y="57989"/>
                  </a:lnTo>
                  <a:close/>
                  <a:moveTo>
                    <a:pt x="228975" y="57989"/>
                  </a:moveTo>
                  <a:lnTo>
                    <a:pt x="228975" y="64073"/>
                  </a:lnTo>
                  <a:lnTo>
                    <a:pt x="222569" y="64073"/>
                  </a:lnTo>
                  <a:lnTo>
                    <a:pt x="222569" y="57989"/>
                  </a:lnTo>
                  <a:close/>
                  <a:moveTo>
                    <a:pt x="235701" y="57989"/>
                  </a:moveTo>
                  <a:lnTo>
                    <a:pt x="235701" y="64073"/>
                  </a:lnTo>
                  <a:lnTo>
                    <a:pt x="229296" y="64073"/>
                  </a:lnTo>
                  <a:lnTo>
                    <a:pt x="229296" y="57989"/>
                  </a:lnTo>
                  <a:close/>
                  <a:moveTo>
                    <a:pt x="242428" y="57989"/>
                  </a:moveTo>
                  <a:lnTo>
                    <a:pt x="242428" y="64073"/>
                  </a:lnTo>
                  <a:lnTo>
                    <a:pt x="236040" y="64073"/>
                  </a:lnTo>
                  <a:lnTo>
                    <a:pt x="236040" y="57989"/>
                  </a:lnTo>
                  <a:close/>
                  <a:moveTo>
                    <a:pt x="249173" y="57989"/>
                  </a:moveTo>
                  <a:lnTo>
                    <a:pt x="249173" y="64073"/>
                  </a:lnTo>
                  <a:lnTo>
                    <a:pt x="242767" y="64073"/>
                  </a:lnTo>
                  <a:lnTo>
                    <a:pt x="242767" y="57989"/>
                  </a:lnTo>
                  <a:close/>
                  <a:moveTo>
                    <a:pt x="255899" y="57989"/>
                  </a:moveTo>
                  <a:lnTo>
                    <a:pt x="255899" y="64073"/>
                  </a:lnTo>
                  <a:lnTo>
                    <a:pt x="249512" y="64073"/>
                  </a:lnTo>
                  <a:lnTo>
                    <a:pt x="249512" y="57989"/>
                  </a:lnTo>
                  <a:close/>
                  <a:moveTo>
                    <a:pt x="262644" y="57989"/>
                  </a:moveTo>
                  <a:lnTo>
                    <a:pt x="262644" y="64073"/>
                  </a:lnTo>
                  <a:lnTo>
                    <a:pt x="256238" y="64073"/>
                  </a:lnTo>
                  <a:lnTo>
                    <a:pt x="256238" y="57989"/>
                  </a:lnTo>
                  <a:close/>
                  <a:moveTo>
                    <a:pt x="269370" y="57989"/>
                  </a:moveTo>
                  <a:lnTo>
                    <a:pt x="269370" y="64073"/>
                  </a:lnTo>
                  <a:lnTo>
                    <a:pt x="262983" y="64073"/>
                  </a:lnTo>
                  <a:lnTo>
                    <a:pt x="262983" y="57989"/>
                  </a:lnTo>
                  <a:close/>
                  <a:moveTo>
                    <a:pt x="276115" y="57989"/>
                  </a:moveTo>
                  <a:lnTo>
                    <a:pt x="276115" y="64073"/>
                  </a:lnTo>
                  <a:lnTo>
                    <a:pt x="269709" y="64073"/>
                  </a:lnTo>
                  <a:lnTo>
                    <a:pt x="269709" y="57989"/>
                  </a:lnTo>
                  <a:close/>
                  <a:moveTo>
                    <a:pt x="282842" y="57989"/>
                  </a:moveTo>
                  <a:lnTo>
                    <a:pt x="282842" y="64073"/>
                  </a:lnTo>
                  <a:lnTo>
                    <a:pt x="276436" y="64073"/>
                  </a:lnTo>
                  <a:lnTo>
                    <a:pt x="276436" y="57989"/>
                  </a:lnTo>
                  <a:close/>
                  <a:moveTo>
                    <a:pt x="6745" y="64394"/>
                  </a:moveTo>
                  <a:lnTo>
                    <a:pt x="6745" y="70478"/>
                  </a:lnTo>
                  <a:lnTo>
                    <a:pt x="339" y="70478"/>
                  </a:lnTo>
                  <a:lnTo>
                    <a:pt x="339" y="64394"/>
                  </a:lnTo>
                  <a:close/>
                  <a:moveTo>
                    <a:pt x="13471" y="64394"/>
                  </a:moveTo>
                  <a:lnTo>
                    <a:pt x="13471" y="70478"/>
                  </a:lnTo>
                  <a:lnTo>
                    <a:pt x="7066" y="70478"/>
                  </a:lnTo>
                  <a:lnTo>
                    <a:pt x="7066" y="64394"/>
                  </a:lnTo>
                  <a:close/>
                  <a:moveTo>
                    <a:pt x="20198" y="64394"/>
                  </a:moveTo>
                  <a:lnTo>
                    <a:pt x="20198" y="70478"/>
                  </a:lnTo>
                  <a:lnTo>
                    <a:pt x="13810" y="70478"/>
                  </a:lnTo>
                  <a:lnTo>
                    <a:pt x="13810" y="64394"/>
                  </a:lnTo>
                  <a:close/>
                  <a:moveTo>
                    <a:pt x="26942" y="64394"/>
                  </a:moveTo>
                  <a:lnTo>
                    <a:pt x="26942" y="70478"/>
                  </a:lnTo>
                  <a:lnTo>
                    <a:pt x="20537" y="70478"/>
                  </a:lnTo>
                  <a:lnTo>
                    <a:pt x="20537" y="64394"/>
                  </a:lnTo>
                  <a:close/>
                  <a:moveTo>
                    <a:pt x="33669" y="64394"/>
                  </a:moveTo>
                  <a:lnTo>
                    <a:pt x="33669" y="70478"/>
                  </a:lnTo>
                  <a:lnTo>
                    <a:pt x="27281" y="70478"/>
                  </a:lnTo>
                  <a:lnTo>
                    <a:pt x="27281" y="64394"/>
                  </a:lnTo>
                  <a:close/>
                  <a:moveTo>
                    <a:pt x="40414" y="64394"/>
                  </a:moveTo>
                  <a:lnTo>
                    <a:pt x="40414" y="70478"/>
                  </a:lnTo>
                  <a:lnTo>
                    <a:pt x="34008" y="70478"/>
                  </a:lnTo>
                  <a:lnTo>
                    <a:pt x="34008" y="64394"/>
                  </a:lnTo>
                  <a:close/>
                  <a:moveTo>
                    <a:pt x="47140" y="64394"/>
                  </a:moveTo>
                  <a:lnTo>
                    <a:pt x="47140" y="70478"/>
                  </a:lnTo>
                  <a:lnTo>
                    <a:pt x="40753" y="70478"/>
                  </a:lnTo>
                  <a:lnTo>
                    <a:pt x="40753" y="64394"/>
                  </a:lnTo>
                  <a:close/>
                  <a:moveTo>
                    <a:pt x="53885" y="64394"/>
                  </a:moveTo>
                  <a:lnTo>
                    <a:pt x="53885" y="70478"/>
                  </a:lnTo>
                  <a:lnTo>
                    <a:pt x="47479" y="70478"/>
                  </a:lnTo>
                  <a:lnTo>
                    <a:pt x="47479" y="64394"/>
                  </a:lnTo>
                  <a:close/>
                  <a:moveTo>
                    <a:pt x="60611" y="64394"/>
                  </a:moveTo>
                  <a:lnTo>
                    <a:pt x="60611" y="70478"/>
                  </a:lnTo>
                  <a:lnTo>
                    <a:pt x="54206" y="70478"/>
                  </a:lnTo>
                  <a:lnTo>
                    <a:pt x="54206" y="64394"/>
                  </a:lnTo>
                  <a:close/>
                  <a:moveTo>
                    <a:pt x="67338" y="64394"/>
                  </a:moveTo>
                  <a:lnTo>
                    <a:pt x="67338" y="70478"/>
                  </a:lnTo>
                  <a:lnTo>
                    <a:pt x="60950" y="70478"/>
                  </a:lnTo>
                  <a:lnTo>
                    <a:pt x="60950" y="64394"/>
                  </a:lnTo>
                  <a:close/>
                  <a:moveTo>
                    <a:pt x="74083" y="64394"/>
                  </a:moveTo>
                  <a:lnTo>
                    <a:pt x="74083" y="70478"/>
                  </a:lnTo>
                  <a:lnTo>
                    <a:pt x="67677" y="70478"/>
                  </a:lnTo>
                  <a:lnTo>
                    <a:pt x="67677" y="64394"/>
                  </a:lnTo>
                  <a:close/>
                  <a:moveTo>
                    <a:pt x="80809" y="64394"/>
                  </a:moveTo>
                  <a:lnTo>
                    <a:pt x="80809" y="70478"/>
                  </a:lnTo>
                  <a:lnTo>
                    <a:pt x="74422" y="70478"/>
                  </a:lnTo>
                  <a:lnTo>
                    <a:pt x="74422" y="64394"/>
                  </a:lnTo>
                  <a:close/>
                  <a:moveTo>
                    <a:pt x="87554" y="64394"/>
                  </a:moveTo>
                  <a:lnTo>
                    <a:pt x="87554" y="70478"/>
                  </a:lnTo>
                  <a:lnTo>
                    <a:pt x="81148" y="70478"/>
                  </a:lnTo>
                  <a:lnTo>
                    <a:pt x="81148" y="64394"/>
                  </a:lnTo>
                  <a:close/>
                  <a:moveTo>
                    <a:pt x="94281" y="64394"/>
                  </a:moveTo>
                  <a:lnTo>
                    <a:pt x="94281" y="70478"/>
                  </a:lnTo>
                  <a:lnTo>
                    <a:pt x="87893" y="70478"/>
                  </a:lnTo>
                  <a:lnTo>
                    <a:pt x="87893" y="64394"/>
                  </a:lnTo>
                  <a:close/>
                  <a:moveTo>
                    <a:pt x="101007" y="64394"/>
                  </a:moveTo>
                  <a:lnTo>
                    <a:pt x="101007" y="70478"/>
                  </a:lnTo>
                  <a:lnTo>
                    <a:pt x="94620" y="70478"/>
                  </a:lnTo>
                  <a:lnTo>
                    <a:pt x="94620" y="64394"/>
                  </a:lnTo>
                  <a:close/>
                  <a:moveTo>
                    <a:pt x="107752" y="64394"/>
                  </a:moveTo>
                  <a:lnTo>
                    <a:pt x="107752" y="70478"/>
                  </a:lnTo>
                  <a:lnTo>
                    <a:pt x="101346" y="70478"/>
                  </a:lnTo>
                  <a:lnTo>
                    <a:pt x="101346" y="64394"/>
                  </a:lnTo>
                  <a:close/>
                  <a:moveTo>
                    <a:pt x="114478" y="64394"/>
                  </a:moveTo>
                  <a:lnTo>
                    <a:pt x="114478" y="70478"/>
                  </a:lnTo>
                  <a:lnTo>
                    <a:pt x="108091" y="70478"/>
                  </a:lnTo>
                  <a:lnTo>
                    <a:pt x="108091" y="64394"/>
                  </a:lnTo>
                  <a:close/>
                  <a:moveTo>
                    <a:pt x="121223" y="64394"/>
                  </a:moveTo>
                  <a:lnTo>
                    <a:pt x="121223" y="70478"/>
                  </a:lnTo>
                  <a:lnTo>
                    <a:pt x="114817" y="70478"/>
                  </a:lnTo>
                  <a:lnTo>
                    <a:pt x="114817" y="64394"/>
                  </a:lnTo>
                  <a:close/>
                  <a:moveTo>
                    <a:pt x="127950" y="64394"/>
                  </a:moveTo>
                  <a:lnTo>
                    <a:pt x="127950" y="70478"/>
                  </a:lnTo>
                  <a:lnTo>
                    <a:pt x="121562" y="70478"/>
                  </a:lnTo>
                  <a:lnTo>
                    <a:pt x="121562" y="64394"/>
                  </a:lnTo>
                  <a:close/>
                  <a:moveTo>
                    <a:pt x="134694" y="64394"/>
                  </a:moveTo>
                  <a:lnTo>
                    <a:pt x="134694" y="70478"/>
                  </a:lnTo>
                  <a:lnTo>
                    <a:pt x="128289" y="70478"/>
                  </a:lnTo>
                  <a:lnTo>
                    <a:pt x="128289" y="64394"/>
                  </a:lnTo>
                  <a:close/>
                  <a:moveTo>
                    <a:pt x="141421" y="64394"/>
                  </a:moveTo>
                  <a:lnTo>
                    <a:pt x="141421" y="70478"/>
                  </a:lnTo>
                  <a:lnTo>
                    <a:pt x="135033" y="70478"/>
                  </a:lnTo>
                  <a:lnTo>
                    <a:pt x="135033" y="64394"/>
                  </a:lnTo>
                  <a:close/>
                  <a:moveTo>
                    <a:pt x="148148" y="64394"/>
                  </a:moveTo>
                  <a:lnTo>
                    <a:pt x="148148" y="70478"/>
                  </a:lnTo>
                  <a:lnTo>
                    <a:pt x="141760" y="70478"/>
                  </a:lnTo>
                  <a:lnTo>
                    <a:pt x="141760" y="64394"/>
                  </a:lnTo>
                  <a:close/>
                  <a:moveTo>
                    <a:pt x="154892" y="64394"/>
                  </a:moveTo>
                  <a:lnTo>
                    <a:pt x="154892" y="70478"/>
                  </a:lnTo>
                  <a:lnTo>
                    <a:pt x="148487" y="70478"/>
                  </a:lnTo>
                  <a:lnTo>
                    <a:pt x="148487" y="64394"/>
                  </a:lnTo>
                  <a:close/>
                  <a:moveTo>
                    <a:pt x="161619" y="64394"/>
                  </a:moveTo>
                  <a:lnTo>
                    <a:pt x="161619" y="70478"/>
                  </a:lnTo>
                  <a:lnTo>
                    <a:pt x="155231" y="70478"/>
                  </a:lnTo>
                  <a:lnTo>
                    <a:pt x="155231" y="64394"/>
                  </a:lnTo>
                  <a:close/>
                  <a:moveTo>
                    <a:pt x="168363" y="64394"/>
                  </a:moveTo>
                  <a:lnTo>
                    <a:pt x="168363" y="70478"/>
                  </a:lnTo>
                  <a:lnTo>
                    <a:pt x="161958" y="70478"/>
                  </a:lnTo>
                  <a:lnTo>
                    <a:pt x="161958" y="64394"/>
                  </a:lnTo>
                  <a:close/>
                  <a:moveTo>
                    <a:pt x="175090" y="64394"/>
                  </a:moveTo>
                  <a:lnTo>
                    <a:pt x="175090" y="70478"/>
                  </a:lnTo>
                  <a:lnTo>
                    <a:pt x="168702" y="70478"/>
                  </a:lnTo>
                  <a:lnTo>
                    <a:pt x="168702" y="64394"/>
                  </a:lnTo>
                  <a:close/>
                  <a:moveTo>
                    <a:pt x="181834" y="64394"/>
                  </a:moveTo>
                  <a:lnTo>
                    <a:pt x="181834" y="70478"/>
                  </a:lnTo>
                  <a:lnTo>
                    <a:pt x="175429" y="70478"/>
                  </a:lnTo>
                  <a:lnTo>
                    <a:pt x="175429" y="64394"/>
                  </a:lnTo>
                  <a:close/>
                  <a:moveTo>
                    <a:pt x="188561" y="64394"/>
                  </a:moveTo>
                  <a:lnTo>
                    <a:pt x="188561" y="70478"/>
                  </a:lnTo>
                  <a:lnTo>
                    <a:pt x="182173" y="70478"/>
                  </a:lnTo>
                  <a:lnTo>
                    <a:pt x="182173" y="64394"/>
                  </a:lnTo>
                  <a:close/>
                  <a:moveTo>
                    <a:pt x="195288" y="64394"/>
                  </a:moveTo>
                  <a:lnTo>
                    <a:pt x="195288" y="70478"/>
                  </a:lnTo>
                  <a:lnTo>
                    <a:pt x="188900" y="70478"/>
                  </a:lnTo>
                  <a:lnTo>
                    <a:pt x="188900" y="64394"/>
                  </a:lnTo>
                  <a:close/>
                  <a:moveTo>
                    <a:pt x="202032" y="64394"/>
                  </a:moveTo>
                  <a:lnTo>
                    <a:pt x="202032" y="70478"/>
                  </a:lnTo>
                  <a:lnTo>
                    <a:pt x="195627" y="70478"/>
                  </a:lnTo>
                  <a:lnTo>
                    <a:pt x="195627" y="64394"/>
                  </a:lnTo>
                  <a:close/>
                  <a:moveTo>
                    <a:pt x="208759" y="64394"/>
                  </a:moveTo>
                  <a:lnTo>
                    <a:pt x="208759" y="70478"/>
                  </a:lnTo>
                  <a:lnTo>
                    <a:pt x="202371" y="70478"/>
                  </a:lnTo>
                  <a:lnTo>
                    <a:pt x="202371" y="64394"/>
                  </a:lnTo>
                  <a:close/>
                  <a:moveTo>
                    <a:pt x="215504" y="64394"/>
                  </a:moveTo>
                  <a:lnTo>
                    <a:pt x="215504" y="70478"/>
                  </a:lnTo>
                  <a:lnTo>
                    <a:pt x="209098" y="70478"/>
                  </a:lnTo>
                  <a:lnTo>
                    <a:pt x="209098" y="64394"/>
                  </a:lnTo>
                  <a:close/>
                  <a:moveTo>
                    <a:pt x="222230" y="64394"/>
                  </a:moveTo>
                  <a:lnTo>
                    <a:pt x="222230" y="70478"/>
                  </a:lnTo>
                  <a:lnTo>
                    <a:pt x="215843" y="70478"/>
                  </a:lnTo>
                  <a:lnTo>
                    <a:pt x="215843" y="64394"/>
                  </a:lnTo>
                  <a:close/>
                  <a:moveTo>
                    <a:pt x="228975" y="64394"/>
                  </a:moveTo>
                  <a:lnTo>
                    <a:pt x="228975" y="70478"/>
                  </a:lnTo>
                  <a:lnTo>
                    <a:pt x="222569" y="70478"/>
                  </a:lnTo>
                  <a:lnTo>
                    <a:pt x="222569" y="64394"/>
                  </a:lnTo>
                  <a:close/>
                  <a:moveTo>
                    <a:pt x="235701" y="64394"/>
                  </a:moveTo>
                  <a:lnTo>
                    <a:pt x="235701" y="70478"/>
                  </a:lnTo>
                  <a:lnTo>
                    <a:pt x="229296" y="70478"/>
                  </a:lnTo>
                  <a:lnTo>
                    <a:pt x="229296" y="64394"/>
                  </a:lnTo>
                  <a:close/>
                  <a:moveTo>
                    <a:pt x="242428" y="64394"/>
                  </a:moveTo>
                  <a:lnTo>
                    <a:pt x="242428" y="70478"/>
                  </a:lnTo>
                  <a:lnTo>
                    <a:pt x="236040" y="70478"/>
                  </a:lnTo>
                  <a:lnTo>
                    <a:pt x="236040" y="64394"/>
                  </a:lnTo>
                  <a:close/>
                  <a:moveTo>
                    <a:pt x="249173" y="64394"/>
                  </a:moveTo>
                  <a:lnTo>
                    <a:pt x="249173" y="70478"/>
                  </a:lnTo>
                  <a:lnTo>
                    <a:pt x="242767" y="70478"/>
                  </a:lnTo>
                  <a:lnTo>
                    <a:pt x="242767" y="64394"/>
                  </a:lnTo>
                  <a:close/>
                  <a:moveTo>
                    <a:pt x="255899" y="64394"/>
                  </a:moveTo>
                  <a:lnTo>
                    <a:pt x="255899" y="70478"/>
                  </a:lnTo>
                  <a:lnTo>
                    <a:pt x="249512" y="70478"/>
                  </a:lnTo>
                  <a:lnTo>
                    <a:pt x="249512" y="64394"/>
                  </a:lnTo>
                  <a:close/>
                  <a:moveTo>
                    <a:pt x="262644" y="64394"/>
                  </a:moveTo>
                  <a:lnTo>
                    <a:pt x="262644" y="70478"/>
                  </a:lnTo>
                  <a:lnTo>
                    <a:pt x="256238" y="70478"/>
                  </a:lnTo>
                  <a:lnTo>
                    <a:pt x="256238" y="64394"/>
                  </a:lnTo>
                  <a:close/>
                  <a:moveTo>
                    <a:pt x="269370" y="64394"/>
                  </a:moveTo>
                  <a:lnTo>
                    <a:pt x="269370" y="70478"/>
                  </a:lnTo>
                  <a:lnTo>
                    <a:pt x="262983" y="70478"/>
                  </a:lnTo>
                  <a:lnTo>
                    <a:pt x="262983" y="64394"/>
                  </a:lnTo>
                  <a:close/>
                  <a:moveTo>
                    <a:pt x="276115" y="64394"/>
                  </a:moveTo>
                  <a:lnTo>
                    <a:pt x="276115" y="70478"/>
                  </a:lnTo>
                  <a:lnTo>
                    <a:pt x="269709" y="70478"/>
                  </a:lnTo>
                  <a:lnTo>
                    <a:pt x="269709" y="64394"/>
                  </a:lnTo>
                  <a:close/>
                  <a:moveTo>
                    <a:pt x="282842" y="64394"/>
                  </a:moveTo>
                  <a:lnTo>
                    <a:pt x="282842" y="70478"/>
                  </a:lnTo>
                  <a:lnTo>
                    <a:pt x="276436" y="70478"/>
                  </a:lnTo>
                  <a:lnTo>
                    <a:pt x="276436" y="64394"/>
                  </a:lnTo>
                  <a:close/>
                  <a:moveTo>
                    <a:pt x="6745" y="70800"/>
                  </a:moveTo>
                  <a:lnTo>
                    <a:pt x="6745" y="76884"/>
                  </a:lnTo>
                  <a:lnTo>
                    <a:pt x="339" y="76884"/>
                  </a:lnTo>
                  <a:lnTo>
                    <a:pt x="339" y="70800"/>
                  </a:lnTo>
                  <a:close/>
                  <a:moveTo>
                    <a:pt x="13471" y="70800"/>
                  </a:moveTo>
                  <a:lnTo>
                    <a:pt x="13471" y="76884"/>
                  </a:lnTo>
                  <a:lnTo>
                    <a:pt x="7066" y="76884"/>
                  </a:lnTo>
                  <a:lnTo>
                    <a:pt x="7066" y="70800"/>
                  </a:lnTo>
                  <a:close/>
                  <a:moveTo>
                    <a:pt x="20198" y="70800"/>
                  </a:moveTo>
                  <a:lnTo>
                    <a:pt x="20198" y="76884"/>
                  </a:lnTo>
                  <a:lnTo>
                    <a:pt x="13810" y="76884"/>
                  </a:lnTo>
                  <a:lnTo>
                    <a:pt x="13810" y="70800"/>
                  </a:lnTo>
                  <a:close/>
                  <a:moveTo>
                    <a:pt x="26942" y="70800"/>
                  </a:moveTo>
                  <a:lnTo>
                    <a:pt x="26942" y="76884"/>
                  </a:lnTo>
                  <a:lnTo>
                    <a:pt x="20537" y="76884"/>
                  </a:lnTo>
                  <a:lnTo>
                    <a:pt x="20537" y="70800"/>
                  </a:lnTo>
                  <a:close/>
                  <a:moveTo>
                    <a:pt x="33669" y="70800"/>
                  </a:moveTo>
                  <a:lnTo>
                    <a:pt x="33669" y="76884"/>
                  </a:lnTo>
                  <a:lnTo>
                    <a:pt x="27281" y="76884"/>
                  </a:lnTo>
                  <a:lnTo>
                    <a:pt x="27281" y="70800"/>
                  </a:lnTo>
                  <a:close/>
                  <a:moveTo>
                    <a:pt x="40414" y="70800"/>
                  </a:moveTo>
                  <a:lnTo>
                    <a:pt x="40414" y="76884"/>
                  </a:lnTo>
                  <a:lnTo>
                    <a:pt x="34008" y="76884"/>
                  </a:lnTo>
                  <a:lnTo>
                    <a:pt x="34008" y="70800"/>
                  </a:lnTo>
                  <a:close/>
                  <a:moveTo>
                    <a:pt x="47140" y="70800"/>
                  </a:moveTo>
                  <a:lnTo>
                    <a:pt x="47140" y="76884"/>
                  </a:lnTo>
                  <a:lnTo>
                    <a:pt x="40753" y="76884"/>
                  </a:lnTo>
                  <a:lnTo>
                    <a:pt x="40753" y="70800"/>
                  </a:lnTo>
                  <a:close/>
                  <a:moveTo>
                    <a:pt x="53885" y="70800"/>
                  </a:moveTo>
                  <a:lnTo>
                    <a:pt x="53885" y="76884"/>
                  </a:lnTo>
                  <a:lnTo>
                    <a:pt x="47479" y="76884"/>
                  </a:lnTo>
                  <a:lnTo>
                    <a:pt x="47479" y="70800"/>
                  </a:lnTo>
                  <a:close/>
                  <a:moveTo>
                    <a:pt x="60611" y="70800"/>
                  </a:moveTo>
                  <a:lnTo>
                    <a:pt x="60611" y="76884"/>
                  </a:lnTo>
                  <a:lnTo>
                    <a:pt x="54206" y="76884"/>
                  </a:lnTo>
                  <a:lnTo>
                    <a:pt x="54206" y="70800"/>
                  </a:lnTo>
                  <a:close/>
                  <a:moveTo>
                    <a:pt x="67338" y="70800"/>
                  </a:moveTo>
                  <a:lnTo>
                    <a:pt x="67338" y="76884"/>
                  </a:lnTo>
                  <a:lnTo>
                    <a:pt x="60950" y="76884"/>
                  </a:lnTo>
                  <a:lnTo>
                    <a:pt x="60950" y="70800"/>
                  </a:lnTo>
                  <a:close/>
                  <a:moveTo>
                    <a:pt x="74083" y="70800"/>
                  </a:moveTo>
                  <a:lnTo>
                    <a:pt x="74083" y="76884"/>
                  </a:lnTo>
                  <a:lnTo>
                    <a:pt x="67677" y="76884"/>
                  </a:lnTo>
                  <a:lnTo>
                    <a:pt x="67677" y="70800"/>
                  </a:lnTo>
                  <a:close/>
                  <a:moveTo>
                    <a:pt x="80809" y="70800"/>
                  </a:moveTo>
                  <a:lnTo>
                    <a:pt x="80809" y="76884"/>
                  </a:lnTo>
                  <a:lnTo>
                    <a:pt x="74422" y="76884"/>
                  </a:lnTo>
                  <a:lnTo>
                    <a:pt x="74422" y="70800"/>
                  </a:lnTo>
                  <a:close/>
                  <a:moveTo>
                    <a:pt x="87554" y="70800"/>
                  </a:moveTo>
                  <a:lnTo>
                    <a:pt x="87554" y="76884"/>
                  </a:lnTo>
                  <a:lnTo>
                    <a:pt x="81148" y="76884"/>
                  </a:lnTo>
                  <a:lnTo>
                    <a:pt x="81148" y="70800"/>
                  </a:lnTo>
                  <a:close/>
                  <a:moveTo>
                    <a:pt x="94281" y="70800"/>
                  </a:moveTo>
                  <a:lnTo>
                    <a:pt x="94281" y="76884"/>
                  </a:lnTo>
                  <a:lnTo>
                    <a:pt x="87893" y="76884"/>
                  </a:lnTo>
                  <a:lnTo>
                    <a:pt x="87893" y="70800"/>
                  </a:lnTo>
                  <a:close/>
                  <a:moveTo>
                    <a:pt x="101007" y="70800"/>
                  </a:moveTo>
                  <a:lnTo>
                    <a:pt x="101007" y="76884"/>
                  </a:lnTo>
                  <a:lnTo>
                    <a:pt x="94620" y="76884"/>
                  </a:lnTo>
                  <a:lnTo>
                    <a:pt x="94620" y="70800"/>
                  </a:lnTo>
                  <a:close/>
                  <a:moveTo>
                    <a:pt x="107752" y="70800"/>
                  </a:moveTo>
                  <a:lnTo>
                    <a:pt x="107752" y="76884"/>
                  </a:lnTo>
                  <a:lnTo>
                    <a:pt x="101346" y="76884"/>
                  </a:lnTo>
                  <a:lnTo>
                    <a:pt x="101346" y="70800"/>
                  </a:lnTo>
                  <a:close/>
                  <a:moveTo>
                    <a:pt x="114478" y="70800"/>
                  </a:moveTo>
                  <a:lnTo>
                    <a:pt x="114478" y="76884"/>
                  </a:lnTo>
                  <a:lnTo>
                    <a:pt x="108091" y="76884"/>
                  </a:lnTo>
                  <a:lnTo>
                    <a:pt x="108091" y="70800"/>
                  </a:lnTo>
                  <a:close/>
                  <a:moveTo>
                    <a:pt x="121223" y="70800"/>
                  </a:moveTo>
                  <a:lnTo>
                    <a:pt x="121223" y="76884"/>
                  </a:lnTo>
                  <a:lnTo>
                    <a:pt x="114817" y="76884"/>
                  </a:lnTo>
                  <a:lnTo>
                    <a:pt x="114817" y="70800"/>
                  </a:lnTo>
                  <a:close/>
                  <a:moveTo>
                    <a:pt x="127950" y="70800"/>
                  </a:moveTo>
                  <a:lnTo>
                    <a:pt x="127950" y="76884"/>
                  </a:lnTo>
                  <a:lnTo>
                    <a:pt x="121562" y="76884"/>
                  </a:lnTo>
                  <a:lnTo>
                    <a:pt x="121562" y="70800"/>
                  </a:lnTo>
                  <a:close/>
                  <a:moveTo>
                    <a:pt x="134694" y="70800"/>
                  </a:moveTo>
                  <a:lnTo>
                    <a:pt x="134694" y="76884"/>
                  </a:lnTo>
                  <a:lnTo>
                    <a:pt x="128289" y="76884"/>
                  </a:lnTo>
                  <a:lnTo>
                    <a:pt x="128289" y="70800"/>
                  </a:lnTo>
                  <a:close/>
                  <a:moveTo>
                    <a:pt x="141421" y="70800"/>
                  </a:moveTo>
                  <a:lnTo>
                    <a:pt x="141421" y="76884"/>
                  </a:lnTo>
                  <a:lnTo>
                    <a:pt x="135033" y="76884"/>
                  </a:lnTo>
                  <a:lnTo>
                    <a:pt x="135033" y="70800"/>
                  </a:lnTo>
                  <a:close/>
                  <a:moveTo>
                    <a:pt x="148148" y="70800"/>
                  </a:moveTo>
                  <a:lnTo>
                    <a:pt x="148148" y="76884"/>
                  </a:lnTo>
                  <a:lnTo>
                    <a:pt x="141760" y="76884"/>
                  </a:lnTo>
                  <a:lnTo>
                    <a:pt x="141760" y="70800"/>
                  </a:lnTo>
                  <a:close/>
                  <a:moveTo>
                    <a:pt x="154892" y="70800"/>
                  </a:moveTo>
                  <a:lnTo>
                    <a:pt x="154892" y="76884"/>
                  </a:lnTo>
                  <a:lnTo>
                    <a:pt x="148487" y="76884"/>
                  </a:lnTo>
                  <a:lnTo>
                    <a:pt x="148487" y="70800"/>
                  </a:lnTo>
                  <a:close/>
                  <a:moveTo>
                    <a:pt x="161619" y="70800"/>
                  </a:moveTo>
                  <a:lnTo>
                    <a:pt x="161619" y="76884"/>
                  </a:lnTo>
                  <a:lnTo>
                    <a:pt x="155231" y="76884"/>
                  </a:lnTo>
                  <a:lnTo>
                    <a:pt x="155231" y="70800"/>
                  </a:lnTo>
                  <a:close/>
                  <a:moveTo>
                    <a:pt x="168363" y="70800"/>
                  </a:moveTo>
                  <a:lnTo>
                    <a:pt x="168363" y="76884"/>
                  </a:lnTo>
                  <a:lnTo>
                    <a:pt x="161958" y="76884"/>
                  </a:lnTo>
                  <a:lnTo>
                    <a:pt x="161958" y="70800"/>
                  </a:lnTo>
                  <a:close/>
                  <a:moveTo>
                    <a:pt x="175090" y="70800"/>
                  </a:moveTo>
                  <a:lnTo>
                    <a:pt x="175090" y="76884"/>
                  </a:lnTo>
                  <a:lnTo>
                    <a:pt x="168702" y="76884"/>
                  </a:lnTo>
                  <a:lnTo>
                    <a:pt x="168702" y="70800"/>
                  </a:lnTo>
                  <a:close/>
                  <a:moveTo>
                    <a:pt x="181834" y="70800"/>
                  </a:moveTo>
                  <a:lnTo>
                    <a:pt x="181834" y="76884"/>
                  </a:lnTo>
                  <a:lnTo>
                    <a:pt x="175429" y="76884"/>
                  </a:lnTo>
                  <a:lnTo>
                    <a:pt x="175429" y="70800"/>
                  </a:lnTo>
                  <a:close/>
                  <a:moveTo>
                    <a:pt x="188561" y="70800"/>
                  </a:moveTo>
                  <a:lnTo>
                    <a:pt x="188561" y="76884"/>
                  </a:lnTo>
                  <a:lnTo>
                    <a:pt x="182173" y="76884"/>
                  </a:lnTo>
                  <a:lnTo>
                    <a:pt x="182173" y="70800"/>
                  </a:lnTo>
                  <a:close/>
                  <a:moveTo>
                    <a:pt x="195288" y="70800"/>
                  </a:moveTo>
                  <a:lnTo>
                    <a:pt x="195288" y="76884"/>
                  </a:lnTo>
                  <a:lnTo>
                    <a:pt x="188900" y="76884"/>
                  </a:lnTo>
                  <a:lnTo>
                    <a:pt x="188900" y="70800"/>
                  </a:lnTo>
                  <a:close/>
                  <a:moveTo>
                    <a:pt x="202032" y="70800"/>
                  </a:moveTo>
                  <a:lnTo>
                    <a:pt x="202032" y="76884"/>
                  </a:lnTo>
                  <a:lnTo>
                    <a:pt x="195627" y="76884"/>
                  </a:lnTo>
                  <a:lnTo>
                    <a:pt x="195627" y="70800"/>
                  </a:lnTo>
                  <a:close/>
                  <a:moveTo>
                    <a:pt x="208759" y="70800"/>
                  </a:moveTo>
                  <a:lnTo>
                    <a:pt x="208759" y="76884"/>
                  </a:lnTo>
                  <a:lnTo>
                    <a:pt x="202371" y="76884"/>
                  </a:lnTo>
                  <a:lnTo>
                    <a:pt x="202371" y="70800"/>
                  </a:lnTo>
                  <a:close/>
                  <a:moveTo>
                    <a:pt x="215504" y="70800"/>
                  </a:moveTo>
                  <a:lnTo>
                    <a:pt x="215504" y="76884"/>
                  </a:lnTo>
                  <a:lnTo>
                    <a:pt x="209098" y="76884"/>
                  </a:lnTo>
                  <a:lnTo>
                    <a:pt x="209098" y="70800"/>
                  </a:lnTo>
                  <a:close/>
                  <a:moveTo>
                    <a:pt x="222230" y="70800"/>
                  </a:moveTo>
                  <a:lnTo>
                    <a:pt x="222230" y="76884"/>
                  </a:lnTo>
                  <a:lnTo>
                    <a:pt x="215843" y="76884"/>
                  </a:lnTo>
                  <a:lnTo>
                    <a:pt x="215843" y="70800"/>
                  </a:lnTo>
                  <a:close/>
                  <a:moveTo>
                    <a:pt x="228975" y="70800"/>
                  </a:moveTo>
                  <a:lnTo>
                    <a:pt x="228975" y="76884"/>
                  </a:lnTo>
                  <a:lnTo>
                    <a:pt x="222569" y="76884"/>
                  </a:lnTo>
                  <a:lnTo>
                    <a:pt x="222569" y="70800"/>
                  </a:lnTo>
                  <a:close/>
                  <a:moveTo>
                    <a:pt x="235701" y="70800"/>
                  </a:moveTo>
                  <a:lnTo>
                    <a:pt x="235701" y="76884"/>
                  </a:lnTo>
                  <a:lnTo>
                    <a:pt x="229296" y="76884"/>
                  </a:lnTo>
                  <a:lnTo>
                    <a:pt x="229296" y="70800"/>
                  </a:lnTo>
                  <a:close/>
                  <a:moveTo>
                    <a:pt x="242428" y="70800"/>
                  </a:moveTo>
                  <a:lnTo>
                    <a:pt x="242428" y="76884"/>
                  </a:lnTo>
                  <a:lnTo>
                    <a:pt x="236040" y="76884"/>
                  </a:lnTo>
                  <a:lnTo>
                    <a:pt x="236040" y="70800"/>
                  </a:lnTo>
                  <a:close/>
                  <a:moveTo>
                    <a:pt x="249173" y="70800"/>
                  </a:moveTo>
                  <a:lnTo>
                    <a:pt x="249173" y="76884"/>
                  </a:lnTo>
                  <a:lnTo>
                    <a:pt x="242767" y="76884"/>
                  </a:lnTo>
                  <a:lnTo>
                    <a:pt x="242767" y="70800"/>
                  </a:lnTo>
                  <a:close/>
                  <a:moveTo>
                    <a:pt x="255899" y="70800"/>
                  </a:moveTo>
                  <a:lnTo>
                    <a:pt x="255899" y="76884"/>
                  </a:lnTo>
                  <a:lnTo>
                    <a:pt x="249512" y="76884"/>
                  </a:lnTo>
                  <a:lnTo>
                    <a:pt x="249512" y="70800"/>
                  </a:lnTo>
                  <a:close/>
                  <a:moveTo>
                    <a:pt x="262644" y="70800"/>
                  </a:moveTo>
                  <a:lnTo>
                    <a:pt x="262644" y="76884"/>
                  </a:lnTo>
                  <a:lnTo>
                    <a:pt x="256238" y="76884"/>
                  </a:lnTo>
                  <a:lnTo>
                    <a:pt x="256238" y="70800"/>
                  </a:lnTo>
                  <a:close/>
                  <a:moveTo>
                    <a:pt x="269370" y="70800"/>
                  </a:moveTo>
                  <a:lnTo>
                    <a:pt x="269370" y="76884"/>
                  </a:lnTo>
                  <a:lnTo>
                    <a:pt x="262983" y="76884"/>
                  </a:lnTo>
                  <a:lnTo>
                    <a:pt x="262983" y="70800"/>
                  </a:lnTo>
                  <a:close/>
                  <a:moveTo>
                    <a:pt x="276115" y="70800"/>
                  </a:moveTo>
                  <a:lnTo>
                    <a:pt x="276115" y="76884"/>
                  </a:lnTo>
                  <a:lnTo>
                    <a:pt x="269709" y="76884"/>
                  </a:lnTo>
                  <a:lnTo>
                    <a:pt x="269709" y="70800"/>
                  </a:lnTo>
                  <a:close/>
                  <a:moveTo>
                    <a:pt x="282842" y="70800"/>
                  </a:moveTo>
                  <a:lnTo>
                    <a:pt x="282842" y="76884"/>
                  </a:lnTo>
                  <a:lnTo>
                    <a:pt x="276436" y="76884"/>
                  </a:lnTo>
                  <a:lnTo>
                    <a:pt x="276436" y="70800"/>
                  </a:lnTo>
                  <a:close/>
                  <a:moveTo>
                    <a:pt x="6745" y="77205"/>
                  </a:moveTo>
                  <a:lnTo>
                    <a:pt x="6745" y="83289"/>
                  </a:lnTo>
                  <a:lnTo>
                    <a:pt x="339" y="83289"/>
                  </a:lnTo>
                  <a:lnTo>
                    <a:pt x="339" y="77205"/>
                  </a:lnTo>
                  <a:close/>
                  <a:moveTo>
                    <a:pt x="13471" y="77205"/>
                  </a:moveTo>
                  <a:lnTo>
                    <a:pt x="13471" y="83289"/>
                  </a:lnTo>
                  <a:lnTo>
                    <a:pt x="7066" y="83289"/>
                  </a:lnTo>
                  <a:lnTo>
                    <a:pt x="7066" y="77205"/>
                  </a:lnTo>
                  <a:close/>
                  <a:moveTo>
                    <a:pt x="20198" y="77205"/>
                  </a:moveTo>
                  <a:lnTo>
                    <a:pt x="20198" y="83289"/>
                  </a:lnTo>
                  <a:lnTo>
                    <a:pt x="13810" y="83289"/>
                  </a:lnTo>
                  <a:lnTo>
                    <a:pt x="13810" y="77205"/>
                  </a:lnTo>
                  <a:close/>
                  <a:moveTo>
                    <a:pt x="26942" y="77205"/>
                  </a:moveTo>
                  <a:lnTo>
                    <a:pt x="26942" y="83289"/>
                  </a:lnTo>
                  <a:lnTo>
                    <a:pt x="20537" y="83289"/>
                  </a:lnTo>
                  <a:lnTo>
                    <a:pt x="20537" y="77205"/>
                  </a:lnTo>
                  <a:close/>
                  <a:moveTo>
                    <a:pt x="33669" y="77205"/>
                  </a:moveTo>
                  <a:lnTo>
                    <a:pt x="33669" y="83289"/>
                  </a:lnTo>
                  <a:lnTo>
                    <a:pt x="27281" y="83289"/>
                  </a:lnTo>
                  <a:lnTo>
                    <a:pt x="27281" y="77205"/>
                  </a:lnTo>
                  <a:close/>
                  <a:moveTo>
                    <a:pt x="40414" y="77205"/>
                  </a:moveTo>
                  <a:lnTo>
                    <a:pt x="40414" y="83289"/>
                  </a:lnTo>
                  <a:lnTo>
                    <a:pt x="34008" y="83289"/>
                  </a:lnTo>
                  <a:lnTo>
                    <a:pt x="34008" y="77205"/>
                  </a:lnTo>
                  <a:close/>
                  <a:moveTo>
                    <a:pt x="47140" y="77205"/>
                  </a:moveTo>
                  <a:lnTo>
                    <a:pt x="47140" y="83289"/>
                  </a:lnTo>
                  <a:lnTo>
                    <a:pt x="40753" y="83289"/>
                  </a:lnTo>
                  <a:lnTo>
                    <a:pt x="40753" y="77205"/>
                  </a:lnTo>
                  <a:close/>
                  <a:moveTo>
                    <a:pt x="53885" y="77205"/>
                  </a:moveTo>
                  <a:lnTo>
                    <a:pt x="53885" y="83289"/>
                  </a:lnTo>
                  <a:lnTo>
                    <a:pt x="47479" y="83289"/>
                  </a:lnTo>
                  <a:lnTo>
                    <a:pt x="47479" y="77205"/>
                  </a:lnTo>
                  <a:close/>
                  <a:moveTo>
                    <a:pt x="60611" y="77205"/>
                  </a:moveTo>
                  <a:lnTo>
                    <a:pt x="60611" y="83289"/>
                  </a:lnTo>
                  <a:lnTo>
                    <a:pt x="54206" y="83289"/>
                  </a:lnTo>
                  <a:lnTo>
                    <a:pt x="54206" y="77205"/>
                  </a:lnTo>
                  <a:close/>
                  <a:moveTo>
                    <a:pt x="67338" y="77205"/>
                  </a:moveTo>
                  <a:lnTo>
                    <a:pt x="67338" y="83289"/>
                  </a:lnTo>
                  <a:lnTo>
                    <a:pt x="60950" y="83289"/>
                  </a:lnTo>
                  <a:lnTo>
                    <a:pt x="60950" y="77205"/>
                  </a:lnTo>
                  <a:close/>
                  <a:moveTo>
                    <a:pt x="74083" y="77205"/>
                  </a:moveTo>
                  <a:lnTo>
                    <a:pt x="74083" y="83289"/>
                  </a:lnTo>
                  <a:lnTo>
                    <a:pt x="67677" y="83289"/>
                  </a:lnTo>
                  <a:lnTo>
                    <a:pt x="67677" y="77205"/>
                  </a:lnTo>
                  <a:close/>
                  <a:moveTo>
                    <a:pt x="80809" y="77205"/>
                  </a:moveTo>
                  <a:lnTo>
                    <a:pt x="80809" y="83289"/>
                  </a:lnTo>
                  <a:lnTo>
                    <a:pt x="74422" y="83289"/>
                  </a:lnTo>
                  <a:lnTo>
                    <a:pt x="74422" y="77205"/>
                  </a:lnTo>
                  <a:close/>
                  <a:moveTo>
                    <a:pt x="87554" y="77205"/>
                  </a:moveTo>
                  <a:lnTo>
                    <a:pt x="87554" y="83289"/>
                  </a:lnTo>
                  <a:lnTo>
                    <a:pt x="81148" y="83289"/>
                  </a:lnTo>
                  <a:lnTo>
                    <a:pt x="81148" y="77205"/>
                  </a:lnTo>
                  <a:close/>
                  <a:moveTo>
                    <a:pt x="94281" y="77205"/>
                  </a:moveTo>
                  <a:lnTo>
                    <a:pt x="94281" y="83289"/>
                  </a:lnTo>
                  <a:lnTo>
                    <a:pt x="87893" y="83289"/>
                  </a:lnTo>
                  <a:lnTo>
                    <a:pt x="87893" y="77205"/>
                  </a:lnTo>
                  <a:close/>
                  <a:moveTo>
                    <a:pt x="101007" y="77205"/>
                  </a:moveTo>
                  <a:lnTo>
                    <a:pt x="101007" y="83289"/>
                  </a:lnTo>
                  <a:lnTo>
                    <a:pt x="94620" y="83289"/>
                  </a:lnTo>
                  <a:lnTo>
                    <a:pt x="94620" y="77205"/>
                  </a:lnTo>
                  <a:close/>
                  <a:moveTo>
                    <a:pt x="107752" y="77205"/>
                  </a:moveTo>
                  <a:lnTo>
                    <a:pt x="107752" y="83289"/>
                  </a:lnTo>
                  <a:lnTo>
                    <a:pt x="101346" y="83289"/>
                  </a:lnTo>
                  <a:lnTo>
                    <a:pt x="101346" y="77205"/>
                  </a:lnTo>
                  <a:close/>
                  <a:moveTo>
                    <a:pt x="114478" y="77205"/>
                  </a:moveTo>
                  <a:lnTo>
                    <a:pt x="114478" y="83289"/>
                  </a:lnTo>
                  <a:lnTo>
                    <a:pt x="108091" y="83289"/>
                  </a:lnTo>
                  <a:lnTo>
                    <a:pt x="108091" y="77205"/>
                  </a:lnTo>
                  <a:close/>
                  <a:moveTo>
                    <a:pt x="121223" y="77205"/>
                  </a:moveTo>
                  <a:lnTo>
                    <a:pt x="121223" y="83289"/>
                  </a:lnTo>
                  <a:lnTo>
                    <a:pt x="114817" y="83289"/>
                  </a:lnTo>
                  <a:lnTo>
                    <a:pt x="114817" y="77205"/>
                  </a:lnTo>
                  <a:close/>
                  <a:moveTo>
                    <a:pt x="127950" y="77205"/>
                  </a:moveTo>
                  <a:lnTo>
                    <a:pt x="127950" y="83289"/>
                  </a:lnTo>
                  <a:lnTo>
                    <a:pt x="121562" y="83289"/>
                  </a:lnTo>
                  <a:lnTo>
                    <a:pt x="121562" y="77205"/>
                  </a:lnTo>
                  <a:close/>
                  <a:moveTo>
                    <a:pt x="134694" y="77205"/>
                  </a:moveTo>
                  <a:lnTo>
                    <a:pt x="134694" y="83289"/>
                  </a:lnTo>
                  <a:lnTo>
                    <a:pt x="128289" y="83289"/>
                  </a:lnTo>
                  <a:lnTo>
                    <a:pt x="128289" y="77205"/>
                  </a:lnTo>
                  <a:close/>
                  <a:moveTo>
                    <a:pt x="141421" y="77205"/>
                  </a:moveTo>
                  <a:lnTo>
                    <a:pt x="141421" y="83289"/>
                  </a:lnTo>
                  <a:lnTo>
                    <a:pt x="135033" y="83289"/>
                  </a:lnTo>
                  <a:lnTo>
                    <a:pt x="135033" y="77205"/>
                  </a:lnTo>
                  <a:close/>
                  <a:moveTo>
                    <a:pt x="148148" y="77205"/>
                  </a:moveTo>
                  <a:lnTo>
                    <a:pt x="148148" y="83289"/>
                  </a:lnTo>
                  <a:lnTo>
                    <a:pt x="141760" y="83289"/>
                  </a:lnTo>
                  <a:lnTo>
                    <a:pt x="141760" y="77205"/>
                  </a:lnTo>
                  <a:close/>
                  <a:moveTo>
                    <a:pt x="154892" y="77205"/>
                  </a:moveTo>
                  <a:lnTo>
                    <a:pt x="154892" y="83289"/>
                  </a:lnTo>
                  <a:lnTo>
                    <a:pt x="148487" y="83289"/>
                  </a:lnTo>
                  <a:lnTo>
                    <a:pt x="148487" y="77205"/>
                  </a:lnTo>
                  <a:close/>
                  <a:moveTo>
                    <a:pt x="161619" y="77205"/>
                  </a:moveTo>
                  <a:lnTo>
                    <a:pt x="161619" y="83289"/>
                  </a:lnTo>
                  <a:lnTo>
                    <a:pt x="155231" y="83289"/>
                  </a:lnTo>
                  <a:lnTo>
                    <a:pt x="155231" y="77205"/>
                  </a:lnTo>
                  <a:close/>
                  <a:moveTo>
                    <a:pt x="168363" y="77205"/>
                  </a:moveTo>
                  <a:lnTo>
                    <a:pt x="168363" y="83289"/>
                  </a:lnTo>
                  <a:lnTo>
                    <a:pt x="161958" y="83289"/>
                  </a:lnTo>
                  <a:lnTo>
                    <a:pt x="161958" y="77205"/>
                  </a:lnTo>
                  <a:close/>
                  <a:moveTo>
                    <a:pt x="175090" y="77205"/>
                  </a:moveTo>
                  <a:lnTo>
                    <a:pt x="175090" y="83289"/>
                  </a:lnTo>
                  <a:lnTo>
                    <a:pt x="168702" y="83289"/>
                  </a:lnTo>
                  <a:lnTo>
                    <a:pt x="168702" y="77205"/>
                  </a:lnTo>
                  <a:close/>
                  <a:moveTo>
                    <a:pt x="181834" y="77205"/>
                  </a:moveTo>
                  <a:lnTo>
                    <a:pt x="181834" y="83289"/>
                  </a:lnTo>
                  <a:lnTo>
                    <a:pt x="175429" y="83289"/>
                  </a:lnTo>
                  <a:lnTo>
                    <a:pt x="175429" y="77205"/>
                  </a:lnTo>
                  <a:close/>
                  <a:moveTo>
                    <a:pt x="188561" y="77205"/>
                  </a:moveTo>
                  <a:lnTo>
                    <a:pt x="188561" y="83289"/>
                  </a:lnTo>
                  <a:lnTo>
                    <a:pt x="182173" y="83289"/>
                  </a:lnTo>
                  <a:lnTo>
                    <a:pt x="182173" y="77205"/>
                  </a:lnTo>
                  <a:close/>
                  <a:moveTo>
                    <a:pt x="195288" y="77205"/>
                  </a:moveTo>
                  <a:lnTo>
                    <a:pt x="195288" y="83289"/>
                  </a:lnTo>
                  <a:lnTo>
                    <a:pt x="188900" y="83289"/>
                  </a:lnTo>
                  <a:lnTo>
                    <a:pt x="188900" y="77205"/>
                  </a:lnTo>
                  <a:close/>
                  <a:moveTo>
                    <a:pt x="202032" y="77205"/>
                  </a:moveTo>
                  <a:lnTo>
                    <a:pt x="202032" y="83289"/>
                  </a:lnTo>
                  <a:lnTo>
                    <a:pt x="195627" y="83289"/>
                  </a:lnTo>
                  <a:lnTo>
                    <a:pt x="195627" y="77205"/>
                  </a:lnTo>
                  <a:close/>
                  <a:moveTo>
                    <a:pt x="208759" y="77205"/>
                  </a:moveTo>
                  <a:lnTo>
                    <a:pt x="208759" y="83289"/>
                  </a:lnTo>
                  <a:lnTo>
                    <a:pt x="202371" y="83289"/>
                  </a:lnTo>
                  <a:lnTo>
                    <a:pt x="202371" y="77205"/>
                  </a:lnTo>
                  <a:close/>
                  <a:moveTo>
                    <a:pt x="215504" y="77205"/>
                  </a:moveTo>
                  <a:lnTo>
                    <a:pt x="215504" y="83289"/>
                  </a:lnTo>
                  <a:lnTo>
                    <a:pt x="209098" y="83289"/>
                  </a:lnTo>
                  <a:lnTo>
                    <a:pt x="209098" y="77205"/>
                  </a:lnTo>
                  <a:close/>
                  <a:moveTo>
                    <a:pt x="222230" y="77205"/>
                  </a:moveTo>
                  <a:lnTo>
                    <a:pt x="222230" y="83289"/>
                  </a:lnTo>
                  <a:lnTo>
                    <a:pt x="215843" y="83289"/>
                  </a:lnTo>
                  <a:lnTo>
                    <a:pt x="215843" y="77205"/>
                  </a:lnTo>
                  <a:close/>
                  <a:moveTo>
                    <a:pt x="228975" y="77205"/>
                  </a:moveTo>
                  <a:lnTo>
                    <a:pt x="228975" y="83289"/>
                  </a:lnTo>
                  <a:lnTo>
                    <a:pt x="222569" y="83289"/>
                  </a:lnTo>
                  <a:lnTo>
                    <a:pt x="222569" y="77205"/>
                  </a:lnTo>
                  <a:close/>
                  <a:moveTo>
                    <a:pt x="235701" y="77205"/>
                  </a:moveTo>
                  <a:lnTo>
                    <a:pt x="235701" y="83289"/>
                  </a:lnTo>
                  <a:lnTo>
                    <a:pt x="229296" y="83289"/>
                  </a:lnTo>
                  <a:lnTo>
                    <a:pt x="229296" y="77205"/>
                  </a:lnTo>
                  <a:close/>
                  <a:moveTo>
                    <a:pt x="242428" y="77205"/>
                  </a:moveTo>
                  <a:lnTo>
                    <a:pt x="242428" y="83289"/>
                  </a:lnTo>
                  <a:lnTo>
                    <a:pt x="236040" y="83289"/>
                  </a:lnTo>
                  <a:lnTo>
                    <a:pt x="236040" y="77205"/>
                  </a:lnTo>
                  <a:close/>
                  <a:moveTo>
                    <a:pt x="249173" y="77205"/>
                  </a:moveTo>
                  <a:lnTo>
                    <a:pt x="249173" y="83289"/>
                  </a:lnTo>
                  <a:lnTo>
                    <a:pt x="242767" y="83289"/>
                  </a:lnTo>
                  <a:lnTo>
                    <a:pt x="242767" y="77205"/>
                  </a:lnTo>
                  <a:close/>
                  <a:moveTo>
                    <a:pt x="255899" y="77205"/>
                  </a:moveTo>
                  <a:lnTo>
                    <a:pt x="255899" y="83289"/>
                  </a:lnTo>
                  <a:lnTo>
                    <a:pt x="249512" y="83289"/>
                  </a:lnTo>
                  <a:lnTo>
                    <a:pt x="249512" y="77205"/>
                  </a:lnTo>
                  <a:close/>
                  <a:moveTo>
                    <a:pt x="262644" y="77205"/>
                  </a:moveTo>
                  <a:lnTo>
                    <a:pt x="262644" y="83289"/>
                  </a:lnTo>
                  <a:lnTo>
                    <a:pt x="256238" y="83289"/>
                  </a:lnTo>
                  <a:lnTo>
                    <a:pt x="256238" y="77205"/>
                  </a:lnTo>
                  <a:close/>
                  <a:moveTo>
                    <a:pt x="269370" y="77205"/>
                  </a:moveTo>
                  <a:lnTo>
                    <a:pt x="269370" y="83289"/>
                  </a:lnTo>
                  <a:lnTo>
                    <a:pt x="262983" y="83289"/>
                  </a:lnTo>
                  <a:lnTo>
                    <a:pt x="262983" y="77205"/>
                  </a:lnTo>
                  <a:close/>
                  <a:moveTo>
                    <a:pt x="276115" y="77205"/>
                  </a:moveTo>
                  <a:lnTo>
                    <a:pt x="276115" y="83289"/>
                  </a:lnTo>
                  <a:lnTo>
                    <a:pt x="269709" y="83289"/>
                  </a:lnTo>
                  <a:lnTo>
                    <a:pt x="269709" y="77205"/>
                  </a:lnTo>
                  <a:close/>
                  <a:moveTo>
                    <a:pt x="282842" y="77205"/>
                  </a:moveTo>
                  <a:lnTo>
                    <a:pt x="282842" y="83289"/>
                  </a:lnTo>
                  <a:lnTo>
                    <a:pt x="276436" y="83289"/>
                  </a:lnTo>
                  <a:lnTo>
                    <a:pt x="276436" y="77205"/>
                  </a:lnTo>
                  <a:close/>
                  <a:moveTo>
                    <a:pt x="6745" y="83611"/>
                  </a:moveTo>
                  <a:lnTo>
                    <a:pt x="6745" y="89695"/>
                  </a:lnTo>
                  <a:lnTo>
                    <a:pt x="339" y="89695"/>
                  </a:lnTo>
                  <a:lnTo>
                    <a:pt x="339" y="83611"/>
                  </a:lnTo>
                  <a:close/>
                  <a:moveTo>
                    <a:pt x="13471" y="83611"/>
                  </a:moveTo>
                  <a:lnTo>
                    <a:pt x="13471" y="89695"/>
                  </a:lnTo>
                  <a:lnTo>
                    <a:pt x="7066" y="89695"/>
                  </a:lnTo>
                  <a:lnTo>
                    <a:pt x="7066" y="83611"/>
                  </a:lnTo>
                  <a:close/>
                  <a:moveTo>
                    <a:pt x="20198" y="83611"/>
                  </a:moveTo>
                  <a:lnTo>
                    <a:pt x="20198" y="89695"/>
                  </a:lnTo>
                  <a:lnTo>
                    <a:pt x="13810" y="89695"/>
                  </a:lnTo>
                  <a:lnTo>
                    <a:pt x="13810" y="83611"/>
                  </a:lnTo>
                  <a:close/>
                  <a:moveTo>
                    <a:pt x="26942" y="83611"/>
                  </a:moveTo>
                  <a:lnTo>
                    <a:pt x="26942" y="89695"/>
                  </a:lnTo>
                  <a:lnTo>
                    <a:pt x="20537" y="89695"/>
                  </a:lnTo>
                  <a:lnTo>
                    <a:pt x="20537" y="83611"/>
                  </a:lnTo>
                  <a:close/>
                  <a:moveTo>
                    <a:pt x="33669" y="83611"/>
                  </a:moveTo>
                  <a:lnTo>
                    <a:pt x="33669" y="89695"/>
                  </a:lnTo>
                  <a:lnTo>
                    <a:pt x="27281" y="89695"/>
                  </a:lnTo>
                  <a:lnTo>
                    <a:pt x="27281" y="83611"/>
                  </a:lnTo>
                  <a:close/>
                  <a:moveTo>
                    <a:pt x="40414" y="83611"/>
                  </a:moveTo>
                  <a:lnTo>
                    <a:pt x="40414" y="89695"/>
                  </a:lnTo>
                  <a:lnTo>
                    <a:pt x="34008" y="89695"/>
                  </a:lnTo>
                  <a:lnTo>
                    <a:pt x="34008" y="83611"/>
                  </a:lnTo>
                  <a:close/>
                  <a:moveTo>
                    <a:pt x="47140" y="83611"/>
                  </a:moveTo>
                  <a:lnTo>
                    <a:pt x="47140" y="89695"/>
                  </a:lnTo>
                  <a:lnTo>
                    <a:pt x="40753" y="89695"/>
                  </a:lnTo>
                  <a:lnTo>
                    <a:pt x="40753" y="83611"/>
                  </a:lnTo>
                  <a:close/>
                  <a:moveTo>
                    <a:pt x="53885" y="83611"/>
                  </a:moveTo>
                  <a:lnTo>
                    <a:pt x="53885" y="89695"/>
                  </a:lnTo>
                  <a:lnTo>
                    <a:pt x="47479" y="89695"/>
                  </a:lnTo>
                  <a:lnTo>
                    <a:pt x="47479" y="83611"/>
                  </a:lnTo>
                  <a:close/>
                  <a:moveTo>
                    <a:pt x="60611" y="83611"/>
                  </a:moveTo>
                  <a:lnTo>
                    <a:pt x="60611" y="89695"/>
                  </a:lnTo>
                  <a:lnTo>
                    <a:pt x="54206" y="89695"/>
                  </a:lnTo>
                  <a:lnTo>
                    <a:pt x="54206" y="83611"/>
                  </a:lnTo>
                  <a:close/>
                  <a:moveTo>
                    <a:pt x="67338" y="83611"/>
                  </a:moveTo>
                  <a:lnTo>
                    <a:pt x="67338" y="89695"/>
                  </a:lnTo>
                  <a:lnTo>
                    <a:pt x="60950" y="89695"/>
                  </a:lnTo>
                  <a:lnTo>
                    <a:pt x="60950" y="83611"/>
                  </a:lnTo>
                  <a:close/>
                  <a:moveTo>
                    <a:pt x="74083" y="83611"/>
                  </a:moveTo>
                  <a:lnTo>
                    <a:pt x="74083" y="89695"/>
                  </a:lnTo>
                  <a:lnTo>
                    <a:pt x="67677" y="89695"/>
                  </a:lnTo>
                  <a:lnTo>
                    <a:pt x="67677" y="83611"/>
                  </a:lnTo>
                  <a:close/>
                  <a:moveTo>
                    <a:pt x="80809" y="83611"/>
                  </a:moveTo>
                  <a:lnTo>
                    <a:pt x="80809" y="89695"/>
                  </a:lnTo>
                  <a:lnTo>
                    <a:pt x="74422" y="89695"/>
                  </a:lnTo>
                  <a:lnTo>
                    <a:pt x="74422" y="83611"/>
                  </a:lnTo>
                  <a:close/>
                  <a:moveTo>
                    <a:pt x="87554" y="83611"/>
                  </a:moveTo>
                  <a:lnTo>
                    <a:pt x="87554" y="89695"/>
                  </a:lnTo>
                  <a:lnTo>
                    <a:pt x="81148" y="89695"/>
                  </a:lnTo>
                  <a:lnTo>
                    <a:pt x="81148" y="83611"/>
                  </a:lnTo>
                  <a:close/>
                  <a:moveTo>
                    <a:pt x="94281" y="83611"/>
                  </a:moveTo>
                  <a:lnTo>
                    <a:pt x="94281" y="89695"/>
                  </a:lnTo>
                  <a:lnTo>
                    <a:pt x="87893" y="89695"/>
                  </a:lnTo>
                  <a:lnTo>
                    <a:pt x="87893" y="83611"/>
                  </a:lnTo>
                  <a:close/>
                  <a:moveTo>
                    <a:pt x="101007" y="83611"/>
                  </a:moveTo>
                  <a:lnTo>
                    <a:pt x="101007" y="89695"/>
                  </a:lnTo>
                  <a:lnTo>
                    <a:pt x="94620" y="89695"/>
                  </a:lnTo>
                  <a:lnTo>
                    <a:pt x="94620" y="83611"/>
                  </a:lnTo>
                  <a:close/>
                  <a:moveTo>
                    <a:pt x="107752" y="83611"/>
                  </a:moveTo>
                  <a:lnTo>
                    <a:pt x="107752" y="89695"/>
                  </a:lnTo>
                  <a:lnTo>
                    <a:pt x="101346" y="89695"/>
                  </a:lnTo>
                  <a:lnTo>
                    <a:pt x="101346" y="83611"/>
                  </a:lnTo>
                  <a:close/>
                  <a:moveTo>
                    <a:pt x="114478" y="83611"/>
                  </a:moveTo>
                  <a:lnTo>
                    <a:pt x="114478" y="89695"/>
                  </a:lnTo>
                  <a:lnTo>
                    <a:pt x="108091" y="89695"/>
                  </a:lnTo>
                  <a:lnTo>
                    <a:pt x="108091" y="83611"/>
                  </a:lnTo>
                  <a:close/>
                  <a:moveTo>
                    <a:pt x="121223" y="83611"/>
                  </a:moveTo>
                  <a:lnTo>
                    <a:pt x="121223" y="89695"/>
                  </a:lnTo>
                  <a:lnTo>
                    <a:pt x="114817" y="89695"/>
                  </a:lnTo>
                  <a:lnTo>
                    <a:pt x="114817" y="83611"/>
                  </a:lnTo>
                  <a:close/>
                  <a:moveTo>
                    <a:pt x="127950" y="83611"/>
                  </a:moveTo>
                  <a:lnTo>
                    <a:pt x="127950" y="89695"/>
                  </a:lnTo>
                  <a:lnTo>
                    <a:pt x="121562" y="89695"/>
                  </a:lnTo>
                  <a:lnTo>
                    <a:pt x="121562" y="83611"/>
                  </a:lnTo>
                  <a:close/>
                  <a:moveTo>
                    <a:pt x="134694" y="83611"/>
                  </a:moveTo>
                  <a:lnTo>
                    <a:pt x="134694" y="89695"/>
                  </a:lnTo>
                  <a:lnTo>
                    <a:pt x="128289" y="89695"/>
                  </a:lnTo>
                  <a:lnTo>
                    <a:pt x="128289" y="83611"/>
                  </a:lnTo>
                  <a:close/>
                  <a:moveTo>
                    <a:pt x="141421" y="83611"/>
                  </a:moveTo>
                  <a:lnTo>
                    <a:pt x="141421" y="89695"/>
                  </a:lnTo>
                  <a:lnTo>
                    <a:pt x="135033" y="89695"/>
                  </a:lnTo>
                  <a:lnTo>
                    <a:pt x="135033" y="83611"/>
                  </a:lnTo>
                  <a:close/>
                  <a:moveTo>
                    <a:pt x="148148" y="83611"/>
                  </a:moveTo>
                  <a:lnTo>
                    <a:pt x="148148" y="89695"/>
                  </a:lnTo>
                  <a:lnTo>
                    <a:pt x="141760" y="89695"/>
                  </a:lnTo>
                  <a:lnTo>
                    <a:pt x="141760" y="83611"/>
                  </a:lnTo>
                  <a:close/>
                  <a:moveTo>
                    <a:pt x="154892" y="83611"/>
                  </a:moveTo>
                  <a:lnTo>
                    <a:pt x="154892" y="89695"/>
                  </a:lnTo>
                  <a:lnTo>
                    <a:pt x="148487" y="89695"/>
                  </a:lnTo>
                  <a:lnTo>
                    <a:pt x="148487" y="83611"/>
                  </a:lnTo>
                  <a:close/>
                  <a:moveTo>
                    <a:pt x="161619" y="83611"/>
                  </a:moveTo>
                  <a:lnTo>
                    <a:pt x="161619" y="89695"/>
                  </a:lnTo>
                  <a:lnTo>
                    <a:pt x="155231" y="89695"/>
                  </a:lnTo>
                  <a:lnTo>
                    <a:pt x="155231" y="83611"/>
                  </a:lnTo>
                  <a:close/>
                  <a:moveTo>
                    <a:pt x="168363" y="83611"/>
                  </a:moveTo>
                  <a:lnTo>
                    <a:pt x="168363" y="89695"/>
                  </a:lnTo>
                  <a:lnTo>
                    <a:pt x="161958" y="89695"/>
                  </a:lnTo>
                  <a:lnTo>
                    <a:pt x="161958" y="83611"/>
                  </a:lnTo>
                  <a:close/>
                  <a:moveTo>
                    <a:pt x="175090" y="83611"/>
                  </a:moveTo>
                  <a:lnTo>
                    <a:pt x="175090" y="89695"/>
                  </a:lnTo>
                  <a:lnTo>
                    <a:pt x="168702" y="89695"/>
                  </a:lnTo>
                  <a:lnTo>
                    <a:pt x="168702" y="83611"/>
                  </a:lnTo>
                  <a:close/>
                  <a:moveTo>
                    <a:pt x="181834" y="83611"/>
                  </a:moveTo>
                  <a:lnTo>
                    <a:pt x="181834" y="89695"/>
                  </a:lnTo>
                  <a:lnTo>
                    <a:pt x="175429" y="89695"/>
                  </a:lnTo>
                  <a:lnTo>
                    <a:pt x="175429" y="83611"/>
                  </a:lnTo>
                  <a:close/>
                  <a:moveTo>
                    <a:pt x="188561" y="83611"/>
                  </a:moveTo>
                  <a:lnTo>
                    <a:pt x="188561" y="89695"/>
                  </a:lnTo>
                  <a:lnTo>
                    <a:pt x="182173" y="89695"/>
                  </a:lnTo>
                  <a:lnTo>
                    <a:pt x="182173" y="83611"/>
                  </a:lnTo>
                  <a:close/>
                  <a:moveTo>
                    <a:pt x="195288" y="83611"/>
                  </a:moveTo>
                  <a:lnTo>
                    <a:pt x="195288" y="89695"/>
                  </a:lnTo>
                  <a:lnTo>
                    <a:pt x="188900" y="89695"/>
                  </a:lnTo>
                  <a:lnTo>
                    <a:pt x="188900" y="83611"/>
                  </a:lnTo>
                  <a:close/>
                  <a:moveTo>
                    <a:pt x="202032" y="83611"/>
                  </a:moveTo>
                  <a:lnTo>
                    <a:pt x="202032" y="89695"/>
                  </a:lnTo>
                  <a:lnTo>
                    <a:pt x="195627" y="89695"/>
                  </a:lnTo>
                  <a:lnTo>
                    <a:pt x="195627" y="83611"/>
                  </a:lnTo>
                  <a:close/>
                  <a:moveTo>
                    <a:pt x="208759" y="83611"/>
                  </a:moveTo>
                  <a:lnTo>
                    <a:pt x="208759" y="89695"/>
                  </a:lnTo>
                  <a:lnTo>
                    <a:pt x="202371" y="89695"/>
                  </a:lnTo>
                  <a:lnTo>
                    <a:pt x="202371" y="83611"/>
                  </a:lnTo>
                  <a:close/>
                  <a:moveTo>
                    <a:pt x="215504" y="83611"/>
                  </a:moveTo>
                  <a:lnTo>
                    <a:pt x="215504" y="89695"/>
                  </a:lnTo>
                  <a:lnTo>
                    <a:pt x="209098" y="89695"/>
                  </a:lnTo>
                  <a:lnTo>
                    <a:pt x="209098" y="83611"/>
                  </a:lnTo>
                  <a:close/>
                  <a:moveTo>
                    <a:pt x="222230" y="83611"/>
                  </a:moveTo>
                  <a:lnTo>
                    <a:pt x="222230" y="89695"/>
                  </a:lnTo>
                  <a:lnTo>
                    <a:pt x="215843" y="89695"/>
                  </a:lnTo>
                  <a:lnTo>
                    <a:pt x="215843" y="83611"/>
                  </a:lnTo>
                  <a:close/>
                  <a:moveTo>
                    <a:pt x="228975" y="83611"/>
                  </a:moveTo>
                  <a:lnTo>
                    <a:pt x="228975" y="89695"/>
                  </a:lnTo>
                  <a:lnTo>
                    <a:pt x="222569" y="89695"/>
                  </a:lnTo>
                  <a:lnTo>
                    <a:pt x="222569" y="83611"/>
                  </a:lnTo>
                  <a:close/>
                  <a:moveTo>
                    <a:pt x="235701" y="83611"/>
                  </a:moveTo>
                  <a:lnTo>
                    <a:pt x="235701" y="89695"/>
                  </a:lnTo>
                  <a:lnTo>
                    <a:pt x="229296" y="89695"/>
                  </a:lnTo>
                  <a:lnTo>
                    <a:pt x="229296" y="83611"/>
                  </a:lnTo>
                  <a:close/>
                  <a:moveTo>
                    <a:pt x="242428" y="83611"/>
                  </a:moveTo>
                  <a:lnTo>
                    <a:pt x="242428" y="89695"/>
                  </a:lnTo>
                  <a:lnTo>
                    <a:pt x="236040" y="89695"/>
                  </a:lnTo>
                  <a:lnTo>
                    <a:pt x="236040" y="83611"/>
                  </a:lnTo>
                  <a:close/>
                  <a:moveTo>
                    <a:pt x="249173" y="83611"/>
                  </a:moveTo>
                  <a:lnTo>
                    <a:pt x="249173" y="89695"/>
                  </a:lnTo>
                  <a:lnTo>
                    <a:pt x="242767" y="89695"/>
                  </a:lnTo>
                  <a:lnTo>
                    <a:pt x="242767" y="83611"/>
                  </a:lnTo>
                  <a:close/>
                  <a:moveTo>
                    <a:pt x="255899" y="83611"/>
                  </a:moveTo>
                  <a:lnTo>
                    <a:pt x="255899" y="89695"/>
                  </a:lnTo>
                  <a:lnTo>
                    <a:pt x="249512" y="89695"/>
                  </a:lnTo>
                  <a:lnTo>
                    <a:pt x="249512" y="83611"/>
                  </a:lnTo>
                  <a:close/>
                  <a:moveTo>
                    <a:pt x="262644" y="83611"/>
                  </a:moveTo>
                  <a:lnTo>
                    <a:pt x="262644" y="89695"/>
                  </a:lnTo>
                  <a:lnTo>
                    <a:pt x="256238" y="89695"/>
                  </a:lnTo>
                  <a:lnTo>
                    <a:pt x="256238" y="83611"/>
                  </a:lnTo>
                  <a:close/>
                  <a:moveTo>
                    <a:pt x="269370" y="83611"/>
                  </a:moveTo>
                  <a:lnTo>
                    <a:pt x="269370" y="89695"/>
                  </a:lnTo>
                  <a:lnTo>
                    <a:pt x="262983" y="89695"/>
                  </a:lnTo>
                  <a:lnTo>
                    <a:pt x="262983" y="83611"/>
                  </a:lnTo>
                  <a:close/>
                  <a:moveTo>
                    <a:pt x="276115" y="83611"/>
                  </a:moveTo>
                  <a:lnTo>
                    <a:pt x="276115" y="89695"/>
                  </a:lnTo>
                  <a:lnTo>
                    <a:pt x="269709" y="89695"/>
                  </a:lnTo>
                  <a:lnTo>
                    <a:pt x="269709" y="83611"/>
                  </a:lnTo>
                  <a:close/>
                  <a:moveTo>
                    <a:pt x="282842" y="83611"/>
                  </a:moveTo>
                  <a:lnTo>
                    <a:pt x="282842" y="89695"/>
                  </a:lnTo>
                  <a:lnTo>
                    <a:pt x="276436" y="89695"/>
                  </a:lnTo>
                  <a:lnTo>
                    <a:pt x="276436" y="83611"/>
                  </a:lnTo>
                  <a:close/>
                  <a:moveTo>
                    <a:pt x="6745" y="90016"/>
                  </a:moveTo>
                  <a:lnTo>
                    <a:pt x="6745" y="96100"/>
                  </a:lnTo>
                  <a:lnTo>
                    <a:pt x="339" y="96100"/>
                  </a:lnTo>
                  <a:lnTo>
                    <a:pt x="339" y="90016"/>
                  </a:lnTo>
                  <a:close/>
                  <a:moveTo>
                    <a:pt x="13471" y="90016"/>
                  </a:moveTo>
                  <a:lnTo>
                    <a:pt x="13471" y="96100"/>
                  </a:lnTo>
                  <a:lnTo>
                    <a:pt x="7066" y="96100"/>
                  </a:lnTo>
                  <a:lnTo>
                    <a:pt x="7066" y="90016"/>
                  </a:lnTo>
                  <a:close/>
                  <a:moveTo>
                    <a:pt x="20198" y="90016"/>
                  </a:moveTo>
                  <a:lnTo>
                    <a:pt x="20198" y="96100"/>
                  </a:lnTo>
                  <a:lnTo>
                    <a:pt x="13810" y="96100"/>
                  </a:lnTo>
                  <a:lnTo>
                    <a:pt x="13810" y="90016"/>
                  </a:lnTo>
                  <a:close/>
                  <a:moveTo>
                    <a:pt x="26942" y="90016"/>
                  </a:moveTo>
                  <a:lnTo>
                    <a:pt x="26942" y="96100"/>
                  </a:lnTo>
                  <a:lnTo>
                    <a:pt x="20537" y="96100"/>
                  </a:lnTo>
                  <a:lnTo>
                    <a:pt x="20537" y="90016"/>
                  </a:lnTo>
                  <a:close/>
                  <a:moveTo>
                    <a:pt x="33669" y="90016"/>
                  </a:moveTo>
                  <a:lnTo>
                    <a:pt x="33669" y="96100"/>
                  </a:lnTo>
                  <a:lnTo>
                    <a:pt x="27281" y="96100"/>
                  </a:lnTo>
                  <a:lnTo>
                    <a:pt x="27281" y="90016"/>
                  </a:lnTo>
                  <a:close/>
                  <a:moveTo>
                    <a:pt x="40414" y="90016"/>
                  </a:moveTo>
                  <a:lnTo>
                    <a:pt x="40414" y="96100"/>
                  </a:lnTo>
                  <a:lnTo>
                    <a:pt x="34008" y="96100"/>
                  </a:lnTo>
                  <a:lnTo>
                    <a:pt x="34008" y="90016"/>
                  </a:lnTo>
                  <a:close/>
                  <a:moveTo>
                    <a:pt x="47140" y="90016"/>
                  </a:moveTo>
                  <a:lnTo>
                    <a:pt x="47140" y="96100"/>
                  </a:lnTo>
                  <a:lnTo>
                    <a:pt x="40753" y="96100"/>
                  </a:lnTo>
                  <a:lnTo>
                    <a:pt x="40753" y="90016"/>
                  </a:lnTo>
                  <a:close/>
                  <a:moveTo>
                    <a:pt x="53885" y="90016"/>
                  </a:moveTo>
                  <a:lnTo>
                    <a:pt x="53885" y="96100"/>
                  </a:lnTo>
                  <a:lnTo>
                    <a:pt x="47479" y="96100"/>
                  </a:lnTo>
                  <a:lnTo>
                    <a:pt x="47479" y="90016"/>
                  </a:lnTo>
                  <a:close/>
                  <a:moveTo>
                    <a:pt x="60611" y="90016"/>
                  </a:moveTo>
                  <a:lnTo>
                    <a:pt x="60611" y="96100"/>
                  </a:lnTo>
                  <a:lnTo>
                    <a:pt x="54206" y="96100"/>
                  </a:lnTo>
                  <a:lnTo>
                    <a:pt x="54206" y="90016"/>
                  </a:lnTo>
                  <a:close/>
                  <a:moveTo>
                    <a:pt x="67338" y="90016"/>
                  </a:moveTo>
                  <a:lnTo>
                    <a:pt x="67338" y="96100"/>
                  </a:lnTo>
                  <a:lnTo>
                    <a:pt x="60950" y="96100"/>
                  </a:lnTo>
                  <a:lnTo>
                    <a:pt x="60950" y="90016"/>
                  </a:lnTo>
                  <a:close/>
                  <a:moveTo>
                    <a:pt x="74083" y="90016"/>
                  </a:moveTo>
                  <a:lnTo>
                    <a:pt x="74083" y="96100"/>
                  </a:lnTo>
                  <a:lnTo>
                    <a:pt x="67677" y="96100"/>
                  </a:lnTo>
                  <a:lnTo>
                    <a:pt x="67677" y="90016"/>
                  </a:lnTo>
                  <a:close/>
                  <a:moveTo>
                    <a:pt x="80809" y="90016"/>
                  </a:moveTo>
                  <a:lnTo>
                    <a:pt x="80809" y="96100"/>
                  </a:lnTo>
                  <a:lnTo>
                    <a:pt x="74422" y="96100"/>
                  </a:lnTo>
                  <a:lnTo>
                    <a:pt x="74422" y="90016"/>
                  </a:lnTo>
                  <a:close/>
                  <a:moveTo>
                    <a:pt x="87554" y="90016"/>
                  </a:moveTo>
                  <a:lnTo>
                    <a:pt x="87554" y="96100"/>
                  </a:lnTo>
                  <a:lnTo>
                    <a:pt x="81148" y="96100"/>
                  </a:lnTo>
                  <a:lnTo>
                    <a:pt x="81148" y="90016"/>
                  </a:lnTo>
                  <a:close/>
                  <a:moveTo>
                    <a:pt x="94281" y="90016"/>
                  </a:moveTo>
                  <a:lnTo>
                    <a:pt x="94281" y="96100"/>
                  </a:lnTo>
                  <a:lnTo>
                    <a:pt x="87893" y="96100"/>
                  </a:lnTo>
                  <a:lnTo>
                    <a:pt x="87893" y="90016"/>
                  </a:lnTo>
                  <a:close/>
                  <a:moveTo>
                    <a:pt x="101007" y="90016"/>
                  </a:moveTo>
                  <a:lnTo>
                    <a:pt x="101007" y="96100"/>
                  </a:lnTo>
                  <a:lnTo>
                    <a:pt x="94620" y="96100"/>
                  </a:lnTo>
                  <a:lnTo>
                    <a:pt x="94620" y="90016"/>
                  </a:lnTo>
                  <a:close/>
                  <a:moveTo>
                    <a:pt x="107752" y="90016"/>
                  </a:moveTo>
                  <a:lnTo>
                    <a:pt x="107752" y="96100"/>
                  </a:lnTo>
                  <a:lnTo>
                    <a:pt x="101346" y="96100"/>
                  </a:lnTo>
                  <a:lnTo>
                    <a:pt x="101346" y="90016"/>
                  </a:lnTo>
                  <a:close/>
                  <a:moveTo>
                    <a:pt x="114478" y="90016"/>
                  </a:moveTo>
                  <a:lnTo>
                    <a:pt x="114478" y="96100"/>
                  </a:lnTo>
                  <a:lnTo>
                    <a:pt x="108091" y="96100"/>
                  </a:lnTo>
                  <a:lnTo>
                    <a:pt x="108091" y="90016"/>
                  </a:lnTo>
                  <a:close/>
                  <a:moveTo>
                    <a:pt x="121223" y="90016"/>
                  </a:moveTo>
                  <a:lnTo>
                    <a:pt x="121223" y="96100"/>
                  </a:lnTo>
                  <a:lnTo>
                    <a:pt x="114817" y="96100"/>
                  </a:lnTo>
                  <a:lnTo>
                    <a:pt x="114817" y="90016"/>
                  </a:lnTo>
                  <a:close/>
                  <a:moveTo>
                    <a:pt x="127950" y="90016"/>
                  </a:moveTo>
                  <a:lnTo>
                    <a:pt x="127950" y="96100"/>
                  </a:lnTo>
                  <a:lnTo>
                    <a:pt x="121562" y="96100"/>
                  </a:lnTo>
                  <a:lnTo>
                    <a:pt x="121562" y="90016"/>
                  </a:lnTo>
                  <a:close/>
                  <a:moveTo>
                    <a:pt x="134694" y="90016"/>
                  </a:moveTo>
                  <a:lnTo>
                    <a:pt x="134694" y="96100"/>
                  </a:lnTo>
                  <a:lnTo>
                    <a:pt x="128289" y="96100"/>
                  </a:lnTo>
                  <a:lnTo>
                    <a:pt x="128289" y="90016"/>
                  </a:lnTo>
                  <a:close/>
                  <a:moveTo>
                    <a:pt x="141421" y="90016"/>
                  </a:moveTo>
                  <a:lnTo>
                    <a:pt x="141421" y="96100"/>
                  </a:lnTo>
                  <a:lnTo>
                    <a:pt x="135033" y="96100"/>
                  </a:lnTo>
                  <a:lnTo>
                    <a:pt x="135033" y="90016"/>
                  </a:lnTo>
                  <a:close/>
                  <a:moveTo>
                    <a:pt x="148148" y="90016"/>
                  </a:moveTo>
                  <a:lnTo>
                    <a:pt x="148148" y="96100"/>
                  </a:lnTo>
                  <a:lnTo>
                    <a:pt x="141760" y="96100"/>
                  </a:lnTo>
                  <a:lnTo>
                    <a:pt x="141760" y="90016"/>
                  </a:lnTo>
                  <a:close/>
                  <a:moveTo>
                    <a:pt x="154892" y="90016"/>
                  </a:moveTo>
                  <a:lnTo>
                    <a:pt x="154892" y="96100"/>
                  </a:lnTo>
                  <a:lnTo>
                    <a:pt x="148487" y="96100"/>
                  </a:lnTo>
                  <a:lnTo>
                    <a:pt x="148487" y="90016"/>
                  </a:lnTo>
                  <a:close/>
                  <a:moveTo>
                    <a:pt x="161619" y="90016"/>
                  </a:moveTo>
                  <a:lnTo>
                    <a:pt x="161619" y="96100"/>
                  </a:lnTo>
                  <a:lnTo>
                    <a:pt x="155231" y="96100"/>
                  </a:lnTo>
                  <a:lnTo>
                    <a:pt x="155231" y="90016"/>
                  </a:lnTo>
                  <a:close/>
                  <a:moveTo>
                    <a:pt x="168363" y="90016"/>
                  </a:moveTo>
                  <a:lnTo>
                    <a:pt x="168363" y="96100"/>
                  </a:lnTo>
                  <a:lnTo>
                    <a:pt x="161958" y="96100"/>
                  </a:lnTo>
                  <a:lnTo>
                    <a:pt x="161958" y="90016"/>
                  </a:lnTo>
                  <a:close/>
                  <a:moveTo>
                    <a:pt x="175090" y="90016"/>
                  </a:moveTo>
                  <a:lnTo>
                    <a:pt x="175090" y="96100"/>
                  </a:lnTo>
                  <a:lnTo>
                    <a:pt x="168702" y="96100"/>
                  </a:lnTo>
                  <a:lnTo>
                    <a:pt x="168702" y="90016"/>
                  </a:lnTo>
                  <a:close/>
                  <a:moveTo>
                    <a:pt x="181834" y="90016"/>
                  </a:moveTo>
                  <a:lnTo>
                    <a:pt x="181834" y="96100"/>
                  </a:lnTo>
                  <a:lnTo>
                    <a:pt x="175429" y="96100"/>
                  </a:lnTo>
                  <a:lnTo>
                    <a:pt x="175429" y="90016"/>
                  </a:lnTo>
                  <a:close/>
                  <a:moveTo>
                    <a:pt x="188561" y="90016"/>
                  </a:moveTo>
                  <a:lnTo>
                    <a:pt x="188561" y="96100"/>
                  </a:lnTo>
                  <a:lnTo>
                    <a:pt x="182173" y="96100"/>
                  </a:lnTo>
                  <a:lnTo>
                    <a:pt x="182173" y="90016"/>
                  </a:lnTo>
                  <a:close/>
                  <a:moveTo>
                    <a:pt x="195288" y="90016"/>
                  </a:moveTo>
                  <a:lnTo>
                    <a:pt x="195288" y="96100"/>
                  </a:lnTo>
                  <a:lnTo>
                    <a:pt x="188900" y="96100"/>
                  </a:lnTo>
                  <a:lnTo>
                    <a:pt x="188900" y="90016"/>
                  </a:lnTo>
                  <a:close/>
                  <a:moveTo>
                    <a:pt x="202032" y="90016"/>
                  </a:moveTo>
                  <a:lnTo>
                    <a:pt x="202032" y="96100"/>
                  </a:lnTo>
                  <a:lnTo>
                    <a:pt x="195627" y="96100"/>
                  </a:lnTo>
                  <a:lnTo>
                    <a:pt x="195627" y="90016"/>
                  </a:lnTo>
                  <a:close/>
                  <a:moveTo>
                    <a:pt x="208759" y="90016"/>
                  </a:moveTo>
                  <a:lnTo>
                    <a:pt x="208759" y="96100"/>
                  </a:lnTo>
                  <a:lnTo>
                    <a:pt x="202371" y="96100"/>
                  </a:lnTo>
                  <a:lnTo>
                    <a:pt x="202371" y="90016"/>
                  </a:lnTo>
                  <a:close/>
                  <a:moveTo>
                    <a:pt x="215504" y="90016"/>
                  </a:moveTo>
                  <a:lnTo>
                    <a:pt x="215504" y="96100"/>
                  </a:lnTo>
                  <a:lnTo>
                    <a:pt x="209098" y="96100"/>
                  </a:lnTo>
                  <a:lnTo>
                    <a:pt x="209098" y="90016"/>
                  </a:lnTo>
                  <a:close/>
                  <a:moveTo>
                    <a:pt x="222230" y="90016"/>
                  </a:moveTo>
                  <a:lnTo>
                    <a:pt x="222230" y="96100"/>
                  </a:lnTo>
                  <a:lnTo>
                    <a:pt x="215843" y="96100"/>
                  </a:lnTo>
                  <a:lnTo>
                    <a:pt x="215843" y="90016"/>
                  </a:lnTo>
                  <a:close/>
                  <a:moveTo>
                    <a:pt x="228975" y="90016"/>
                  </a:moveTo>
                  <a:lnTo>
                    <a:pt x="228975" y="96100"/>
                  </a:lnTo>
                  <a:lnTo>
                    <a:pt x="222569" y="96100"/>
                  </a:lnTo>
                  <a:lnTo>
                    <a:pt x="222569" y="90016"/>
                  </a:lnTo>
                  <a:close/>
                  <a:moveTo>
                    <a:pt x="235701" y="90016"/>
                  </a:moveTo>
                  <a:lnTo>
                    <a:pt x="235701" y="96100"/>
                  </a:lnTo>
                  <a:lnTo>
                    <a:pt x="229296" y="96100"/>
                  </a:lnTo>
                  <a:lnTo>
                    <a:pt x="229296" y="90016"/>
                  </a:lnTo>
                  <a:close/>
                  <a:moveTo>
                    <a:pt x="242428" y="90016"/>
                  </a:moveTo>
                  <a:lnTo>
                    <a:pt x="242428" y="96100"/>
                  </a:lnTo>
                  <a:lnTo>
                    <a:pt x="236040" y="96100"/>
                  </a:lnTo>
                  <a:lnTo>
                    <a:pt x="236040" y="90016"/>
                  </a:lnTo>
                  <a:close/>
                  <a:moveTo>
                    <a:pt x="249173" y="90016"/>
                  </a:moveTo>
                  <a:lnTo>
                    <a:pt x="249173" y="96100"/>
                  </a:lnTo>
                  <a:lnTo>
                    <a:pt x="242767" y="96100"/>
                  </a:lnTo>
                  <a:lnTo>
                    <a:pt x="242767" y="90016"/>
                  </a:lnTo>
                  <a:close/>
                  <a:moveTo>
                    <a:pt x="255899" y="90016"/>
                  </a:moveTo>
                  <a:lnTo>
                    <a:pt x="255899" y="96100"/>
                  </a:lnTo>
                  <a:lnTo>
                    <a:pt x="249512" y="96100"/>
                  </a:lnTo>
                  <a:lnTo>
                    <a:pt x="249512" y="90016"/>
                  </a:lnTo>
                  <a:close/>
                  <a:moveTo>
                    <a:pt x="262644" y="90016"/>
                  </a:moveTo>
                  <a:lnTo>
                    <a:pt x="262644" y="96100"/>
                  </a:lnTo>
                  <a:lnTo>
                    <a:pt x="256238" y="96100"/>
                  </a:lnTo>
                  <a:lnTo>
                    <a:pt x="256238" y="90016"/>
                  </a:lnTo>
                  <a:close/>
                  <a:moveTo>
                    <a:pt x="269370" y="90016"/>
                  </a:moveTo>
                  <a:lnTo>
                    <a:pt x="269370" y="96100"/>
                  </a:lnTo>
                  <a:lnTo>
                    <a:pt x="262983" y="96100"/>
                  </a:lnTo>
                  <a:lnTo>
                    <a:pt x="262983" y="90016"/>
                  </a:lnTo>
                  <a:close/>
                  <a:moveTo>
                    <a:pt x="276115" y="90016"/>
                  </a:moveTo>
                  <a:lnTo>
                    <a:pt x="276115" y="96100"/>
                  </a:lnTo>
                  <a:lnTo>
                    <a:pt x="269709" y="96100"/>
                  </a:lnTo>
                  <a:lnTo>
                    <a:pt x="269709" y="90016"/>
                  </a:lnTo>
                  <a:close/>
                  <a:moveTo>
                    <a:pt x="282842" y="90016"/>
                  </a:moveTo>
                  <a:lnTo>
                    <a:pt x="282842" y="96100"/>
                  </a:lnTo>
                  <a:lnTo>
                    <a:pt x="276436" y="96100"/>
                  </a:lnTo>
                  <a:lnTo>
                    <a:pt x="276436" y="90016"/>
                  </a:lnTo>
                  <a:close/>
                  <a:moveTo>
                    <a:pt x="6745" y="96422"/>
                  </a:moveTo>
                  <a:lnTo>
                    <a:pt x="6745" y="102524"/>
                  </a:lnTo>
                  <a:lnTo>
                    <a:pt x="339" y="102524"/>
                  </a:lnTo>
                  <a:lnTo>
                    <a:pt x="339" y="96422"/>
                  </a:lnTo>
                  <a:close/>
                  <a:moveTo>
                    <a:pt x="13471" y="96422"/>
                  </a:moveTo>
                  <a:lnTo>
                    <a:pt x="13471" y="102524"/>
                  </a:lnTo>
                  <a:lnTo>
                    <a:pt x="7066" y="102524"/>
                  </a:lnTo>
                  <a:lnTo>
                    <a:pt x="7066" y="96422"/>
                  </a:lnTo>
                  <a:close/>
                  <a:moveTo>
                    <a:pt x="20198" y="96422"/>
                  </a:moveTo>
                  <a:lnTo>
                    <a:pt x="20198" y="102524"/>
                  </a:lnTo>
                  <a:lnTo>
                    <a:pt x="13810" y="102524"/>
                  </a:lnTo>
                  <a:lnTo>
                    <a:pt x="13810" y="96422"/>
                  </a:lnTo>
                  <a:close/>
                  <a:moveTo>
                    <a:pt x="26942" y="96422"/>
                  </a:moveTo>
                  <a:lnTo>
                    <a:pt x="26942" y="102524"/>
                  </a:lnTo>
                  <a:lnTo>
                    <a:pt x="20537" y="102524"/>
                  </a:lnTo>
                  <a:lnTo>
                    <a:pt x="20537" y="96422"/>
                  </a:lnTo>
                  <a:close/>
                  <a:moveTo>
                    <a:pt x="33669" y="96422"/>
                  </a:moveTo>
                  <a:lnTo>
                    <a:pt x="33669" y="102524"/>
                  </a:lnTo>
                  <a:lnTo>
                    <a:pt x="27281" y="102524"/>
                  </a:lnTo>
                  <a:lnTo>
                    <a:pt x="27281" y="96422"/>
                  </a:lnTo>
                  <a:close/>
                  <a:moveTo>
                    <a:pt x="40414" y="96422"/>
                  </a:moveTo>
                  <a:lnTo>
                    <a:pt x="40414" y="102524"/>
                  </a:lnTo>
                  <a:lnTo>
                    <a:pt x="34008" y="102524"/>
                  </a:lnTo>
                  <a:lnTo>
                    <a:pt x="34008" y="96422"/>
                  </a:lnTo>
                  <a:close/>
                  <a:moveTo>
                    <a:pt x="47140" y="96422"/>
                  </a:moveTo>
                  <a:lnTo>
                    <a:pt x="47140" y="102524"/>
                  </a:lnTo>
                  <a:lnTo>
                    <a:pt x="40753" y="102524"/>
                  </a:lnTo>
                  <a:lnTo>
                    <a:pt x="40753" y="96422"/>
                  </a:lnTo>
                  <a:close/>
                  <a:moveTo>
                    <a:pt x="53885" y="96422"/>
                  </a:moveTo>
                  <a:lnTo>
                    <a:pt x="53885" y="102524"/>
                  </a:lnTo>
                  <a:lnTo>
                    <a:pt x="47479" y="102524"/>
                  </a:lnTo>
                  <a:lnTo>
                    <a:pt x="47479" y="96422"/>
                  </a:lnTo>
                  <a:close/>
                  <a:moveTo>
                    <a:pt x="60611" y="96422"/>
                  </a:moveTo>
                  <a:lnTo>
                    <a:pt x="60611" y="102524"/>
                  </a:lnTo>
                  <a:lnTo>
                    <a:pt x="54206" y="102524"/>
                  </a:lnTo>
                  <a:lnTo>
                    <a:pt x="54206" y="96422"/>
                  </a:lnTo>
                  <a:close/>
                  <a:moveTo>
                    <a:pt x="67338" y="96422"/>
                  </a:moveTo>
                  <a:lnTo>
                    <a:pt x="67338" y="102524"/>
                  </a:lnTo>
                  <a:lnTo>
                    <a:pt x="60950" y="102524"/>
                  </a:lnTo>
                  <a:lnTo>
                    <a:pt x="60950" y="96422"/>
                  </a:lnTo>
                  <a:close/>
                  <a:moveTo>
                    <a:pt x="74083" y="96422"/>
                  </a:moveTo>
                  <a:lnTo>
                    <a:pt x="74083" y="102524"/>
                  </a:lnTo>
                  <a:lnTo>
                    <a:pt x="67677" y="102524"/>
                  </a:lnTo>
                  <a:lnTo>
                    <a:pt x="67677" y="96422"/>
                  </a:lnTo>
                  <a:close/>
                  <a:moveTo>
                    <a:pt x="80809" y="96422"/>
                  </a:moveTo>
                  <a:lnTo>
                    <a:pt x="80809" y="102524"/>
                  </a:lnTo>
                  <a:lnTo>
                    <a:pt x="74422" y="102524"/>
                  </a:lnTo>
                  <a:lnTo>
                    <a:pt x="74422" y="96422"/>
                  </a:lnTo>
                  <a:close/>
                  <a:moveTo>
                    <a:pt x="87554" y="96422"/>
                  </a:moveTo>
                  <a:lnTo>
                    <a:pt x="87554" y="102524"/>
                  </a:lnTo>
                  <a:lnTo>
                    <a:pt x="81148" y="102524"/>
                  </a:lnTo>
                  <a:lnTo>
                    <a:pt x="81148" y="96422"/>
                  </a:lnTo>
                  <a:close/>
                  <a:moveTo>
                    <a:pt x="94281" y="96422"/>
                  </a:moveTo>
                  <a:lnTo>
                    <a:pt x="94281" y="102524"/>
                  </a:lnTo>
                  <a:lnTo>
                    <a:pt x="87893" y="102524"/>
                  </a:lnTo>
                  <a:lnTo>
                    <a:pt x="87893" y="96422"/>
                  </a:lnTo>
                  <a:close/>
                  <a:moveTo>
                    <a:pt x="101007" y="96422"/>
                  </a:moveTo>
                  <a:lnTo>
                    <a:pt x="101007" y="102524"/>
                  </a:lnTo>
                  <a:lnTo>
                    <a:pt x="94620" y="102524"/>
                  </a:lnTo>
                  <a:lnTo>
                    <a:pt x="94620" y="96422"/>
                  </a:lnTo>
                  <a:close/>
                  <a:moveTo>
                    <a:pt x="107752" y="96422"/>
                  </a:moveTo>
                  <a:lnTo>
                    <a:pt x="107752" y="102524"/>
                  </a:lnTo>
                  <a:lnTo>
                    <a:pt x="101346" y="102524"/>
                  </a:lnTo>
                  <a:lnTo>
                    <a:pt x="101346" y="96422"/>
                  </a:lnTo>
                  <a:close/>
                  <a:moveTo>
                    <a:pt x="114478" y="96422"/>
                  </a:moveTo>
                  <a:lnTo>
                    <a:pt x="114478" y="102524"/>
                  </a:lnTo>
                  <a:lnTo>
                    <a:pt x="108091" y="102524"/>
                  </a:lnTo>
                  <a:lnTo>
                    <a:pt x="108091" y="96422"/>
                  </a:lnTo>
                  <a:close/>
                  <a:moveTo>
                    <a:pt x="121223" y="96422"/>
                  </a:moveTo>
                  <a:lnTo>
                    <a:pt x="121223" y="102524"/>
                  </a:lnTo>
                  <a:lnTo>
                    <a:pt x="114817" y="102524"/>
                  </a:lnTo>
                  <a:lnTo>
                    <a:pt x="114817" y="96422"/>
                  </a:lnTo>
                  <a:close/>
                  <a:moveTo>
                    <a:pt x="127950" y="96422"/>
                  </a:moveTo>
                  <a:lnTo>
                    <a:pt x="127950" y="102524"/>
                  </a:lnTo>
                  <a:lnTo>
                    <a:pt x="121562" y="102524"/>
                  </a:lnTo>
                  <a:lnTo>
                    <a:pt x="121562" y="96422"/>
                  </a:lnTo>
                  <a:close/>
                  <a:moveTo>
                    <a:pt x="134694" y="96422"/>
                  </a:moveTo>
                  <a:lnTo>
                    <a:pt x="134694" y="102524"/>
                  </a:lnTo>
                  <a:lnTo>
                    <a:pt x="128289" y="102524"/>
                  </a:lnTo>
                  <a:lnTo>
                    <a:pt x="128289" y="96422"/>
                  </a:lnTo>
                  <a:close/>
                  <a:moveTo>
                    <a:pt x="141421" y="96422"/>
                  </a:moveTo>
                  <a:lnTo>
                    <a:pt x="141421" y="102524"/>
                  </a:lnTo>
                  <a:lnTo>
                    <a:pt x="135033" y="102524"/>
                  </a:lnTo>
                  <a:lnTo>
                    <a:pt x="135033" y="96422"/>
                  </a:lnTo>
                  <a:close/>
                  <a:moveTo>
                    <a:pt x="148148" y="96422"/>
                  </a:moveTo>
                  <a:lnTo>
                    <a:pt x="148148" y="102524"/>
                  </a:lnTo>
                  <a:lnTo>
                    <a:pt x="141760" y="102524"/>
                  </a:lnTo>
                  <a:lnTo>
                    <a:pt x="141760" y="96422"/>
                  </a:lnTo>
                  <a:close/>
                  <a:moveTo>
                    <a:pt x="154892" y="96422"/>
                  </a:moveTo>
                  <a:lnTo>
                    <a:pt x="154892" y="102524"/>
                  </a:lnTo>
                  <a:lnTo>
                    <a:pt x="148487" y="102524"/>
                  </a:lnTo>
                  <a:lnTo>
                    <a:pt x="148487" y="96422"/>
                  </a:lnTo>
                  <a:close/>
                  <a:moveTo>
                    <a:pt x="161619" y="96422"/>
                  </a:moveTo>
                  <a:lnTo>
                    <a:pt x="161619" y="102524"/>
                  </a:lnTo>
                  <a:lnTo>
                    <a:pt x="155231" y="102524"/>
                  </a:lnTo>
                  <a:lnTo>
                    <a:pt x="155231" y="96422"/>
                  </a:lnTo>
                  <a:close/>
                  <a:moveTo>
                    <a:pt x="168363" y="96422"/>
                  </a:moveTo>
                  <a:lnTo>
                    <a:pt x="168363" y="102524"/>
                  </a:lnTo>
                  <a:lnTo>
                    <a:pt x="161958" y="102524"/>
                  </a:lnTo>
                  <a:lnTo>
                    <a:pt x="161958" y="96422"/>
                  </a:lnTo>
                  <a:close/>
                  <a:moveTo>
                    <a:pt x="175090" y="96422"/>
                  </a:moveTo>
                  <a:lnTo>
                    <a:pt x="175090" y="102524"/>
                  </a:lnTo>
                  <a:lnTo>
                    <a:pt x="168702" y="102524"/>
                  </a:lnTo>
                  <a:lnTo>
                    <a:pt x="168702" y="96422"/>
                  </a:lnTo>
                  <a:close/>
                  <a:moveTo>
                    <a:pt x="181834" y="96422"/>
                  </a:moveTo>
                  <a:lnTo>
                    <a:pt x="181834" y="102524"/>
                  </a:lnTo>
                  <a:lnTo>
                    <a:pt x="175429" y="102524"/>
                  </a:lnTo>
                  <a:lnTo>
                    <a:pt x="175429" y="96422"/>
                  </a:lnTo>
                  <a:close/>
                  <a:moveTo>
                    <a:pt x="188561" y="96422"/>
                  </a:moveTo>
                  <a:lnTo>
                    <a:pt x="188561" y="102524"/>
                  </a:lnTo>
                  <a:lnTo>
                    <a:pt x="182173" y="102524"/>
                  </a:lnTo>
                  <a:lnTo>
                    <a:pt x="182173" y="96422"/>
                  </a:lnTo>
                  <a:close/>
                  <a:moveTo>
                    <a:pt x="195288" y="96422"/>
                  </a:moveTo>
                  <a:lnTo>
                    <a:pt x="195288" y="102524"/>
                  </a:lnTo>
                  <a:lnTo>
                    <a:pt x="188900" y="102524"/>
                  </a:lnTo>
                  <a:lnTo>
                    <a:pt x="188900" y="96422"/>
                  </a:lnTo>
                  <a:close/>
                  <a:moveTo>
                    <a:pt x="202032" y="96422"/>
                  </a:moveTo>
                  <a:lnTo>
                    <a:pt x="202032" y="102524"/>
                  </a:lnTo>
                  <a:lnTo>
                    <a:pt x="195627" y="102524"/>
                  </a:lnTo>
                  <a:lnTo>
                    <a:pt x="195627" y="96422"/>
                  </a:lnTo>
                  <a:close/>
                  <a:moveTo>
                    <a:pt x="208759" y="96422"/>
                  </a:moveTo>
                  <a:lnTo>
                    <a:pt x="208759" y="102524"/>
                  </a:lnTo>
                  <a:lnTo>
                    <a:pt x="202371" y="102524"/>
                  </a:lnTo>
                  <a:lnTo>
                    <a:pt x="202371" y="96422"/>
                  </a:lnTo>
                  <a:close/>
                  <a:moveTo>
                    <a:pt x="215504" y="96422"/>
                  </a:moveTo>
                  <a:lnTo>
                    <a:pt x="215504" y="102524"/>
                  </a:lnTo>
                  <a:lnTo>
                    <a:pt x="209098" y="102524"/>
                  </a:lnTo>
                  <a:lnTo>
                    <a:pt x="209098" y="96422"/>
                  </a:lnTo>
                  <a:close/>
                  <a:moveTo>
                    <a:pt x="222230" y="96422"/>
                  </a:moveTo>
                  <a:lnTo>
                    <a:pt x="222230" y="102524"/>
                  </a:lnTo>
                  <a:lnTo>
                    <a:pt x="215843" y="102524"/>
                  </a:lnTo>
                  <a:lnTo>
                    <a:pt x="215843" y="96422"/>
                  </a:lnTo>
                  <a:close/>
                  <a:moveTo>
                    <a:pt x="228975" y="96422"/>
                  </a:moveTo>
                  <a:lnTo>
                    <a:pt x="228975" y="102524"/>
                  </a:lnTo>
                  <a:lnTo>
                    <a:pt x="222569" y="102524"/>
                  </a:lnTo>
                  <a:lnTo>
                    <a:pt x="222569" y="96422"/>
                  </a:lnTo>
                  <a:close/>
                  <a:moveTo>
                    <a:pt x="235701" y="96422"/>
                  </a:moveTo>
                  <a:lnTo>
                    <a:pt x="235701" y="102524"/>
                  </a:lnTo>
                  <a:lnTo>
                    <a:pt x="229296" y="102524"/>
                  </a:lnTo>
                  <a:lnTo>
                    <a:pt x="229296" y="96422"/>
                  </a:lnTo>
                  <a:close/>
                  <a:moveTo>
                    <a:pt x="242428" y="96422"/>
                  </a:moveTo>
                  <a:lnTo>
                    <a:pt x="242428" y="102524"/>
                  </a:lnTo>
                  <a:lnTo>
                    <a:pt x="236040" y="102524"/>
                  </a:lnTo>
                  <a:lnTo>
                    <a:pt x="236040" y="96422"/>
                  </a:lnTo>
                  <a:close/>
                  <a:moveTo>
                    <a:pt x="249173" y="96422"/>
                  </a:moveTo>
                  <a:lnTo>
                    <a:pt x="249173" y="102524"/>
                  </a:lnTo>
                  <a:lnTo>
                    <a:pt x="242767" y="102524"/>
                  </a:lnTo>
                  <a:lnTo>
                    <a:pt x="242767" y="96422"/>
                  </a:lnTo>
                  <a:close/>
                  <a:moveTo>
                    <a:pt x="255899" y="96422"/>
                  </a:moveTo>
                  <a:lnTo>
                    <a:pt x="255899" y="102524"/>
                  </a:lnTo>
                  <a:lnTo>
                    <a:pt x="249512" y="102524"/>
                  </a:lnTo>
                  <a:lnTo>
                    <a:pt x="249512" y="96422"/>
                  </a:lnTo>
                  <a:close/>
                  <a:moveTo>
                    <a:pt x="262644" y="96422"/>
                  </a:moveTo>
                  <a:lnTo>
                    <a:pt x="262644" y="102524"/>
                  </a:lnTo>
                  <a:lnTo>
                    <a:pt x="256238" y="102524"/>
                  </a:lnTo>
                  <a:lnTo>
                    <a:pt x="256238" y="96422"/>
                  </a:lnTo>
                  <a:close/>
                  <a:moveTo>
                    <a:pt x="269370" y="96422"/>
                  </a:moveTo>
                  <a:lnTo>
                    <a:pt x="269370" y="102524"/>
                  </a:lnTo>
                  <a:lnTo>
                    <a:pt x="262983" y="102524"/>
                  </a:lnTo>
                  <a:lnTo>
                    <a:pt x="262983" y="96422"/>
                  </a:lnTo>
                  <a:close/>
                  <a:moveTo>
                    <a:pt x="276115" y="96422"/>
                  </a:moveTo>
                  <a:lnTo>
                    <a:pt x="276115" y="102524"/>
                  </a:lnTo>
                  <a:lnTo>
                    <a:pt x="269709" y="102524"/>
                  </a:lnTo>
                  <a:lnTo>
                    <a:pt x="269709" y="96422"/>
                  </a:lnTo>
                  <a:close/>
                  <a:moveTo>
                    <a:pt x="282842" y="96422"/>
                  </a:moveTo>
                  <a:lnTo>
                    <a:pt x="282842" y="102524"/>
                  </a:lnTo>
                  <a:lnTo>
                    <a:pt x="276436" y="102524"/>
                  </a:lnTo>
                  <a:lnTo>
                    <a:pt x="276436" y="96422"/>
                  </a:lnTo>
                  <a:close/>
                  <a:moveTo>
                    <a:pt x="6745" y="102827"/>
                  </a:moveTo>
                  <a:lnTo>
                    <a:pt x="6745" y="108929"/>
                  </a:lnTo>
                  <a:lnTo>
                    <a:pt x="339" y="108929"/>
                  </a:lnTo>
                  <a:lnTo>
                    <a:pt x="339" y="102827"/>
                  </a:lnTo>
                  <a:close/>
                  <a:moveTo>
                    <a:pt x="13471" y="102827"/>
                  </a:moveTo>
                  <a:lnTo>
                    <a:pt x="13471" y="108929"/>
                  </a:lnTo>
                  <a:lnTo>
                    <a:pt x="7066" y="108929"/>
                  </a:lnTo>
                  <a:lnTo>
                    <a:pt x="7066" y="102827"/>
                  </a:lnTo>
                  <a:close/>
                  <a:moveTo>
                    <a:pt x="20198" y="102827"/>
                  </a:moveTo>
                  <a:lnTo>
                    <a:pt x="20198" y="108929"/>
                  </a:lnTo>
                  <a:lnTo>
                    <a:pt x="13810" y="108929"/>
                  </a:lnTo>
                  <a:lnTo>
                    <a:pt x="13810" y="102827"/>
                  </a:lnTo>
                  <a:close/>
                  <a:moveTo>
                    <a:pt x="26942" y="102827"/>
                  </a:moveTo>
                  <a:lnTo>
                    <a:pt x="26942" y="108929"/>
                  </a:lnTo>
                  <a:lnTo>
                    <a:pt x="20537" y="108929"/>
                  </a:lnTo>
                  <a:lnTo>
                    <a:pt x="20537" y="102827"/>
                  </a:lnTo>
                  <a:close/>
                  <a:moveTo>
                    <a:pt x="33669" y="102827"/>
                  </a:moveTo>
                  <a:lnTo>
                    <a:pt x="33669" y="108929"/>
                  </a:lnTo>
                  <a:lnTo>
                    <a:pt x="27281" y="108929"/>
                  </a:lnTo>
                  <a:lnTo>
                    <a:pt x="27281" y="102827"/>
                  </a:lnTo>
                  <a:close/>
                  <a:moveTo>
                    <a:pt x="40414" y="102827"/>
                  </a:moveTo>
                  <a:lnTo>
                    <a:pt x="40414" y="108929"/>
                  </a:lnTo>
                  <a:lnTo>
                    <a:pt x="34008" y="108929"/>
                  </a:lnTo>
                  <a:lnTo>
                    <a:pt x="34008" y="102827"/>
                  </a:lnTo>
                  <a:close/>
                  <a:moveTo>
                    <a:pt x="47140" y="102827"/>
                  </a:moveTo>
                  <a:lnTo>
                    <a:pt x="47140" y="108929"/>
                  </a:lnTo>
                  <a:lnTo>
                    <a:pt x="40753" y="108929"/>
                  </a:lnTo>
                  <a:lnTo>
                    <a:pt x="40753" y="102827"/>
                  </a:lnTo>
                  <a:close/>
                  <a:moveTo>
                    <a:pt x="53885" y="102827"/>
                  </a:moveTo>
                  <a:lnTo>
                    <a:pt x="53885" y="108929"/>
                  </a:lnTo>
                  <a:lnTo>
                    <a:pt x="47479" y="108929"/>
                  </a:lnTo>
                  <a:lnTo>
                    <a:pt x="47479" y="102827"/>
                  </a:lnTo>
                  <a:close/>
                  <a:moveTo>
                    <a:pt x="60611" y="102827"/>
                  </a:moveTo>
                  <a:lnTo>
                    <a:pt x="60611" y="108929"/>
                  </a:lnTo>
                  <a:lnTo>
                    <a:pt x="54206" y="108929"/>
                  </a:lnTo>
                  <a:lnTo>
                    <a:pt x="54206" y="102827"/>
                  </a:lnTo>
                  <a:close/>
                  <a:moveTo>
                    <a:pt x="67338" y="102827"/>
                  </a:moveTo>
                  <a:lnTo>
                    <a:pt x="67338" y="108929"/>
                  </a:lnTo>
                  <a:lnTo>
                    <a:pt x="60950" y="108929"/>
                  </a:lnTo>
                  <a:lnTo>
                    <a:pt x="60950" y="102827"/>
                  </a:lnTo>
                  <a:close/>
                  <a:moveTo>
                    <a:pt x="74083" y="102827"/>
                  </a:moveTo>
                  <a:lnTo>
                    <a:pt x="74083" y="108929"/>
                  </a:lnTo>
                  <a:lnTo>
                    <a:pt x="67677" y="108929"/>
                  </a:lnTo>
                  <a:lnTo>
                    <a:pt x="67677" y="102827"/>
                  </a:lnTo>
                  <a:close/>
                  <a:moveTo>
                    <a:pt x="80809" y="102827"/>
                  </a:moveTo>
                  <a:lnTo>
                    <a:pt x="80809" y="108929"/>
                  </a:lnTo>
                  <a:lnTo>
                    <a:pt x="74422" y="108929"/>
                  </a:lnTo>
                  <a:lnTo>
                    <a:pt x="74422" y="102827"/>
                  </a:lnTo>
                  <a:close/>
                  <a:moveTo>
                    <a:pt x="87554" y="102827"/>
                  </a:moveTo>
                  <a:lnTo>
                    <a:pt x="87554" y="108929"/>
                  </a:lnTo>
                  <a:lnTo>
                    <a:pt x="81148" y="108929"/>
                  </a:lnTo>
                  <a:lnTo>
                    <a:pt x="81148" y="102827"/>
                  </a:lnTo>
                  <a:close/>
                  <a:moveTo>
                    <a:pt x="94281" y="102827"/>
                  </a:moveTo>
                  <a:lnTo>
                    <a:pt x="94281" y="108929"/>
                  </a:lnTo>
                  <a:lnTo>
                    <a:pt x="87893" y="108929"/>
                  </a:lnTo>
                  <a:lnTo>
                    <a:pt x="87893" y="102827"/>
                  </a:lnTo>
                  <a:close/>
                  <a:moveTo>
                    <a:pt x="101007" y="102827"/>
                  </a:moveTo>
                  <a:lnTo>
                    <a:pt x="101007" y="108929"/>
                  </a:lnTo>
                  <a:lnTo>
                    <a:pt x="94620" y="108929"/>
                  </a:lnTo>
                  <a:lnTo>
                    <a:pt x="94620" y="102827"/>
                  </a:lnTo>
                  <a:close/>
                  <a:moveTo>
                    <a:pt x="107752" y="102827"/>
                  </a:moveTo>
                  <a:lnTo>
                    <a:pt x="107752" y="108929"/>
                  </a:lnTo>
                  <a:lnTo>
                    <a:pt x="101346" y="108929"/>
                  </a:lnTo>
                  <a:lnTo>
                    <a:pt x="101346" y="102827"/>
                  </a:lnTo>
                  <a:close/>
                  <a:moveTo>
                    <a:pt x="114478" y="102827"/>
                  </a:moveTo>
                  <a:lnTo>
                    <a:pt x="114478" y="108929"/>
                  </a:lnTo>
                  <a:lnTo>
                    <a:pt x="108091" y="108929"/>
                  </a:lnTo>
                  <a:lnTo>
                    <a:pt x="108091" y="102827"/>
                  </a:lnTo>
                  <a:close/>
                  <a:moveTo>
                    <a:pt x="121223" y="102827"/>
                  </a:moveTo>
                  <a:lnTo>
                    <a:pt x="121223" y="108929"/>
                  </a:lnTo>
                  <a:lnTo>
                    <a:pt x="114817" y="108929"/>
                  </a:lnTo>
                  <a:lnTo>
                    <a:pt x="114817" y="102827"/>
                  </a:lnTo>
                  <a:close/>
                  <a:moveTo>
                    <a:pt x="127950" y="102827"/>
                  </a:moveTo>
                  <a:lnTo>
                    <a:pt x="127950" y="108929"/>
                  </a:lnTo>
                  <a:lnTo>
                    <a:pt x="121562" y="108929"/>
                  </a:lnTo>
                  <a:lnTo>
                    <a:pt x="121562" y="102827"/>
                  </a:lnTo>
                  <a:close/>
                  <a:moveTo>
                    <a:pt x="134694" y="102827"/>
                  </a:moveTo>
                  <a:lnTo>
                    <a:pt x="134694" y="108929"/>
                  </a:lnTo>
                  <a:lnTo>
                    <a:pt x="128289" y="108929"/>
                  </a:lnTo>
                  <a:lnTo>
                    <a:pt x="128289" y="102827"/>
                  </a:lnTo>
                  <a:close/>
                  <a:moveTo>
                    <a:pt x="141421" y="102827"/>
                  </a:moveTo>
                  <a:lnTo>
                    <a:pt x="141421" y="108929"/>
                  </a:lnTo>
                  <a:lnTo>
                    <a:pt x="135033" y="108929"/>
                  </a:lnTo>
                  <a:lnTo>
                    <a:pt x="135033" y="102827"/>
                  </a:lnTo>
                  <a:close/>
                  <a:moveTo>
                    <a:pt x="148148" y="102827"/>
                  </a:moveTo>
                  <a:lnTo>
                    <a:pt x="148148" y="108929"/>
                  </a:lnTo>
                  <a:lnTo>
                    <a:pt x="141760" y="108929"/>
                  </a:lnTo>
                  <a:lnTo>
                    <a:pt x="141760" y="102827"/>
                  </a:lnTo>
                  <a:close/>
                  <a:moveTo>
                    <a:pt x="154892" y="102827"/>
                  </a:moveTo>
                  <a:lnTo>
                    <a:pt x="154892" y="108929"/>
                  </a:lnTo>
                  <a:lnTo>
                    <a:pt x="148487" y="108929"/>
                  </a:lnTo>
                  <a:lnTo>
                    <a:pt x="148487" y="102827"/>
                  </a:lnTo>
                  <a:close/>
                  <a:moveTo>
                    <a:pt x="161619" y="102827"/>
                  </a:moveTo>
                  <a:lnTo>
                    <a:pt x="161619" y="108929"/>
                  </a:lnTo>
                  <a:lnTo>
                    <a:pt x="155231" y="108929"/>
                  </a:lnTo>
                  <a:lnTo>
                    <a:pt x="155231" y="102827"/>
                  </a:lnTo>
                  <a:close/>
                  <a:moveTo>
                    <a:pt x="168363" y="102827"/>
                  </a:moveTo>
                  <a:lnTo>
                    <a:pt x="168363" y="108929"/>
                  </a:lnTo>
                  <a:lnTo>
                    <a:pt x="161958" y="108929"/>
                  </a:lnTo>
                  <a:lnTo>
                    <a:pt x="161958" y="102827"/>
                  </a:lnTo>
                  <a:close/>
                  <a:moveTo>
                    <a:pt x="175090" y="102827"/>
                  </a:moveTo>
                  <a:lnTo>
                    <a:pt x="175090" y="108929"/>
                  </a:lnTo>
                  <a:lnTo>
                    <a:pt x="168702" y="108929"/>
                  </a:lnTo>
                  <a:lnTo>
                    <a:pt x="168702" y="102827"/>
                  </a:lnTo>
                  <a:close/>
                  <a:moveTo>
                    <a:pt x="181834" y="102827"/>
                  </a:moveTo>
                  <a:lnTo>
                    <a:pt x="181834" y="108929"/>
                  </a:lnTo>
                  <a:lnTo>
                    <a:pt x="175429" y="108929"/>
                  </a:lnTo>
                  <a:lnTo>
                    <a:pt x="175429" y="102827"/>
                  </a:lnTo>
                  <a:close/>
                  <a:moveTo>
                    <a:pt x="188561" y="102827"/>
                  </a:moveTo>
                  <a:lnTo>
                    <a:pt x="188561" y="108929"/>
                  </a:lnTo>
                  <a:lnTo>
                    <a:pt x="182173" y="108929"/>
                  </a:lnTo>
                  <a:lnTo>
                    <a:pt x="182173" y="102827"/>
                  </a:lnTo>
                  <a:close/>
                  <a:moveTo>
                    <a:pt x="195288" y="102827"/>
                  </a:moveTo>
                  <a:lnTo>
                    <a:pt x="195288" y="108929"/>
                  </a:lnTo>
                  <a:lnTo>
                    <a:pt x="188900" y="108929"/>
                  </a:lnTo>
                  <a:lnTo>
                    <a:pt x="188900" y="102827"/>
                  </a:lnTo>
                  <a:close/>
                  <a:moveTo>
                    <a:pt x="202032" y="102827"/>
                  </a:moveTo>
                  <a:lnTo>
                    <a:pt x="202032" y="108929"/>
                  </a:lnTo>
                  <a:lnTo>
                    <a:pt x="195627" y="108929"/>
                  </a:lnTo>
                  <a:lnTo>
                    <a:pt x="195627" y="102827"/>
                  </a:lnTo>
                  <a:close/>
                  <a:moveTo>
                    <a:pt x="208759" y="102827"/>
                  </a:moveTo>
                  <a:lnTo>
                    <a:pt x="208759" y="108929"/>
                  </a:lnTo>
                  <a:lnTo>
                    <a:pt x="202371" y="108929"/>
                  </a:lnTo>
                  <a:lnTo>
                    <a:pt x="202371" y="102827"/>
                  </a:lnTo>
                  <a:close/>
                  <a:moveTo>
                    <a:pt x="215504" y="102827"/>
                  </a:moveTo>
                  <a:lnTo>
                    <a:pt x="215504" y="108929"/>
                  </a:lnTo>
                  <a:lnTo>
                    <a:pt x="209098" y="108929"/>
                  </a:lnTo>
                  <a:lnTo>
                    <a:pt x="209098" y="102827"/>
                  </a:lnTo>
                  <a:close/>
                  <a:moveTo>
                    <a:pt x="222230" y="102827"/>
                  </a:moveTo>
                  <a:lnTo>
                    <a:pt x="222230" y="108929"/>
                  </a:lnTo>
                  <a:lnTo>
                    <a:pt x="215843" y="108929"/>
                  </a:lnTo>
                  <a:lnTo>
                    <a:pt x="215843" y="102827"/>
                  </a:lnTo>
                  <a:close/>
                  <a:moveTo>
                    <a:pt x="228975" y="102827"/>
                  </a:moveTo>
                  <a:lnTo>
                    <a:pt x="228975" y="108929"/>
                  </a:lnTo>
                  <a:lnTo>
                    <a:pt x="222569" y="108929"/>
                  </a:lnTo>
                  <a:lnTo>
                    <a:pt x="222569" y="102827"/>
                  </a:lnTo>
                  <a:close/>
                  <a:moveTo>
                    <a:pt x="235701" y="102827"/>
                  </a:moveTo>
                  <a:lnTo>
                    <a:pt x="235701" y="108929"/>
                  </a:lnTo>
                  <a:lnTo>
                    <a:pt x="229296" y="108929"/>
                  </a:lnTo>
                  <a:lnTo>
                    <a:pt x="229296" y="102827"/>
                  </a:lnTo>
                  <a:close/>
                  <a:moveTo>
                    <a:pt x="242428" y="102827"/>
                  </a:moveTo>
                  <a:lnTo>
                    <a:pt x="242428" y="108929"/>
                  </a:lnTo>
                  <a:lnTo>
                    <a:pt x="236040" y="108929"/>
                  </a:lnTo>
                  <a:lnTo>
                    <a:pt x="236040" y="102827"/>
                  </a:lnTo>
                  <a:close/>
                  <a:moveTo>
                    <a:pt x="249173" y="102827"/>
                  </a:moveTo>
                  <a:lnTo>
                    <a:pt x="249173" y="108929"/>
                  </a:lnTo>
                  <a:lnTo>
                    <a:pt x="242767" y="108929"/>
                  </a:lnTo>
                  <a:lnTo>
                    <a:pt x="242767" y="102827"/>
                  </a:lnTo>
                  <a:close/>
                  <a:moveTo>
                    <a:pt x="255899" y="102827"/>
                  </a:moveTo>
                  <a:lnTo>
                    <a:pt x="255899" y="108929"/>
                  </a:lnTo>
                  <a:lnTo>
                    <a:pt x="249512" y="108929"/>
                  </a:lnTo>
                  <a:lnTo>
                    <a:pt x="249512" y="102827"/>
                  </a:lnTo>
                  <a:close/>
                  <a:moveTo>
                    <a:pt x="262644" y="102827"/>
                  </a:moveTo>
                  <a:lnTo>
                    <a:pt x="262644" y="108929"/>
                  </a:lnTo>
                  <a:lnTo>
                    <a:pt x="256238" y="108929"/>
                  </a:lnTo>
                  <a:lnTo>
                    <a:pt x="256238" y="102827"/>
                  </a:lnTo>
                  <a:close/>
                  <a:moveTo>
                    <a:pt x="269370" y="102827"/>
                  </a:moveTo>
                  <a:lnTo>
                    <a:pt x="269370" y="108929"/>
                  </a:lnTo>
                  <a:lnTo>
                    <a:pt x="262983" y="108929"/>
                  </a:lnTo>
                  <a:lnTo>
                    <a:pt x="262983" y="102827"/>
                  </a:lnTo>
                  <a:close/>
                  <a:moveTo>
                    <a:pt x="276115" y="102827"/>
                  </a:moveTo>
                  <a:lnTo>
                    <a:pt x="276115" y="108929"/>
                  </a:lnTo>
                  <a:lnTo>
                    <a:pt x="269709" y="108929"/>
                  </a:lnTo>
                  <a:lnTo>
                    <a:pt x="269709" y="102827"/>
                  </a:lnTo>
                  <a:close/>
                  <a:moveTo>
                    <a:pt x="282842" y="102827"/>
                  </a:moveTo>
                  <a:lnTo>
                    <a:pt x="282842" y="108929"/>
                  </a:lnTo>
                  <a:lnTo>
                    <a:pt x="276436" y="108929"/>
                  </a:lnTo>
                  <a:lnTo>
                    <a:pt x="276436" y="102827"/>
                  </a:lnTo>
                  <a:close/>
                  <a:moveTo>
                    <a:pt x="6745" y="109250"/>
                  </a:moveTo>
                  <a:lnTo>
                    <a:pt x="6745" y="115335"/>
                  </a:lnTo>
                  <a:lnTo>
                    <a:pt x="339" y="115335"/>
                  </a:lnTo>
                  <a:lnTo>
                    <a:pt x="339" y="109250"/>
                  </a:lnTo>
                  <a:close/>
                  <a:moveTo>
                    <a:pt x="13471" y="109250"/>
                  </a:moveTo>
                  <a:lnTo>
                    <a:pt x="13471" y="115335"/>
                  </a:lnTo>
                  <a:lnTo>
                    <a:pt x="7066" y="115335"/>
                  </a:lnTo>
                  <a:lnTo>
                    <a:pt x="7066" y="109250"/>
                  </a:lnTo>
                  <a:close/>
                  <a:moveTo>
                    <a:pt x="20198" y="109250"/>
                  </a:moveTo>
                  <a:lnTo>
                    <a:pt x="20198" y="115335"/>
                  </a:lnTo>
                  <a:lnTo>
                    <a:pt x="13810" y="115335"/>
                  </a:lnTo>
                  <a:lnTo>
                    <a:pt x="13810" y="109250"/>
                  </a:lnTo>
                  <a:close/>
                  <a:moveTo>
                    <a:pt x="26942" y="109250"/>
                  </a:moveTo>
                  <a:lnTo>
                    <a:pt x="26942" y="115335"/>
                  </a:lnTo>
                  <a:lnTo>
                    <a:pt x="20537" y="115335"/>
                  </a:lnTo>
                  <a:lnTo>
                    <a:pt x="20537" y="109250"/>
                  </a:lnTo>
                  <a:close/>
                  <a:moveTo>
                    <a:pt x="33669" y="109250"/>
                  </a:moveTo>
                  <a:lnTo>
                    <a:pt x="33669" y="115335"/>
                  </a:lnTo>
                  <a:lnTo>
                    <a:pt x="27281" y="115335"/>
                  </a:lnTo>
                  <a:lnTo>
                    <a:pt x="27281" y="109250"/>
                  </a:lnTo>
                  <a:close/>
                  <a:moveTo>
                    <a:pt x="40414" y="109250"/>
                  </a:moveTo>
                  <a:lnTo>
                    <a:pt x="40414" y="115335"/>
                  </a:lnTo>
                  <a:lnTo>
                    <a:pt x="34008" y="115335"/>
                  </a:lnTo>
                  <a:lnTo>
                    <a:pt x="34008" y="109250"/>
                  </a:lnTo>
                  <a:close/>
                  <a:moveTo>
                    <a:pt x="47140" y="109250"/>
                  </a:moveTo>
                  <a:lnTo>
                    <a:pt x="47140" y="115335"/>
                  </a:lnTo>
                  <a:lnTo>
                    <a:pt x="40753" y="115335"/>
                  </a:lnTo>
                  <a:lnTo>
                    <a:pt x="40753" y="109250"/>
                  </a:lnTo>
                  <a:close/>
                  <a:moveTo>
                    <a:pt x="53885" y="109250"/>
                  </a:moveTo>
                  <a:lnTo>
                    <a:pt x="53885" y="115335"/>
                  </a:lnTo>
                  <a:lnTo>
                    <a:pt x="47479" y="115335"/>
                  </a:lnTo>
                  <a:lnTo>
                    <a:pt x="47479" y="109250"/>
                  </a:lnTo>
                  <a:close/>
                  <a:moveTo>
                    <a:pt x="60611" y="109250"/>
                  </a:moveTo>
                  <a:lnTo>
                    <a:pt x="60611" y="115335"/>
                  </a:lnTo>
                  <a:lnTo>
                    <a:pt x="54206" y="115335"/>
                  </a:lnTo>
                  <a:lnTo>
                    <a:pt x="54206" y="109250"/>
                  </a:lnTo>
                  <a:close/>
                  <a:moveTo>
                    <a:pt x="67338" y="109250"/>
                  </a:moveTo>
                  <a:lnTo>
                    <a:pt x="67338" y="115335"/>
                  </a:lnTo>
                  <a:lnTo>
                    <a:pt x="60950" y="115335"/>
                  </a:lnTo>
                  <a:lnTo>
                    <a:pt x="60950" y="109250"/>
                  </a:lnTo>
                  <a:close/>
                  <a:moveTo>
                    <a:pt x="74083" y="109250"/>
                  </a:moveTo>
                  <a:lnTo>
                    <a:pt x="74083" y="115335"/>
                  </a:lnTo>
                  <a:lnTo>
                    <a:pt x="67677" y="115335"/>
                  </a:lnTo>
                  <a:lnTo>
                    <a:pt x="67677" y="109250"/>
                  </a:lnTo>
                  <a:close/>
                  <a:moveTo>
                    <a:pt x="80809" y="109250"/>
                  </a:moveTo>
                  <a:lnTo>
                    <a:pt x="80809" y="115335"/>
                  </a:lnTo>
                  <a:lnTo>
                    <a:pt x="74422" y="115335"/>
                  </a:lnTo>
                  <a:lnTo>
                    <a:pt x="74422" y="109250"/>
                  </a:lnTo>
                  <a:close/>
                  <a:moveTo>
                    <a:pt x="87554" y="109250"/>
                  </a:moveTo>
                  <a:lnTo>
                    <a:pt x="87554" y="115335"/>
                  </a:lnTo>
                  <a:lnTo>
                    <a:pt x="81148" y="115335"/>
                  </a:lnTo>
                  <a:lnTo>
                    <a:pt x="81148" y="109250"/>
                  </a:lnTo>
                  <a:close/>
                  <a:moveTo>
                    <a:pt x="94281" y="109250"/>
                  </a:moveTo>
                  <a:lnTo>
                    <a:pt x="94281" y="115335"/>
                  </a:lnTo>
                  <a:lnTo>
                    <a:pt x="87893" y="115335"/>
                  </a:lnTo>
                  <a:lnTo>
                    <a:pt x="87893" y="109250"/>
                  </a:lnTo>
                  <a:close/>
                  <a:moveTo>
                    <a:pt x="101007" y="109250"/>
                  </a:moveTo>
                  <a:lnTo>
                    <a:pt x="101007" y="115335"/>
                  </a:lnTo>
                  <a:lnTo>
                    <a:pt x="94620" y="115335"/>
                  </a:lnTo>
                  <a:lnTo>
                    <a:pt x="94620" y="109250"/>
                  </a:lnTo>
                  <a:close/>
                  <a:moveTo>
                    <a:pt x="107752" y="109250"/>
                  </a:moveTo>
                  <a:lnTo>
                    <a:pt x="107752" y="115335"/>
                  </a:lnTo>
                  <a:lnTo>
                    <a:pt x="101346" y="115335"/>
                  </a:lnTo>
                  <a:lnTo>
                    <a:pt x="101346" y="109250"/>
                  </a:lnTo>
                  <a:close/>
                  <a:moveTo>
                    <a:pt x="114478" y="109250"/>
                  </a:moveTo>
                  <a:lnTo>
                    <a:pt x="114478" y="115335"/>
                  </a:lnTo>
                  <a:lnTo>
                    <a:pt x="108091" y="115335"/>
                  </a:lnTo>
                  <a:lnTo>
                    <a:pt x="108091" y="109250"/>
                  </a:lnTo>
                  <a:close/>
                  <a:moveTo>
                    <a:pt x="121223" y="109250"/>
                  </a:moveTo>
                  <a:lnTo>
                    <a:pt x="121223" y="115335"/>
                  </a:lnTo>
                  <a:lnTo>
                    <a:pt x="114817" y="115335"/>
                  </a:lnTo>
                  <a:lnTo>
                    <a:pt x="114817" y="109250"/>
                  </a:lnTo>
                  <a:close/>
                  <a:moveTo>
                    <a:pt x="127950" y="109250"/>
                  </a:moveTo>
                  <a:lnTo>
                    <a:pt x="127950" y="115335"/>
                  </a:lnTo>
                  <a:lnTo>
                    <a:pt x="121562" y="115335"/>
                  </a:lnTo>
                  <a:lnTo>
                    <a:pt x="121562" y="109250"/>
                  </a:lnTo>
                  <a:close/>
                  <a:moveTo>
                    <a:pt x="134694" y="109250"/>
                  </a:moveTo>
                  <a:lnTo>
                    <a:pt x="134694" y="115335"/>
                  </a:lnTo>
                  <a:lnTo>
                    <a:pt x="128289" y="115335"/>
                  </a:lnTo>
                  <a:lnTo>
                    <a:pt x="128289" y="109250"/>
                  </a:lnTo>
                  <a:close/>
                  <a:moveTo>
                    <a:pt x="141421" y="109250"/>
                  </a:moveTo>
                  <a:lnTo>
                    <a:pt x="141421" y="115335"/>
                  </a:lnTo>
                  <a:lnTo>
                    <a:pt x="135033" y="115335"/>
                  </a:lnTo>
                  <a:lnTo>
                    <a:pt x="135033" y="109250"/>
                  </a:lnTo>
                  <a:close/>
                  <a:moveTo>
                    <a:pt x="148148" y="109250"/>
                  </a:moveTo>
                  <a:lnTo>
                    <a:pt x="148148" y="115335"/>
                  </a:lnTo>
                  <a:lnTo>
                    <a:pt x="141760" y="115335"/>
                  </a:lnTo>
                  <a:lnTo>
                    <a:pt x="141760" y="109250"/>
                  </a:lnTo>
                  <a:close/>
                  <a:moveTo>
                    <a:pt x="154892" y="109250"/>
                  </a:moveTo>
                  <a:lnTo>
                    <a:pt x="154892" y="115335"/>
                  </a:lnTo>
                  <a:lnTo>
                    <a:pt x="148487" y="115335"/>
                  </a:lnTo>
                  <a:lnTo>
                    <a:pt x="148487" y="109250"/>
                  </a:lnTo>
                  <a:close/>
                  <a:moveTo>
                    <a:pt x="161619" y="109250"/>
                  </a:moveTo>
                  <a:lnTo>
                    <a:pt x="161619" y="115335"/>
                  </a:lnTo>
                  <a:lnTo>
                    <a:pt x="155231" y="115335"/>
                  </a:lnTo>
                  <a:lnTo>
                    <a:pt x="155231" y="109250"/>
                  </a:lnTo>
                  <a:close/>
                  <a:moveTo>
                    <a:pt x="168363" y="109250"/>
                  </a:moveTo>
                  <a:lnTo>
                    <a:pt x="168363" y="115335"/>
                  </a:lnTo>
                  <a:lnTo>
                    <a:pt x="161958" y="115335"/>
                  </a:lnTo>
                  <a:lnTo>
                    <a:pt x="161958" y="109250"/>
                  </a:lnTo>
                  <a:close/>
                  <a:moveTo>
                    <a:pt x="175090" y="109250"/>
                  </a:moveTo>
                  <a:lnTo>
                    <a:pt x="175090" y="115335"/>
                  </a:lnTo>
                  <a:lnTo>
                    <a:pt x="168702" y="115335"/>
                  </a:lnTo>
                  <a:lnTo>
                    <a:pt x="168702" y="109250"/>
                  </a:lnTo>
                  <a:close/>
                  <a:moveTo>
                    <a:pt x="181834" y="109250"/>
                  </a:moveTo>
                  <a:lnTo>
                    <a:pt x="181834" y="115335"/>
                  </a:lnTo>
                  <a:lnTo>
                    <a:pt x="175429" y="115335"/>
                  </a:lnTo>
                  <a:lnTo>
                    <a:pt x="175429" y="109250"/>
                  </a:lnTo>
                  <a:close/>
                  <a:moveTo>
                    <a:pt x="188561" y="109250"/>
                  </a:moveTo>
                  <a:lnTo>
                    <a:pt x="188561" y="115335"/>
                  </a:lnTo>
                  <a:lnTo>
                    <a:pt x="182173" y="115335"/>
                  </a:lnTo>
                  <a:lnTo>
                    <a:pt x="182173" y="109250"/>
                  </a:lnTo>
                  <a:close/>
                  <a:moveTo>
                    <a:pt x="195288" y="109250"/>
                  </a:moveTo>
                  <a:lnTo>
                    <a:pt x="195288" y="115335"/>
                  </a:lnTo>
                  <a:lnTo>
                    <a:pt x="188900" y="115335"/>
                  </a:lnTo>
                  <a:lnTo>
                    <a:pt x="188900" y="109250"/>
                  </a:lnTo>
                  <a:close/>
                  <a:moveTo>
                    <a:pt x="202032" y="109250"/>
                  </a:moveTo>
                  <a:lnTo>
                    <a:pt x="202032" y="115335"/>
                  </a:lnTo>
                  <a:lnTo>
                    <a:pt x="195627" y="115335"/>
                  </a:lnTo>
                  <a:lnTo>
                    <a:pt x="195627" y="109250"/>
                  </a:lnTo>
                  <a:close/>
                  <a:moveTo>
                    <a:pt x="208759" y="109250"/>
                  </a:moveTo>
                  <a:lnTo>
                    <a:pt x="208759" y="115335"/>
                  </a:lnTo>
                  <a:lnTo>
                    <a:pt x="202371" y="115335"/>
                  </a:lnTo>
                  <a:lnTo>
                    <a:pt x="202371" y="109250"/>
                  </a:lnTo>
                  <a:close/>
                  <a:moveTo>
                    <a:pt x="215504" y="109250"/>
                  </a:moveTo>
                  <a:lnTo>
                    <a:pt x="215504" y="115335"/>
                  </a:lnTo>
                  <a:lnTo>
                    <a:pt x="209098" y="115335"/>
                  </a:lnTo>
                  <a:lnTo>
                    <a:pt x="209098" y="109250"/>
                  </a:lnTo>
                  <a:close/>
                  <a:moveTo>
                    <a:pt x="222230" y="109250"/>
                  </a:moveTo>
                  <a:lnTo>
                    <a:pt x="222230" y="115335"/>
                  </a:lnTo>
                  <a:lnTo>
                    <a:pt x="215843" y="115335"/>
                  </a:lnTo>
                  <a:lnTo>
                    <a:pt x="215843" y="109250"/>
                  </a:lnTo>
                  <a:close/>
                  <a:moveTo>
                    <a:pt x="228975" y="109250"/>
                  </a:moveTo>
                  <a:lnTo>
                    <a:pt x="228975" y="115335"/>
                  </a:lnTo>
                  <a:lnTo>
                    <a:pt x="222569" y="115335"/>
                  </a:lnTo>
                  <a:lnTo>
                    <a:pt x="222569" y="109250"/>
                  </a:lnTo>
                  <a:close/>
                  <a:moveTo>
                    <a:pt x="235701" y="109250"/>
                  </a:moveTo>
                  <a:lnTo>
                    <a:pt x="235701" y="115335"/>
                  </a:lnTo>
                  <a:lnTo>
                    <a:pt x="229296" y="115335"/>
                  </a:lnTo>
                  <a:lnTo>
                    <a:pt x="229296" y="109250"/>
                  </a:lnTo>
                  <a:close/>
                  <a:moveTo>
                    <a:pt x="242428" y="109250"/>
                  </a:moveTo>
                  <a:lnTo>
                    <a:pt x="242428" y="115335"/>
                  </a:lnTo>
                  <a:lnTo>
                    <a:pt x="236040" y="115335"/>
                  </a:lnTo>
                  <a:lnTo>
                    <a:pt x="236040" y="109250"/>
                  </a:lnTo>
                  <a:close/>
                  <a:moveTo>
                    <a:pt x="249173" y="109250"/>
                  </a:moveTo>
                  <a:lnTo>
                    <a:pt x="249173" y="115335"/>
                  </a:lnTo>
                  <a:lnTo>
                    <a:pt x="242767" y="115335"/>
                  </a:lnTo>
                  <a:lnTo>
                    <a:pt x="242767" y="109250"/>
                  </a:lnTo>
                  <a:close/>
                  <a:moveTo>
                    <a:pt x="255899" y="109250"/>
                  </a:moveTo>
                  <a:lnTo>
                    <a:pt x="255899" y="115335"/>
                  </a:lnTo>
                  <a:lnTo>
                    <a:pt x="249512" y="115335"/>
                  </a:lnTo>
                  <a:lnTo>
                    <a:pt x="249512" y="109250"/>
                  </a:lnTo>
                  <a:close/>
                  <a:moveTo>
                    <a:pt x="262644" y="109250"/>
                  </a:moveTo>
                  <a:lnTo>
                    <a:pt x="262644" y="115335"/>
                  </a:lnTo>
                  <a:lnTo>
                    <a:pt x="256238" y="115335"/>
                  </a:lnTo>
                  <a:lnTo>
                    <a:pt x="256238" y="109250"/>
                  </a:lnTo>
                  <a:close/>
                  <a:moveTo>
                    <a:pt x="269370" y="109250"/>
                  </a:moveTo>
                  <a:lnTo>
                    <a:pt x="269370" y="115335"/>
                  </a:lnTo>
                  <a:lnTo>
                    <a:pt x="262983" y="115335"/>
                  </a:lnTo>
                  <a:lnTo>
                    <a:pt x="262983" y="109250"/>
                  </a:lnTo>
                  <a:close/>
                  <a:moveTo>
                    <a:pt x="276115" y="109250"/>
                  </a:moveTo>
                  <a:lnTo>
                    <a:pt x="276115" y="115335"/>
                  </a:lnTo>
                  <a:lnTo>
                    <a:pt x="269709" y="115335"/>
                  </a:lnTo>
                  <a:lnTo>
                    <a:pt x="269709" y="109250"/>
                  </a:lnTo>
                  <a:close/>
                  <a:moveTo>
                    <a:pt x="282842" y="109250"/>
                  </a:moveTo>
                  <a:lnTo>
                    <a:pt x="282842" y="115335"/>
                  </a:lnTo>
                  <a:lnTo>
                    <a:pt x="276436" y="115335"/>
                  </a:lnTo>
                  <a:lnTo>
                    <a:pt x="276436" y="109250"/>
                  </a:lnTo>
                  <a:close/>
                  <a:moveTo>
                    <a:pt x="6745" y="115656"/>
                  </a:moveTo>
                  <a:lnTo>
                    <a:pt x="6745" y="121740"/>
                  </a:lnTo>
                  <a:lnTo>
                    <a:pt x="339" y="121740"/>
                  </a:lnTo>
                  <a:lnTo>
                    <a:pt x="339" y="115656"/>
                  </a:lnTo>
                  <a:close/>
                  <a:moveTo>
                    <a:pt x="13471" y="115656"/>
                  </a:moveTo>
                  <a:lnTo>
                    <a:pt x="13471" y="121740"/>
                  </a:lnTo>
                  <a:lnTo>
                    <a:pt x="7066" y="121740"/>
                  </a:lnTo>
                  <a:lnTo>
                    <a:pt x="7066" y="115656"/>
                  </a:lnTo>
                  <a:close/>
                  <a:moveTo>
                    <a:pt x="20198" y="115656"/>
                  </a:moveTo>
                  <a:lnTo>
                    <a:pt x="20198" y="121740"/>
                  </a:lnTo>
                  <a:lnTo>
                    <a:pt x="13810" y="121740"/>
                  </a:lnTo>
                  <a:lnTo>
                    <a:pt x="13810" y="115656"/>
                  </a:lnTo>
                  <a:close/>
                  <a:moveTo>
                    <a:pt x="26942" y="115656"/>
                  </a:moveTo>
                  <a:lnTo>
                    <a:pt x="26942" y="121740"/>
                  </a:lnTo>
                  <a:lnTo>
                    <a:pt x="20537" y="121740"/>
                  </a:lnTo>
                  <a:lnTo>
                    <a:pt x="20537" y="115656"/>
                  </a:lnTo>
                  <a:close/>
                  <a:moveTo>
                    <a:pt x="33669" y="115656"/>
                  </a:moveTo>
                  <a:lnTo>
                    <a:pt x="33669" y="121740"/>
                  </a:lnTo>
                  <a:lnTo>
                    <a:pt x="27281" y="121740"/>
                  </a:lnTo>
                  <a:lnTo>
                    <a:pt x="27281" y="115656"/>
                  </a:lnTo>
                  <a:close/>
                  <a:moveTo>
                    <a:pt x="40414" y="115656"/>
                  </a:moveTo>
                  <a:lnTo>
                    <a:pt x="40414" y="121740"/>
                  </a:lnTo>
                  <a:lnTo>
                    <a:pt x="34008" y="121740"/>
                  </a:lnTo>
                  <a:lnTo>
                    <a:pt x="34008" y="115656"/>
                  </a:lnTo>
                  <a:close/>
                  <a:moveTo>
                    <a:pt x="47140" y="115656"/>
                  </a:moveTo>
                  <a:lnTo>
                    <a:pt x="47140" y="121740"/>
                  </a:lnTo>
                  <a:lnTo>
                    <a:pt x="40753" y="121740"/>
                  </a:lnTo>
                  <a:lnTo>
                    <a:pt x="40753" y="115656"/>
                  </a:lnTo>
                  <a:close/>
                  <a:moveTo>
                    <a:pt x="53885" y="115656"/>
                  </a:moveTo>
                  <a:lnTo>
                    <a:pt x="53885" y="121740"/>
                  </a:lnTo>
                  <a:lnTo>
                    <a:pt x="47479" y="121740"/>
                  </a:lnTo>
                  <a:lnTo>
                    <a:pt x="47479" y="115656"/>
                  </a:lnTo>
                  <a:close/>
                  <a:moveTo>
                    <a:pt x="60611" y="115656"/>
                  </a:moveTo>
                  <a:lnTo>
                    <a:pt x="60611" y="121740"/>
                  </a:lnTo>
                  <a:lnTo>
                    <a:pt x="54206" y="121740"/>
                  </a:lnTo>
                  <a:lnTo>
                    <a:pt x="54206" y="115656"/>
                  </a:lnTo>
                  <a:close/>
                  <a:moveTo>
                    <a:pt x="67338" y="115656"/>
                  </a:moveTo>
                  <a:lnTo>
                    <a:pt x="67338" y="121740"/>
                  </a:lnTo>
                  <a:lnTo>
                    <a:pt x="60950" y="121740"/>
                  </a:lnTo>
                  <a:lnTo>
                    <a:pt x="60950" y="115656"/>
                  </a:lnTo>
                  <a:close/>
                  <a:moveTo>
                    <a:pt x="74083" y="115656"/>
                  </a:moveTo>
                  <a:lnTo>
                    <a:pt x="74083" y="121740"/>
                  </a:lnTo>
                  <a:lnTo>
                    <a:pt x="67677" y="121740"/>
                  </a:lnTo>
                  <a:lnTo>
                    <a:pt x="67677" y="115656"/>
                  </a:lnTo>
                  <a:close/>
                  <a:moveTo>
                    <a:pt x="80809" y="115656"/>
                  </a:moveTo>
                  <a:lnTo>
                    <a:pt x="80809" y="121740"/>
                  </a:lnTo>
                  <a:lnTo>
                    <a:pt x="74422" y="121740"/>
                  </a:lnTo>
                  <a:lnTo>
                    <a:pt x="74422" y="115656"/>
                  </a:lnTo>
                  <a:close/>
                  <a:moveTo>
                    <a:pt x="87554" y="115656"/>
                  </a:moveTo>
                  <a:lnTo>
                    <a:pt x="87554" y="121740"/>
                  </a:lnTo>
                  <a:lnTo>
                    <a:pt x="81148" y="121740"/>
                  </a:lnTo>
                  <a:lnTo>
                    <a:pt x="81148" y="115656"/>
                  </a:lnTo>
                  <a:close/>
                  <a:moveTo>
                    <a:pt x="94281" y="115656"/>
                  </a:moveTo>
                  <a:lnTo>
                    <a:pt x="94281" y="121740"/>
                  </a:lnTo>
                  <a:lnTo>
                    <a:pt x="87893" y="121740"/>
                  </a:lnTo>
                  <a:lnTo>
                    <a:pt x="87893" y="115656"/>
                  </a:lnTo>
                  <a:close/>
                  <a:moveTo>
                    <a:pt x="101007" y="115656"/>
                  </a:moveTo>
                  <a:lnTo>
                    <a:pt x="101007" y="121740"/>
                  </a:lnTo>
                  <a:lnTo>
                    <a:pt x="94620" y="121740"/>
                  </a:lnTo>
                  <a:lnTo>
                    <a:pt x="94620" y="115656"/>
                  </a:lnTo>
                  <a:close/>
                  <a:moveTo>
                    <a:pt x="107752" y="115656"/>
                  </a:moveTo>
                  <a:lnTo>
                    <a:pt x="107752" y="121740"/>
                  </a:lnTo>
                  <a:lnTo>
                    <a:pt x="101346" y="121740"/>
                  </a:lnTo>
                  <a:lnTo>
                    <a:pt x="101346" y="115656"/>
                  </a:lnTo>
                  <a:close/>
                  <a:moveTo>
                    <a:pt x="114478" y="115656"/>
                  </a:moveTo>
                  <a:lnTo>
                    <a:pt x="114478" y="121740"/>
                  </a:lnTo>
                  <a:lnTo>
                    <a:pt x="108091" y="121740"/>
                  </a:lnTo>
                  <a:lnTo>
                    <a:pt x="108091" y="115656"/>
                  </a:lnTo>
                  <a:close/>
                  <a:moveTo>
                    <a:pt x="121223" y="115656"/>
                  </a:moveTo>
                  <a:lnTo>
                    <a:pt x="121223" y="121740"/>
                  </a:lnTo>
                  <a:lnTo>
                    <a:pt x="114817" y="121740"/>
                  </a:lnTo>
                  <a:lnTo>
                    <a:pt x="114817" y="115656"/>
                  </a:lnTo>
                  <a:close/>
                  <a:moveTo>
                    <a:pt x="127950" y="115656"/>
                  </a:moveTo>
                  <a:lnTo>
                    <a:pt x="127950" y="121740"/>
                  </a:lnTo>
                  <a:lnTo>
                    <a:pt x="121562" y="121740"/>
                  </a:lnTo>
                  <a:lnTo>
                    <a:pt x="121562" y="115656"/>
                  </a:lnTo>
                  <a:close/>
                  <a:moveTo>
                    <a:pt x="134694" y="115656"/>
                  </a:moveTo>
                  <a:lnTo>
                    <a:pt x="134694" y="121740"/>
                  </a:lnTo>
                  <a:lnTo>
                    <a:pt x="128289" y="121740"/>
                  </a:lnTo>
                  <a:lnTo>
                    <a:pt x="128289" y="115656"/>
                  </a:lnTo>
                  <a:close/>
                  <a:moveTo>
                    <a:pt x="141421" y="115656"/>
                  </a:moveTo>
                  <a:lnTo>
                    <a:pt x="141421" y="121740"/>
                  </a:lnTo>
                  <a:lnTo>
                    <a:pt x="135033" y="121740"/>
                  </a:lnTo>
                  <a:lnTo>
                    <a:pt x="135033" y="115656"/>
                  </a:lnTo>
                  <a:close/>
                  <a:moveTo>
                    <a:pt x="148148" y="115656"/>
                  </a:moveTo>
                  <a:lnTo>
                    <a:pt x="148148" y="121740"/>
                  </a:lnTo>
                  <a:lnTo>
                    <a:pt x="141760" y="121740"/>
                  </a:lnTo>
                  <a:lnTo>
                    <a:pt x="141760" y="115656"/>
                  </a:lnTo>
                  <a:close/>
                  <a:moveTo>
                    <a:pt x="154892" y="115656"/>
                  </a:moveTo>
                  <a:lnTo>
                    <a:pt x="154892" y="121740"/>
                  </a:lnTo>
                  <a:lnTo>
                    <a:pt x="148487" y="121740"/>
                  </a:lnTo>
                  <a:lnTo>
                    <a:pt x="148487" y="115656"/>
                  </a:lnTo>
                  <a:close/>
                  <a:moveTo>
                    <a:pt x="161619" y="115656"/>
                  </a:moveTo>
                  <a:lnTo>
                    <a:pt x="161619" y="121740"/>
                  </a:lnTo>
                  <a:lnTo>
                    <a:pt x="155231" y="121740"/>
                  </a:lnTo>
                  <a:lnTo>
                    <a:pt x="155231" y="115656"/>
                  </a:lnTo>
                  <a:close/>
                  <a:moveTo>
                    <a:pt x="168363" y="115656"/>
                  </a:moveTo>
                  <a:lnTo>
                    <a:pt x="168363" y="121740"/>
                  </a:lnTo>
                  <a:lnTo>
                    <a:pt x="161958" y="121740"/>
                  </a:lnTo>
                  <a:lnTo>
                    <a:pt x="161958" y="115656"/>
                  </a:lnTo>
                  <a:close/>
                  <a:moveTo>
                    <a:pt x="175090" y="115656"/>
                  </a:moveTo>
                  <a:lnTo>
                    <a:pt x="175090" y="121740"/>
                  </a:lnTo>
                  <a:lnTo>
                    <a:pt x="168702" y="121740"/>
                  </a:lnTo>
                  <a:lnTo>
                    <a:pt x="168702" y="115656"/>
                  </a:lnTo>
                  <a:close/>
                  <a:moveTo>
                    <a:pt x="181834" y="115656"/>
                  </a:moveTo>
                  <a:lnTo>
                    <a:pt x="181834" y="121740"/>
                  </a:lnTo>
                  <a:lnTo>
                    <a:pt x="175429" y="121740"/>
                  </a:lnTo>
                  <a:lnTo>
                    <a:pt x="175429" y="115656"/>
                  </a:lnTo>
                  <a:close/>
                  <a:moveTo>
                    <a:pt x="188561" y="115656"/>
                  </a:moveTo>
                  <a:lnTo>
                    <a:pt x="188561" y="121740"/>
                  </a:lnTo>
                  <a:lnTo>
                    <a:pt x="182173" y="121740"/>
                  </a:lnTo>
                  <a:lnTo>
                    <a:pt x="182173" y="115656"/>
                  </a:lnTo>
                  <a:close/>
                  <a:moveTo>
                    <a:pt x="195288" y="115656"/>
                  </a:moveTo>
                  <a:lnTo>
                    <a:pt x="195288" y="121740"/>
                  </a:lnTo>
                  <a:lnTo>
                    <a:pt x="188900" y="121740"/>
                  </a:lnTo>
                  <a:lnTo>
                    <a:pt x="188900" y="115656"/>
                  </a:lnTo>
                  <a:close/>
                  <a:moveTo>
                    <a:pt x="202032" y="115656"/>
                  </a:moveTo>
                  <a:lnTo>
                    <a:pt x="202032" y="121740"/>
                  </a:lnTo>
                  <a:lnTo>
                    <a:pt x="195627" y="121740"/>
                  </a:lnTo>
                  <a:lnTo>
                    <a:pt x="195627" y="115656"/>
                  </a:lnTo>
                  <a:close/>
                  <a:moveTo>
                    <a:pt x="208759" y="115656"/>
                  </a:moveTo>
                  <a:lnTo>
                    <a:pt x="208759" y="121740"/>
                  </a:lnTo>
                  <a:lnTo>
                    <a:pt x="202371" y="121740"/>
                  </a:lnTo>
                  <a:lnTo>
                    <a:pt x="202371" y="115656"/>
                  </a:lnTo>
                  <a:close/>
                  <a:moveTo>
                    <a:pt x="215504" y="115656"/>
                  </a:moveTo>
                  <a:lnTo>
                    <a:pt x="215504" y="121740"/>
                  </a:lnTo>
                  <a:lnTo>
                    <a:pt x="209098" y="121740"/>
                  </a:lnTo>
                  <a:lnTo>
                    <a:pt x="209098" y="115656"/>
                  </a:lnTo>
                  <a:close/>
                  <a:moveTo>
                    <a:pt x="222230" y="115656"/>
                  </a:moveTo>
                  <a:lnTo>
                    <a:pt x="222230" y="121740"/>
                  </a:lnTo>
                  <a:lnTo>
                    <a:pt x="215843" y="121740"/>
                  </a:lnTo>
                  <a:lnTo>
                    <a:pt x="215843" y="115656"/>
                  </a:lnTo>
                  <a:close/>
                  <a:moveTo>
                    <a:pt x="228975" y="115656"/>
                  </a:moveTo>
                  <a:lnTo>
                    <a:pt x="228975" y="121740"/>
                  </a:lnTo>
                  <a:lnTo>
                    <a:pt x="222569" y="121740"/>
                  </a:lnTo>
                  <a:lnTo>
                    <a:pt x="222569" y="115656"/>
                  </a:lnTo>
                  <a:close/>
                  <a:moveTo>
                    <a:pt x="235701" y="115656"/>
                  </a:moveTo>
                  <a:lnTo>
                    <a:pt x="235701" y="121740"/>
                  </a:lnTo>
                  <a:lnTo>
                    <a:pt x="229296" y="121740"/>
                  </a:lnTo>
                  <a:lnTo>
                    <a:pt x="229296" y="115656"/>
                  </a:lnTo>
                  <a:close/>
                  <a:moveTo>
                    <a:pt x="242428" y="115656"/>
                  </a:moveTo>
                  <a:lnTo>
                    <a:pt x="242428" y="121740"/>
                  </a:lnTo>
                  <a:lnTo>
                    <a:pt x="236040" y="121740"/>
                  </a:lnTo>
                  <a:lnTo>
                    <a:pt x="236040" y="115656"/>
                  </a:lnTo>
                  <a:close/>
                  <a:moveTo>
                    <a:pt x="249173" y="115656"/>
                  </a:moveTo>
                  <a:lnTo>
                    <a:pt x="249173" y="121740"/>
                  </a:lnTo>
                  <a:lnTo>
                    <a:pt x="242767" y="121740"/>
                  </a:lnTo>
                  <a:lnTo>
                    <a:pt x="242767" y="115656"/>
                  </a:lnTo>
                  <a:close/>
                  <a:moveTo>
                    <a:pt x="255899" y="115656"/>
                  </a:moveTo>
                  <a:lnTo>
                    <a:pt x="255899" y="121740"/>
                  </a:lnTo>
                  <a:lnTo>
                    <a:pt x="249512" y="121740"/>
                  </a:lnTo>
                  <a:lnTo>
                    <a:pt x="249512" y="115656"/>
                  </a:lnTo>
                  <a:close/>
                  <a:moveTo>
                    <a:pt x="262644" y="115656"/>
                  </a:moveTo>
                  <a:lnTo>
                    <a:pt x="262644" y="121740"/>
                  </a:lnTo>
                  <a:lnTo>
                    <a:pt x="256238" y="121740"/>
                  </a:lnTo>
                  <a:lnTo>
                    <a:pt x="256238" y="115656"/>
                  </a:lnTo>
                  <a:close/>
                  <a:moveTo>
                    <a:pt x="269370" y="115656"/>
                  </a:moveTo>
                  <a:lnTo>
                    <a:pt x="269370" y="121740"/>
                  </a:lnTo>
                  <a:lnTo>
                    <a:pt x="262983" y="121740"/>
                  </a:lnTo>
                  <a:lnTo>
                    <a:pt x="262983" y="115656"/>
                  </a:lnTo>
                  <a:close/>
                  <a:moveTo>
                    <a:pt x="276115" y="115656"/>
                  </a:moveTo>
                  <a:lnTo>
                    <a:pt x="276115" y="121740"/>
                  </a:lnTo>
                  <a:lnTo>
                    <a:pt x="269709" y="121740"/>
                  </a:lnTo>
                  <a:lnTo>
                    <a:pt x="269709" y="115656"/>
                  </a:lnTo>
                  <a:close/>
                  <a:moveTo>
                    <a:pt x="282842" y="115656"/>
                  </a:moveTo>
                  <a:lnTo>
                    <a:pt x="282842" y="121740"/>
                  </a:lnTo>
                  <a:lnTo>
                    <a:pt x="276436" y="121740"/>
                  </a:lnTo>
                  <a:lnTo>
                    <a:pt x="276436" y="115656"/>
                  </a:lnTo>
                  <a:close/>
                  <a:moveTo>
                    <a:pt x="6745" y="122061"/>
                  </a:moveTo>
                  <a:lnTo>
                    <a:pt x="6745" y="128146"/>
                  </a:lnTo>
                  <a:lnTo>
                    <a:pt x="339" y="128146"/>
                  </a:lnTo>
                  <a:lnTo>
                    <a:pt x="339" y="122061"/>
                  </a:lnTo>
                  <a:close/>
                  <a:moveTo>
                    <a:pt x="13471" y="122061"/>
                  </a:moveTo>
                  <a:lnTo>
                    <a:pt x="13471" y="128146"/>
                  </a:lnTo>
                  <a:lnTo>
                    <a:pt x="7066" y="128146"/>
                  </a:lnTo>
                  <a:lnTo>
                    <a:pt x="7066" y="122061"/>
                  </a:lnTo>
                  <a:close/>
                  <a:moveTo>
                    <a:pt x="20198" y="122061"/>
                  </a:moveTo>
                  <a:lnTo>
                    <a:pt x="20198" y="128146"/>
                  </a:lnTo>
                  <a:lnTo>
                    <a:pt x="13810" y="128146"/>
                  </a:lnTo>
                  <a:lnTo>
                    <a:pt x="13810" y="122061"/>
                  </a:lnTo>
                  <a:close/>
                  <a:moveTo>
                    <a:pt x="26942" y="122061"/>
                  </a:moveTo>
                  <a:lnTo>
                    <a:pt x="26942" y="128146"/>
                  </a:lnTo>
                  <a:lnTo>
                    <a:pt x="20537" y="128146"/>
                  </a:lnTo>
                  <a:lnTo>
                    <a:pt x="20537" y="122061"/>
                  </a:lnTo>
                  <a:close/>
                  <a:moveTo>
                    <a:pt x="33669" y="122061"/>
                  </a:moveTo>
                  <a:lnTo>
                    <a:pt x="33669" y="128146"/>
                  </a:lnTo>
                  <a:lnTo>
                    <a:pt x="27281" y="128146"/>
                  </a:lnTo>
                  <a:lnTo>
                    <a:pt x="27281" y="122061"/>
                  </a:lnTo>
                  <a:close/>
                  <a:moveTo>
                    <a:pt x="40414" y="122061"/>
                  </a:moveTo>
                  <a:lnTo>
                    <a:pt x="40414" y="128146"/>
                  </a:lnTo>
                  <a:lnTo>
                    <a:pt x="34008" y="128146"/>
                  </a:lnTo>
                  <a:lnTo>
                    <a:pt x="34008" y="122061"/>
                  </a:lnTo>
                  <a:close/>
                  <a:moveTo>
                    <a:pt x="47140" y="122061"/>
                  </a:moveTo>
                  <a:lnTo>
                    <a:pt x="47140" y="128146"/>
                  </a:lnTo>
                  <a:lnTo>
                    <a:pt x="40753" y="128146"/>
                  </a:lnTo>
                  <a:lnTo>
                    <a:pt x="40753" y="122061"/>
                  </a:lnTo>
                  <a:close/>
                  <a:moveTo>
                    <a:pt x="53885" y="122061"/>
                  </a:moveTo>
                  <a:lnTo>
                    <a:pt x="53885" y="128146"/>
                  </a:lnTo>
                  <a:lnTo>
                    <a:pt x="47479" y="128146"/>
                  </a:lnTo>
                  <a:lnTo>
                    <a:pt x="47479" y="122061"/>
                  </a:lnTo>
                  <a:close/>
                  <a:moveTo>
                    <a:pt x="60611" y="122061"/>
                  </a:moveTo>
                  <a:lnTo>
                    <a:pt x="60611" y="128146"/>
                  </a:lnTo>
                  <a:lnTo>
                    <a:pt x="54206" y="128146"/>
                  </a:lnTo>
                  <a:lnTo>
                    <a:pt x="54206" y="122061"/>
                  </a:lnTo>
                  <a:close/>
                  <a:moveTo>
                    <a:pt x="67338" y="122061"/>
                  </a:moveTo>
                  <a:lnTo>
                    <a:pt x="67338" y="128146"/>
                  </a:lnTo>
                  <a:lnTo>
                    <a:pt x="60950" y="128146"/>
                  </a:lnTo>
                  <a:lnTo>
                    <a:pt x="60950" y="122061"/>
                  </a:lnTo>
                  <a:close/>
                  <a:moveTo>
                    <a:pt x="74083" y="122061"/>
                  </a:moveTo>
                  <a:lnTo>
                    <a:pt x="74083" y="128146"/>
                  </a:lnTo>
                  <a:lnTo>
                    <a:pt x="67677" y="128146"/>
                  </a:lnTo>
                  <a:lnTo>
                    <a:pt x="67677" y="122061"/>
                  </a:lnTo>
                  <a:close/>
                  <a:moveTo>
                    <a:pt x="80809" y="122061"/>
                  </a:moveTo>
                  <a:lnTo>
                    <a:pt x="80809" y="128146"/>
                  </a:lnTo>
                  <a:lnTo>
                    <a:pt x="74422" y="128146"/>
                  </a:lnTo>
                  <a:lnTo>
                    <a:pt x="74422" y="122061"/>
                  </a:lnTo>
                  <a:close/>
                  <a:moveTo>
                    <a:pt x="87554" y="122061"/>
                  </a:moveTo>
                  <a:lnTo>
                    <a:pt x="87554" y="128146"/>
                  </a:lnTo>
                  <a:lnTo>
                    <a:pt x="81148" y="128146"/>
                  </a:lnTo>
                  <a:lnTo>
                    <a:pt x="81148" y="122061"/>
                  </a:lnTo>
                  <a:close/>
                  <a:moveTo>
                    <a:pt x="94281" y="122061"/>
                  </a:moveTo>
                  <a:lnTo>
                    <a:pt x="94281" y="128146"/>
                  </a:lnTo>
                  <a:lnTo>
                    <a:pt x="87893" y="128146"/>
                  </a:lnTo>
                  <a:lnTo>
                    <a:pt x="87893" y="122061"/>
                  </a:lnTo>
                  <a:close/>
                  <a:moveTo>
                    <a:pt x="101007" y="122061"/>
                  </a:moveTo>
                  <a:lnTo>
                    <a:pt x="101007" y="128146"/>
                  </a:lnTo>
                  <a:lnTo>
                    <a:pt x="94620" y="128146"/>
                  </a:lnTo>
                  <a:lnTo>
                    <a:pt x="94620" y="122061"/>
                  </a:lnTo>
                  <a:close/>
                  <a:moveTo>
                    <a:pt x="107752" y="122061"/>
                  </a:moveTo>
                  <a:lnTo>
                    <a:pt x="107752" y="128146"/>
                  </a:lnTo>
                  <a:lnTo>
                    <a:pt x="101346" y="128146"/>
                  </a:lnTo>
                  <a:lnTo>
                    <a:pt x="101346" y="122061"/>
                  </a:lnTo>
                  <a:close/>
                  <a:moveTo>
                    <a:pt x="114478" y="122061"/>
                  </a:moveTo>
                  <a:lnTo>
                    <a:pt x="114478" y="128146"/>
                  </a:lnTo>
                  <a:lnTo>
                    <a:pt x="108091" y="128146"/>
                  </a:lnTo>
                  <a:lnTo>
                    <a:pt x="108091" y="122061"/>
                  </a:lnTo>
                  <a:close/>
                  <a:moveTo>
                    <a:pt x="121223" y="122061"/>
                  </a:moveTo>
                  <a:lnTo>
                    <a:pt x="121223" y="128146"/>
                  </a:lnTo>
                  <a:lnTo>
                    <a:pt x="114817" y="128146"/>
                  </a:lnTo>
                  <a:lnTo>
                    <a:pt x="114817" y="122061"/>
                  </a:lnTo>
                  <a:close/>
                  <a:moveTo>
                    <a:pt x="127950" y="122061"/>
                  </a:moveTo>
                  <a:lnTo>
                    <a:pt x="127950" y="128146"/>
                  </a:lnTo>
                  <a:lnTo>
                    <a:pt x="121562" y="128146"/>
                  </a:lnTo>
                  <a:lnTo>
                    <a:pt x="121562" y="122061"/>
                  </a:lnTo>
                  <a:close/>
                  <a:moveTo>
                    <a:pt x="134694" y="122061"/>
                  </a:moveTo>
                  <a:lnTo>
                    <a:pt x="134694" y="128146"/>
                  </a:lnTo>
                  <a:lnTo>
                    <a:pt x="128289" y="128146"/>
                  </a:lnTo>
                  <a:lnTo>
                    <a:pt x="128289" y="122061"/>
                  </a:lnTo>
                  <a:close/>
                  <a:moveTo>
                    <a:pt x="141421" y="122061"/>
                  </a:moveTo>
                  <a:lnTo>
                    <a:pt x="141421" y="128146"/>
                  </a:lnTo>
                  <a:lnTo>
                    <a:pt x="135033" y="128146"/>
                  </a:lnTo>
                  <a:lnTo>
                    <a:pt x="135033" y="122061"/>
                  </a:lnTo>
                  <a:close/>
                  <a:moveTo>
                    <a:pt x="148148" y="122061"/>
                  </a:moveTo>
                  <a:lnTo>
                    <a:pt x="148148" y="128146"/>
                  </a:lnTo>
                  <a:lnTo>
                    <a:pt x="141760" y="128146"/>
                  </a:lnTo>
                  <a:lnTo>
                    <a:pt x="141760" y="122061"/>
                  </a:lnTo>
                  <a:close/>
                  <a:moveTo>
                    <a:pt x="154892" y="122061"/>
                  </a:moveTo>
                  <a:lnTo>
                    <a:pt x="154892" y="128146"/>
                  </a:lnTo>
                  <a:lnTo>
                    <a:pt x="148487" y="128146"/>
                  </a:lnTo>
                  <a:lnTo>
                    <a:pt x="148487" y="122061"/>
                  </a:lnTo>
                  <a:close/>
                  <a:moveTo>
                    <a:pt x="161619" y="122061"/>
                  </a:moveTo>
                  <a:lnTo>
                    <a:pt x="161619" y="128146"/>
                  </a:lnTo>
                  <a:lnTo>
                    <a:pt x="155231" y="128146"/>
                  </a:lnTo>
                  <a:lnTo>
                    <a:pt x="155231" y="122061"/>
                  </a:lnTo>
                  <a:close/>
                  <a:moveTo>
                    <a:pt x="168363" y="122061"/>
                  </a:moveTo>
                  <a:lnTo>
                    <a:pt x="168363" y="128146"/>
                  </a:lnTo>
                  <a:lnTo>
                    <a:pt x="161958" y="128146"/>
                  </a:lnTo>
                  <a:lnTo>
                    <a:pt x="161958" y="122061"/>
                  </a:lnTo>
                  <a:close/>
                  <a:moveTo>
                    <a:pt x="175090" y="122061"/>
                  </a:moveTo>
                  <a:lnTo>
                    <a:pt x="175090" y="128146"/>
                  </a:lnTo>
                  <a:lnTo>
                    <a:pt x="168702" y="128146"/>
                  </a:lnTo>
                  <a:lnTo>
                    <a:pt x="168702" y="122061"/>
                  </a:lnTo>
                  <a:close/>
                  <a:moveTo>
                    <a:pt x="181834" y="122061"/>
                  </a:moveTo>
                  <a:lnTo>
                    <a:pt x="181834" y="128146"/>
                  </a:lnTo>
                  <a:lnTo>
                    <a:pt x="175429" y="128146"/>
                  </a:lnTo>
                  <a:lnTo>
                    <a:pt x="175429" y="122061"/>
                  </a:lnTo>
                  <a:close/>
                  <a:moveTo>
                    <a:pt x="188561" y="122061"/>
                  </a:moveTo>
                  <a:lnTo>
                    <a:pt x="188561" y="128146"/>
                  </a:lnTo>
                  <a:lnTo>
                    <a:pt x="182173" y="128146"/>
                  </a:lnTo>
                  <a:lnTo>
                    <a:pt x="182173" y="122061"/>
                  </a:lnTo>
                  <a:close/>
                  <a:moveTo>
                    <a:pt x="195288" y="122061"/>
                  </a:moveTo>
                  <a:lnTo>
                    <a:pt x="195288" y="128146"/>
                  </a:lnTo>
                  <a:lnTo>
                    <a:pt x="188900" y="128146"/>
                  </a:lnTo>
                  <a:lnTo>
                    <a:pt x="188900" y="122061"/>
                  </a:lnTo>
                  <a:close/>
                  <a:moveTo>
                    <a:pt x="202032" y="122061"/>
                  </a:moveTo>
                  <a:lnTo>
                    <a:pt x="202032" y="128146"/>
                  </a:lnTo>
                  <a:lnTo>
                    <a:pt x="195627" y="128146"/>
                  </a:lnTo>
                  <a:lnTo>
                    <a:pt x="195627" y="122061"/>
                  </a:lnTo>
                  <a:close/>
                  <a:moveTo>
                    <a:pt x="208759" y="122061"/>
                  </a:moveTo>
                  <a:lnTo>
                    <a:pt x="208759" y="128146"/>
                  </a:lnTo>
                  <a:lnTo>
                    <a:pt x="202371" y="128146"/>
                  </a:lnTo>
                  <a:lnTo>
                    <a:pt x="202371" y="122061"/>
                  </a:lnTo>
                  <a:close/>
                  <a:moveTo>
                    <a:pt x="215504" y="122061"/>
                  </a:moveTo>
                  <a:lnTo>
                    <a:pt x="215504" y="128146"/>
                  </a:lnTo>
                  <a:lnTo>
                    <a:pt x="209098" y="128146"/>
                  </a:lnTo>
                  <a:lnTo>
                    <a:pt x="209098" y="122061"/>
                  </a:lnTo>
                  <a:close/>
                  <a:moveTo>
                    <a:pt x="222230" y="122061"/>
                  </a:moveTo>
                  <a:lnTo>
                    <a:pt x="222230" y="128146"/>
                  </a:lnTo>
                  <a:lnTo>
                    <a:pt x="215843" y="128146"/>
                  </a:lnTo>
                  <a:lnTo>
                    <a:pt x="215843" y="122061"/>
                  </a:lnTo>
                  <a:close/>
                  <a:moveTo>
                    <a:pt x="228975" y="122061"/>
                  </a:moveTo>
                  <a:lnTo>
                    <a:pt x="228975" y="128146"/>
                  </a:lnTo>
                  <a:lnTo>
                    <a:pt x="222569" y="128146"/>
                  </a:lnTo>
                  <a:lnTo>
                    <a:pt x="222569" y="122061"/>
                  </a:lnTo>
                  <a:close/>
                  <a:moveTo>
                    <a:pt x="235701" y="122061"/>
                  </a:moveTo>
                  <a:lnTo>
                    <a:pt x="235701" y="128146"/>
                  </a:lnTo>
                  <a:lnTo>
                    <a:pt x="229296" y="128146"/>
                  </a:lnTo>
                  <a:lnTo>
                    <a:pt x="229296" y="122061"/>
                  </a:lnTo>
                  <a:close/>
                  <a:moveTo>
                    <a:pt x="242428" y="122061"/>
                  </a:moveTo>
                  <a:lnTo>
                    <a:pt x="242428" y="128146"/>
                  </a:lnTo>
                  <a:lnTo>
                    <a:pt x="236040" y="128146"/>
                  </a:lnTo>
                  <a:lnTo>
                    <a:pt x="236040" y="122061"/>
                  </a:lnTo>
                  <a:close/>
                  <a:moveTo>
                    <a:pt x="249173" y="122061"/>
                  </a:moveTo>
                  <a:lnTo>
                    <a:pt x="249173" y="128146"/>
                  </a:lnTo>
                  <a:lnTo>
                    <a:pt x="242767" y="128146"/>
                  </a:lnTo>
                  <a:lnTo>
                    <a:pt x="242767" y="122061"/>
                  </a:lnTo>
                  <a:close/>
                  <a:moveTo>
                    <a:pt x="255899" y="122061"/>
                  </a:moveTo>
                  <a:lnTo>
                    <a:pt x="255899" y="128146"/>
                  </a:lnTo>
                  <a:lnTo>
                    <a:pt x="249512" y="128146"/>
                  </a:lnTo>
                  <a:lnTo>
                    <a:pt x="249512" y="122061"/>
                  </a:lnTo>
                  <a:close/>
                  <a:moveTo>
                    <a:pt x="262644" y="122061"/>
                  </a:moveTo>
                  <a:lnTo>
                    <a:pt x="262644" y="128146"/>
                  </a:lnTo>
                  <a:lnTo>
                    <a:pt x="256238" y="128146"/>
                  </a:lnTo>
                  <a:lnTo>
                    <a:pt x="256238" y="122061"/>
                  </a:lnTo>
                  <a:close/>
                  <a:moveTo>
                    <a:pt x="269370" y="122061"/>
                  </a:moveTo>
                  <a:lnTo>
                    <a:pt x="269370" y="128146"/>
                  </a:lnTo>
                  <a:lnTo>
                    <a:pt x="262983" y="128146"/>
                  </a:lnTo>
                  <a:lnTo>
                    <a:pt x="262983" y="122061"/>
                  </a:lnTo>
                  <a:close/>
                  <a:moveTo>
                    <a:pt x="276115" y="122061"/>
                  </a:moveTo>
                  <a:lnTo>
                    <a:pt x="276115" y="128146"/>
                  </a:lnTo>
                  <a:lnTo>
                    <a:pt x="269709" y="128146"/>
                  </a:lnTo>
                  <a:lnTo>
                    <a:pt x="269709" y="122061"/>
                  </a:lnTo>
                  <a:close/>
                  <a:moveTo>
                    <a:pt x="282842" y="122061"/>
                  </a:moveTo>
                  <a:lnTo>
                    <a:pt x="282842" y="128146"/>
                  </a:lnTo>
                  <a:lnTo>
                    <a:pt x="276436" y="128146"/>
                  </a:lnTo>
                  <a:lnTo>
                    <a:pt x="276436" y="122061"/>
                  </a:lnTo>
                  <a:close/>
                  <a:moveTo>
                    <a:pt x="6745" y="128467"/>
                  </a:moveTo>
                  <a:lnTo>
                    <a:pt x="6745" y="134551"/>
                  </a:lnTo>
                  <a:lnTo>
                    <a:pt x="339" y="134551"/>
                  </a:lnTo>
                  <a:lnTo>
                    <a:pt x="339" y="128467"/>
                  </a:lnTo>
                  <a:close/>
                  <a:moveTo>
                    <a:pt x="13471" y="128467"/>
                  </a:moveTo>
                  <a:lnTo>
                    <a:pt x="13471" y="134551"/>
                  </a:lnTo>
                  <a:lnTo>
                    <a:pt x="7066" y="134551"/>
                  </a:lnTo>
                  <a:lnTo>
                    <a:pt x="7066" y="128467"/>
                  </a:lnTo>
                  <a:close/>
                  <a:moveTo>
                    <a:pt x="20198" y="128467"/>
                  </a:moveTo>
                  <a:lnTo>
                    <a:pt x="20198" y="134551"/>
                  </a:lnTo>
                  <a:lnTo>
                    <a:pt x="13810" y="134551"/>
                  </a:lnTo>
                  <a:lnTo>
                    <a:pt x="13810" y="128467"/>
                  </a:lnTo>
                  <a:close/>
                  <a:moveTo>
                    <a:pt x="26942" y="128467"/>
                  </a:moveTo>
                  <a:lnTo>
                    <a:pt x="26942" y="134551"/>
                  </a:lnTo>
                  <a:lnTo>
                    <a:pt x="20537" y="134551"/>
                  </a:lnTo>
                  <a:lnTo>
                    <a:pt x="20537" y="128467"/>
                  </a:lnTo>
                  <a:close/>
                  <a:moveTo>
                    <a:pt x="33669" y="128467"/>
                  </a:moveTo>
                  <a:lnTo>
                    <a:pt x="33669" y="134551"/>
                  </a:lnTo>
                  <a:lnTo>
                    <a:pt x="27281" y="134551"/>
                  </a:lnTo>
                  <a:lnTo>
                    <a:pt x="27281" y="128467"/>
                  </a:lnTo>
                  <a:close/>
                  <a:moveTo>
                    <a:pt x="40414" y="128467"/>
                  </a:moveTo>
                  <a:lnTo>
                    <a:pt x="40414" y="134551"/>
                  </a:lnTo>
                  <a:lnTo>
                    <a:pt x="34008" y="134551"/>
                  </a:lnTo>
                  <a:lnTo>
                    <a:pt x="34008" y="128467"/>
                  </a:lnTo>
                  <a:close/>
                  <a:moveTo>
                    <a:pt x="47140" y="128467"/>
                  </a:moveTo>
                  <a:lnTo>
                    <a:pt x="47140" y="134551"/>
                  </a:lnTo>
                  <a:lnTo>
                    <a:pt x="40753" y="134551"/>
                  </a:lnTo>
                  <a:lnTo>
                    <a:pt x="40753" y="128467"/>
                  </a:lnTo>
                  <a:close/>
                  <a:moveTo>
                    <a:pt x="53885" y="128467"/>
                  </a:moveTo>
                  <a:lnTo>
                    <a:pt x="53885" y="134551"/>
                  </a:lnTo>
                  <a:lnTo>
                    <a:pt x="47479" y="134551"/>
                  </a:lnTo>
                  <a:lnTo>
                    <a:pt x="47479" y="128467"/>
                  </a:lnTo>
                  <a:close/>
                  <a:moveTo>
                    <a:pt x="60611" y="128467"/>
                  </a:moveTo>
                  <a:lnTo>
                    <a:pt x="60611" y="134551"/>
                  </a:lnTo>
                  <a:lnTo>
                    <a:pt x="54206" y="134551"/>
                  </a:lnTo>
                  <a:lnTo>
                    <a:pt x="54206" y="128467"/>
                  </a:lnTo>
                  <a:close/>
                  <a:moveTo>
                    <a:pt x="67338" y="128467"/>
                  </a:moveTo>
                  <a:lnTo>
                    <a:pt x="67338" y="134551"/>
                  </a:lnTo>
                  <a:lnTo>
                    <a:pt x="60950" y="134551"/>
                  </a:lnTo>
                  <a:lnTo>
                    <a:pt x="60950" y="128467"/>
                  </a:lnTo>
                  <a:close/>
                  <a:moveTo>
                    <a:pt x="74083" y="128467"/>
                  </a:moveTo>
                  <a:lnTo>
                    <a:pt x="74083" y="134551"/>
                  </a:lnTo>
                  <a:lnTo>
                    <a:pt x="67677" y="134551"/>
                  </a:lnTo>
                  <a:lnTo>
                    <a:pt x="67677" y="128467"/>
                  </a:lnTo>
                  <a:close/>
                  <a:moveTo>
                    <a:pt x="80809" y="128467"/>
                  </a:moveTo>
                  <a:lnTo>
                    <a:pt x="80809" y="134551"/>
                  </a:lnTo>
                  <a:lnTo>
                    <a:pt x="74422" y="134551"/>
                  </a:lnTo>
                  <a:lnTo>
                    <a:pt x="74422" y="128467"/>
                  </a:lnTo>
                  <a:close/>
                  <a:moveTo>
                    <a:pt x="87554" y="128467"/>
                  </a:moveTo>
                  <a:lnTo>
                    <a:pt x="87554" y="134551"/>
                  </a:lnTo>
                  <a:lnTo>
                    <a:pt x="81148" y="134551"/>
                  </a:lnTo>
                  <a:lnTo>
                    <a:pt x="81148" y="128467"/>
                  </a:lnTo>
                  <a:close/>
                  <a:moveTo>
                    <a:pt x="94281" y="128467"/>
                  </a:moveTo>
                  <a:lnTo>
                    <a:pt x="94281" y="134551"/>
                  </a:lnTo>
                  <a:lnTo>
                    <a:pt x="87893" y="134551"/>
                  </a:lnTo>
                  <a:lnTo>
                    <a:pt x="87893" y="128467"/>
                  </a:lnTo>
                  <a:close/>
                  <a:moveTo>
                    <a:pt x="101007" y="128467"/>
                  </a:moveTo>
                  <a:lnTo>
                    <a:pt x="101007" y="134551"/>
                  </a:lnTo>
                  <a:lnTo>
                    <a:pt x="94620" y="134551"/>
                  </a:lnTo>
                  <a:lnTo>
                    <a:pt x="94620" y="128467"/>
                  </a:lnTo>
                  <a:close/>
                  <a:moveTo>
                    <a:pt x="107752" y="128467"/>
                  </a:moveTo>
                  <a:lnTo>
                    <a:pt x="107752" y="134551"/>
                  </a:lnTo>
                  <a:lnTo>
                    <a:pt x="101346" y="134551"/>
                  </a:lnTo>
                  <a:lnTo>
                    <a:pt x="101346" y="128467"/>
                  </a:lnTo>
                  <a:close/>
                  <a:moveTo>
                    <a:pt x="114478" y="128467"/>
                  </a:moveTo>
                  <a:lnTo>
                    <a:pt x="114478" y="134551"/>
                  </a:lnTo>
                  <a:lnTo>
                    <a:pt x="108091" y="134551"/>
                  </a:lnTo>
                  <a:lnTo>
                    <a:pt x="108091" y="128467"/>
                  </a:lnTo>
                  <a:close/>
                  <a:moveTo>
                    <a:pt x="121223" y="128467"/>
                  </a:moveTo>
                  <a:lnTo>
                    <a:pt x="121223" y="134551"/>
                  </a:lnTo>
                  <a:lnTo>
                    <a:pt x="114817" y="134551"/>
                  </a:lnTo>
                  <a:lnTo>
                    <a:pt x="114817" y="128467"/>
                  </a:lnTo>
                  <a:close/>
                  <a:moveTo>
                    <a:pt x="127950" y="128467"/>
                  </a:moveTo>
                  <a:lnTo>
                    <a:pt x="127950" y="134551"/>
                  </a:lnTo>
                  <a:lnTo>
                    <a:pt x="121562" y="134551"/>
                  </a:lnTo>
                  <a:lnTo>
                    <a:pt x="121562" y="128467"/>
                  </a:lnTo>
                  <a:close/>
                  <a:moveTo>
                    <a:pt x="134694" y="128467"/>
                  </a:moveTo>
                  <a:lnTo>
                    <a:pt x="134694" y="134551"/>
                  </a:lnTo>
                  <a:lnTo>
                    <a:pt x="128289" y="134551"/>
                  </a:lnTo>
                  <a:lnTo>
                    <a:pt x="128289" y="128467"/>
                  </a:lnTo>
                  <a:close/>
                  <a:moveTo>
                    <a:pt x="141421" y="128467"/>
                  </a:moveTo>
                  <a:lnTo>
                    <a:pt x="141421" y="134551"/>
                  </a:lnTo>
                  <a:lnTo>
                    <a:pt x="135033" y="134551"/>
                  </a:lnTo>
                  <a:lnTo>
                    <a:pt x="135033" y="128467"/>
                  </a:lnTo>
                  <a:close/>
                  <a:moveTo>
                    <a:pt x="148148" y="128467"/>
                  </a:moveTo>
                  <a:lnTo>
                    <a:pt x="148148" y="134551"/>
                  </a:lnTo>
                  <a:lnTo>
                    <a:pt x="141760" y="134551"/>
                  </a:lnTo>
                  <a:lnTo>
                    <a:pt x="141760" y="128467"/>
                  </a:lnTo>
                  <a:close/>
                  <a:moveTo>
                    <a:pt x="154892" y="128467"/>
                  </a:moveTo>
                  <a:lnTo>
                    <a:pt x="154892" y="134551"/>
                  </a:lnTo>
                  <a:lnTo>
                    <a:pt x="148487" y="134551"/>
                  </a:lnTo>
                  <a:lnTo>
                    <a:pt x="148487" y="128467"/>
                  </a:lnTo>
                  <a:close/>
                  <a:moveTo>
                    <a:pt x="161619" y="128467"/>
                  </a:moveTo>
                  <a:lnTo>
                    <a:pt x="161619" y="134551"/>
                  </a:lnTo>
                  <a:lnTo>
                    <a:pt x="155231" y="134551"/>
                  </a:lnTo>
                  <a:lnTo>
                    <a:pt x="155231" y="128467"/>
                  </a:lnTo>
                  <a:close/>
                  <a:moveTo>
                    <a:pt x="168363" y="128467"/>
                  </a:moveTo>
                  <a:lnTo>
                    <a:pt x="168363" y="134551"/>
                  </a:lnTo>
                  <a:lnTo>
                    <a:pt x="161958" y="134551"/>
                  </a:lnTo>
                  <a:lnTo>
                    <a:pt x="161958" y="128467"/>
                  </a:lnTo>
                  <a:close/>
                  <a:moveTo>
                    <a:pt x="175090" y="128467"/>
                  </a:moveTo>
                  <a:lnTo>
                    <a:pt x="175090" y="134551"/>
                  </a:lnTo>
                  <a:lnTo>
                    <a:pt x="168702" y="134551"/>
                  </a:lnTo>
                  <a:lnTo>
                    <a:pt x="168702" y="128467"/>
                  </a:lnTo>
                  <a:close/>
                  <a:moveTo>
                    <a:pt x="181834" y="128467"/>
                  </a:moveTo>
                  <a:lnTo>
                    <a:pt x="181834" y="134551"/>
                  </a:lnTo>
                  <a:lnTo>
                    <a:pt x="175429" y="134551"/>
                  </a:lnTo>
                  <a:lnTo>
                    <a:pt x="175429" y="128467"/>
                  </a:lnTo>
                  <a:close/>
                  <a:moveTo>
                    <a:pt x="188561" y="128467"/>
                  </a:moveTo>
                  <a:lnTo>
                    <a:pt x="188561" y="134551"/>
                  </a:lnTo>
                  <a:lnTo>
                    <a:pt x="182173" y="134551"/>
                  </a:lnTo>
                  <a:lnTo>
                    <a:pt x="182173" y="128467"/>
                  </a:lnTo>
                  <a:close/>
                  <a:moveTo>
                    <a:pt x="195288" y="128467"/>
                  </a:moveTo>
                  <a:lnTo>
                    <a:pt x="195288" y="134551"/>
                  </a:lnTo>
                  <a:lnTo>
                    <a:pt x="188900" y="134551"/>
                  </a:lnTo>
                  <a:lnTo>
                    <a:pt x="188900" y="128467"/>
                  </a:lnTo>
                  <a:close/>
                  <a:moveTo>
                    <a:pt x="202032" y="128467"/>
                  </a:moveTo>
                  <a:lnTo>
                    <a:pt x="202032" y="134551"/>
                  </a:lnTo>
                  <a:lnTo>
                    <a:pt x="195627" y="134551"/>
                  </a:lnTo>
                  <a:lnTo>
                    <a:pt x="195627" y="128467"/>
                  </a:lnTo>
                  <a:close/>
                  <a:moveTo>
                    <a:pt x="208759" y="128467"/>
                  </a:moveTo>
                  <a:lnTo>
                    <a:pt x="208759" y="134551"/>
                  </a:lnTo>
                  <a:lnTo>
                    <a:pt x="202371" y="134551"/>
                  </a:lnTo>
                  <a:lnTo>
                    <a:pt x="202371" y="128467"/>
                  </a:lnTo>
                  <a:close/>
                  <a:moveTo>
                    <a:pt x="215504" y="128467"/>
                  </a:moveTo>
                  <a:lnTo>
                    <a:pt x="215504" y="134551"/>
                  </a:lnTo>
                  <a:lnTo>
                    <a:pt x="209098" y="134551"/>
                  </a:lnTo>
                  <a:lnTo>
                    <a:pt x="209098" y="128467"/>
                  </a:lnTo>
                  <a:close/>
                  <a:moveTo>
                    <a:pt x="222230" y="128467"/>
                  </a:moveTo>
                  <a:lnTo>
                    <a:pt x="222230" y="134551"/>
                  </a:lnTo>
                  <a:lnTo>
                    <a:pt x="215843" y="134551"/>
                  </a:lnTo>
                  <a:lnTo>
                    <a:pt x="215843" y="128467"/>
                  </a:lnTo>
                  <a:close/>
                  <a:moveTo>
                    <a:pt x="228975" y="128467"/>
                  </a:moveTo>
                  <a:lnTo>
                    <a:pt x="228975" y="134551"/>
                  </a:lnTo>
                  <a:lnTo>
                    <a:pt x="222569" y="134551"/>
                  </a:lnTo>
                  <a:lnTo>
                    <a:pt x="222569" y="128467"/>
                  </a:lnTo>
                  <a:close/>
                  <a:moveTo>
                    <a:pt x="235701" y="128467"/>
                  </a:moveTo>
                  <a:lnTo>
                    <a:pt x="235701" y="134551"/>
                  </a:lnTo>
                  <a:lnTo>
                    <a:pt x="229296" y="134551"/>
                  </a:lnTo>
                  <a:lnTo>
                    <a:pt x="229296" y="128467"/>
                  </a:lnTo>
                  <a:close/>
                  <a:moveTo>
                    <a:pt x="242428" y="128467"/>
                  </a:moveTo>
                  <a:lnTo>
                    <a:pt x="242428" y="134551"/>
                  </a:lnTo>
                  <a:lnTo>
                    <a:pt x="236040" y="134551"/>
                  </a:lnTo>
                  <a:lnTo>
                    <a:pt x="236040" y="128467"/>
                  </a:lnTo>
                  <a:close/>
                  <a:moveTo>
                    <a:pt x="249173" y="128467"/>
                  </a:moveTo>
                  <a:lnTo>
                    <a:pt x="249173" y="134551"/>
                  </a:lnTo>
                  <a:lnTo>
                    <a:pt x="242767" y="134551"/>
                  </a:lnTo>
                  <a:lnTo>
                    <a:pt x="242767" y="128467"/>
                  </a:lnTo>
                  <a:close/>
                  <a:moveTo>
                    <a:pt x="255899" y="128467"/>
                  </a:moveTo>
                  <a:lnTo>
                    <a:pt x="255899" y="134551"/>
                  </a:lnTo>
                  <a:lnTo>
                    <a:pt x="249512" y="134551"/>
                  </a:lnTo>
                  <a:lnTo>
                    <a:pt x="249512" y="128467"/>
                  </a:lnTo>
                  <a:close/>
                  <a:moveTo>
                    <a:pt x="262644" y="128467"/>
                  </a:moveTo>
                  <a:lnTo>
                    <a:pt x="262644" y="134551"/>
                  </a:lnTo>
                  <a:lnTo>
                    <a:pt x="256238" y="134551"/>
                  </a:lnTo>
                  <a:lnTo>
                    <a:pt x="256238" y="128467"/>
                  </a:lnTo>
                  <a:close/>
                  <a:moveTo>
                    <a:pt x="269370" y="128467"/>
                  </a:moveTo>
                  <a:lnTo>
                    <a:pt x="269370" y="134551"/>
                  </a:lnTo>
                  <a:lnTo>
                    <a:pt x="262983" y="134551"/>
                  </a:lnTo>
                  <a:lnTo>
                    <a:pt x="262983" y="128467"/>
                  </a:lnTo>
                  <a:close/>
                  <a:moveTo>
                    <a:pt x="276115" y="128467"/>
                  </a:moveTo>
                  <a:lnTo>
                    <a:pt x="276115" y="134551"/>
                  </a:lnTo>
                  <a:lnTo>
                    <a:pt x="269709" y="134551"/>
                  </a:lnTo>
                  <a:lnTo>
                    <a:pt x="269709" y="128467"/>
                  </a:lnTo>
                  <a:close/>
                  <a:moveTo>
                    <a:pt x="282842" y="128467"/>
                  </a:moveTo>
                  <a:lnTo>
                    <a:pt x="282842" y="134551"/>
                  </a:lnTo>
                  <a:lnTo>
                    <a:pt x="276436" y="134551"/>
                  </a:lnTo>
                  <a:lnTo>
                    <a:pt x="276436" y="128467"/>
                  </a:lnTo>
                  <a:close/>
                  <a:moveTo>
                    <a:pt x="6745" y="134872"/>
                  </a:moveTo>
                  <a:lnTo>
                    <a:pt x="6745" y="140957"/>
                  </a:lnTo>
                  <a:lnTo>
                    <a:pt x="339" y="140957"/>
                  </a:lnTo>
                  <a:lnTo>
                    <a:pt x="339" y="134872"/>
                  </a:lnTo>
                  <a:close/>
                  <a:moveTo>
                    <a:pt x="13471" y="134872"/>
                  </a:moveTo>
                  <a:lnTo>
                    <a:pt x="13471" y="140957"/>
                  </a:lnTo>
                  <a:lnTo>
                    <a:pt x="7066" y="140957"/>
                  </a:lnTo>
                  <a:lnTo>
                    <a:pt x="7066" y="134872"/>
                  </a:lnTo>
                  <a:close/>
                  <a:moveTo>
                    <a:pt x="20198" y="134872"/>
                  </a:moveTo>
                  <a:lnTo>
                    <a:pt x="20198" y="140957"/>
                  </a:lnTo>
                  <a:lnTo>
                    <a:pt x="13810" y="140957"/>
                  </a:lnTo>
                  <a:lnTo>
                    <a:pt x="13810" y="134872"/>
                  </a:lnTo>
                  <a:close/>
                  <a:moveTo>
                    <a:pt x="26942" y="134872"/>
                  </a:moveTo>
                  <a:lnTo>
                    <a:pt x="26942" y="140957"/>
                  </a:lnTo>
                  <a:lnTo>
                    <a:pt x="20537" y="140957"/>
                  </a:lnTo>
                  <a:lnTo>
                    <a:pt x="20537" y="134872"/>
                  </a:lnTo>
                  <a:close/>
                  <a:moveTo>
                    <a:pt x="33669" y="134872"/>
                  </a:moveTo>
                  <a:lnTo>
                    <a:pt x="33669" y="140957"/>
                  </a:lnTo>
                  <a:lnTo>
                    <a:pt x="27281" y="140957"/>
                  </a:lnTo>
                  <a:lnTo>
                    <a:pt x="27281" y="134872"/>
                  </a:lnTo>
                  <a:close/>
                  <a:moveTo>
                    <a:pt x="40414" y="134872"/>
                  </a:moveTo>
                  <a:lnTo>
                    <a:pt x="40414" y="140957"/>
                  </a:lnTo>
                  <a:lnTo>
                    <a:pt x="34008" y="140957"/>
                  </a:lnTo>
                  <a:lnTo>
                    <a:pt x="34008" y="134872"/>
                  </a:lnTo>
                  <a:close/>
                  <a:moveTo>
                    <a:pt x="47140" y="134872"/>
                  </a:moveTo>
                  <a:lnTo>
                    <a:pt x="47140" y="140957"/>
                  </a:lnTo>
                  <a:lnTo>
                    <a:pt x="40753" y="140957"/>
                  </a:lnTo>
                  <a:lnTo>
                    <a:pt x="40753" y="134872"/>
                  </a:lnTo>
                  <a:close/>
                  <a:moveTo>
                    <a:pt x="53885" y="134872"/>
                  </a:moveTo>
                  <a:lnTo>
                    <a:pt x="53885" y="140957"/>
                  </a:lnTo>
                  <a:lnTo>
                    <a:pt x="47479" y="140957"/>
                  </a:lnTo>
                  <a:lnTo>
                    <a:pt x="47479" y="134872"/>
                  </a:lnTo>
                  <a:close/>
                  <a:moveTo>
                    <a:pt x="60611" y="134872"/>
                  </a:moveTo>
                  <a:lnTo>
                    <a:pt x="60611" y="140957"/>
                  </a:lnTo>
                  <a:lnTo>
                    <a:pt x="54206" y="140957"/>
                  </a:lnTo>
                  <a:lnTo>
                    <a:pt x="54206" y="134872"/>
                  </a:lnTo>
                  <a:close/>
                  <a:moveTo>
                    <a:pt x="67338" y="134872"/>
                  </a:moveTo>
                  <a:lnTo>
                    <a:pt x="67338" y="140957"/>
                  </a:lnTo>
                  <a:lnTo>
                    <a:pt x="60950" y="140957"/>
                  </a:lnTo>
                  <a:lnTo>
                    <a:pt x="60950" y="134872"/>
                  </a:lnTo>
                  <a:close/>
                  <a:moveTo>
                    <a:pt x="74083" y="134872"/>
                  </a:moveTo>
                  <a:lnTo>
                    <a:pt x="74083" y="140957"/>
                  </a:lnTo>
                  <a:lnTo>
                    <a:pt x="67677" y="140957"/>
                  </a:lnTo>
                  <a:lnTo>
                    <a:pt x="67677" y="134872"/>
                  </a:lnTo>
                  <a:close/>
                  <a:moveTo>
                    <a:pt x="80809" y="134872"/>
                  </a:moveTo>
                  <a:lnTo>
                    <a:pt x="80809" y="140957"/>
                  </a:lnTo>
                  <a:lnTo>
                    <a:pt x="74422" y="140957"/>
                  </a:lnTo>
                  <a:lnTo>
                    <a:pt x="74422" y="134872"/>
                  </a:lnTo>
                  <a:close/>
                  <a:moveTo>
                    <a:pt x="87554" y="134872"/>
                  </a:moveTo>
                  <a:lnTo>
                    <a:pt x="87554" y="140957"/>
                  </a:lnTo>
                  <a:lnTo>
                    <a:pt x="81148" y="140957"/>
                  </a:lnTo>
                  <a:lnTo>
                    <a:pt x="81148" y="134872"/>
                  </a:lnTo>
                  <a:close/>
                  <a:moveTo>
                    <a:pt x="94281" y="134872"/>
                  </a:moveTo>
                  <a:lnTo>
                    <a:pt x="94281" y="140957"/>
                  </a:lnTo>
                  <a:lnTo>
                    <a:pt x="87893" y="140957"/>
                  </a:lnTo>
                  <a:lnTo>
                    <a:pt x="87893" y="134872"/>
                  </a:lnTo>
                  <a:close/>
                  <a:moveTo>
                    <a:pt x="101007" y="134872"/>
                  </a:moveTo>
                  <a:lnTo>
                    <a:pt x="101007" y="140957"/>
                  </a:lnTo>
                  <a:lnTo>
                    <a:pt x="94620" y="140957"/>
                  </a:lnTo>
                  <a:lnTo>
                    <a:pt x="94620" y="134872"/>
                  </a:lnTo>
                  <a:close/>
                  <a:moveTo>
                    <a:pt x="107752" y="134872"/>
                  </a:moveTo>
                  <a:lnTo>
                    <a:pt x="107752" y="140957"/>
                  </a:lnTo>
                  <a:lnTo>
                    <a:pt x="101346" y="140957"/>
                  </a:lnTo>
                  <a:lnTo>
                    <a:pt x="101346" y="134872"/>
                  </a:lnTo>
                  <a:close/>
                  <a:moveTo>
                    <a:pt x="114478" y="134872"/>
                  </a:moveTo>
                  <a:lnTo>
                    <a:pt x="114478" y="140957"/>
                  </a:lnTo>
                  <a:lnTo>
                    <a:pt x="108091" y="140957"/>
                  </a:lnTo>
                  <a:lnTo>
                    <a:pt x="108091" y="134872"/>
                  </a:lnTo>
                  <a:close/>
                  <a:moveTo>
                    <a:pt x="121223" y="134872"/>
                  </a:moveTo>
                  <a:lnTo>
                    <a:pt x="121223" y="140957"/>
                  </a:lnTo>
                  <a:lnTo>
                    <a:pt x="114817" y="140957"/>
                  </a:lnTo>
                  <a:lnTo>
                    <a:pt x="114817" y="134872"/>
                  </a:lnTo>
                  <a:close/>
                  <a:moveTo>
                    <a:pt x="127950" y="134872"/>
                  </a:moveTo>
                  <a:lnTo>
                    <a:pt x="127950" y="140957"/>
                  </a:lnTo>
                  <a:lnTo>
                    <a:pt x="121562" y="140957"/>
                  </a:lnTo>
                  <a:lnTo>
                    <a:pt x="121562" y="134872"/>
                  </a:lnTo>
                  <a:close/>
                  <a:moveTo>
                    <a:pt x="134694" y="134872"/>
                  </a:moveTo>
                  <a:lnTo>
                    <a:pt x="134694" y="140957"/>
                  </a:lnTo>
                  <a:lnTo>
                    <a:pt x="128289" y="140957"/>
                  </a:lnTo>
                  <a:lnTo>
                    <a:pt x="128289" y="134872"/>
                  </a:lnTo>
                  <a:close/>
                  <a:moveTo>
                    <a:pt x="141421" y="134872"/>
                  </a:moveTo>
                  <a:lnTo>
                    <a:pt x="141421" y="140957"/>
                  </a:lnTo>
                  <a:lnTo>
                    <a:pt x="135033" y="140957"/>
                  </a:lnTo>
                  <a:lnTo>
                    <a:pt x="135033" y="134872"/>
                  </a:lnTo>
                  <a:close/>
                  <a:moveTo>
                    <a:pt x="148148" y="134872"/>
                  </a:moveTo>
                  <a:lnTo>
                    <a:pt x="148148" y="140957"/>
                  </a:lnTo>
                  <a:lnTo>
                    <a:pt x="141760" y="140957"/>
                  </a:lnTo>
                  <a:lnTo>
                    <a:pt x="141760" y="134872"/>
                  </a:lnTo>
                  <a:close/>
                  <a:moveTo>
                    <a:pt x="154892" y="134872"/>
                  </a:moveTo>
                  <a:lnTo>
                    <a:pt x="154892" y="140957"/>
                  </a:lnTo>
                  <a:lnTo>
                    <a:pt x="148487" y="140957"/>
                  </a:lnTo>
                  <a:lnTo>
                    <a:pt x="148487" y="134872"/>
                  </a:lnTo>
                  <a:close/>
                  <a:moveTo>
                    <a:pt x="161619" y="134872"/>
                  </a:moveTo>
                  <a:lnTo>
                    <a:pt x="161619" y="140957"/>
                  </a:lnTo>
                  <a:lnTo>
                    <a:pt x="155231" y="140957"/>
                  </a:lnTo>
                  <a:lnTo>
                    <a:pt x="155231" y="134872"/>
                  </a:lnTo>
                  <a:close/>
                  <a:moveTo>
                    <a:pt x="168363" y="134872"/>
                  </a:moveTo>
                  <a:lnTo>
                    <a:pt x="168363" y="140957"/>
                  </a:lnTo>
                  <a:lnTo>
                    <a:pt x="161958" y="140957"/>
                  </a:lnTo>
                  <a:lnTo>
                    <a:pt x="161958" y="134872"/>
                  </a:lnTo>
                  <a:close/>
                  <a:moveTo>
                    <a:pt x="175090" y="134872"/>
                  </a:moveTo>
                  <a:lnTo>
                    <a:pt x="175090" y="140957"/>
                  </a:lnTo>
                  <a:lnTo>
                    <a:pt x="168702" y="140957"/>
                  </a:lnTo>
                  <a:lnTo>
                    <a:pt x="168702" y="134872"/>
                  </a:lnTo>
                  <a:close/>
                  <a:moveTo>
                    <a:pt x="181834" y="134872"/>
                  </a:moveTo>
                  <a:lnTo>
                    <a:pt x="181834" y="140957"/>
                  </a:lnTo>
                  <a:lnTo>
                    <a:pt x="175429" y="140957"/>
                  </a:lnTo>
                  <a:lnTo>
                    <a:pt x="175429" y="134872"/>
                  </a:lnTo>
                  <a:close/>
                  <a:moveTo>
                    <a:pt x="188561" y="134872"/>
                  </a:moveTo>
                  <a:lnTo>
                    <a:pt x="188561" y="140957"/>
                  </a:lnTo>
                  <a:lnTo>
                    <a:pt x="182173" y="140957"/>
                  </a:lnTo>
                  <a:lnTo>
                    <a:pt x="182173" y="134872"/>
                  </a:lnTo>
                  <a:close/>
                  <a:moveTo>
                    <a:pt x="195288" y="134872"/>
                  </a:moveTo>
                  <a:lnTo>
                    <a:pt x="195288" y="140957"/>
                  </a:lnTo>
                  <a:lnTo>
                    <a:pt x="188900" y="140957"/>
                  </a:lnTo>
                  <a:lnTo>
                    <a:pt x="188900" y="134872"/>
                  </a:lnTo>
                  <a:close/>
                  <a:moveTo>
                    <a:pt x="202032" y="134872"/>
                  </a:moveTo>
                  <a:lnTo>
                    <a:pt x="202032" y="140957"/>
                  </a:lnTo>
                  <a:lnTo>
                    <a:pt x="195627" y="140957"/>
                  </a:lnTo>
                  <a:lnTo>
                    <a:pt x="195627" y="134872"/>
                  </a:lnTo>
                  <a:close/>
                  <a:moveTo>
                    <a:pt x="208759" y="134872"/>
                  </a:moveTo>
                  <a:lnTo>
                    <a:pt x="208759" y="140957"/>
                  </a:lnTo>
                  <a:lnTo>
                    <a:pt x="202371" y="140957"/>
                  </a:lnTo>
                  <a:lnTo>
                    <a:pt x="202371" y="134872"/>
                  </a:lnTo>
                  <a:close/>
                  <a:moveTo>
                    <a:pt x="215504" y="134872"/>
                  </a:moveTo>
                  <a:lnTo>
                    <a:pt x="215504" y="140957"/>
                  </a:lnTo>
                  <a:lnTo>
                    <a:pt x="209098" y="140957"/>
                  </a:lnTo>
                  <a:lnTo>
                    <a:pt x="209098" y="134872"/>
                  </a:lnTo>
                  <a:close/>
                  <a:moveTo>
                    <a:pt x="222230" y="134872"/>
                  </a:moveTo>
                  <a:lnTo>
                    <a:pt x="222230" y="140957"/>
                  </a:lnTo>
                  <a:lnTo>
                    <a:pt x="215843" y="140957"/>
                  </a:lnTo>
                  <a:lnTo>
                    <a:pt x="215843" y="134872"/>
                  </a:lnTo>
                  <a:close/>
                  <a:moveTo>
                    <a:pt x="228975" y="134872"/>
                  </a:moveTo>
                  <a:lnTo>
                    <a:pt x="228975" y="140957"/>
                  </a:lnTo>
                  <a:lnTo>
                    <a:pt x="222569" y="140957"/>
                  </a:lnTo>
                  <a:lnTo>
                    <a:pt x="222569" y="134872"/>
                  </a:lnTo>
                  <a:close/>
                  <a:moveTo>
                    <a:pt x="235701" y="134872"/>
                  </a:moveTo>
                  <a:lnTo>
                    <a:pt x="235701" y="140957"/>
                  </a:lnTo>
                  <a:lnTo>
                    <a:pt x="229296" y="140957"/>
                  </a:lnTo>
                  <a:lnTo>
                    <a:pt x="229296" y="134872"/>
                  </a:lnTo>
                  <a:close/>
                  <a:moveTo>
                    <a:pt x="242428" y="134872"/>
                  </a:moveTo>
                  <a:lnTo>
                    <a:pt x="242428" y="140957"/>
                  </a:lnTo>
                  <a:lnTo>
                    <a:pt x="236040" y="140957"/>
                  </a:lnTo>
                  <a:lnTo>
                    <a:pt x="236040" y="134872"/>
                  </a:lnTo>
                  <a:close/>
                  <a:moveTo>
                    <a:pt x="249173" y="134872"/>
                  </a:moveTo>
                  <a:lnTo>
                    <a:pt x="249173" y="140957"/>
                  </a:lnTo>
                  <a:lnTo>
                    <a:pt x="242767" y="140957"/>
                  </a:lnTo>
                  <a:lnTo>
                    <a:pt x="242767" y="134872"/>
                  </a:lnTo>
                  <a:close/>
                  <a:moveTo>
                    <a:pt x="255899" y="134872"/>
                  </a:moveTo>
                  <a:lnTo>
                    <a:pt x="255899" y="140957"/>
                  </a:lnTo>
                  <a:lnTo>
                    <a:pt x="249512" y="140957"/>
                  </a:lnTo>
                  <a:lnTo>
                    <a:pt x="249512" y="134872"/>
                  </a:lnTo>
                  <a:close/>
                  <a:moveTo>
                    <a:pt x="262644" y="134872"/>
                  </a:moveTo>
                  <a:lnTo>
                    <a:pt x="262644" y="140957"/>
                  </a:lnTo>
                  <a:lnTo>
                    <a:pt x="256238" y="140957"/>
                  </a:lnTo>
                  <a:lnTo>
                    <a:pt x="256238" y="134872"/>
                  </a:lnTo>
                  <a:close/>
                  <a:moveTo>
                    <a:pt x="269370" y="134872"/>
                  </a:moveTo>
                  <a:lnTo>
                    <a:pt x="269370" y="140957"/>
                  </a:lnTo>
                  <a:lnTo>
                    <a:pt x="262983" y="140957"/>
                  </a:lnTo>
                  <a:lnTo>
                    <a:pt x="262983" y="134872"/>
                  </a:lnTo>
                  <a:close/>
                  <a:moveTo>
                    <a:pt x="276115" y="134872"/>
                  </a:moveTo>
                  <a:lnTo>
                    <a:pt x="276115" y="140957"/>
                  </a:lnTo>
                  <a:lnTo>
                    <a:pt x="269709" y="140957"/>
                  </a:lnTo>
                  <a:lnTo>
                    <a:pt x="269709" y="134872"/>
                  </a:lnTo>
                  <a:close/>
                  <a:moveTo>
                    <a:pt x="282842" y="134872"/>
                  </a:moveTo>
                  <a:lnTo>
                    <a:pt x="282842" y="140957"/>
                  </a:lnTo>
                  <a:lnTo>
                    <a:pt x="276436" y="140957"/>
                  </a:lnTo>
                  <a:lnTo>
                    <a:pt x="276436" y="134872"/>
                  </a:lnTo>
                  <a:close/>
                  <a:moveTo>
                    <a:pt x="6745" y="141278"/>
                  </a:moveTo>
                  <a:lnTo>
                    <a:pt x="6745" y="147362"/>
                  </a:lnTo>
                  <a:lnTo>
                    <a:pt x="339" y="147362"/>
                  </a:lnTo>
                  <a:lnTo>
                    <a:pt x="339" y="141278"/>
                  </a:lnTo>
                  <a:close/>
                  <a:moveTo>
                    <a:pt x="13471" y="141278"/>
                  </a:moveTo>
                  <a:lnTo>
                    <a:pt x="13471" y="147362"/>
                  </a:lnTo>
                  <a:lnTo>
                    <a:pt x="7066" y="147362"/>
                  </a:lnTo>
                  <a:lnTo>
                    <a:pt x="7066" y="141278"/>
                  </a:lnTo>
                  <a:close/>
                  <a:moveTo>
                    <a:pt x="20198" y="141278"/>
                  </a:moveTo>
                  <a:lnTo>
                    <a:pt x="20198" y="147362"/>
                  </a:lnTo>
                  <a:lnTo>
                    <a:pt x="13810" y="147362"/>
                  </a:lnTo>
                  <a:lnTo>
                    <a:pt x="13810" y="141278"/>
                  </a:lnTo>
                  <a:close/>
                  <a:moveTo>
                    <a:pt x="26942" y="141278"/>
                  </a:moveTo>
                  <a:lnTo>
                    <a:pt x="26942" y="147362"/>
                  </a:lnTo>
                  <a:lnTo>
                    <a:pt x="20537" y="147362"/>
                  </a:lnTo>
                  <a:lnTo>
                    <a:pt x="20537" y="141278"/>
                  </a:lnTo>
                  <a:close/>
                  <a:moveTo>
                    <a:pt x="33669" y="141278"/>
                  </a:moveTo>
                  <a:lnTo>
                    <a:pt x="33669" y="147362"/>
                  </a:lnTo>
                  <a:lnTo>
                    <a:pt x="27281" y="147362"/>
                  </a:lnTo>
                  <a:lnTo>
                    <a:pt x="27281" y="141278"/>
                  </a:lnTo>
                  <a:close/>
                  <a:moveTo>
                    <a:pt x="40414" y="141278"/>
                  </a:moveTo>
                  <a:lnTo>
                    <a:pt x="40414" y="147362"/>
                  </a:lnTo>
                  <a:lnTo>
                    <a:pt x="34008" y="147362"/>
                  </a:lnTo>
                  <a:lnTo>
                    <a:pt x="34008" y="141278"/>
                  </a:lnTo>
                  <a:close/>
                  <a:moveTo>
                    <a:pt x="47140" y="141278"/>
                  </a:moveTo>
                  <a:lnTo>
                    <a:pt x="47140" y="147362"/>
                  </a:lnTo>
                  <a:lnTo>
                    <a:pt x="40753" y="147362"/>
                  </a:lnTo>
                  <a:lnTo>
                    <a:pt x="40753" y="141278"/>
                  </a:lnTo>
                  <a:close/>
                  <a:moveTo>
                    <a:pt x="53885" y="141278"/>
                  </a:moveTo>
                  <a:lnTo>
                    <a:pt x="53885" y="147362"/>
                  </a:lnTo>
                  <a:lnTo>
                    <a:pt x="47479" y="147362"/>
                  </a:lnTo>
                  <a:lnTo>
                    <a:pt x="47479" y="141278"/>
                  </a:lnTo>
                  <a:close/>
                  <a:moveTo>
                    <a:pt x="60611" y="141278"/>
                  </a:moveTo>
                  <a:lnTo>
                    <a:pt x="60611" y="147362"/>
                  </a:lnTo>
                  <a:lnTo>
                    <a:pt x="54206" y="147362"/>
                  </a:lnTo>
                  <a:lnTo>
                    <a:pt x="54206" y="141278"/>
                  </a:lnTo>
                  <a:close/>
                  <a:moveTo>
                    <a:pt x="67338" y="141278"/>
                  </a:moveTo>
                  <a:lnTo>
                    <a:pt x="67338" y="147362"/>
                  </a:lnTo>
                  <a:lnTo>
                    <a:pt x="60950" y="147362"/>
                  </a:lnTo>
                  <a:lnTo>
                    <a:pt x="60950" y="141278"/>
                  </a:lnTo>
                  <a:close/>
                  <a:moveTo>
                    <a:pt x="74083" y="141278"/>
                  </a:moveTo>
                  <a:lnTo>
                    <a:pt x="74083" y="147362"/>
                  </a:lnTo>
                  <a:lnTo>
                    <a:pt x="67677" y="147362"/>
                  </a:lnTo>
                  <a:lnTo>
                    <a:pt x="67677" y="141278"/>
                  </a:lnTo>
                  <a:close/>
                  <a:moveTo>
                    <a:pt x="80809" y="141278"/>
                  </a:moveTo>
                  <a:lnTo>
                    <a:pt x="80809" y="147362"/>
                  </a:lnTo>
                  <a:lnTo>
                    <a:pt x="74422" y="147362"/>
                  </a:lnTo>
                  <a:lnTo>
                    <a:pt x="74422" y="141278"/>
                  </a:lnTo>
                  <a:close/>
                  <a:moveTo>
                    <a:pt x="87554" y="141278"/>
                  </a:moveTo>
                  <a:lnTo>
                    <a:pt x="87554" y="147362"/>
                  </a:lnTo>
                  <a:lnTo>
                    <a:pt x="81148" y="147362"/>
                  </a:lnTo>
                  <a:lnTo>
                    <a:pt x="81148" y="141278"/>
                  </a:lnTo>
                  <a:close/>
                  <a:moveTo>
                    <a:pt x="94281" y="141278"/>
                  </a:moveTo>
                  <a:lnTo>
                    <a:pt x="94281" y="147362"/>
                  </a:lnTo>
                  <a:lnTo>
                    <a:pt x="87893" y="147362"/>
                  </a:lnTo>
                  <a:lnTo>
                    <a:pt x="87893" y="141278"/>
                  </a:lnTo>
                  <a:close/>
                  <a:moveTo>
                    <a:pt x="101007" y="141278"/>
                  </a:moveTo>
                  <a:lnTo>
                    <a:pt x="101007" y="147362"/>
                  </a:lnTo>
                  <a:lnTo>
                    <a:pt x="94620" y="147362"/>
                  </a:lnTo>
                  <a:lnTo>
                    <a:pt x="94620" y="141278"/>
                  </a:lnTo>
                  <a:close/>
                  <a:moveTo>
                    <a:pt x="107752" y="141278"/>
                  </a:moveTo>
                  <a:lnTo>
                    <a:pt x="107752" y="147362"/>
                  </a:lnTo>
                  <a:lnTo>
                    <a:pt x="101346" y="147362"/>
                  </a:lnTo>
                  <a:lnTo>
                    <a:pt x="101346" y="141278"/>
                  </a:lnTo>
                  <a:close/>
                  <a:moveTo>
                    <a:pt x="114478" y="141278"/>
                  </a:moveTo>
                  <a:lnTo>
                    <a:pt x="114478" y="147362"/>
                  </a:lnTo>
                  <a:lnTo>
                    <a:pt x="108091" y="147362"/>
                  </a:lnTo>
                  <a:lnTo>
                    <a:pt x="108091" y="141278"/>
                  </a:lnTo>
                  <a:close/>
                  <a:moveTo>
                    <a:pt x="121223" y="141278"/>
                  </a:moveTo>
                  <a:lnTo>
                    <a:pt x="121223" y="147362"/>
                  </a:lnTo>
                  <a:lnTo>
                    <a:pt x="114817" y="147362"/>
                  </a:lnTo>
                  <a:lnTo>
                    <a:pt x="114817" y="141278"/>
                  </a:lnTo>
                  <a:close/>
                  <a:moveTo>
                    <a:pt x="127950" y="141278"/>
                  </a:moveTo>
                  <a:lnTo>
                    <a:pt x="127950" y="147362"/>
                  </a:lnTo>
                  <a:lnTo>
                    <a:pt x="121562" y="147362"/>
                  </a:lnTo>
                  <a:lnTo>
                    <a:pt x="121562" y="141278"/>
                  </a:lnTo>
                  <a:close/>
                  <a:moveTo>
                    <a:pt x="134694" y="141278"/>
                  </a:moveTo>
                  <a:lnTo>
                    <a:pt x="134694" y="147362"/>
                  </a:lnTo>
                  <a:lnTo>
                    <a:pt x="128289" y="147362"/>
                  </a:lnTo>
                  <a:lnTo>
                    <a:pt x="128289" y="141278"/>
                  </a:lnTo>
                  <a:close/>
                  <a:moveTo>
                    <a:pt x="141421" y="141278"/>
                  </a:moveTo>
                  <a:lnTo>
                    <a:pt x="141421" y="147362"/>
                  </a:lnTo>
                  <a:lnTo>
                    <a:pt x="135033" y="147362"/>
                  </a:lnTo>
                  <a:lnTo>
                    <a:pt x="135033" y="141278"/>
                  </a:lnTo>
                  <a:close/>
                  <a:moveTo>
                    <a:pt x="148148" y="141278"/>
                  </a:moveTo>
                  <a:lnTo>
                    <a:pt x="148148" y="147362"/>
                  </a:lnTo>
                  <a:lnTo>
                    <a:pt x="141760" y="147362"/>
                  </a:lnTo>
                  <a:lnTo>
                    <a:pt x="141760" y="141278"/>
                  </a:lnTo>
                  <a:close/>
                  <a:moveTo>
                    <a:pt x="154892" y="141278"/>
                  </a:moveTo>
                  <a:lnTo>
                    <a:pt x="154892" y="147362"/>
                  </a:lnTo>
                  <a:lnTo>
                    <a:pt x="148487" y="147362"/>
                  </a:lnTo>
                  <a:lnTo>
                    <a:pt x="148487" y="141278"/>
                  </a:lnTo>
                  <a:close/>
                  <a:moveTo>
                    <a:pt x="161619" y="141278"/>
                  </a:moveTo>
                  <a:lnTo>
                    <a:pt x="161619" y="147362"/>
                  </a:lnTo>
                  <a:lnTo>
                    <a:pt x="155231" y="147362"/>
                  </a:lnTo>
                  <a:lnTo>
                    <a:pt x="155231" y="141278"/>
                  </a:lnTo>
                  <a:close/>
                  <a:moveTo>
                    <a:pt x="168363" y="141278"/>
                  </a:moveTo>
                  <a:lnTo>
                    <a:pt x="168363" y="147362"/>
                  </a:lnTo>
                  <a:lnTo>
                    <a:pt x="161958" y="147362"/>
                  </a:lnTo>
                  <a:lnTo>
                    <a:pt x="161958" y="141278"/>
                  </a:lnTo>
                  <a:close/>
                  <a:moveTo>
                    <a:pt x="175090" y="141278"/>
                  </a:moveTo>
                  <a:lnTo>
                    <a:pt x="175090" y="147362"/>
                  </a:lnTo>
                  <a:lnTo>
                    <a:pt x="168702" y="147362"/>
                  </a:lnTo>
                  <a:lnTo>
                    <a:pt x="168702" y="141278"/>
                  </a:lnTo>
                  <a:close/>
                  <a:moveTo>
                    <a:pt x="181834" y="141278"/>
                  </a:moveTo>
                  <a:lnTo>
                    <a:pt x="181834" y="147362"/>
                  </a:lnTo>
                  <a:lnTo>
                    <a:pt x="175429" y="147362"/>
                  </a:lnTo>
                  <a:lnTo>
                    <a:pt x="175429" y="141278"/>
                  </a:lnTo>
                  <a:close/>
                  <a:moveTo>
                    <a:pt x="188561" y="141278"/>
                  </a:moveTo>
                  <a:lnTo>
                    <a:pt x="188561" y="147362"/>
                  </a:lnTo>
                  <a:lnTo>
                    <a:pt x="182173" y="147362"/>
                  </a:lnTo>
                  <a:lnTo>
                    <a:pt x="182173" y="141278"/>
                  </a:lnTo>
                  <a:close/>
                  <a:moveTo>
                    <a:pt x="195288" y="141278"/>
                  </a:moveTo>
                  <a:lnTo>
                    <a:pt x="195288" y="147362"/>
                  </a:lnTo>
                  <a:lnTo>
                    <a:pt x="188900" y="147362"/>
                  </a:lnTo>
                  <a:lnTo>
                    <a:pt x="188900" y="141278"/>
                  </a:lnTo>
                  <a:close/>
                  <a:moveTo>
                    <a:pt x="202032" y="141278"/>
                  </a:moveTo>
                  <a:lnTo>
                    <a:pt x="202032" y="147362"/>
                  </a:lnTo>
                  <a:lnTo>
                    <a:pt x="195627" y="147362"/>
                  </a:lnTo>
                  <a:lnTo>
                    <a:pt x="195627" y="141278"/>
                  </a:lnTo>
                  <a:close/>
                  <a:moveTo>
                    <a:pt x="208759" y="141278"/>
                  </a:moveTo>
                  <a:lnTo>
                    <a:pt x="208759" y="147362"/>
                  </a:lnTo>
                  <a:lnTo>
                    <a:pt x="202371" y="147362"/>
                  </a:lnTo>
                  <a:lnTo>
                    <a:pt x="202371" y="141278"/>
                  </a:lnTo>
                  <a:close/>
                  <a:moveTo>
                    <a:pt x="215504" y="141278"/>
                  </a:moveTo>
                  <a:lnTo>
                    <a:pt x="215504" y="147362"/>
                  </a:lnTo>
                  <a:lnTo>
                    <a:pt x="209098" y="147362"/>
                  </a:lnTo>
                  <a:lnTo>
                    <a:pt x="209098" y="141278"/>
                  </a:lnTo>
                  <a:close/>
                  <a:moveTo>
                    <a:pt x="222230" y="141278"/>
                  </a:moveTo>
                  <a:lnTo>
                    <a:pt x="222230" y="147362"/>
                  </a:lnTo>
                  <a:lnTo>
                    <a:pt x="215843" y="147362"/>
                  </a:lnTo>
                  <a:lnTo>
                    <a:pt x="215843" y="141278"/>
                  </a:lnTo>
                  <a:close/>
                  <a:moveTo>
                    <a:pt x="228975" y="141278"/>
                  </a:moveTo>
                  <a:lnTo>
                    <a:pt x="228975" y="147362"/>
                  </a:lnTo>
                  <a:lnTo>
                    <a:pt x="222569" y="147362"/>
                  </a:lnTo>
                  <a:lnTo>
                    <a:pt x="222569" y="141278"/>
                  </a:lnTo>
                  <a:close/>
                  <a:moveTo>
                    <a:pt x="235701" y="141278"/>
                  </a:moveTo>
                  <a:lnTo>
                    <a:pt x="235701" y="147362"/>
                  </a:lnTo>
                  <a:lnTo>
                    <a:pt x="229296" y="147362"/>
                  </a:lnTo>
                  <a:lnTo>
                    <a:pt x="229296" y="141278"/>
                  </a:lnTo>
                  <a:close/>
                  <a:moveTo>
                    <a:pt x="242428" y="141278"/>
                  </a:moveTo>
                  <a:lnTo>
                    <a:pt x="242428" y="147362"/>
                  </a:lnTo>
                  <a:lnTo>
                    <a:pt x="236040" y="147362"/>
                  </a:lnTo>
                  <a:lnTo>
                    <a:pt x="236040" y="141278"/>
                  </a:lnTo>
                  <a:close/>
                  <a:moveTo>
                    <a:pt x="249173" y="141278"/>
                  </a:moveTo>
                  <a:lnTo>
                    <a:pt x="249173" y="147362"/>
                  </a:lnTo>
                  <a:lnTo>
                    <a:pt x="242767" y="147362"/>
                  </a:lnTo>
                  <a:lnTo>
                    <a:pt x="242767" y="141278"/>
                  </a:lnTo>
                  <a:close/>
                  <a:moveTo>
                    <a:pt x="255899" y="141278"/>
                  </a:moveTo>
                  <a:lnTo>
                    <a:pt x="255899" y="147362"/>
                  </a:lnTo>
                  <a:lnTo>
                    <a:pt x="249512" y="147362"/>
                  </a:lnTo>
                  <a:lnTo>
                    <a:pt x="249512" y="141278"/>
                  </a:lnTo>
                  <a:close/>
                  <a:moveTo>
                    <a:pt x="262644" y="141278"/>
                  </a:moveTo>
                  <a:lnTo>
                    <a:pt x="262644" y="147362"/>
                  </a:lnTo>
                  <a:lnTo>
                    <a:pt x="256238" y="147362"/>
                  </a:lnTo>
                  <a:lnTo>
                    <a:pt x="256238" y="141278"/>
                  </a:lnTo>
                  <a:close/>
                  <a:moveTo>
                    <a:pt x="269370" y="141278"/>
                  </a:moveTo>
                  <a:lnTo>
                    <a:pt x="269370" y="147362"/>
                  </a:lnTo>
                  <a:lnTo>
                    <a:pt x="262983" y="147362"/>
                  </a:lnTo>
                  <a:lnTo>
                    <a:pt x="262983" y="141278"/>
                  </a:lnTo>
                  <a:close/>
                  <a:moveTo>
                    <a:pt x="276115" y="141278"/>
                  </a:moveTo>
                  <a:lnTo>
                    <a:pt x="276115" y="147362"/>
                  </a:lnTo>
                  <a:lnTo>
                    <a:pt x="269709" y="147362"/>
                  </a:lnTo>
                  <a:lnTo>
                    <a:pt x="269709" y="141278"/>
                  </a:lnTo>
                  <a:close/>
                  <a:moveTo>
                    <a:pt x="282842" y="141278"/>
                  </a:moveTo>
                  <a:lnTo>
                    <a:pt x="282842" y="147362"/>
                  </a:lnTo>
                  <a:lnTo>
                    <a:pt x="276436" y="147362"/>
                  </a:lnTo>
                  <a:lnTo>
                    <a:pt x="276436" y="141278"/>
                  </a:lnTo>
                  <a:close/>
                  <a:moveTo>
                    <a:pt x="6745" y="147683"/>
                  </a:moveTo>
                  <a:lnTo>
                    <a:pt x="6745" y="153768"/>
                  </a:lnTo>
                  <a:lnTo>
                    <a:pt x="339" y="153768"/>
                  </a:lnTo>
                  <a:lnTo>
                    <a:pt x="339" y="147683"/>
                  </a:lnTo>
                  <a:close/>
                  <a:moveTo>
                    <a:pt x="13471" y="147683"/>
                  </a:moveTo>
                  <a:lnTo>
                    <a:pt x="13471" y="153768"/>
                  </a:lnTo>
                  <a:lnTo>
                    <a:pt x="7066" y="153768"/>
                  </a:lnTo>
                  <a:lnTo>
                    <a:pt x="7066" y="147683"/>
                  </a:lnTo>
                  <a:close/>
                  <a:moveTo>
                    <a:pt x="20198" y="147683"/>
                  </a:moveTo>
                  <a:lnTo>
                    <a:pt x="20198" y="153768"/>
                  </a:lnTo>
                  <a:lnTo>
                    <a:pt x="13810" y="153768"/>
                  </a:lnTo>
                  <a:lnTo>
                    <a:pt x="13810" y="147683"/>
                  </a:lnTo>
                  <a:close/>
                  <a:moveTo>
                    <a:pt x="26942" y="147683"/>
                  </a:moveTo>
                  <a:lnTo>
                    <a:pt x="26942" y="153768"/>
                  </a:lnTo>
                  <a:lnTo>
                    <a:pt x="20537" y="153768"/>
                  </a:lnTo>
                  <a:lnTo>
                    <a:pt x="20537" y="147683"/>
                  </a:lnTo>
                  <a:close/>
                  <a:moveTo>
                    <a:pt x="33669" y="147683"/>
                  </a:moveTo>
                  <a:lnTo>
                    <a:pt x="33669" y="153768"/>
                  </a:lnTo>
                  <a:lnTo>
                    <a:pt x="27281" y="153768"/>
                  </a:lnTo>
                  <a:lnTo>
                    <a:pt x="27281" y="147683"/>
                  </a:lnTo>
                  <a:close/>
                  <a:moveTo>
                    <a:pt x="40414" y="147683"/>
                  </a:moveTo>
                  <a:lnTo>
                    <a:pt x="40414" y="153768"/>
                  </a:lnTo>
                  <a:lnTo>
                    <a:pt x="34008" y="153768"/>
                  </a:lnTo>
                  <a:lnTo>
                    <a:pt x="34008" y="147683"/>
                  </a:lnTo>
                  <a:close/>
                  <a:moveTo>
                    <a:pt x="47140" y="147683"/>
                  </a:moveTo>
                  <a:lnTo>
                    <a:pt x="47140" y="153768"/>
                  </a:lnTo>
                  <a:lnTo>
                    <a:pt x="40753" y="153768"/>
                  </a:lnTo>
                  <a:lnTo>
                    <a:pt x="40753" y="147683"/>
                  </a:lnTo>
                  <a:close/>
                  <a:moveTo>
                    <a:pt x="53885" y="147683"/>
                  </a:moveTo>
                  <a:lnTo>
                    <a:pt x="53885" y="153768"/>
                  </a:lnTo>
                  <a:lnTo>
                    <a:pt x="47479" y="153768"/>
                  </a:lnTo>
                  <a:lnTo>
                    <a:pt x="47479" y="147683"/>
                  </a:lnTo>
                  <a:close/>
                  <a:moveTo>
                    <a:pt x="60611" y="147683"/>
                  </a:moveTo>
                  <a:lnTo>
                    <a:pt x="60611" y="153768"/>
                  </a:lnTo>
                  <a:lnTo>
                    <a:pt x="54206" y="153768"/>
                  </a:lnTo>
                  <a:lnTo>
                    <a:pt x="54206" y="147683"/>
                  </a:lnTo>
                  <a:close/>
                  <a:moveTo>
                    <a:pt x="67338" y="147683"/>
                  </a:moveTo>
                  <a:lnTo>
                    <a:pt x="67338" y="153768"/>
                  </a:lnTo>
                  <a:lnTo>
                    <a:pt x="60950" y="153768"/>
                  </a:lnTo>
                  <a:lnTo>
                    <a:pt x="60950" y="147683"/>
                  </a:lnTo>
                  <a:close/>
                  <a:moveTo>
                    <a:pt x="74083" y="147683"/>
                  </a:moveTo>
                  <a:lnTo>
                    <a:pt x="74083" y="153768"/>
                  </a:lnTo>
                  <a:lnTo>
                    <a:pt x="67677" y="153768"/>
                  </a:lnTo>
                  <a:lnTo>
                    <a:pt x="67677" y="147683"/>
                  </a:lnTo>
                  <a:close/>
                  <a:moveTo>
                    <a:pt x="80809" y="147683"/>
                  </a:moveTo>
                  <a:lnTo>
                    <a:pt x="80809" y="153768"/>
                  </a:lnTo>
                  <a:lnTo>
                    <a:pt x="74422" y="153768"/>
                  </a:lnTo>
                  <a:lnTo>
                    <a:pt x="74422" y="147683"/>
                  </a:lnTo>
                  <a:close/>
                  <a:moveTo>
                    <a:pt x="87554" y="147683"/>
                  </a:moveTo>
                  <a:lnTo>
                    <a:pt x="87554" y="153768"/>
                  </a:lnTo>
                  <a:lnTo>
                    <a:pt x="81148" y="153768"/>
                  </a:lnTo>
                  <a:lnTo>
                    <a:pt x="81148" y="147683"/>
                  </a:lnTo>
                  <a:close/>
                  <a:moveTo>
                    <a:pt x="94281" y="147683"/>
                  </a:moveTo>
                  <a:lnTo>
                    <a:pt x="94281" y="153768"/>
                  </a:lnTo>
                  <a:lnTo>
                    <a:pt x="87893" y="153768"/>
                  </a:lnTo>
                  <a:lnTo>
                    <a:pt x="87893" y="147683"/>
                  </a:lnTo>
                  <a:close/>
                  <a:moveTo>
                    <a:pt x="101007" y="147683"/>
                  </a:moveTo>
                  <a:lnTo>
                    <a:pt x="101007" y="153768"/>
                  </a:lnTo>
                  <a:lnTo>
                    <a:pt x="94620" y="153768"/>
                  </a:lnTo>
                  <a:lnTo>
                    <a:pt x="94620" y="147683"/>
                  </a:lnTo>
                  <a:close/>
                  <a:moveTo>
                    <a:pt x="107752" y="147683"/>
                  </a:moveTo>
                  <a:lnTo>
                    <a:pt x="107752" y="153768"/>
                  </a:lnTo>
                  <a:lnTo>
                    <a:pt x="101346" y="153768"/>
                  </a:lnTo>
                  <a:lnTo>
                    <a:pt x="101346" y="147683"/>
                  </a:lnTo>
                  <a:close/>
                  <a:moveTo>
                    <a:pt x="114478" y="147683"/>
                  </a:moveTo>
                  <a:lnTo>
                    <a:pt x="114478" y="153768"/>
                  </a:lnTo>
                  <a:lnTo>
                    <a:pt x="108091" y="153768"/>
                  </a:lnTo>
                  <a:lnTo>
                    <a:pt x="108091" y="147683"/>
                  </a:lnTo>
                  <a:close/>
                  <a:moveTo>
                    <a:pt x="121223" y="147683"/>
                  </a:moveTo>
                  <a:lnTo>
                    <a:pt x="121223" y="153768"/>
                  </a:lnTo>
                  <a:lnTo>
                    <a:pt x="114817" y="153768"/>
                  </a:lnTo>
                  <a:lnTo>
                    <a:pt x="114817" y="147683"/>
                  </a:lnTo>
                  <a:close/>
                  <a:moveTo>
                    <a:pt x="127950" y="147683"/>
                  </a:moveTo>
                  <a:lnTo>
                    <a:pt x="127950" y="153768"/>
                  </a:lnTo>
                  <a:lnTo>
                    <a:pt x="121562" y="153768"/>
                  </a:lnTo>
                  <a:lnTo>
                    <a:pt x="121562" y="147683"/>
                  </a:lnTo>
                  <a:close/>
                  <a:moveTo>
                    <a:pt x="134694" y="147683"/>
                  </a:moveTo>
                  <a:lnTo>
                    <a:pt x="134694" y="153768"/>
                  </a:lnTo>
                  <a:lnTo>
                    <a:pt x="128289" y="153768"/>
                  </a:lnTo>
                  <a:lnTo>
                    <a:pt x="128289" y="147683"/>
                  </a:lnTo>
                  <a:close/>
                  <a:moveTo>
                    <a:pt x="141421" y="147683"/>
                  </a:moveTo>
                  <a:lnTo>
                    <a:pt x="141421" y="153768"/>
                  </a:lnTo>
                  <a:lnTo>
                    <a:pt x="135033" y="153768"/>
                  </a:lnTo>
                  <a:lnTo>
                    <a:pt x="135033" y="147683"/>
                  </a:lnTo>
                  <a:close/>
                  <a:moveTo>
                    <a:pt x="148148" y="147683"/>
                  </a:moveTo>
                  <a:lnTo>
                    <a:pt x="148148" y="153768"/>
                  </a:lnTo>
                  <a:lnTo>
                    <a:pt x="141760" y="153768"/>
                  </a:lnTo>
                  <a:lnTo>
                    <a:pt x="141760" y="147683"/>
                  </a:lnTo>
                  <a:close/>
                  <a:moveTo>
                    <a:pt x="154892" y="147683"/>
                  </a:moveTo>
                  <a:lnTo>
                    <a:pt x="154892" y="153768"/>
                  </a:lnTo>
                  <a:lnTo>
                    <a:pt x="148487" y="153768"/>
                  </a:lnTo>
                  <a:lnTo>
                    <a:pt x="148487" y="147683"/>
                  </a:lnTo>
                  <a:close/>
                  <a:moveTo>
                    <a:pt x="161619" y="147683"/>
                  </a:moveTo>
                  <a:lnTo>
                    <a:pt x="161619" y="153768"/>
                  </a:lnTo>
                  <a:lnTo>
                    <a:pt x="155231" y="153768"/>
                  </a:lnTo>
                  <a:lnTo>
                    <a:pt x="155231" y="147683"/>
                  </a:lnTo>
                  <a:close/>
                  <a:moveTo>
                    <a:pt x="168363" y="147683"/>
                  </a:moveTo>
                  <a:lnTo>
                    <a:pt x="168363" y="153768"/>
                  </a:lnTo>
                  <a:lnTo>
                    <a:pt x="161958" y="153768"/>
                  </a:lnTo>
                  <a:lnTo>
                    <a:pt x="161958" y="147683"/>
                  </a:lnTo>
                  <a:close/>
                  <a:moveTo>
                    <a:pt x="175090" y="147683"/>
                  </a:moveTo>
                  <a:lnTo>
                    <a:pt x="175090" y="153768"/>
                  </a:lnTo>
                  <a:lnTo>
                    <a:pt x="168702" y="153768"/>
                  </a:lnTo>
                  <a:lnTo>
                    <a:pt x="168702" y="147683"/>
                  </a:lnTo>
                  <a:close/>
                  <a:moveTo>
                    <a:pt x="181834" y="147683"/>
                  </a:moveTo>
                  <a:lnTo>
                    <a:pt x="181834" y="153768"/>
                  </a:lnTo>
                  <a:lnTo>
                    <a:pt x="175429" y="153768"/>
                  </a:lnTo>
                  <a:lnTo>
                    <a:pt x="175429" y="147683"/>
                  </a:lnTo>
                  <a:close/>
                  <a:moveTo>
                    <a:pt x="188561" y="147683"/>
                  </a:moveTo>
                  <a:lnTo>
                    <a:pt x="188561" y="153768"/>
                  </a:lnTo>
                  <a:lnTo>
                    <a:pt x="182173" y="153768"/>
                  </a:lnTo>
                  <a:lnTo>
                    <a:pt x="182173" y="147683"/>
                  </a:lnTo>
                  <a:close/>
                  <a:moveTo>
                    <a:pt x="195288" y="147683"/>
                  </a:moveTo>
                  <a:lnTo>
                    <a:pt x="195288" y="153768"/>
                  </a:lnTo>
                  <a:lnTo>
                    <a:pt x="188900" y="153768"/>
                  </a:lnTo>
                  <a:lnTo>
                    <a:pt x="188900" y="147683"/>
                  </a:lnTo>
                  <a:close/>
                  <a:moveTo>
                    <a:pt x="202032" y="147683"/>
                  </a:moveTo>
                  <a:lnTo>
                    <a:pt x="202032" y="153768"/>
                  </a:lnTo>
                  <a:lnTo>
                    <a:pt x="195627" y="153768"/>
                  </a:lnTo>
                  <a:lnTo>
                    <a:pt x="195627" y="147683"/>
                  </a:lnTo>
                  <a:close/>
                  <a:moveTo>
                    <a:pt x="208759" y="147683"/>
                  </a:moveTo>
                  <a:lnTo>
                    <a:pt x="208759" y="153768"/>
                  </a:lnTo>
                  <a:lnTo>
                    <a:pt x="202371" y="153768"/>
                  </a:lnTo>
                  <a:lnTo>
                    <a:pt x="202371" y="147683"/>
                  </a:lnTo>
                  <a:close/>
                  <a:moveTo>
                    <a:pt x="215504" y="147683"/>
                  </a:moveTo>
                  <a:lnTo>
                    <a:pt x="215504" y="153768"/>
                  </a:lnTo>
                  <a:lnTo>
                    <a:pt x="209098" y="153768"/>
                  </a:lnTo>
                  <a:lnTo>
                    <a:pt x="209098" y="147683"/>
                  </a:lnTo>
                  <a:close/>
                  <a:moveTo>
                    <a:pt x="222230" y="147683"/>
                  </a:moveTo>
                  <a:lnTo>
                    <a:pt x="222230" y="153768"/>
                  </a:lnTo>
                  <a:lnTo>
                    <a:pt x="215843" y="153768"/>
                  </a:lnTo>
                  <a:lnTo>
                    <a:pt x="215843" y="147683"/>
                  </a:lnTo>
                  <a:close/>
                  <a:moveTo>
                    <a:pt x="228975" y="147683"/>
                  </a:moveTo>
                  <a:lnTo>
                    <a:pt x="228975" y="153768"/>
                  </a:lnTo>
                  <a:lnTo>
                    <a:pt x="222569" y="153768"/>
                  </a:lnTo>
                  <a:lnTo>
                    <a:pt x="222569" y="147683"/>
                  </a:lnTo>
                  <a:close/>
                  <a:moveTo>
                    <a:pt x="235701" y="147683"/>
                  </a:moveTo>
                  <a:lnTo>
                    <a:pt x="235701" y="153768"/>
                  </a:lnTo>
                  <a:lnTo>
                    <a:pt x="229296" y="153768"/>
                  </a:lnTo>
                  <a:lnTo>
                    <a:pt x="229296" y="147683"/>
                  </a:lnTo>
                  <a:close/>
                  <a:moveTo>
                    <a:pt x="242428" y="147683"/>
                  </a:moveTo>
                  <a:lnTo>
                    <a:pt x="242428" y="153768"/>
                  </a:lnTo>
                  <a:lnTo>
                    <a:pt x="236040" y="153768"/>
                  </a:lnTo>
                  <a:lnTo>
                    <a:pt x="236040" y="147683"/>
                  </a:lnTo>
                  <a:close/>
                  <a:moveTo>
                    <a:pt x="249173" y="147683"/>
                  </a:moveTo>
                  <a:lnTo>
                    <a:pt x="249173" y="153768"/>
                  </a:lnTo>
                  <a:lnTo>
                    <a:pt x="242767" y="153768"/>
                  </a:lnTo>
                  <a:lnTo>
                    <a:pt x="242767" y="147683"/>
                  </a:lnTo>
                  <a:close/>
                  <a:moveTo>
                    <a:pt x="255899" y="147683"/>
                  </a:moveTo>
                  <a:lnTo>
                    <a:pt x="255899" y="153768"/>
                  </a:lnTo>
                  <a:lnTo>
                    <a:pt x="249512" y="153768"/>
                  </a:lnTo>
                  <a:lnTo>
                    <a:pt x="249512" y="147683"/>
                  </a:lnTo>
                  <a:close/>
                  <a:moveTo>
                    <a:pt x="262644" y="147683"/>
                  </a:moveTo>
                  <a:lnTo>
                    <a:pt x="262644" y="153768"/>
                  </a:lnTo>
                  <a:lnTo>
                    <a:pt x="256238" y="153768"/>
                  </a:lnTo>
                  <a:lnTo>
                    <a:pt x="256238" y="147683"/>
                  </a:lnTo>
                  <a:close/>
                  <a:moveTo>
                    <a:pt x="269370" y="147683"/>
                  </a:moveTo>
                  <a:lnTo>
                    <a:pt x="269370" y="153768"/>
                  </a:lnTo>
                  <a:lnTo>
                    <a:pt x="262983" y="153768"/>
                  </a:lnTo>
                  <a:lnTo>
                    <a:pt x="262983" y="147683"/>
                  </a:lnTo>
                  <a:close/>
                  <a:moveTo>
                    <a:pt x="276115" y="147683"/>
                  </a:moveTo>
                  <a:lnTo>
                    <a:pt x="276115" y="153768"/>
                  </a:lnTo>
                  <a:lnTo>
                    <a:pt x="269709" y="153768"/>
                  </a:lnTo>
                  <a:lnTo>
                    <a:pt x="269709" y="147683"/>
                  </a:lnTo>
                  <a:close/>
                  <a:moveTo>
                    <a:pt x="282842" y="147683"/>
                  </a:moveTo>
                  <a:lnTo>
                    <a:pt x="282842" y="153768"/>
                  </a:lnTo>
                  <a:lnTo>
                    <a:pt x="276436" y="153768"/>
                  </a:lnTo>
                  <a:lnTo>
                    <a:pt x="276436" y="147683"/>
                  </a:lnTo>
                  <a:close/>
                  <a:moveTo>
                    <a:pt x="6745" y="154089"/>
                  </a:moveTo>
                  <a:lnTo>
                    <a:pt x="6745" y="160173"/>
                  </a:lnTo>
                  <a:lnTo>
                    <a:pt x="339" y="160173"/>
                  </a:lnTo>
                  <a:lnTo>
                    <a:pt x="339" y="154089"/>
                  </a:lnTo>
                  <a:close/>
                  <a:moveTo>
                    <a:pt x="13471" y="154089"/>
                  </a:moveTo>
                  <a:lnTo>
                    <a:pt x="13471" y="160173"/>
                  </a:lnTo>
                  <a:lnTo>
                    <a:pt x="7066" y="160173"/>
                  </a:lnTo>
                  <a:lnTo>
                    <a:pt x="7066" y="154089"/>
                  </a:lnTo>
                  <a:close/>
                  <a:moveTo>
                    <a:pt x="20198" y="154089"/>
                  </a:moveTo>
                  <a:lnTo>
                    <a:pt x="20198" y="160173"/>
                  </a:lnTo>
                  <a:lnTo>
                    <a:pt x="13810" y="160173"/>
                  </a:lnTo>
                  <a:lnTo>
                    <a:pt x="13810" y="154089"/>
                  </a:lnTo>
                  <a:close/>
                  <a:moveTo>
                    <a:pt x="26942" y="154089"/>
                  </a:moveTo>
                  <a:lnTo>
                    <a:pt x="26942" y="160173"/>
                  </a:lnTo>
                  <a:lnTo>
                    <a:pt x="20537" y="160173"/>
                  </a:lnTo>
                  <a:lnTo>
                    <a:pt x="20537" y="154089"/>
                  </a:lnTo>
                  <a:close/>
                  <a:moveTo>
                    <a:pt x="33669" y="154089"/>
                  </a:moveTo>
                  <a:lnTo>
                    <a:pt x="33669" y="160173"/>
                  </a:lnTo>
                  <a:lnTo>
                    <a:pt x="27281" y="160173"/>
                  </a:lnTo>
                  <a:lnTo>
                    <a:pt x="27281" y="154089"/>
                  </a:lnTo>
                  <a:close/>
                  <a:moveTo>
                    <a:pt x="40414" y="154089"/>
                  </a:moveTo>
                  <a:lnTo>
                    <a:pt x="40414" y="160173"/>
                  </a:lnTo>
                  <a:lnTo>
                    <a:pt x="34008" y="160173"/>
                  </a:lnTo>
                  <a:lnTo>
                    <a:pt x="34008" y="154089"/>
                  </a:lnTo>
                  <a:close/>
                  <a:moveTo>
                    <a:pt x="47140" y="154089"/>
                  </a:moveTo>
                  <a:lnTo>
                    <a:pt x="47140" y="160173"/>
                  </a:lnTo>
                  <a:lnTo>
                    <a:pt x="40753" y="160173"/>
                  </a:lnTo>
                  <a:lnTo>
                    <a:pt x="40753" y="154089"/>
                  </a:lnTo>
                  <a:close/>
                  <a:moveTo>
                    <a:pt x="53885" y="154089"/>
                  </a:moveTo>
                  <a:lnTo>
                    <a:pt x="53885" y="160173"/>
                  </a:lnTo>
                  <a:lnTo>
                    <a:pt x="47479" y="160173"/>
                  </a:lnTo>
                  <a:lnTo>
                    <a:pt x="47479" y="154089"/>
                  </a:lnTo>
                  <a:close/>
                  <a:moveTo>
                    <a:pt x="60611" y="154089"/>
                  </a:moveTo>
                  <a:lnTo>
                    <a:pt x="60611" y="160173"/>
                  </a:lnTo>
                  <a:lnTo>
                    <a:pt x="54206" y="160173"/>
                  </a:lnTo>
                  <a:lnTo>
                    <a:pt x="54206" y="154089"/>
                  </a:lnTo>
                  <a:close/>
                  <a:moveTo>
                    <a:pt x="67338" y="154089"/>
                  </a:moveTo>
                  <a:lnTo>
                    <a:pt x="67338" y="160173"/>
                  </a:lnTo>
                  <a:lnTo>
                    <a:pt x="60950" y="160173"/>
                  </a:lnTo>
                  <a:lnTo>
                    <a:pt x="60950" y="154089"/>
                  </a:lnTo>
                  <a:close/>
                  <a:moveTo>
                    <a:pt x="74083" y="154089"/>
                  </a:moveTo>
                  <a:lnTo>
                    <a:pt x="74083" y="160173"/>
                  </a:lnTo>
                  <a:lnTo>
                    <a:pt x="67677" y="160173"/>
                  </a:lnTo>
                  <a:lnTo>
                    <a:pt x="67677" y="154089"/>
                  </a:lnTo>
                  <a:close/>
                  <a:moveTo>
                    <a:pt x="80809" y="154089"/>
                  </a:moveTo>
                  <a:lnTo>
                    <a:pt x="80809" y="160173"/>
                  </a:lnTo>
                  <a:lnTo>
                    <a:pt x="74422" y="160173"/>
                  </a:lnTo>
                  <a:lnTo>
                    <a:pt x="74422" y="154089"/>
                  </a:lnTo>
                  <a:close/>
                  <a:moveTo>
                    <a:pt x="87554" y="154089"/>
                  </a:moveTo>
                  <a:lnTo>
                    <a:pt x="87554" y="160173"/>
                  </a:lnTo>
                  <a:lnTo>
                    <a:pt x="81148" y="160173"/>
                  </a:lnTo>
                  <a:lnTo>
                    <a:pt x="81148" y="154089"/>
                  </a:lnTo>
                  <a:close/>
                  <a:moveTo>
                    <a:pt x="94281" y="154089"/>
                  </a:moveTo>
                  <a:lnTo>
                    <a:pt x="94281" y="160173"/>
                  </a:lnTo>
                  <a:lnTo>
                    <a:pt x="87893" y="160173"/>
                  </a:lnTo>
                  <a:lnTo>
                    <a:pt x="87893" y="154089"/>
                  </a:lnTo>
                  <a:close/>
                  <a:moveTo>
                    <a:pt x="101007" y="154089"/>
                  </a:moveTo>
                  <a:lnTo>
                    <a:pt x="101007" y="160173"/>
                  </a:lnTo>
                  <a:lnTo>
                    <a:pt x="94620" y="160173"/>
                  </a:lnTo>
                  <a:lnTo>
                    <a:pt x="94620" y="154089"/>
                  </a:lnTo>
                  <a:close/>
                  <a:moveTo>
                    <a:pt x="107752" y="154089"/>
                  </a:moveTo>
                  <a:lnTo>
                    <a:pt x="107752" y="160173"/>
                  </a:lnTo>
                  <a:lnTo>
                    <a:pt x="101346" y="160173"/>
                  </a:lnTo>
                  <a:lnTo>
                    <a:pt x="101346" y="154089"/>
                  </a:lnTo>
                  <a:close/>
                  <a:moveTo>
                    <a:pt x="114478" y="154089"/>
                  </a:moveTo>
                  <a:lnTo>
                    <a:pt x="114478" y="160173"/>
                  </a:lnTo>
                  <a:lnTo>
                    <a:pt x="108091" y="160173"/>
                  </a:lnTo>
                  <a:lnTo>
                    <a:pt x="108091" y="154089"/>
                  </a:lnTo>
                  <a:close/>
                  <a:moveTo>
                    <a:pt x="121223" y="154089"/>
                  </a:moveTo>
                  <a:lnTo>
                    <a:pt x="121223" y="160173"/>
                  </a:lnTo>
                  <a:lnTo>
                    <a:pt x="114817" y="160173"/>
                  </a:lnTo>
                  <a:lnTo>
                    <a:pt x="114817" y="154089"/>
                  </a:lnTo>
                  <a:close/>
                  <a:moveTo>
                    <a:pt x="127950" y="154089"/>
                  </a:moveTo>
                  <a:lnTo>
                    <a:pt x="127950" y="160173"/>
                  </a:lnTo>
                  <a:lnTo>
                    <a:pt x="121562" y="160173"/>
                  </a:lnTo>
                  <a:lnTo>
                    <a:pt x="121562" y="154089"/>
                  </a:lnTo>
                  <a:close/>
                  <a:moveTo>
                    <a:pt x="134694" y="154089"/>
                  </a:moveTo>
                  <a:lnTo>
                    <a:pt x="134694" y="160173"/>
                  </a:lnTo>
                  <a:lnTo>
                    <a:pt x="128289" y="160173"/>
                  </a:lnTo>
                  <a:lnTo>
                    <a:pt x="128289" y="154089"/>
                  </a:lnTo>
                  <a:close/>
                  <a:moveTo>
                    <a:pt x="141421" y="154089"/>
                  </a:moveTo>
                  <a:lnTo>
                    <a:pt x="141421" y="160173"/>
                  </a:lnTo>
                  <a:lnTo>
                    <a:pt x="135033" y="160173"/>
                  </a:lnTo>
                  <a:lnTo>
                    <a:pt x="135033" y="154089"/>
                  </a:lnTo>
                  <a:close/>
                  <a:moveTo>
                    <a:pt x="148148" y="154089"/>
                  </a:moveTo>
                  <a:lnTo>
                    <a:pt x="148148" y="160173"/>
                  </a:lnTo>
                  <a:lnTo>
                    <a:pt x="141760" y="160173"/>
                  </a:lnTo>
                  <a:lnTo>
                    <a:pt x="141760" y="154089"/>
                  </a:lnTo>
                  <a:close/>
                  <a:moveTo>
                    <a:pt x="154892" y="154089"/>
                  </a:moveTo>
                  <a:lnTo>
                    <a:pt x="154892" y="160173"/>
                  </a:lnTo>
                  <a:lnTo>
                    <a:pt x="148487" y="160173"/>
                  </a:lnTo>
                  <a:lnTo>
                    <a:pt x="148487" y="154089"/>
                  </a:lnTo>
                  <a:close/>
                  <a:moveTo>
                    <a:pt x="161619" y="154089"/>
                  </a:moveTo>
                  <a:lnTo>
                    <a:pt x="161619" y="160173"/>
                  </a:lnTo>
                  <a:lnTo>
                    <a:pt x="155231" y="160173"/>
                  </a:lnTo>
                  <a:lnTo>
                    <a:pt x="155231" y="154089"/>
                  </a:lnTo>
                  <a:close/>
                  <a:moveTo>
                    <a:pt x="168363" y="154089"/>
                  </a:moveTo>
                  <a:lnTo>
                    <a:pt x="168363" y="160173"/>
                  </a:lnTo>
                  <a:lnTo>
                    <a:pt x="161958" y="160173"/>
                  </a:lnTo>
                  <a:lnTo>
                    <a:pt x="161958" y="154089"/>
                  </a:lnTo>
                  <a:close/>
                  <a:moveTo>
                    <a:pt x="175090" y="154089"/>
                  </a:moveTo>
                  <a:lnTo>
                    <a:pt x="175090" y="160173"/>
                  </a:lnTo>
                  <a:lnTo>
                    <a:pt x="168702" y="160173"/>
                  </a:lnTo>
                  <a:lnTo>
                    <a:pt x="168702" y="154089"/>
                  </a:lnTo>
                  <a:close/>
                  <a:moveTo>
                    <a:pt x="181834" y="154089"/>
                  </a:moveTo>
                  <a:lnTo>
                    <a:pt x="181834" y="160173"/>
                  </a:lnTo>
                  <a:lnTo>
                    <a:pt x="175429" y="160173"/>
                  </a:lnTo>
                  <a:lnTo>
                    <a:pt x="175429" y="154089"/>
                  </a:lnTo>
                  <a:close/>
                  <a:moveTo>
                    <a:pt x="188561" y="154089"/>
                  </a:moveTo>
                  <a:lnTo>
                    <a:pt x="188561" y="160173"/>
                  </a:lnTo>
                  <a:lnTo>
                    <a:pt x="182173" y="160173"/>
                  </a:lnTo>
                  <a:lnTo>
                    <a:pt x="182173" y="154089"/>
                  </a:lnTo>
                  <a:close/>
                  <a:moveTo>
                    <a:pt x="195288" y="154089"/>
                  </a:moveTo>
                  <a:lnTo>
                    <a:pt x="195288" y="160173"/>
                  </a:lnTo>
                  <a:lnTo>
                    <a:pt x="188900" y="160173"/>
                  </a:lnTo>
                  <a:lnTo>
                    <a:pt x="188900" y="154089"/>
                  </a:lnTo>
                  <a:close/>
                  <a:moveTo>
                    <a:pt x="202032" y="154089"/>
                  </a:moveTo>
                  <a:lnTo>
                    <a:pt x="202032" y="160173"/>
                  </a:lnTo>
                  <a:lnTo>
                    <a:pt x="195627" y="160173"/>
                  </a:lnTo>
                  <a:lnTo>
                    <a:pt x="195627" y="154089"/>
                  </a:lnTo>
                  <a:close/>
                  <a:moveTo>
                    <a:pt x="208759" y="154089"/>
                  </a:moveTo>
                  <a:lnTo>
                    <a:pt x="208759" y="160173"/>
                  </a:lnTo>
                  <a:lnTo>
                    <a:pt x="202371" y="160173"/>
                  </a:lnTo>
                  <a:lnTo>
                    <a:pt x="202371" y="154089"/>
                  </a:lnTo>
                  <a:close/>
                  <a:moveTo>
                    <a:pt x="215504" y="154089"/>
                  </a:moveTo>
                  <a:lnTo>
                    <a:pt x="215504" y="160173"/>
                  </a:lnTo>
                  <a:lnTo>
                    <a:pt x="209098" y="160173"/>
                  </a:lnTo>
                  <a:lnTo>
                    <a:pt x="209098" y="154089"/>
                  </a:lnTo>
                  <a:close/>
                  <a:moveTo>
                    <a:pt x="222230" y="154089"/>
                  </a:moveTo>
                  <a:lnTo>
                    <a:pt x="222230" y="160173"/>
                  </a:lnTo>
                  <a:lnTo>
                    <a:pt x="215843" y="160173"/>
                  </a:lnTo>
                  <a:lnTo>
                    <a:pt x="215843" y="154089"/>
                  </a:lnTo>
                  <a:close/>
                  <a:moveTo>
                    <a:pt x="228975" y="154089"/>
                  </a:moveTo>
                  <a:lnTo>
                    <a:pt x="228975" y="160173"/>
                  </a:lnTo>
                  <a:lnTo>
                    <a:pt x="222569" y="160173"/>
                  </a:lnTo>
                  <a:lnTo>
                    <a:pt x="222569" y="154089"/>
                  </a:lnTo>
                  <a:close/>
                  <a:moveTo>
                    <a:pt x="235701" y="154089"/>
                  </a:moveTo>
                  <a:lnTo>
                    <a:pt x="235701" y="160173"/>
                  </a:lnTo>
                  <a:lnTo>
                    <a:pt x="229296" y="160173"/>
                  </a:lnTo>
                  <a:lnTo>
                    <a:pt x="229296" y="154089"/>
                  </a:lnTo>
                  <a:close/>
                  <a:moveTo>
                    <a:pt x="242428" y="154089"/>
                  </a:moveTo>
                  <a:lnTo>
                    <a:pt x="242428" y="160173"/>
                  </a:lnTo>
                  <a:lnTo>
                    <a:pt x="236040" y="160173"/>
                  </a:lnTo>
                  <a:lnTo>
                    <a:pt x="236040" y="154089"/>
                  </a:lnTo>
                  <a:close/>
                  <a:moveTo>
                    <a:pt x="249173" y="154089"/>
                  </a:moveTo>
                  <a:lnTo>
                    <a:pt x="249173" y="160173"/>
                  </a:lnTo>
                  <a:lnTo>
                    <a:pt x="242767" y="160173"/>
                  </a:lnTo>
                  <a:lnTo>
                    <a:pt x="242767" y="154089"/>
                  </a:lnTo>
                  <a:close/>
                  <a:moveTo>
                    <a:pt x="255899" y="154089"/>
                  </a:moveTo>
                  <a:lnTo>
                    <a:pt x="255899" y="160173"/>
                  </a:lnTo>
                  <a:lnTo>
                    <a:pt x="249512" y="160173"/>
                  </a:lnTo>
                  <a:lnTo>
                    <a:pt x="249512" y="154089"/>
                  </a:lnTo>
                  <a:close/>
                  <a:moveTo>
                    <a:pt x="262644" y="154089"/>
                  </a:moveTo>
                  <a:lnTo>
                    <a:pt x="262644" y="160173"/>
                  </a:lnTo>
                  <a:lnTo>
                    <a:pt x="256238" y="160173"/>
                  </a:lnTo>
                  <a:lnTo>
                    <a:pt x="256238" y="154089"/>
                  </a:lnTo>
                  <a:close/>
                  <a:moveTo>
                    <a:pt x="269370" y="154089"/>
                  </a:moveTo>
                  <a:lnTo>
                    <a:pt x="269370" y="160173"/>
                  </a:lnTo>
                  <a:lnTo>
                    <a:pt x="262983" y="160173"/>
                  </a:lnTo>
                  <a:lnTo>
                    <a:pt x="262983" y="154089"/>
                  </a:lnTo>
                  <a:close/>
                  <a:moveTo>
                    <a:pt x="276115" y="154089"/>
                  </a:moveTo>
                  <a:lnTo>
                    <a:pt x="276115" y="160173"/>
                  </a:lnTo>
                  <a:lnTo>
                    <a:pt x="269709" y="160173"/>
                  </a:lnTo>
                  <a:lnTo>
                    <a:pt x="269709" y="154089"/>
                  </a:lnTo>
                  <a:close/>
                  <a:moveTo>
                    <a:pt x="282842" y="154089"/>
                  </a:moveTo>
                  <a:lnTo>
                    <a:pt x="282842" y="160173"/>
                  </a:lnTo>
                  <a:lnTo>
                    <a:pt x="276436" y="160173"/>
                  </a:lnTo>
                  <a:lnTo>
                    <a:pt x="276436" y="154089"/>
                  </a:lnTo>
                  <a:close/>
                  <a:moveTo>
                    <a:pt x="178" y="0"/>
                  </a:moveTo>
                  <a:lnTo>
                    <a:pt x="178" y="161"/>
                  </a:lnTo>
                  <a:lnTo>
                    <a:pt x="0" y="161"/>
                  </a:lnTo>
                  <a:lnTo>
                    <a:pt x="0" y="160334"/>
                  </a:lnTo>
                  <a:lnTo>
                    <a:pt x="178" y="160334"/>
                  </a:lnTo>
                  <a:lnTo>
                    <a:pt x="178" y="160494"/>
                  </a:lnTo>
                  <a:lnTo>
                    <a:pt x="285482" y="160494"/>
                  </a:lnTo>
                  <a:lnTo>
                    <a:pt x="285482" y="160173"/>
                  </a:lnTo>
                  <a:lnTo>
                    <a:pt x="283181" y="160173"/>
                  </a:lnTo>
                  <a:lnTo>
                    <a:pt x="283181" y="154089"/>
                  </a:lnTo>
                  <a:lnTo>
                    <a:pt x="285482" y="154089"/>
                  </a:lnTo>
                  <a:lnTo>
                    <a:pt x="285482" y="153768"/>
                  </a:lnTo>
                  <a:lnTo>
                    <a:pt x="283181" y="153768"/>
                  </a:lnTo>
                  <a:lnTo>
                    <a:pt x="283181" y="147683"/>
                  </a:lnTo>
                  <a:lnTo>
                    <a:pt x="285482" y="147683"/>
                  </a:lnTo>
                  <a:lnTo>
                    <a:pt x="285482" y="147362"/>
                  </a:lnTo>
                  <a:lnTo>
                    <a:pt x="283181" y="147362"/>
                  </a:lnTo>
                  <a:lnTo>
                    <a:pt x="283181" y="141278"/>
                  </a:lnTo>
                  <a:lnTo>
                    <a:pt x="285482" y="141278"/>
                  </a:lnTo>
                  <a:lnTo>
                    <a:pt x="285482" y="140957"/>
                  </a:lnTo>
                  <a:lnTo>
                    <a:pt x="283181" y="140957"/>
                  </a:lnTo>
                  <a:lnTo>
                    <a:pt x="283181" y="134872"/>
                  </a:lnTo>
                  <a:lnTo>
                    <a:pt x="285482" y="134872"/>
                  </a:lnTo>
                  <a:lnTo>
                    <a:pt x="285482" y="134551"/>
                  </a:lnTo>
                  <a:lnTo>
                    <a:pt x="283181" y="134551"/>
                  </a:lnTo>
                  <a:lnTo>
                    <a:pt x="283181" y="128467"/>
                  </a:lnTo>
                  <a:lnTo>
                    <a:pt x="285482" y="128467"/>
                  </a:lnTo>
                  <a:lnTo>
                    <a:pt x="285482" y="128146"/>
                  </a:lnTo>
                  <a:lnTo>
                    <a:pt x="283181" y="128146"/>
                  </a:lnTo>
                  <a:lnTo>
                    <a:pt x="283181" y="122061"/>
                  </a:lnTo>
                  <a:lnTo>
                    <a:pt x="285482" y="122061"/>
                  </a:lnTo>
                  <a:lnTo>
                    <a:pt x="285482" y="121740"/>
                  </a:lnTo>
                  <a:lnTo>
                    <a:pt x="283181" y="121740"/>
                  </a:lnTo>
                  <a:lnTo>
                    <a:pt x="283181" y="115656"/>
                  </a:lnTo>
                  <a:lnTo>
                    <a:pt x="285482" y="115656"/>
                  </a:lnTo>
                  <a:lnTo>
                    <a:pt x="285482" y="115335"/>
                  </a:lnTo>
                  <a:lnTo>
                    <a:pt x="283181" y="115335"/>
                  </a:lnTo>
                  <a:lnTo>
                    <a:pt x="283181" y="109250"/>
                  </a:lnTo>
                  <a:lnTo>
                    <a:pt x="285482" y="109250"/>
                  </a:lnTo>
                  <a:lnTo>
                    <a:pt x="285482" y="108929"/>
                  </a:lnTo>
                  <a:lnTo>
                    <a:pt x="283181" y="108929"/>
                  </a:lnTo>
                  <a:lnTo>
                    <a:pt x="283181" y="102827"/>
                  </a:lnTo>
                  <a:lnTo>
                    <a:pt x="285482" y="102827"/>
                  </a:lnTo>
                  <a:lnTo>
                    <a:pt x="285482" y="102524"/>
                  </a:lnTo>
                  <a:lnTo>
                    <a:pt x="283181" y="102524"/>
                  </a:lnTo>
                  <a:lnTo>
                    <a:pt x="283181" y="96422"/>
                  </a:lnTo>
                  <a:lnTo>
                    <a:pt x="285482" y="96422"/>
                  </a:lnTo>
                  <a:lnTo>
                    <a:pt x="285482" y="96100"/>
                  </a:lnTo>
                  <a:lnTo>
                    <a:pt x="283181" y="96100"/>
                  </a:lnTo>
                  <a:lnTo>
                    <a:pt x="283181" y="90016"/>
                  </a:lnTo>
                  <a:lnTo>
                    <a:pt x="285482" y="90016"/>
                  </a:lnTo>
                  <a:lnTo>
                    <a:pt x="285482" y="89695"/>
                  </a:lnTo>
                  <a:lnTo>
                    <a:pt x="283181" y="89695"/>
                  </a:lnTo>
                  <a:lnTo>
                    <a:pt x="283181" y="83611"/>
                  </a:lnTo>
                  <a:lnTo>
                    <a:pt x="285482" y="83611"/>
                  </a:lnTo>
                  <a:lnTo>
                    <a:pt x="285482" y="83289"/>
                  </a:lnTo>
                  <a:lnTo>
                    <a:pt x="283181" y="83289"/>
                  </a:lnTo>
                  <a:lnTo>
                    <a:pt x="283181" y="77205"/>
                  </a:lnTo>
                  <a:lnTo>
                    <a:pt x="285482" y="77205"/>
                  </a:lnTo>
                  <a:lnTo>
                    <a:pt x="285482" y="76884"/>
                  </a:lnTo>
                  <a:lnTo>
                    <a:pt x="283181" y="76884"/>
                  </a:lnTo>
                  <a:lnTo>
                    <a:pt x="283181" y="70800"/>
                  </a:lnTo>
                  <a:lnTo>
                    <a:pt x="285482" y="70800"/>
                  </a:lnTo>
                  <a:lnTo>
                    <a:pt x="285482" y="70478"/>
                  </a:lnTo>
                  <a:lnTo>
                    <a:pt x="283181" y="70478"/>
                  </a:lnTo>
                  <a:lnTo>
                    <a:pt x="283181" y="64394"/>
                  </a:lnTo>
                  <a:lnTo>
                    <a:pt x="285482" y="64394"/>
                  </a:lnTo>
                  <a:lnTo>
                    <a:pt x="285482" y="64073"/>
                  </a:lnTo>
                  <a:lnTo>
                    <a:pt x="283181" y="64073"/>
                  </a:lnTo>
                  <a:lnTo>
                    <a:pt x="283181" y="57989"/>
                  </a:lnTo>
                  <a:lnTo>
                    <a:pt x="285482" y="57989"/>
                  </a:lnTo>
                  <a:lnTo>
                    <a:pt x="285482" y="57667"/>
                  </a:lnTo>
                  <a:lnTo>
                    <a:pt x="283181" y="57667"/>
                  </a:lnTo>
                  <a:lnTo>
                    <a:pt x="283181" y="51583"/>
                  </a:lnTo>
                  <a:lnTo>
                    <a:pt x="285482" y="51583"/>
                  </a:lnTo>
                  <a:lnTo>
                    <a:pt x="285482" y="51262"/>
                  </a:lnTo>
                  <a:lnTo>
                    <a:pt x="283181" y="51262"/>
                  </a:lnTo>
                  <a:lnTo>
                    <a:pt x="283181" y="45178"/>
                  </a:lnTo>
                  <a:lnTo>
                    <a:pt x="285482" y="45178"/>
                  </a:lnTo>
                  <a:lnTo>
                    <a:pt x="285482" y="44856"/>
                  </a:lnTo>
                  <a:lnTo>
                    <a:pt x="283181" y="44856"/>
                  </a:lnTo>
                  <a:lnTo>
                    <a:pt x="283181" y="38772"/>
                  </a:lnTo>
                  <a:lnTo>
                    <a:pt x="285482" y="38772"/>
                  </a:lnTo>
                  <a:lnTo>
                    <a:pt x="285482" y="38451"/>
                  </a:lnTo>
                  <a:lnTo>
                    <a:pt x="283181" y="38451"/>
                  </a:lnTo>
                  <a:lnTo>
                    <a:pt x="283181" y="32367"/>
                  </a:lnTo>
                  <a:lnTo>
                    <a:pt x="285482" y="32367"/>
                  </a:lnTo>
                  <a:lnTo>
                    <a:pt x="285482" y="32028"/>
                  </a:lnTo>
                  <a:lnTo>
                    <a:pt x="283181" y="32028"/>
                  </a:lnTo>
                  <a:lnTo>
                    <a:pt x="283181" y="25943"/>
                  </a:lnTo>
                  <a:lnTo>
                    <a:pt x="285482" y="25943"/>
                  </a:lnTo>
                  <a:lnTo>
                    <a:pt x="285482" y="25622"/>
                  </a:lnTo>
                  <a:lnTo>
                    <a:pt x="283181" y="25622"/>
                  </a:lnTo>
                  <a:lnTo>
                    <a:pt x="283181" y="19538"/>
                  </a:lnTo>
                  <a:lnTo>
                    <a:pt x="285482" y="19538"/>
                  </a:lnTo>
                  <a:lnTo>
                    <a:pt x="285482" y="19217"/>
                  </a:lnTo>
                  <a:lnTo>
                    <a:pt x="283181" y="19217"/>
                  </a:lnTo>
                  <a:lnTo>
                    <a:pt x="283181" y="13132"/>
                  </a:lnTo>
                  <a:lnTo>
                    <a:pt x="285482" y="13132"/>
                  </a:lnTo>
                  <a:lnTo>
                    <a:pt x="285482" y="12811"/>
                  </a:lnTo>
                  <a:lnTo>
                    <a:pt x="283181" y="12811"/>
                  </a:lnTo>
                  <a:lnTo>
                    <a:pt x="283181" y="6727"/>
                  </a:lnTo>
                  <a:lnTo>
                    <a:pt x="285482" y="6727"/>
                  </a:lnTo>
                  <a:lnTo>
                    <a:pt x="285482" y="6406"/>
                  </a:lnTo>
                  <a:lnTo>
                    <a:pt x="283181" y="6406"/>
                  </a:lnTo>
                  <a:lnTo>
                    <a:pt x="283181" y="321"/>
                  </a:lnTo>
                  <a:lnTo>
                    <a:pt x="285482" y="321"/>
                  </a:lnTo>
                  <a:lnTo>
                    <a:pt x="285482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576225" y="847300"/>
              <a:ext cx="25" cy="4012375"/>
            </a:xfrm>
            <a:custGeom>
              <a:avLst/>
              <a:gdLst/>
              <a:ahLst/>
              <a:cxnLst/>
              <a:rect l="l" t="t" r="r" b="b"/>
              <a:pathLst>
                <a:path w="1" h="160495" extrusionOk="0">
                  <a:moveTo>
                    <a:pt x="1" y="0"/>
                  </a:moveTo>
                  <a:lnTo>
                    <a:pt x="1" y="160495"/>
                  </a:lnTo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7375175" y="452912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7375175" y="2767150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7375175" y="43689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7375175" y="420885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7375175" y="3248025"/>
              <a:ext cx="3150" cy="7600"/>
            </a:xfrm>
            <a:custGeom>
              <a:avLst/>
              <a:gdLst/>
              <a:ahLst/>
              <a:cxnLst/>
              <a:rect l="l" t="t" r="r" b="b"/>
              <a:pathLst>
                <a:path w="126" h="304" extrusionOk="0">
                  <a:moveTo>
                    <a:pt x="0" y="0"/>
                  </a:moveTo>
                  <a:lnTo>
                    <a:pt x="0" y="304"/>
                  </a:lnTo>
                  <a:lnTo>
                    <a:pt x="125" y="304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7375175" y="372842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7375175" y="35683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7375175" y="38885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7375175" y="3087425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7375175" y="48494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7375175" y="29273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7375175" y="40487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375175" y="2446875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7375175" y="10052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7375175" y="1645750"/>
              <a:ext cx="3150" cy="8500"/>
            </a:xfrm>
            <a:custGeom>
              <a:avLst/>
              <a:gdLst/>
              <a:ahLst/>
              <a:cxnLst/>
              <a:rect l="l" t="t" r="r" b="b"/>
              <a:pathLst>
                <a:path w="126" h="340" extrusionOk="0">
                  <a:moveTo>
                    <a:pt x="0" y="1"/>
                  </a:moveTo>
                  <a:lnTo>
                    <a:pt x="0" y="340"/>
                  </a:lnTo>
                  <a:lnTo>
                    <a:pt x="125" y="340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7375175" y="8450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375175" y="1806325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7375175" y="260702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7375175" y="13254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7375175" y="148562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375175" y="228675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375175" y="116535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7375175" y="468925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7375175" y="3408150"/>
              <a:ext cx="3150" cy="7625"/>
            </a:xfrm>
            <a:custGeom>
              <a:avLst/>
              <a:gdLst/>
              <a:ahLst/>
              <a:cxnLst/>
              <a:rect l="l" t="t" r="r" b="b"/>
              <a:pathLst>
                <a:path w="126" h="305" extrusionOk="0">
                  <a:moveTo>
                    <a:pt x="0" y="1"/>
                  </a:moveTo>
                  <a:lnTo>
                    <a:pt x="0" y="304"/>
                  </a:lnTo>
                  <a:lnTo>
                    <a:pt x="125" y="304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7375175" y="19664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7375175" y="2126600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" name="Google Shape;38;p2"/>
          <p:cNvSpPr txBox="1">
            <a:spLocks noGrp="1"/>
          </p:cNvSpPr>
          <p:nvPr>
            <p:ph type="ctrTitle"/>
          </p:nvPr>
        </p:nvSpPr>
        <p:spPr>
          <a:xfrm rot="-190654">
            <a:off x="2090239" y="1173408"/>
            <a:ext cx="5060380" cy="232167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2"/>
          <p:cNvSpPr txBox="1">
            <a:spLocks noGrp="1"/>
          </p:cNvSpPr>
          <p:nvPr>
            <p:ph type="subTitle" idx="1"/>
          </p:nvPr>
        </p:nvSpPr>
        <p:spPr>
          <a:xfrm rot="-190701">
            <a:off x="2433618" y="3492996"/>
            <a:ext cx="4528866" cy="4759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40" name="Google Shape;40;p2"/>
          <p:cNvGrpSpPr/>
          <p:nvPr/>
        </p:nvGrpSpPr>
        <p:grpSpPr>
          <a:xfrm>
            <a:off x="-526246" y="128858"/>
            <a:ext cx="1940335" cy="1644971"/>
            <a:chOff x="-526246" y="128858"/>
            <a:chExt cx="1940335" cy="1644971"/>
          </a:xfrm>
        </p:grpSpPr>
        <p:grpSp>
          <p:nvGrpSpPr>
            <p:cNvPr id="41" name="Google Shape;41;p2"/>
            <p:cNvGrpSpPr/>
            <p:nvPr/>
          </p:nvGrpSpPr>
          <p:grpSpPr>
            <a:xfrm rot="-1788659">
              <a:off x="1029677" y="201277"/>
              <a:ext cx="351497" cy="225982"/>
              <a:chOff x="2671300" y="2198700"/>
              <a:chExt cx="351525" cy="226000"/>
            </a:xfrm>
          </p:grpSpPr>
          <p:sp>
            <p:nvSpPr>
              <p:cNvPr id="42" name="Google Shape;42;p2"/>
              <p:cNvSpPr/>
              <p:nvPr/>
            </p:nvSpPr>
            <p:spPr>
              <a:xfrm>
                <a:off x="2671300" y="2198700"/>
                <a:ext cx="351525" cy="225425"/>
              </a:xfrm>
              <a:custGeom>
                <a:avLst/>
                <a:gdLst/>
                <a:ahLst/>
                <a:cxnLst/>
                <a:rect l="l" t="t" r="r" b="b"/>
                <a:pathLst>
                  <a:path w="14061" h="9017" fill="none" extrusionOk="0">
                    <a:moveTo>
                      <a:pt x="2351" y="0"/>
                    </a:moveTo>
                    <a:cubicBezTo>
                      <a:pt x="5547" y="2694"/>
                      <a:pt x="10865" y="6323"/>
                      <a:pt x="14060" y="9016"/>
                    </a:cubicBezTo>
                    <a:cubicBezTo>
                      <a:pt x="9199" y="8605"/>
                      <a:pt x="5250" y="8309"/>
                      <a:pt x="0" y="7601"/>
                    </a:cubicBezTo>
                    <a:cubicBezTo>
                      <a:pt x="297" y="6734"/>
                      <a:pt x="1027" y="4291"/>
                      <a:pt x="1164" y="4246"/>
                    </a:cubicBezTo>
                    <a:cubicBezTo>
                      <a:pt x="1255" y="4223"/>
                      <a:pt x="5364" y="5592"/>
                      <a:pt x="7350" y="6254"/>
                    </a:cubicBezTo>
                    <a:cubicBezTo>
                      <a:pt x="5159" y="5067"/>
                      <a:pt x="3447" y="4451"/>
                      <a:pt x="1415" y="3424"/>
                    </a:cubicBezTo>
                    <a:cubicBezTo>
                      <a:pt x="1712" y="2488"/>
                      <a:pt x="2077" y="936"/>
                      <a:pt x="2351" y="0"/>
                    </a:cubicBezTo>
                    <a:close/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2706675" y="2283725"/>
                <a:ext cx="4575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183" h="937" fill="none" extrusionOk="0">
                    <a:moveTo>
                      <a:pt x="0" y="0"/>
                    </a:moveTo>
                    <a:cubicBezTo>
                      <a:pt x="69" y="343"/>
                      <a:pt x="114" y="594"/>
                      <a:pt x="183" y="936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2718650" y="2397850"/>
                <a:ext cx="301900" cy="26850"/>
              </a:xfrm>
              <a:custGeom>
                <a:avLst/>
                <a:gdLst/>
                <a:ahLst/>
                <a:cxnLst/>
                <a:rect l="l" t="t" r="r" b="b"/>
                <a:pathLst>
                  <a:path w="12076" h="1074" fill="none" extrusionOk="0">
                    <a:moveTo>
                      <a:pt x="12075" y="1073"/>
                    </a:moveTo>
                    <a:cubicBezTo>
                      <a:pt x="6666" y="1005"/>
                      <a:pt x="3949" y="982"/>
                      <a:pt x="138" y="822"/>
                    </a:cubicBezTo>
                    <a:cubicBezTo>
                      <a:pt x="92" y="548"/>
                      <a:pt x="46" y="274"/>
                      <a:pt x="1" y="0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5" name="Google Shape;45;p2"/>
            <p:cNvSpPr/>
            <p:nvPr/>
          </p:nvSpPr>
          <p:spPr>
            <a:xfrm rot="-1788659">
              <a:off x="-451083" y="658040"/>
              <a:ext cx="1676414" cy="748614"/>
            </a:xfrm>
            <a:custGeom>
              <a:avLst/>
              <a:gdLst/>
              <a:ahLst/>
              <a:cxnLst/>
              <a:rect l="l" t="t" r="r" b="b"/>
              <a:pathLst>
                <a:path w="67062" h="29947" fill="none" extrusionOk="0">
                  <a:moveTo>
                    <a:pt x="67061" y="4542"/>
                  </a:moveTo>
                  <a:cubicBezTo>
                    <a:pt x="54850" y="0"/>
                    <a:pt x="40972" y="23"/>
                    <a:pt x="28760" y="4656"/>
                  </a:cubicBezTo>
                  <a:cubicBezTo>
                    <a:pt x="16572" y="9267"/>
                    <a:pt x="6141" y="18420"/>
                    <a:pt x="1" y="29947"/>
                  </a:cubicBezTo>
                </a:path>
              </a:pathLst>
            </a:custGeom>
            <a:noFill/>
            <a:ln w="19050" cap="rnd" cmpd="sng">
              <a:solidFill>
                <a:schemeClr val="lt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" name="Google Shape;46;p2"/>
          <p:cNvSpPr/>
          <p:nvPr/>
        </p:nvSpPr>
        <p:spPr>
          <a:xfrm>
            <a:off x="3162963" y="4820200"/>
            <a:ext cx="122125" cy="135850"/>
          </a:xfrm>
          <a:custGeom>
            <a:avLst/>
            <a:gdLst/>
            <a:ahLst/>
            <a:cxnLst/>
            <a:rect l="l" t="t" r="r" b="b"/>
            <a:pathLst>
              <a:path w="4885" h="5434" fill="none" extrusionOk="0">
                <a:moveTo>
                  <a:pt x="274" y="3493"/>
                </a:moveTo>
                <a:cubicBezTo>
                  <a:pt x="411" y="4452"/>
                  <a:pt x="1370" y="5273"/>
                  <a:pt x="2351" y="5319"/>
                </a:cubicBezTo>
                <a:cubicBezTo>
                  <a:pt x="3903" y="5433"/>
                  <a:pt x="4702" y="4315"/>
                  <a:pt x="4816" y="3151"/>
                </a:cubicBezTo>
                <a:cubicBezTo>
                  <a:pt x="4885" y="2420"/>
                  <a:pt x="4519" y="1507"/>
                  <a:pt x="3903" y="1119"/>
                </a:cubicBezTo>
                <a:cubicBezTo>
                  <a:pt x="2191" y="1"/>
                  <a:pt x="0" y="1530"/>
                  <a:pt x="274" y="3493"/>
                </a:cubicBezTo>
                <a:close/>
              </a:path>
            </a:pathLst>
          </a:custGeom>
          <a:noFill/>
          <a:ln w="19050" cap="rnd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" name="Google Shape;47;p2"/>
          <p:cNvGrpSpPr/>
          <p:nvPr/>
        </p:nvGrpSpPr>
        <p:grpSpPr>
          <a:xfrm>
            <a:off x="6525500" y="4704313"/>
            <a:ext cx="103900" cy="115875"/>
            <a:chOff x="1385075" y="3682325"/>
            <a:chExt cx="103900" cy="115875"/>
          </a:xfrm>
        </p:grpSpPr>
        <p:sp>
          <p:nvSpPr>
            <p:cNvPr id="48" name="Google Shape;48;p2"/>
            <p:cNvSpPr/>
            <p:nvPr/>
          </p:nvSpPr>
          <p:spPr>
            <a:xfrm>
              <a:off x="1399350" y="3682325"/>
              <a:ext cx="86200" cy="115875"/>
            </a:xfrm>
            <a:custGeom>
              <a:avLst/>
              <a:gdLst/>
              <a:ahLst/>
              <a:cxnLst/>
              <a:rect l="l" t="t" r="r" b="b"/>
              <a:pathLst>
                <a:path w="3448" h="4635" fill="none" extrusionOk="0">
                  <a:moveTo>
                    <a:pt x="0" y="1"/>
                  </a:moveTo>
                  <a:cubicBezTo>
                    <a:pt x="1073" y="1599"/>
                    <a:pt x="2215" y="3128"/>
                    <a:pt x="3447" y="4634"/>
                  </a:cubicBezTo>
                </a:path>
              </a:pathLst>
            </a:custGeom>
            <a:noFill/>
            <a:ln w="1905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1385075" y="3685200"/>
              <a:ext cx="103900" cy="110725"/>
            </a:xfrm>
            <a:custGeom>
              <a:avLst/>
              <a:gdLst/>
              <a:ahLst/>
              <a:cxnLst/>
              <a:rect l="l" t="t" r="r" b="b"/>
              <a:pathLst>
                <a:path w="4156" h="4429" fill="none" extrusionOk="0">
                  <a:moveTo>
                    <a:pt x="1" y="4428"/>
                  </a:moveTo>
                  <a:cubicBezTo>
                    <a:pt x="1644" y="2785"/>
                    <a:pt x="2534" y="1666"/>
                    <a:pt x="4155" y="0"/>
                  </a:cubicBezTo>
                </a:path>
              </a:pathLst>
            </a:custGeom>
            <a:noFill/>
            <a:ln w="1905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" name="Google Shape;50;p2"/>
          <p:cNvSpPr/>
          <p:nvPr/>
        </p:nvSpPr>
        <p:spPr>
          <a:xfrm>
            <a:off x="8601213" y="433650"/>
            <a:ext cx="195075" cy="211500"/>
          </a:xfrm>
          <a:custGeom>
            <a:avLst/>
            <a:gdLst/>
            <a:ahLst/>
            <a:cxnLst/>
            <a:rect l="l" t="t" r="r" b="b"/>
            <a:pathLst>
              <a:path w="7803" h="8460" extrusionOk="0">
                <a:moveTo>
                  <a:pt x="5958" y="1015"/>
                </a:moveTo>
                <a:lnTo>
                  <a:pt x="5270" y="3433"/>
                </a:lnTo>
                <a:lnTo>
                  <a:pt x="3993" y="2794"/>
                </a:lnTo>
                <a:lnTo>
                  <a:pt x="5958" y="1015"/>
                </a:lnTo>
                <a:close/>
                <a:moveTo>
                  <a:pt x="1414" y="2059"/>
                </a:moveTo>
                <a:lnTo>
                  <a:pt x="3117" y="2912"/>
                </a:lnTo>
                <a:lnTo>
                  <a:pt x="2229" y="3716"/>
                </a:lnTo>
                <a:lnTo>
                  <a:pt x="1414" y="2059"/>
                </a:lnTo>
                <a:close/>
                <a:moveTo>
                  <a:pt x="5584" y="4146"/>
                </a:moveTo>
                <a:lnTo>
                  <a:pt x="6706" y="4710"/>
                </a:lnTo>
                <a:lnTo>
                  <a:pt x="5373" y="4888"/>
                </a:lnTo>
                <a:lnTo>
                  <a:pt x="5584" y="4146"/>
                </a:lnTo>
                <a:close/>
                <a:moveTo>
                  <a:pt x="3595" y="3151"/>
                </a:moveTo>
                <a:lnTo>
                  <a:pt x="5130" y="3919"/>
                </a:lnTo>
                <a:lnTo>
                  <a:pt x="4834" y="4958"/>
                </a:lnTo>
                <a:lnTo>
                  <a:pt x="2964" y="5208"/>
                </a:lnTo>
                <a:lnTo>
                  <a:pt x="2457" y="4179"/>
                </a:lnTo>
                <a:lnTo>
                  <a:pt x="3595" y="3151"/>
                </a:lnTo>
                <a:close/>
                <a:moveTo>
                  <a:pt x="2074" y="4528"/>
                </a:moveTo>
                <a:lnTo>
                  <a:pt x="2445" y="5280"/>
                </a:lnTo>
                <a:lnTo>
                  <a:pt x="1034" y="5469"/>
                </a:lnTo>
                <a:lnTo>
                  <a:pt x="2074" y="4528"/>
                </a:lnTo>
                <a:close/>
                <a:moveTo>
                  <a:pt x="4686" y="5480"/>
                </a:moveTo>
                <a:lnTo>
                  <a:pt x="4104" y="7522"/>
                </a:lnTo>
                <a:lnTo>
                  <a:pt x="3197" y="5680"/>
                </a:lnTo>
                <a:lnTo>
                  <a:pt x="4686" y="5480"/>
                </a:lnTo>
                <a:close/>
                <a:moveTo>
                  <a:pt x="6436" y="1"/>
                </a:moveTo>
                <a:cubicBezTo>
                  <a:pt x="6376" y="1"/>
                  <a:pt x="6316" y="23"/>
                  <a:pt x="6269" y="65"/>
                </a:cubicBezTo>
                <a:lnTo>
                  <a:pt x="3515" y="2555"/>
                </a:lnTo>
                <a:lnTo>
                  <a:pt x="975" y="1283"/>
                </a:lnTo>
                <a:cubicBezTo>
                  <a:pt x="940" y="1266"/>
                  <a:pt x="901" y="1257"/>
                  <a:pt x="863" y="1257"/>
                </a:cubicBezTo>
                <a:cubicBezTo>
                  <a:pt x="799" y="1257"/>
                  <a:pt x="736" y="1282"/>
                  <a:pt x="688" y="1329"/>
                </a:cubicBezTo>
                <a:cubicBezTo>
                  <a:pt x="613" y="1405"/>
                  <a:pt x="593" y="1520"/>
                  <a:pt x="640" y="1616"/>
                </a:cubicBezTo>
                <a:lnTo>
                  <a:pt x="1845" y="4063"/>
                </a:lnTo>
                <a:lnTo>
                  <a:pt x="105" y="5636"/>
                </a:lnTo>
                <a:cubicBezTo>
                  <a:pt x="23" y="5709"/>
                  <a:pt x="0" y="5827"/>
                  <a:pt x="46" y="5925"/>
                </a:cubicBezTo>
                <a:cubicBezTo>
                  <a:pt x="86" y="6011"/>
                  <a:pt x="170" y="6070"/>
                  <a:pt x="263" y="6070"/>
                </a:cubicBezTo>
                <a:cubicBezTo>
                  <a:pt x="277" y="6070"/>
                  <a:pt x="291" y="6069"/>
                  <a:pt x="305" y="6066"/>
                </a:cubicBezTo>
                <a:lnTo>
                  <a:pt x="2676" y="5749"/>
                </a:lnTo>
                <a:lnTo>
                  <a:pt x="3943" y="8321"/>
                </a:lnTo>
                <a:cubicBezTo>
                  <a:pt x="3986" y="8406"/>
                  <a:pt x="4073" y="8460"/>
                  <a:pt x="4167" y="8460"/>
                </a:cubicBezTo>
                <a:lnTo>
                  <a:pt x="4189" y="8460"/>
                </a:lnTo>
                <a:cubicBezTo>
                  <a:pt x="4292" y="8450"/>
                  <a:pt x="4377" y="8380"/>
                  <a:pt x="4405" y="8281"/>
                </a:cubicBezTo>
                <a:lnTo>
                  <a:pt x="5224" y="5409"/>
                </a:lnTo>
                <a:lnTo>
                  <a:pt x="7574" y="5095"/>
                </a:lnTo>
                <a:cubicBezTo>
                  <a:pt x="7681" y="5081"/>
                  <a:pt x="7768" y="4998"/>
                  <a:pt x="7786" y="4890"/>
                </a:cubicBezTo>
                <a:cubicBezTo>
                  <a:pt x="7802" y="4783"/>
                  <a:pt x="7749" y="4676"/>
                  <a:pt x="7651" y="4627"/>
                </a:cubicBezTo>
                <a:lnTo>
                  <a:pt x="5722" y="3661"/>
                </a:lnTo>
                <a:lnTo>
                  <a:pt x="6675" y="319"/>
                </a:lnTo>
                <a:cubicBezTo>
                  <a:pt x="6706" y="211"/>
                  <a:pt x="6661" y="98"/>
                  <a:pt x="6567" y="39"/>
                </a:cubicBezTo>
                <a:cubicBezTo>
                  <a:pt x="6527" y="13"/>
                  <a:pt x="6482" y="1"/>
                  <a:pt x="643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1" name="Google Shape;51;p2"/>
          <p:cNvGrpSpPr/>
          <p:nvPr/>
        </p:nvGrpSpPr>
        <p:grpSpPr>
          <a:xfrm>
            <a:off x="5053060" y="128839"/>
            <a:ext cx="195076" cy="215146"/>
            <a:chOff x="3080000" y="3727500"/>
            <a:chExt cx="99625" cy="109875"/>
          </a:xfrm>
        </p:grpSpPr>
        <p:sp>
          <p:nvSpPr>
            <p:cNvPr id="52" name="Google Shape;52;p2"/>
            <p:cNvSpPr/>
            <p:nvPr/>
          </p:nvSpPr>
          <p:spPr>
            <a:xfrm>
              <a:off x="3096775" y="3751800"/>
              <a:ext cx="60225" cy="59975"/>
            </a:xfrm>
            <a:custGeom>
              <a:avLst/>
              <a:gdLst/>
              <a:ahLst/>
              <a:cxnLst/>
              <a:rect l="l" t="t" r="r" b="b"/>
              <a:pathLst>
                <a:path w="2409" h="2399" extrusionOk="0">
                  <a:moveTo>
                    <a:pt x="187" y="0"/>
                  </a:moveTo>
                  <a:cubicBezTo>
                    <a:pt x="137" y="0"/>
                    <a:pt x="88" y="23"/>
                    <a:pt x="56" y="66"/>
                  </a:cubicBezTo>
                  <a:cubicBezTo>
                    <a:pt x="1" y="139"/>
                    <a:pt x="15" y="243"/>
                    <a:pt x="89" y="298"/>
                  </a:cubicBezTo>
                  <a:cubicBezTo>
                    <a:pt x="853" y="875"/>
                    <a:pt x="1524" y="1560"/>
                    <a:pt x="2089" y="2331"/>
                  </a:cubicBezTo>
                  <a:cubicBezTo>
                    <a:pt x="2121" y="2376"/>
                    <a:pt x="2171" y="2399"/>
                    <a:pt x="2223" y="2399"/>
                  </a:cubicBezTo>
                  <a:cubicBezTo>
                    <a:pt x="2256" y="2399"/>
                    <a:pt x="2291" y="2388"/>
                    <a:pt x="2319" y="2369"/>
                  </a:cubicBezTo>
                  <a:cubicBezTo>
                    <a:pt x="2393" y="2315"/>
                    <a:pt x="2409" y="2211"/>
                    <a:pt x="2355" y="2137"/>
                  </a:cubicBezTo>
                  <a:cubicBezTo>
                    <a:pt x="1773" y="1340"/>
                    <a:pt x="1077" y="631"/>
                    <a:pt x="287" y="35"/>
                  </a:cubicBezTo>
                  <a:cubicBezTo>
                    <a:pt x="257" y="11"/>
                    <a:pt x="222" y="0"/>
                    <a:pt x="1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3106225" y="3744750"/>
              <a:ext cx="45925" cy="73150"/>
            </a:xfrm>
            <a:custGeom>
              <a:avLst/>
              <a:gdLst/>
              <a:ahLst/>
              <a:cxnLst/>
              <a:rect l="l" t="t" r="r" b="b"/>
              <a:pathLst>
                <a:path w="1837" h="2926" extrusionOk="0">
                  <a:moveTo>
                    <a:pt x="1648" y="1"/>
                  </a:moveTo>
                  <a:cubicBezTo>
                    <a:pt x="1590" y="1"/>
                    <a:pt x="1534" y="31"/>
                    <a:pt x="1504" y="85"/>
                  </a:cubicBezTo>
                  <a:lnTo>
                    <a:pt x="45" y="2680"/>
                  </a:lnTo>
                  <a:cubicBezTo>
                    <a:pt x="0" y="2759"/>
                    <a:pt x="29" y="2860"/>
                    <a:pt x="108" y="2905"/>
                  </a:cubicBezTo>
                  <a:cubicBezTo>
                    <a:pt x="134" y="2920"/>
                    <a:pt x="162" y="2926"/>
                    <a:pt x="189" y="2926"/>
                  </a:cubicBezTo>
                  <a:cubicBezTo>
                    <a:pt x="246" y="2926"/>
                    <a:pt x="303" y="2895"/>
                    <a:pt x="333" y="2842"/>
                  </a:cubicBezTo>
                  <a:lnTo>
                    <a:pt x="1792" y="248"/>
                  </a:lnTo>
                  <a:cubicBezTo>
                    <a:pt x="1836" y="168"/>
                    <a:pt x="1809" y="68"/>
                    <a:pt x="1729" y="23"/>
                  </a:cubicBezTo>
                  <a:cubicBezTo>
                    <a:pt x="1703" y="8"/>
                    <a:pt x="1675" y="1"/>
                    <a:pt x="16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3080000" y="3775125"/>
              <a:ext cx="99625" cy="14400"/>
            </a:xfrm>
            <a:custGeom>
              <a:avLst/>
              <a:gdLst/>
              <a:ahLst/>
              <a:cxnLst/>
              <a:rect l="l" t="t" r="r" b="b"/>
              <a:pathLst>
                <a:path w="3985" h="576" extrusionOk="0">
                  <a:moveTo>
                    <a:pt x="3405" y="1"/>
                  </a:moveTo>
                  <a:cubicBezTo>
                    <a:pt x="2317" y="1"/>
                    <a:pt x="1225" y="84"/>
                    <a:pt x="152" y="247"/>
                  </a:cubicBezTo>
                  <a:cubicBezTo>
                    <a:pt x="62" y="260"/>
                    <a:pt x="1" y="345"/>
                    <a:pt x="13" y="435"/>
                  </a:cubicBezTo>
                  <a:cubicBezTo>
                    <a:pt x="27" y="517"/>
                    <a:pt x="97" y="575"/>
                    <a:pt x="178" y="575"/>
                  </a:cubicBezTo>
                  <a:cubicBezTo>
                    <a:pt x="185" y="575"/>
                    <a:pt x="194" y="574"/>
                    <a:pt x="202" y="574"/>
                  </a:cubicBezTo>
                  <a:cubicBezTo>
                    <a:pt x="1260" y="413"/>
                    <a:pt x="2338" y="332"/>
                    <a:pt x="3411" y="332"/>
                  </a:cubicBezTo>
                  <a:cubicBezTo>
                    <a:pt x="3546" y="332"/>
                    <a:pt x="3680" y="333"/>
                    <a:pt x="3815" y="336"/>
                  </a:cubicBezTo>
                  <a:cubicBezTo>
                    <a:pt x="3904" y="331"/>
                    <a:pt x="3982" y="264"/>
                    <a:pt x="3983" y="173"/>
                  </a:cubicBezTo>
                  <a:cubicBezTo>
                    <a:pt x="3984" y="81"/>
                    <a:pt x="3912" y="6"/>
                    <a:pt x="3821" y="5"/>
                  </a:cubicBezTo>
                  <a:cubicBezTo>
                    <a:pt x="3682" y="2"/>
                    <a:pt x="3543" y="1"/>
                    <a:pt x="3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3124475" y="3727500"/>
              <a:ext cx="10275" cy="109875"/>
            </a:xfrm>
            <a:custGeom>
              <a:avLst/>
              <a:gdLst/>
              <a:ahLst/>
              <a:cxnLst/>
              <a:rect l="l" t="t" r="r" b="b"/>
              <a:pathLst>
                <a:path w="411" h="4395" extrusionOk="0">
                  <a:moveTo>
                    <a:pt x="174" y="0"/>
                  </a:moveTo>
                  <a:cubicBezTo>
                    <a:pt x="171" y="0"/>
                    <a:pt x="167" y="1"/>
                    <a:pt x="164" y="1"/>
                  </a:cubicBezTo>
                  <a:cubicBezTo>
                    <a:pt x="73" y="4"/>
                    <a:pt x="1" y="78"/>
                    <a:pt x="2" y="169"/>
                  </a:cubicBezTo>
                  <a:lnTo>
                    <a:pt x="78" y="4232"/>
                  </a:lnTo>
                  <a:cubicBezTo>
                    <a:pt x="79" y="4322"/>
                    <a:pt x="153" y="4394"/>
                    <a:pt x="243" y="4394"/>
                  </a:cubicBezTo>
                  <a:cubicBezTo>
                    <a:pt x="243" y="4394"/>
                    <a:pt x="244" y="4394"/>
                    <a:pt x="247" y="4392"/>
                  </a:cubicBezTo>
                  <a:cubicBezTo>
                    <a:pt x="338" y="4391"/>
                    <a:pt x="410" y="4316"/>
                    <a:pt x="409" y="4224"/>
                  </a:cubicBezTo>
                  <a:lnTo>
                    <a:pt x="333" y="163"/>
                  </a:lnTo>
                  <a:cubicBezTo>
                    <a:pt x="331" y="75"/>
                    <a:pt x="25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" name="Google Shape;56;p2"/>
          <p:cNvSpPr/>
          <p:nvPr/>
        </p:nvSpPr>
        <p:spPr>
          <a:xfrm>
            <a:off x="8918413" y="1773825"/>
            <a:ext cx="122125" cy="135850"/>
          </a:xfrm>
          <a:custGeom>
            <a:avLst/>
            <a:gdLst/>
            <a:ahLst/>
            <a:cxnLst/>
            <a:rect l="l" t="t" r="r" b="b"/>
            <a:pathLst>
              <a:path w="4885" h="5434" fill="none" extrusionOk="0">
                <a:moveTo>
                  <a:pt x="274" y="3493"/>
                </a:moveTo>
                <a:cubicBezTo>
                  <a:pt x="411" y="4452"/>
                  <a:pt x="1370" y="5273"/>
                  <a:pt x="2351" y="5319"/>
                </a:cubicBezTo>
                <a:cubicBezTo>
                  <a:pt x="3903" y="5433"/>
                  <a:pt x="4702" y="4315"/>
                  <a:pt x="4816" y="3151"/>
                </a:cubicBezTo>
                <a:cubicBezTo>
                  <a:pt x="4885" y="2420"/>
                  <a:pt x="4519" y="1507"/>
                  <a:pt x="3903" y="1119"/>
                </a:cubicBezTo>
                <a:cubicBezTo>
                  <a:pt x="2191" y="1"/>
                  <a:pt x="0" y="1530"/>
                  <a:pt x="274" y="3493"/>
                </a:cubicBezTo>
                <a:close/>
              </a:path>
            </a:pathLst>
          </a:custGeom>
          <a:noFill/>
          <a:ln w="19050" cap="rnd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7" name="Google Shape;57;p2"/>
          <p:cNvGrpSpPr/>
          <p:nvPr/>
        </p:nvGrpSpPr>
        <p:grpSpPr>
          <a:xfrm>
            <a:off x="3383800" y="422913"/>
            <a:ext cx="103900" cy="115875"/>
            <a:chOff x="1385075" y="3682325"/>
            <a:chExt cx="103900" cy="115875"/>
          </a:xfrm>
        </p:grpSpPr>
        <p:sp>
          <p:nvSpPr>
            <p:cNvPr id="58" name="Google Shape;58;p2"/>
            <p:cNvSpPr/>
            <p:nvPr/>
          </p:nvSpPr>
          <p:spPr>
            <a:xfrm>
              <a:off x="1399350" y="3682325"/>
              <a:ext cx="86200" cy="115875"/>
            </a:xfrm>
            <a:custGeom>
              <a:avLst/>
              <a:gdLst/>
              <a:ahLst/>
              <a:cxnLst/>
              <a:rect l="l" t="t" r="r" b="b"/>
              <a:pathLst>
                <a:path w="3448" h="4635" fill="none" extrusionOk="0">
                  <a:moveTo>
                    <a:pt x="0" y="1"/>
                  </a:moveTo>
                  <a:cubicBezTo>
                    <a:pt x="1073" y="1599"/>
                    <a:pt x="2215" y="3128"/>
                    <a:pt x="3447" y="4634"/>
                  </a:cubicBezTo>
                </a:path>
              </a:pathLst>
            </a:custGeom>
            <a:noFill/>
            <a:ln w="1905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385075" y="3685200"/>
              <a:ext cx="103900" cy="110725"/>
            </a:xfrm>
            <a:custGeom>
              <a:avLst/>
              <a:gdLst/>
              <a:ahLst/>
              <a:cxnLst/>
              <a:rect l="l" t="t" r="r" b="b"/>
              <a:pathLst>
                <a:path w="4156" h="4429" fill="none" extrusionOk="0">
                  <a:moveTo>
                    <a:pt x="1" y="4428"/>
                  </a:moveTo>
                  <a:cubicBezTo>
                    <a:pt x="1644" y="2785"/>
                    <a:pt x="2534" y="1666"/>
                    <a:pt x="4155" y="0"/>
                  </a:cubicBezTo>
                </a:path>
              </a:pathLst>
            </a:custGeom>
            <a:noFill/>
            <a:ln w="1905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" name="Google Shape;60;p2"/>
          <p:cNvGrpSpPr/>
          <p:nvPr/>
        </p:nvGrpSpPr>
        <p:grpSpPr>
          <a:xfrm rot="3544474" flipH="1">
            <a:off x="4794348" y="4734470"/>
            <a:ext cx="351510" cy="225990"/>
            <a:chOff x="2671300" y="2198700"/>
            <a:chExt cx="351525" cy="226000"/>
          </a:xfrm>
        </p:grpSpPr>
        <p:sp>
          <p:nvSpPr>
            <p:cNvPr id="61" name="Google Shape;61;p2"/>
            <p:cNvSpPr/>
            <p:nvPr/>
          </p:nvSpPr>
          <p:spPr>
            <a:xfrm>
              <a:off x="2671300" y="2198700"/>
              <a:ext cx="351525" cy="225425"/>
            </a:xfrm>
            <a:custGeom>
              <a:avLst/>
              <a:gdLst/>
              <a:ahLst/>
              <a:cxnLst/>
              <a:rect l="l" t="t" r="r" b="b"/>
              <a:pathLst>
                <a:path w="14061" h="9017" fill="none" extrusionOk="0">
                  <a:moveTo>
                    <a:pt x="2351" y="0"/>
                  </a:moveTo>
                  <a:cubicBezTo>
                    <a:pt x="5547" y="2694"/>
                    <a:pt x="10865" y="6323"/>
                    <a:pt x="14060" y="9016"/>
                  </a:cubicBezTo>
                  <a:cubicBezTo>
                    <a:pt x="9199" y="8605"/>
                    <a:pt x="5250" y="8309"/>
                    <a:pt x="0" y="7601"/>
                  </a:cubicBezTo>
                  <a:cubicBezTo>
                    <a:pt x="297" y="6734"/>
                    <a:pt x="1027" y="4291"/>
                    <a:pt x="1164" y="4246"/>
                  </a:cubicBezTo>
                  <a:cubicBezTo>
                    <a:pt x="1255" y="4223"/>
                    <a:pt x="5364" y="5592"/>
                    <a:pt x="7350" y="6254"/>
                  </a:cubicBezTo>
                  <a:cubicBezTo>
                    <a:pt x="5159" y="5067"/>
                    <a:pt x="3447" y="4451"/>
                    <a:pt x="1415" y="3424"/>
                  </a:cubicBezTo>
                  <a:cubicBezTo>
                    <a:pt x="1712" y="2488"/>
                    <a:pt x="2077" y="936"/>
                    <a:pt x="2351" y="0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2706675" y="2283725"/>
              <a:ext cx="4575" cy="23425"/>
            </a:xfrm>
            <a:custGeom>
              <a:avLst/>
              <a:gdLst/>
              <a:ahLst/>
              <a:cxnLst/>
              <a:rect l="l" t="t" r="r" b="b"/>
              <a:pathLst>
                <a:path w="183" h="937" fill="none" extrusionOk="0">
                  <a:moveTo>
                    <a:pt x="0" y="0"/>
                  </a:moveTo>
                  <a:cubicBezTo>
                    <a:pt x="69" y="343"/>
                    <a:pt x="114" y="594"/>
                    <a:pt x="183" y="936"/>
                  </a:cubicBezTo>
                </a:path>
              </a:pathLst>
            </a:custGeom>
            <a:noFill/>
            <a:ln w="1905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2718650" y="2397850"/>
              <a:ext cx="301900" cy="26850"/>
            </a:xfrm>
            <a:custGeom>
              <a:avLst/>
              <a:gdLst/>
              <a:ahLst/>
              <a:cxnLst/>
              <a:rect l="l" t="t" r="r" b="b"/>
              <a:pathLst>
                <a:path w="12076" h="1074" fill="none" extrusionOk="0">
                  <a:moveTo>
                    <a:pt x="12075" y="1073"/>
                  </a:moveTo>
                  <a:cubicBezTo>
                    <a:pt x="6666" y="1005"/>
                    <a:pt x="3949" y="982"/>
                    <a:pt x="138" y="822"/>
                  </a:cubicBezTo>
                  <a:cubicBezTo>
                    <a:pt x="92" y="548"/>
                    <a:pt x="46" y="274"/>
                    <a:pt x="1" y="0"/>
                  </a:cubicBezTo>
                </a:path>
              </a:pathLst>
            </a:custGeom>
            <a:noFill/>
            <a:ln w="1905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" name="Google Shape;64;p2"/>
          <p:cNvGrpSpPr/>
          <p:nvPr/>
        </p:nvGrpSpPr>
        <p:grpSpPr>
          <a:xfrm>
            <a:off x="134350" y="3932988"/>
            <a:ext cx="103900" cy="115875"/>
            <a:chOff x="1385075" y="3682325"/>
            <a:chExt cx="103900" cy="115875"/>
          </a:xfrm>
        </p:grpSpPr>
        <p:sp>
          <p:nvSpPr>
            <p:cNvPr id="65" name="Google Shape;65;p2"/>
            <p:cNvSpPr/>
            <p:nvPr/>
          </p:nvSpPr>
          <p:spPr>
            <a:xfrm>
              <a:off x="1399350" y="3682325"/>
              <a:ext cx="86200" cy="115875"/>
            </a:xfrm>
            <a:custGeom>
              <a:avLst/>
              <a:gdLst/>
              <a:ahLst/>
              <a:cxnLst/>
              <a:rect l="l" t="t" r="r" b="b"/>
              <a:pathLst>
                <a:path w="3448" h="4635" fill="none" extrusionOk="0">
                  <a:moveTo>
                    <a:pt x="0" y="1"/>
                  </a:moveTo>
                  <a:cubicBezTo>
                    <a:pt x="1073" y="1599"/>
                    <a:pt x="2215" y="3128"/>
                    <a:pt x="3447" y="4634"/>
                  </a:cubicBezTo>
                </a:path>
              </a:pathLst>
            </a:custGeom>
            <a:noFill/>
            <a:ln w="1905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1385075" y="3685200"/>
              <a:ext cx="103900" cy="110725"/>
            </a:xfrm>
            <a:custGeom>
              <a:avLst/>
              <a:gdLst/>
              <a:ahLst/>
              <a:cxnLst/>
              <a:rect l="l" t="t" r="r" b="b"/>
              <a:pathLst>
                <a:path w="4156" h="4429" fill="none" extrusionOk="0">
                  <a:moveTo>
                    <a:pt x="1" y="4428"/>
                  </a:moveTo>
                  <a:cubicBezTo>
                    <a:pt x="1644" y="2785"/>
                    <a:pt x="2534" y="1666"/>
                    <a:pt x="4155" y="0"/>
                  </a:cubicBezTo>
                </a:path>
              </a:pathLst>
            </a:custGeom>
            <a:noFill/>
            <a:ln w="1905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bg>
      <p:bgPr>
        <a:solidFill>
          <a:schemeClr val="accent3"/>
        </a:solidFill>
        <a:effectLst/>
      </p:bgPr>
    </p:bg>
    <p:spTree>
      <p:nvGrpSpPr>
        <p:cNvPr id="1" name="Shape 1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12" name="Google Shape;1812;p25"/>
          <p:cNvGrpSpPr/>
          <p:nvPr/>
        </p:nvGrpSpPr>
        <p:grpSpPr>
          <a:xfrm>
            <a:off x="-9" y="-31"/>
            <a:ext cx="9143740" cy="5141097"/>
            <a:chOff x="238125" y="845075"/>
            <a:chExt cx="7140200" cy="4014600"/>
          </a:xfrm>
        </p:grpSpPr>
        <p:sp>
          <p:nvSpPr>
            <p:cNvPr id="1813" name="Google Shape;1813;p25"/>
            <p:cNvSpPr/>
            <p:nvPr/>
          </p:nvSpPr>
          <p:spPr>
            <a:xfrm>
              <a:off x="238125" y="845075"/>
              <a:ext cx="7137075" cy="4012375"/>
            </a:xfrm>
            <a:custGeom>
              <a:avLst/>
              <a:gdLst/>
              <a:ahLst/>
              <a:cxnLst/>
              <a:rect l="l" t="t" r="r" b="b"/>
              <a:pathLst>
                <a:path w="285483" h="160495" extrusionOk="0">
                  <a:moveTo>
                    <a:pt x="6745" y="321"/>
                  </a:moveTo>
                  <a:lnTo>
                    <a:pt x="6745" y="6406"/>
                  </a:lnTo>
                  <a:lnTo>
                    <a:pt x="339" y="6406"/>
                  </a:lnTo>
                  <a:lnTo>
                    <a:pt x="339" y="321"/>
                  </a:lnTo>
                  <a:close/>
                  <a:moveTo>
                    <a:pt x="13471" y="321"/>
                  </a:moveTo>
                  <a:lnTo>
                    <a:pt x="13471" y="6406"/>
                  </a:lnTo>
                  <a:lnTo>
                    <a:pt x="7066" y="6406"/>
                  </a:lnTo>
                  <a:lnTo>
                    <a:pt x="7066" y="321"/>
                  </a:lnTo>
                  <a:close/>
                  <a:moveTo>
                    <a:pt x="20198" y="321"/>
                  </a:moveTo>
                  <a:lnTo>
                    <a:pt x="20198" y="6406"/>
                  </a:lnTo>
                  <a:lnTo>
                    <a:pt x="13810" y="6406"/>
                  </a:lnTo>
                  <a:lnTo>
                    <a:pt x="13810" y="321"/>
                  </a:lnTo>
                  <a:close/>
                  <a:moveTo>
                    <a:pt x="26942" y="321"/>
                  </a:moveTo>
                  <a:lnTo>
                    <a:pt x="26942" y="6406"/>
                  </a:lnTo>
                  <a:lnTo>
                    <a:pt x="20537" y="6406"/>
                  </a:lnTo>
                  <a:lnTo>
                    <a:pt x="20537" y="321"/>
                  </a:lnTo>
                  <a:close/>
                  <a:moveTo>
                    <a:pt x="33669" y="321"/>
                  </a:moveTo>
                  <a:lnTo>
                    <a:pt x="33669" y="6406"/>
                  </a:lnTo>
                  <a:lnTo>
                    <a:pt x="27281" y="6406"/>
                  </a:lnTo>
                  <a:lnTo>
                    <a:pt x="27281" y="321"/>
                  </a:lnTo>
                  <a:close/>
                  <a:moveTo>
                    <a:pt x="40414" y="321"/>
                  </a:moveTo>
                  <a:lnTo>
                    <a:pt x="40414" y="6406"/>
                  </a:lnTo>
                  <a:lnTo>
                    <a:pt x="34008" y="6406"/>
                  </a:lnTo>
                  <a:lnTo>
                    <a:pt x="34008" y="321"/>
                  </a:lnTo>
                  <a:close/>
                  <a:moveTo>
                    <a:pt x="47140" y="321"/>
                  </a:moveTo>
                  <a:lnTo>
                    <a:pt x="47140" y="6406"/>
                  </a:lnTo>
                  <a:lnTo>
                    <a:pt x="40753" y="6406"/>
                  </a:lnTo>
                  <a:lnTo>
                    <a:pt x="40753" y="321"/>
                  </a:lnTo>
                  <a:close/>
                  <a:moveTo>
                    <a:pt x="53885" y="321"/>
                  </a:moveTo>
                  <a:lnTo>
                    <a:pt x="53885" y="6406"/>
                  </a:lnTo>
                  <a:lnTo>
                    <a:pt x="47479" y="6406"/>
                  </a:lnTo>
                  <a:lnTo>
                    <a:pt x="47479" y="321"/>
                  </a:lnTo>
                  <a:close/>
                  <a:moveTo>
                    <a:pt x="60611" y="321"/>
                  </a:moveTo>
                  <a:lnTo>
                    <a:pt x="60611" y="6406"/>
                  </a:lnTo>
                  <a:lnTo>
                    <a:pt x="54206" y="6406"/>
                  </a:lnTo>
                  <a:lnTo>
                    <a:pt x="54206" y="321"/>
                  </a:lnTo>
                  <a:close/>
                  <a:moveTo>
                    <a:pt x="67338" y="321"/>
                  </a:moveTo>
                  <a:lnTo>
                    <a:pt x="67338" y="6406"/>
                  </a:lnTo>
                  <a:lnTo>
                    <a:pt x="60950" y="6406"/>
                  </a:lnTo>
                  <a:lnTo>
                    <a:pt x="60950" y="321"/>
                  </a:lnTo>
                  <a:close/>
                  <a:moveTo>
                    <a:pt x="74083" y="321"/>
                  </a:moveTo>
                  <a:lnTo>
                    <a:pt x="74083" y="6406"/>
                  </a:lnTo>
                  <a:lnTo>
                    <a:pt x="67677" y="6406"/>
                  </a:lnTo>
                  <a:lnTo>
                    <a:pt x="67677" y="321"/>
                  </a:lnTo>
                  <a:close/>
                  <a:moveTo>
                    <a:pt x="80809" y="321"/>
                  </a:moveTo>
                  <a:lnTo>
                    <a:pt x="80809" y="6406"/>
                  </a:lnTo>
                  <a:lnTo>
                    <a:pt x="74422" y="6406"/>
                  </a:lnTo>
                  <a:lnTo>
                    <a:pt x="74422" y="321"/>
                  </a:lnTo>
                  <a:close/>
                  <a:moveTo>
                    <a:pt x="87554" y="321"/>
                  </a:moveTo>
                  <a:lnTo>
                    <a:pt x="87554" y="6406"/>
                  </a:lnTo>
                  <a:lnTo>
                    <a:pt x="81148" y="6406"/>
                  </a:lnTo>
                  <a:lnTo>
                    <a:pt x="81148" y="321"/>
                  </a:lnTo>
                  <a:close/>
                  <a:moveTo>
                    <a:pt x="94281" y="321"/>
                  </a:moveTo>
                  <a:lnTo>
                    <a:pt x="94281" y="6406"/>
                  </a:lnTo>
                  <a:lnTo>
                    <a:pt x="87893" y="6406"/>
                  </a:lnTo>
                  <a:lnTo>
                    <a:pt x="87893" y="321"/>
                  </a:lnTo>
                  <a:close/>
                  <a:moveTo>
                    <a:pt x="101025" y="321"/>
                  </a:moveTo>
                  <a:lnTo>
                    <a:pt x="101025" y="6406"/>
                  </a:lnTo>
                  <a:lnTo>
                    <a:pt x="94620" y="6406"/>
                  </a:lnTo>
                  <a:lnTo>
                    <a:pt x="94620" y="321"/>
                  </a:lnTo>
                  <a:close/>
                  <a:moveTo>
                    <a:pt x="107752" y="321"/>
                  </a:moveTo>
                  <a:lnTo>
                    <a:pt x="107752" y="6406"/>
                  </a:lnTo>
                  <a:lnTo>
                    <a:pt x="101346" y="6406"/>
                  </a:lnTo>
                  <a:lnTo>
                    <a:pt x="101346" y="321"/>
                  </a:lnTo>
                  <a:close/>
                  <a:moveTo>
                    <a:pt x="114478" y="321"/>
                  </a:moveTo>
                  <a:lnTo>
                    <a:pt x="114478" y="6406"/>
                  </a:lnTo>
                  <a:lnTo>
                    <a:pt x="108091" y="6406"/>
                  </a:lnTo>
                  <a:lnTo>
                    <a:pt x="108091" y="321"/>
                  </a:lnTo>
                  <a:close/>
                  <a:moveTo>
                    <a:pt x="121223" y="321"/>
                  </a:moveTo>
                  <a:lnTo>
                    <a:pt x="121223" y="6406"/>
                  </a:lnTo>
                  <a:lnTo>
                    <a:pt x="114817" y="6406"/>
                  </a:lnTo>
                  <a:lnTo>
                    <a:pt x="114817" y="321"/>
                  </a:lnTo>
                  <a:close/>
                  <a:moveTo>
                    <a:pt x="127950" y="321"/>
                  </a:moveTo>
                  <a:lnTo>
                    <a:pt x="127950" y="6406"/>
                  </a:lnTo>
                  <a:lnTo>
                    <a:pt x="121562" y="6406"/>
                  </a:lnTo>
                  <a:lnTo>
                    <a:pt x="121562" y="321"/>
                  </a:lnTo>
                  <a:close/>
                  <a:moveTo>
                    <a:pt x="134694" y="321"/>
                  </a:moveTo>
                  <a:lnTo>
                    <a:pt x="134694" y="6406"/>
                  </a:lnTo>
                  <a:lnTo>
                    <a:pt x="128289" y="6406"/>
                  </a:lnTo>
                  <a:lnTo>
                    <a:pt x="128289" y="321"/>
                  </a:lnTo>
                  <a:close/>
                  <a:moveTo>
                    <a:pt x="141421" y="321"/>
                  </a:moveTo>
                  <a:lnTo>
                    <a:pt x="141421" y="6406"/>
                  </a:lnTo>
                  <a:lnTo>
                    <a:pt x="135033" y="6406"/>
                  </a:lnTo>
                  <a:lnTo>
                    <a:pt x="135033" y="321"/>
                  </a:lnTo>
                  <a:close/>
                  <a:moveTo>
                    <a:pt x="148148" y="321"/>
                  </a:moveTo>
                  <a:lnTo>
                    <a:pt x="148148" y="6406"/>
                  </a:lnTo>
                  <a:lnTo>
                    <a:pt x="141760" y="6406"/>
                  </a:lnTo>
                  <a:lnTo>
                    <a:pt x="141760" y="321"/>
                  </a:lnTo>
                  <a:close/>
                  <a:moveTo>
                    <a:pt x="154892" y="321"/>
                  </a:moveTo>
                  <a:lnTo>
                    <a:pt x="154892" y="6406"/>
                  </a:lnTo>
                  <a:lnTo>
                    <a:pt x="148487" y="6406"/>
                  </a:lnTo>
                  <a:lnTo>
                    <a:pt x="148487" y="321"/>
                  </a:lnTo>
                  <a:close/>
                  <a:moveTo>
                    <a:pt x="161619" y="321"/>
                  </a:moveTo>
                  <a:lnTo>
                    <a:pt x="161619" y="6406"/>
                  </a:lnTo>
                  <a:lnTo>
                    <a:pt x="155231" y="6406"/>
                  </a:lnTo>
                  <a:lnTo>
                    <a:pt x="155231" y="321"/>
                  </a:lnTo>
                  <a:close/>
                  <a:moveTo>
                    <a:pt x="168363" y="321"/>
                  </a:moveTo>
                  <a:lnTo>
                    <a:pt x="168363" y="6406"/>
                  </a:lnTo>
                  <a:lnTo>
                    <a:pt x="161958" y="6406"/>
                  </a:lnTo>
                  <a:lnTo>
                    <a:pt x="161958" y="321"/>
                  </a:lnTo>
                  <a:close/>
                  <a:moveTo>
                    <a:pt x="175090" y="321"/>
                  </a:moveTo>
                  <a:lnTo>
                    <a:pt x="175090" y="6406"/>
                  </a:lnTo>
                  <a:lnTo>
                    <a:pt x="168702" y="6406"/>
                  </a:lnTo>
                  <a:lnTo>
                    <a:pt x="168702" y="321"/>
                  </a:lnTo>
                  <a:close/>
                  <a:moveTo>
                    <a:pt x="181834" y="321"/>
                  </a:moveTo>
                  <a:lnTo>
                    <a:pt x="181834" y="6406"/>
                  </a:lnTo>
                  <a:lnTo>
                    <a:pt x="175429" y="6406"/>
                  </a:lnTo>
                  <a:lnTo>
                    <a:pt x="175429" y="321"/>
                  </a:lnTo>
                  <a:close/>
                  <a:moveTo>
                    <a:pt x="188561" y="321"/>
                  </a:moveTo>
                  <a:lnTo>
                    <a:pt x="188561" y="6406"/>
                  </a:lnTo>
                  <a:lnTo>
                    <a:pt x="182173" y="6406"/>
                  </a:lnTo>
                  <a:lnTo>
                    <a:pt x="182173" y="321"/>
                  </a:lnTo>
                  <a:close/>
                  <a:moveTo>
                    <a:pt x="195288" y="321"/>
                  </a:moveTo>
                  <a:lnTo>
                    <a:pt x="195288" y="6406"/>
                  </a:lnTo>
                  <a:lnTo>
                    <a:pt x="188900" y="6406"/>
                  </a:lnTo>
                  <a:lnTo>
                    <a:pt x="188900" y="321"/>
                  </a:lnTo>
                  <a:close/>
                  <a:moveTo>
                    <a:pt x="202032" y="321"/>
                  </a:moveTo>
                  <a:lnTo>
                    <a:pt x="202032" y="6406"/>
                  </a:lnTo>
                  <a:lnTo>
                    <a:pt x="195627" y="6406"/>
                  </a:lnTo>
                  <a:lnTo>
                    <a:pt x="195627" y="321"/>
                  </a:lnTo>
                  <a:close/>
                  <a:moveTo>
                    <a:pt x="208759" y="321"/>
                  </a:moveTo>
                  <a:lnTo>
                    <a:pt x="208759" y="6406"/>
                  </a:lnTo>
                  <a:lnTo>
                    <a:pt x="202371" y="6406"/>
                  </a:lnTo>
                  <a:lnTo>
                    <a:pt x="202371" y="321"/>
                  </a:lnTo>
                  <a:close/>
                  <a:moveTo>
                    <a:pt x="215504" y="321"/>
                  </a:moveTo>
                  <a:lnTo>
                    <a:pt x="215504" y="6406"/>
                  </a:lnTo>
                  <a:lnTo>
                    <a:pt x="209098" y="6406"/>
                  </a:lnTo>
                  <a:lnTo>
                    <a:pt x="209098" y="321"/>
                  </a:lnTo>
                  <a:close/>
                  <a:moveTo>
                    <a:pt x="222230" y="321"/>
                  </a:moveTo>
                  <a:lnTo>
                    <a:pt x="222230" y="6406"/>
                  </a:lnTo>
                  <a:lnTo>
                    <a:pt x="215843" y="6406"/>
                  </a:lnTo>
                  <a:lnTo>
                    <a:pt x="215843" y="321"/>
                  </a:lnTo>
                  <a:close/>
                  <a:moveTo>
                    <a:pt x="228975" y="321"/>
                  </a:moveTo>
                  <a:lnTo>
                    <a:pt x="228975" y="6406"/>
                  </a:lnTo>
                  <a:lnTo>
                    <a:pt x="222569" y="6406"/>
                  </a:lnTo>
                  <a:lnTo>
                    <a:pt x="222569" y="321"/>
                  </a:lnTo>
                  <a:close/>
                  <a:moveTo>
                    <a:pt x="235701" y="321"/>
                  </a:moveTo>
                  <a:lnTo>
                    <a:pt x="235701" y="6406"/>
                  </a:lnTo>
                  <a:lnTo>
                    <a:pt x="229296" y="6406"/>
                  </a:lnTo>
                  <a:lnTo>
                    <a:pt x="229296" y="321"/>
                  </a:lnTo>
                  <a:close/>
                  <a:moveTo>
                    <a:pt x="242428" y="321"/>
                  </a:moveTo>
                  <a:lnTo>
                    <a:pt x="242428" y="6406"/>
                  </a:lnTo>
                  <a:lnTo>
                    <a:pt x="236040" y="6406"/>
                  </a:lnTo>
                  <a:lnTo>
                    <a:pt x="236040" y="321"/>
                  </a:lnTo>
                  <a:close/>
                  <a:moveTo>
                    <a:pt x="249173" y="321"/>
                  </a:moveTo>
                  <a:lnTo>
                    <a:pt x="249173" y="6406"/>
                  </a:lnTo>
                  <a:lnTo>
                    <a:pt x="242767" y="6406"/>
                  </a:lnTo>
                  <a:lnTo>
                    <a:pt x="242767" y="321"/>
                  </a:lnTo>
                  <a:close/>
                  <a:moveTo>
                    <a:pt x="255899" y="321"/>
                  </a:moveTo>
                  <a:lnTo>
                    <a:pt x="255899" y="6406"/>
                  </a:lnTo>
                  <a:lnTo>
                    <a:pt x="249512" y="6406"/>
                  </a:lnTo>
                  <a:lnTo>
                    <a:pt x="249512" y="321"/>
                  </a:lnTo>
                  <a:close/>
                  <a:moveTo>
                    <a:pt x="262644" y="321"/>
                  </a:moveTo>
                  <a:lnTo>
                    <a:pt x="262644" y="6406"/>
                  </a:lnTo>
                  <a:lnTo>
                    <a:pt x="256238" y="6406"/>
                  </a:lnTo>
                  <a:lnTo>
                    <a:pt x="256238" y="321"/>
                  </a:lnTo>
                  <a:close/>
                  <a:moveTo>
                    <a:pt x="269370" y="321"/>
                  </a:moveTo>
                  <a:lnTo>
                    <a:pt x="269370" y="6406"/>
                  </a:lnTo>
                  <a:lnTo>
                    <a:pt x="262983" y="6406"/>
                  </a:lnTo>
                  <a:lnTo>
                    <a:pt x="262983" y="321"/>
                  </a:lnTo>
                  <a:close/>
                  <a:moveTo>
                    <a:pt x="276115" y="321"/>
                  </a:moveTo>
                  <a:lnTo>
                    <a:pt x="276115" y="6406"/>
                  </a:lnTo>
                  <a:lnTo>
                    <a:pt x="269709" y="6406"/>
                  </a:lnTo>
                  <a:lnTo>
                    <a:pt x="269709" y="321"/>
                  </a:lnTo>
                  <a:close/>
                  <a:moveTo>
                    <a:pt x="282842" y="321"/>
                  </a:moveTo>
                  <a:lnTo>
                    <a:pt x="282842" y="6406"/>
                  </a:lnTo>
                  <a:lnTo>
                    <a:pt x="276436" y="6406"/>
                  </a:lnTo>
                  <a:lnTo>
                    <a:pt x="276436" y="321"/>
                  </a:lnTo>
                  <a:close/>
                  <a:moveTo>
                    <a:pt x="6745" y="6727"/>
                  </a:moveTo>
                  <a:lnTo>
                    <a:pt x="6745" y="12811"/>
                  </a:lnTo>
                  <a:lnTo>
                    <a:pt x="339" y="12811"/>
                  </a:lnTo>
                  <a:lnTo>
                    <a:pt x="339" y="6727"/>
                  </a:lnTo>
                  <a:close/>
                  <a:moveTo>
                    <a:pt x="13471" y="6727"/>
                  </a:moveTo>
                  <a:lnTo>
                    <a:pt x="13471" y="12811"/>
                  </a:lnTo>
                  <a:lnTo>
                    <a:pt x="7066" y="12811"/>
                  </a:lnTo>
                  <a:lnTo>
                    <a:pt x="7066" y="6727"/>
                  </a:lnTo>
                  <a:close/>
                  <a:moveTo>
                    <a:pt x="20198" y="6727"/>
                  </a:moveTo>
                  <a:lnTo>
                    <a:pt x="20198" y="12811"/>
                  </a:lnTo>
                  <a:lnTo>
                    <a:pt x="13810" y="12811"/>
                  </a:lnTo>
                  <a:lnTo>
                    <a:pt x="13810" y="6727"/>
                  </a:lnTo>
                  <a:close/>
                  <a:moveTo>
                    <a:pt x="26942" y="6727"/>
                  </a:moveTo>
                  <a:lnTo>
                    <a:pt x="26942" y="12811"/>
                  </a:lnTo>
                  <a:lnTo>
                    <a:pt x="20537" y="12811"/>
                  </a:lnTo>
                  <a:lnTo>
                    <a:pt x="20537" y="6727"/>
                  </a:lnTo>
                  <a:close/>
                  <a:moveTo>
                    <a:pt x="33669" y="6727"/>
                  </a:moveTo>
                  <a:lnTo>
                    <a:pt x="33669" y="12811"/>
                  </a:lnTo>
                  <a:lnTo>
                    <a:pt x="27281" y="12811"/>
                  </a:lnTo>
                  <a:lnTo>
                    <a:pt x="27281" y="6727"/>
                  </a:lnTo>
                  <a:close/>
                  <a:moveTo>
                    <a:pt x="40414" y="6727"/>
                  </a:moveTo>
                  <a:lnTo>
                    <a:pt x="40414" y="12811"/>
                  </a:lnTo>
                  <a:lnTo>
                    <a:pt x="34008" y="12811"/>
                  </a:lnTo>
                  <a:lnTo>
                    <a:pt x="34008" y="6727"/>
                  </a:lnTo>
                  <a:close/>
                  <a:moveTo>
                    <a:pt x="47140" y="6727"/>
                  </a:moveTo>
                  <a:lnTo>
                    <a:pt x="47140" y="12811"/>
                  </a:lnTo>
                  <a:lnTo>
                    <a:pt x="40753" y="12811"/>
                  </a:lnTo>
                  <a:lnTo>
                    <a:pt x="40753" y="6727"/>
                  </a:lnTo>
                  <a:close/>
                  <a:moveTo>
                    <a:pt x="53885" y="6727"/>
                  </a:moveTo>
                  <a:lnTo>
                    <a:pt x="53885" y="12811"/>
                  </a:lnTo>
                  <a:lnTo>
                    <a:pt x="47479" y="12811"/>
                  </a:lnTo>
                  <a:lnTo>
                    <a:pt x="47479" y="6727"/>
                  </a:lnTo>
                  <a:close/>
                  <a:moveTo>
                    <a:pt x="60611" y="6727"/>
                  </a:moveTo>
                  <a:lnTo>
                    <a:pt x="60611" y="12811"/>
                  </a:lnTo>
                  <a:lnTo>
                    <a:pt x="54206" y="12811"/>
                  </a:lnTo>
                  <a:lnTo>
                    <a:pt x="54206" y="6727"/>
                  </a:lnTo>
                  <a:close/>
                  <a:moveTo>
                    <a:pt x="67338" y="6727"/>
                  </a:moveTo>
                  <a:lnTo>
                    <a:pt x="67338" y="12811"/>
                  </a:lnTo>
                  <a:lnTo>
                    <a:pt x="60950" y="12811"/>
                  </a:lnTo>
                  <a:lnTo>
                    <a:pt x="60950" y="6727"/>
                  </a:lnTo>
                  <a:close/>
                  <a:moveTo>
                    <a:pt x="74083" y="6727"/>
                  </a:moveTo>
                  <a:lnTo>
                    <a:pt x="74083" y="12811"/>
                  </a:lnTo>
                  <a:lnTo>
                    <a:pt x="67677" y="12811"/>
                  </a:lnTo>
                  <a:lnTo>
                    <a:pt x="67677" y="6727"/>
                  </a:lnTo>
                  <a:close/>
                  <a:moveTo>
                    <a:pt x="80809" y="6727"/>
                  </a:moveTo>
                  <a:lnTo>
                    <a:pt x="80809" y="12811"/>
                  </a:lnTo>
                  <a:lnTo>
                    <a:pt x="74422" y="12811"/>
                  </a:lnTo>
                  <a:lnTo>
                    <a:pt x="74422" y="6727"/>
                  </a:lnTo>
                  <a:close/>
                  <a:moveTo>
                    <a:pt x="87554" y="6727"/>
                  </a:moveTo>
                  <a:lnTo>
                    <a:pt x="87554" y="12811"/>
                  </a:lnTo>
                  <a:lnTo>
                    <a:pt x="81148" y="12811"/>
                  </a:lnTo>
                  <a:lnTo>
                    <a:pt x="81148" y="6727"/>
                  </a:lnTo>
                  <a:close/>
                  <a:moveTo>
                    <a:pt x="94281" y="6727"/>
                  </a:moveTo>
                  <a:lnTo>
                    <a:pt x="94281" y="12811"/>
                  </a:lnTo>
                  <a:lnTo>
                    <a:pt x="87893" y="12811"/>
                  </a:lnTo>
                  <a:lnTo>
                    <a:pt x="87893" y="6727"/>
                  </a:lnTo>
                  <a:close/>
                  <a:moveTo>
                    <a:pt x="101025" y="6727"/>
                  </a:moveTo>
                  <a:lnTo>
                    <a:pt x="101025" y="12811"/>
                  </a:lnTo>
                  <a:lnTo>
                    <a:pt x="94620" y="12811"/>
                  </a:lnTo>
                  <a:lnTo>
                    <a:pt x="94620" y="6727"/>
                  </a:lnTo>
                  <a:close/>
                  <a:moveTo>
                    <a:pt x="107752" y="6727"/>
                  </a:moveTo>
                  <a:lnTo>
                    <a:pt x="107752" y="12811"/>
                  </a:lnTo>
                  <a:lnTo>
                    <a:pt x="101346" y="12811"/>
                  </a:lnTo>
                  <a:lnTo>
                    <a:pt x="101346" y="6727"/>
                  </a:lnTo>
                  <a:close/>
                  <a:moveTo>
                    <a:pt x="114478" y="6727"/>
                  </a:moveTo>
                  <a:lnTo>
                    <a:pt x="114478" y="12811"/>
                  </a:lnTo>
                  <a:lnTo>
                    <a:pt x="108091" y="12811"/>
                  </a:lnTo>
                  <a:lnTo>
                    <a:pt x="108091" y="6727"/>
                  </a:lnTo>
                  <a:close/>
                  <a:moveTo>
                    <a:pt x="121223" y="6727"/>
                  </a:moveTo>
                  <a:lnTo>
                    <a:pt x="121223" y="12811"/>
                  </a:lnTo>
                  <a:lnTo>
                    <a:pt x="114817" y="12811"/>
                  </a:lnTo>
                  <a:lnTo>
                    <a:pt x="114817" y="6727"/>
                  </a:lnTo>
                  <a:close/>
                  <a:moveTo>
                    <a:pt x="127950" y="6727"/>
                  </a:moveTo>
                  <a:lnTo>
                    <a:pt x="127950" y="12811"/>
                  </a:lnTo>
                  <a:lnTo>
                    <a:pt x="121562" y="12811"/>
                  </a:lnTo>
                  <a:lnTo>
                    <a:pt x="121562" y="6727"/>
                  </a:lnTo>
                  <a:close/>
                  <a:moveTo>
                    <a:pt x="134694" y="6727"/>
                  </a:moveTo>
                  <a:lnTo>
                    <a:pt x="134694" y="12811"/>
                  </a:lnTo>
                  <a:lnTo>
                    <a:pt x="128289" y="12811"/>
                  </a:lnTo>
                  <a:lnTo>
                    <a:pt x="128289" y="6727"/>
                  </a:lnTo>
                  <a:close/>
                  <a:moveTo>
                    <a:pt x="141421" y="6727"/>
                  </a:moveTo>
                  <a:lnTo>
                    <a:pt x="141421" y="12811"/>
                  </a:lnTo>
                  <a:lnTo>
                    <a:pt x="135033" y="12811"/>
                  </a:lnTo>
                  <a:lnTo>
                    <a:pt x="135033" y="6727"/>
                  </a:lnTo>
                  <a:close/>
                  <a:moveTo>
                    <a:pt x="148148" y="6727"/>
                  </a:moveTo>
                  <a:lnTo>
                    <a:pt x="148148" y="12811"/>
                  </a:lnTo>
                  <a:lnTo>
                    <a:pt x="141760" y="12811"/>
                  </a:lnTo>
                  <a:lnTo>
                    <a:pt x="141760" y="6727"/>
                  </a:lnTo>
                  <a:close/>
                  <a:moveTo>
                    <a:pt x="154892" y="6727"/>
                  </a:moveTo>
                  <a:lnTo>
                    <a:pt x="154892" y="12811"/>
                  </a:lnTo>
                  <a:lnTo>
                    <a:pt x="148487" y="12811"/>
                  </a:lnTo>
                  <a:lnTo>
                    <a:pt x="148487" y="6727"/>
                  </a:lnTo>
                  <a:close/>
                  <a:moveTo>
                    <a:pt x="161619" y="6727"/>
                  </a:moveTo>
                  <a:lnTo>
                    <a:pt x="161619" y="12811"/>
                  </a:lnTo>
                  <a:lnTo>
                    <a:pt x="155231" y="12811"/>
                  </a:lnTo>
                  <a:lnTo>
                    <a:pt x="155231" y="6727"/>
                  </a:lnTo>
                  <a:close/>
                  <a:moveTo>
                    <a:pt x="168363" y="6727"/>
                  </a:moveTo>
                  <a:lnTo>
                    <a:pt x="168363" y="12811"/>
                  </a:lnTo>
                  <a:lnTo>
                    <a:pt x="161958" y="12811"/>
                  </a:lnTo>
                  <a:lnTo>
                    <a:pt x="161958" y="6727"/>
                  </a:lnTo>
                  <a:close/>
                  <a:moveTo>
                    <a:pt x="175090" y="6727"/>
                  </a:moveTo>
                  <a:lnTo>
                    <a:pt x="175090" y="12811"/>
                  </a:lnTo>
                  <a:lnTo>
                    <a:pt x="168702" y="12811"/>
                  </a:lnTo>
                  <a:lnTo>
                    <a:pt x="168702" y="6727"/>
                  </a:lnTo>
                  <a:close/>
                  <a:moveTo>
                    <a:pt x="181834" y="6727"/>
                  </a:moveTo>
                  <a:lnTo>
                    <a:pt x="181834" y="12811"/>
                  </a:lnTo>
                  <a:lnTo>
                    <a:pt x="175429" y="12811"/>
                  </a:lnTo>
                  <a:lnTo>
                    <a:pt x="175429" y="6727"/>
                  </a:lnTo>
                  <a:close/>
                  <a:moveTo>
                    <a:pt x="188561" y="6727"/>
                  </a:moveTo>
                  <a:lnTo>
                    <a:pt x="188561" y="12811"/>
                  </a:lnTo>
                  <a:lnTo>
                    <a:pt x="182173" y="12811"/>
                  </a:lnTo>
                  <a:lnTo>
                    <a:pt x="182173" y="6727"/>
                  </a:lnTo>
                  <a:close/>
                  <a:moveTo>
                    <a:pt x="195288" y="6727"/>
                  </a:moveTo>
                  <a:lnTo>
                    <a:pt x="195288" y="12811"/>
                  </a:lnTo>
                  <a:lnTo>
                    <a:pt x="188900" y="12811"/>
                  </a:lnTo>
                  <a:lnTo>
                    <a:pt x="188900" y="6727"/>
                  </a:lnTo>
                  <a:close/>
                  <a:moveTo>
                    <a:pt x="202032" y="6727"/>
                  </a:moveTo>
                  <a:lnTo>
                    <a:pt x="202032" y="12811"/>
                  </a:lnTo>
                  <a:lnTo>
                    <a:pt x="195627" y="12811"/>
                  </a:lnTo>
                  <a:lnTo>
                    <a:pt x="195627" y="6727"/>
                  </a:lnTo>
                  <a:close/>
                  <a:moveTo>
                    <a:pt x="208759" y="6727"/>
                  </a:moveTo>
                  <a:lnTo>
                    <a:pt x="208759" y="12811"/>
                  </a:lnTo>
                  <a:lnTo>
                    <a:pt x="202371" y="12811"/>
                  </a:lnTo>
                  <a:lnTo>
                    <a:pt x="202371" y="6727"/>
                  </a:lnTo>
                  <a:close/>
                  <a:moveTo>
                    <a:pt x="215504" y="6727"/>
                  </a:moveTo>
                  <a:lnTo>
                    <a:pt x="215504" y="12811"/>
                  </a:lnTo>
                  <a:lnTo>
                    <a:pt x="209098" y="12811"/>
                  </a:lnTo>
                  <a:lnTo>
                    <a:pt x="209098" y="6727"/>
                  </a:lnTo>
                  <a:close/>
                  <a:moveTo>
                    <a:pt x="222230" y="6727"/>
                  </a:moveTo>
                  <a:lnTo>
                    <a:pt x="222230" y="12811"/>
                  </a:lnTo>
                  <a:lnTo>
                    <a:pt x="215843" y="12811"/>
                  </a:lnTo>
                  <a:lnTo>
                    <a:pt x="215843" y="6727"/>
                  </a:lnTo>
                  <a:close/>
                  <a:moveTo>
                    <a:pt x="228975" y="6727"/>
                  </a:moveTo>
                  <a:lnTo>
                    <a:pt x="228975" y="12811"/>
                  </a:lnTo>
                  <a:lnTo>
                    <a:pt x="222569" y="12811"/>
                  </a:lnTo>
                  <a:lnTo>
                    <a:pt x="222569" y="6727"/>
                  </a:lnTo>
                  <a:close/>
                  <a:moveTo>
                    <a:pt x="235701" y="6727"/>
                  </a:moveTo>
                  <a:lnTo>
                    <a:pt x="235701" y="12811"/>
                  </a:lnTo>
                  <a:lnTo>
                    <a:pt x="229296" y="12811"/>
                  </a:lnTo>
                  <a:lnTo>
                    <a:pt x="229296" y="6727"/>
                  </a:lnTo>
                  <a:close/>
                  <a:moveTo>
                    <a:pt x="242428" y="6727"/>
                  </a:moveTo>
                  <a:lnTo>
                    <a:pt x="242428" y="12811"/>
                  </a:lnTo>
                  <a:lnTo>
                    <a:pt x="236040" y="12811"/>
                  </a:lnTo>
                  <a:lnTo>
                    <a:pt x="236040" y="6727"/>
                  </a:lnTo>
                  <a:close/>
                  <a:moveTo>
                    <a:pt x="249173" y="6727"/>
                  </a:moveTo>
                  <a:lnTo>
                    <a:pt x="249173" y="12811"/>
                  </a:lnTo>
                  <a:lnTo>
                    <a:pt x="242767" y="12811"/>
                  </a:lnTo>
                  <a:lnTo>
                    <a:pt x="242767" y="6727"/>
                  </a:lnTo>
                  <a:close/>
                  <a:moveTo>
                    <a:pt x="255899" y="6727"/>
                  </a:moveTo>
                  <a:lnTo>
                    <a:pt x="255899" y="12811"/>
                  </a:lnTo>
                  <a:lnTo>
                    <a:pt x="249512" y="12811"/>
                  </a:lnTo>
                  <a:lnTo>
                    <a:pt x="249512" y="6727"/>
                  </a:lnTo>
                  <a:close/>
                  <a:moveTo>
                    <a:pt x="262644" y="6727"/>
                  </a:moveTo>
                  <a:lnTo>
                    <a:pt x="262644" y="12811"/>
                  </a:lnTo>
                  <a:lnTo>
                    <a:pt x="256238" y="12811"/>
                  </a:lnTo>
                  <a:lnTo>
                    <a:pt x="256238" y="6727"/>
                  </a:lnTo>
                  <a:close/>
                  <a:moveTo>
                    <a:pt x="269370" y="6727"/>
                  </a:moveTo>
                  <a:lnTo>
                    <a:pt x="269370" y="12811"/>
                  </a:lnTo>
                  <a:lnTo>
                    <a:pt x="262983" y="12811"/>
                  </a:lnTo>
                  <a:lnTo>
                    <a:pt x="262983" y="6727"/>
                  </a:lnTo>
                  <a:close/>
                  <a:moveTo>
                    <a:pt x="276115" y="6727"/>
                  </a:moveTo>
                  <a:lnTo>
                    <a:pt x="276115" y="12811"/>
                  </a:lnTo>
                  <a:lnTo>
                    <a:pt x="269709" y="12811"/>
                  </a:lnTo>
                  <a:lnTo>
                    <a:pt x="269709" y="6727"/>
                  </a:lnTo>
                  <a:close/>
                  <a:moveTo>
                    <a:pt x="282842" y="6727"/>
                  </a:moveTo>
                  <a:lnTo>
                    <a:pt x="282842" y="12811"/>
                  </a:lnTo>
                  <a:lnTo>
                    <a:pt x="276436" y="12811"/>
                  </a:lnTo>
                  <a:lnTo>
                    <a:pt x="276436" y="6727"/>
                  </a:lnTo>
                  <a:close/>
                  <a:moveTo>
                    <a:pt x="6745" y="13132"/>
                  </a:moveTo>
                  <a:lnTo>
                    <a:pt x="6745" y="19217"/>
                  </a:lnTo>
                  <a:lnTo>
                    <a:pt x="339" y="19217"/>
                  </a:lnTo>
                  <a:lnTo>
                    <a:pt x="339" y="13132"/>
                  </a:lnTo>
                  <a:close/>
                  <a:moveTo>
                    <a:pt x="13471" y="13132"/>
                  </a:moveTo>
                  <a:lnTo>
                    <a:pt x="13471" y="19217"/>
                  </a:lnTo>
                  <a:lnTo>
                    <a:pt x="7066" y="19217"/>
                  </a:lnTo>
                  <a:lnTo>
                    <a:pt x="7066" y="13132"/>
                  </a:lnTo>
                  <a:close/>
                  <a:moveTo>
                    <a:pt x="20198" y="13132"/>
                  </a:moveTo>
                  <a:lnTo>
                    <a:pt x="20198" y="19217"/>
                  </a:lnTo>
                  <a:lnTo>
                    <a:pt x="13810" y="19217"/>
                  </a:lnTo>
                  <a:lnTo>
                    <a:pt x="13810" y="13132"/>
                  </a:lnTo>
                  <a:close/>
                  <a:moveTo>
                    <a:pt x="26942" y="13132"/>
                  </a:moveTo>
                  <a:lnTo>
                    <a:pt x="26942" y="19217"/>
                  </a:lnTo>
                  <a:lnTo>
                    <a:pt x="20537" y="19217"/>
                  </a:lnTo>
                  <a:lnTo>
                    <a:pt x="20537" y="13132"/>
                  </a:lnTo>
                  <a:close/>
                  <a:moveTo>
                    <a:pt x="33669" y="13132"/>
                  </a:moveTo>
                  <a:lnTo>
                    <a:pt x="33669" y="19217"/>
                  </a:lnTo>
                  <a:lnTo>
                    <a:pt x="27281" y="19217"/>
                  </a:lnTo>
                  <a:lnTo>
                    <a:pt x="27281" y="13132"/>
                  </a:lnTo>
                  <a:close/>
                  <a:moveTo>
                    <a:pt x="40414" y="13132"/>
                  </a:moveTo>
                  <a:lnTo>
                    <a:pt x="40414" y="19217"/>
                  </a:lnTo>
                  <a:lnTo>
                    <a:pt x="34008" y="19217"/>
                  </a:lnTo>
                  <a:lnTo>
                    <a:pt x="34008" y="13132"/>
                  </a:lnTo>
                  <a:close/>
                  <a:moveTo>
                    <a:pt x="47140" y="13132"/>
                  </a:moveTo>
                  <a:lnTo>
                    <a:pt x="47140" y="19217"/>
                  </a:lnTo>
                  <a:lnTo>
                    <a:pt x="40753" y="19217"/>
                  </a:lnTo>
                  <a:lnTo>
                    <a:pt x="40753" y="13132"/>
                  </a:lnTo>
                  <a:close/>
                  <a:moveTo>
                    <a:pt x="53885" y="13132"/>
                  </a:moveTo>
                  <a:lnTo>
                    <a:pt x="53885" y="19217"/>
                  </a:lnTo>
                  <a:lnTo>
                    <a:pt x="47479" y="19217"/>
                  </a:lnTo>
                  <a:lnTo>
                    <a:pt x="47479" y="13132"/>
                  </a:lnTo>
                  <a:close/>
                  <a:moveTo>
                    <a:pt x="60611" y="13132"/>
                  </a:moveTo>
                  <a:lnTo>
                    <a:pt x="60611" y="19217"/>
                  </a:lnTo>
                  <a:lnTo>
                    <a:pt x="54206" y="19217"/>
                  </a:lnTo>
                  <a:lnTo>
                    <a:pt x="54206" y="13132"/>
                  </a:lnTo>
                  <a:close/>
                  <a:moveTo>
                    <a:pt x="67338" y="13132"/>
                  </a:moveTo>
                  <a:lnTo>
                    <a:pt x="67338" y="19217"/>
                  </a:lnTo>
                  <a:lnTo>
                    <a:pt x="60950" y="19217"/>
                  </a:lnTo>
                  <a:lnTo>
                    <a:pt x="60950" y="13132"/>
                  </a:lnTo>
                  <a:close/>
                  <a:moveTo>
                    <a:pt x="74083" y="13132"/>
                  </a:moveTo>
                  <a:lnTo>
                    <a:pt x="74083" y="19217"/>
                  </a:lnTo>
                  <a:lnTo>
                    <a:pt x="67677" y="19217"/>
                  </a:lnTo>
                  <a:lnTo>
                    <a:pt x="67677" y="13132"/>
                  </a:lnTo>
                  <a:close/>
                  <a:moveTo>
                    <a:pt x="80809" y="13132"/>
                  </a:moveTo>
                  <a:lnTo>
                    <a:pt x="80809" y="19217"/>
                  </a:lnTo>
                  <a:lnTo>
                    <a:pt x="74422" y="19217"/>
                  </a:lnTo>
                  <a:lnTo>
                    <a:pt x="74422" y="13132"/>
                  </a:lnTo>
                  <a:close/>
                  <a:moveTo>
                    <a:pt x="87554" y="13132"/>
                  </a:moveTo>
                  <a:lnTo>
                    <a:pt x="87554" y="19217"/>
                  </a:lnTo>
                  <a:lnTo>
                    <a:pt x="81148" y="19217"/>
                  </a:lnTo>
                  <a:lnTo>
                    <a:pt x="81148" y="13132"/>
                  </a:lnTo>
                  <a:close/>
                  <a:moveTo>
                    <a:pt x="94281" y="13132"/>
                  </a:moveTo>
                  <a:lnTo>
                    <a:pt x="94281" y="19217"/>
                  </a:lnTo>
                  <a:lnTo>
                    <a:pt x="87893" y="19217"/>
                  </a:lnTo>
                  <a:lnTo>
                    <a:pt x="87893" y="13132"/>
                  </a:lnTo>
                  <a:close/>
                  <a:moveTo>
                    <a:pt x="101025" y="13132"/>
                  </a:moveTo>
                  <a:lnTo>
                    <a:pt x="101025" y="19217"/>
                  </a:lnTo>
                  <a:lnTo>
                    <a:pt x="94620" y="19217"/>
                  </a:lnTo>
                  <a:lnTo>
                    <a:pt x="94620" y="13132"/>
                  </a:lnTo>
                  <a:close/>
                  <a:moveTo>
                    <a:pt x="107752" y="13132"/>
                  </a:moveTo>
                  <a:lnTo>
                    <a:pt x="107752" y="19217"/>
                  </a:lnTo>
                  <a:lnTo>
                    <a:pt x="101346" y="19217"/>
                  </a:lnTo>
                  <a:lnTo>
                    <a:pt x="101346" y="13132"/>
                  </a:lnTo>
                  <a:close/>
                  <a:moveTo>
                    <a:pt x="114478" y="13132"/>
                  </a:moveTo>
                  <a:lnTo>
                    <a:pt x="114478" y="19217"/>
                  </a:lnTo>
                  <a:lnTo>
                    <a:pt x="108091" y="19217"/>
                  </a:lnTo>
                  <a:lnTo>
                    <a:pt x="108091" y="13132"/>
                  </a:lnTo>
                  <a:close/>
                  <a:moveTo>
                    <a:pt x="121223" y="13132"/>
                  </a:moveTo>
                  <a:lnTo>
                    <a:pt x="121223" y="19217"/>
                  </a:lnTo>
                  <a:lnTo>
                    <a:pt x="114817" y="19217"/>
                  </a:lnTo>
                  <a:lnTo>
                    <a:pt x="114817" y="13132"/>
                  </a:lnTo>
                  <a:close/>
                  <a:moveTo>
                    <a:pt x="127950" y="13132"/>
                  </a:moveTo>
                  <a:lnTo>
                    <a:pt x="127950" y="19217"/>
                  </a:lnTo>
                  <a:lnTo>
                    <a:pt x="121562" y="19217"/>
                  </a:lnTo>
                  <a:lnTo>
                    <a:pt x="121562" y="13132"/>
                  </a:lnTo>
                  <a:close/>
                  <a:moveTo>
                    <a:pt x="134694" y="13132"/>
                  </a:moveTo>
                  <a:lnTo>
                    <a:pt x="134694" y="19217"/>
                  </a:lnTo>
                  <a:lnTo>
                    <a:pt x="128289" y="19217"/>
                  </a:lnTo>
                  <a:lnTo>
                    <a:pt x="128289" y="13132"/>
                  </a:lnTo>
                  <a:close/>
                  <a:moveTo>
                    <a:pt x="141421" y="13132"/>
                  </a:moveTo>
                  <a:lnTo>
                    <a:pt x="141421" y="19217"/>
                  </a:lnTo>
                  <a:lnTo>
                    <a:pt x="135033" y="19217"/>
                  </a:lnTo>
                  <a:lnTo>
                    <a:pt x="135033" y="13132"/>
                  </a:lnTo>
                  <a:close/>
                  <a:moveTo>
                    <a:pt x="148148" y="13132"/>
                  </a:moveTo>
                  <a:lnTo>
                    <a:pt x="148148" y="19217"/>
                  </a:lnTo>
                  <a:lnTo>
                    <a:pt x="141760" y="19217"/>
                  </a:lnTo>
                  <a:lnTo>
                    <a:pt x="141760" y="13132"/>
                  </a:lnTo>
                  <a:close/>
                  <a:moveTo>
                    <a:pt x="154892" y="13132"/>
                  </a:moveTo>
                  <a:lnTo>
                    <a:pt x="154892" y="19217"/>
                  </a:lnTo>
                  <a:lnTo>
                    <a:pt x="148487" y="19217"/>
                  </a:lnTo>
                  <a:lnTo>
                    <a:pt x="148487" y="13132"/>
                  </a:lnTo>
                  <a:close/>
                  <a:moveTo>
                    <a:pt x="161619" y="13132"/>
                  </a:moveTo>
                  <a:lnTo>
                    <a:pt x="161619" y="19217"/>
                  </a:lnTo>
                  <a:lnTo>
                    <a:pt x="155231" y="19217"/>
                  </a:lnTo>
                  <a:lnTo>
                    <a:pt x="155231" y="13132"/>
                  </a:lnTo>
                  <a:close/>
                  <a:moveTo>
                    <a:pt x="168363" y="13132"/>
                  </a:moveTo>
                  <a:lnTo>
                    <a:pt x="168363" y="19217"/>
                  </a:lnTo>
                  <a:lnTo>
                    <a:pt x="161958" y="19217"/>
                  </a:lnTo>
                  <a:lnTo>
                    <a:pt x="161958" y="13132"/>
                  </a:lnTo>
                  <a:close/>
                  <a:moveTo>
                    <a:pt x="175090" y="13132"/>
                  </a:moveTo>
                  <a:lnTo>
                    <a:pt x="175090" y="19217"/>
                  </a:lnTo>
                  <a:lnTo>
                    <a:pt x="168702" y="19217"/>
                  </a:lnTo>
                  <a:lnTo>
                    <a:pt x="168702" y="13132"/>
                  </a:lnTo>
                  <a:close/>
                  <a:moveTo>
                    <a:pt x="181834" y="13132"/>
                  </a:moveTo>
                  <a:lnTo>
                    <a:pt x="181834" y="19217"/>
                  </a:lnTo>
                  <a:lnTo>
                    <a:pt x="175429" y="19217"/>
                  </a:lnTo>
                  <a:lnTo>
                    <a:pt x="175429" y="13132"/>
                  </a:lnTo>
                  <a:close/>
                  <a:moveTo>
                    <a:pt x="188561" y="13132"/>
                  </a:moveTo>
                  <a:lnTo>
                    <a:pt x="188561" y="19217"/>
                  </a:lnTo>
                  <a:lnTo>
                    <a:pt x="182173" y="19217"/>
                  </a:lnTo>
                  <a:lnTo>
                    <a:pt x="182173" y="13132"/>
                  </a:lnTo>
                  <a:close/>
                  <a:moveTo>
                    <a:pt x="195288" y="13132"/>
                  </a:moveTo>
                  <a:lnTo>
                    <a:pt x="195288" y="19217"/>
                  </a:lnTo>
                  <a:lnTo>
                    <a:pt x="188900" y="19217"/>
                  </a:lnTo>
                  <a:lnTo>
                    <a:pt x="188900" y="13132"/>
                  </a:lnTo>
                  <a:close/>
                  <a:moveTo>
                    <a:pt x="202032" y="13132"/>
                  </a:moveTo>
                  <a:lnTo>
                    <a:pt x="202032" y="19217"/>
                  </a:lnTo>
                  <a:lnTo>
                    <a:pt x="195627" y="19217"/>
                  </a:lnTo>
                  <a:lnTo>
                    <a:pt x="195627" y="13132"/>
                  </a:lnTo>
                  <a:close/>
                  <a:moveTo>
                    <a:pt x="208759" y="13132"/>
                  </a:moveTo>
                  <a:lnTo>
                    <a:pt x="208759" y="19217"/>
                  </a:lnTo>
                  <a:lnTo>
                    <a:pt x="202371" y="19217"/>
                  </a:lnTo>
                  <a:lnTo>
                    <a:pt x="202371" y="13132"/>
                  </a:lnTo>
                  <a:close/>
                  <a:moveTo>
                    <a:pt x="215504" y="13132"/>
                  </a:moveTo>
                  <a:lnTo>
                    <a:pt x="215504" y="19217"/>
                  </a:lnTo>
                  <a:lnTo>
                    <a:pt x="209098" y="19217"/>
                  </a:lnTo>
                  <a:lnTo>
                    <a:pt x="209098" y="13132"/>
                  </a:lnTo>
                  <a:close/>
                  <a:moveTo>
                    <a:pt x="222230" y="13132"/>
                  </a:moveTo>
                  <a:lnTo>
                    <a:pt x="222230" y="19217"/>
                  </a:lnTo>
                  <a:lnTo>
                    <a:pt x="215843" y="19217"/>
                  </a:lnTo>
                  <a:lnTo>
                    <a:pt x="215843" y="13132"/>
                  </a:lnTo>
                  <a:close/>
                  <a:moveTo>
                    <a:pt x="228975" y="13132"/>
                  </a:moveTo>
                  <a:lnTo>
                    <a:pt x="228975" y="19217"/>
                  </a:lnTo>
                  <a:lnTo>
                    <a:pt x="222569" y="19217"/>
                  </a:lnTo>
                  <a:lnTo>
                    <a:pt x="222569" y="13132"/>
                  </a:lnTo>
                  <a:close/>
                  <a:moveTo>
                    <a:pt x="235701" y="13132"/>
                  </a:moveTo>
                  <a:lnTo>
                    <a:pt x="235701" y="19217"/>
                  </a:lnTo>
                  <a:lnTo>
                    <a:pt x="229296" y="19217"/>
                  </a:lnTo>
                  <a:lnTo>
                    <a:pt x="229296" y="13132"/>
                  </a:lnTo>
                  <a:close/>
                  <a:moveTo>
                    <a:pt x="242428" y="13132"/>
                  </a:moveTo>
                  <a:lnTo>
                    <a:pt x="242428" y="19217"/>
                  </a:lnTo>
                  <a:lnTo>
                    <a:pt x="236040" y="19217"/>
                  </a:lnTo>
                  <a:lnTo>
                    <a:pt x="236040" y="13132"/>
                  </a:lnTo>
                  <a:close/>
                  <a:moveTo>
                    <a:pt x="249173" y="13132"/>
                  </a:moveTo>
                  <a:lnTo>
                    <a:pt x="249173" y="19217"/>
                  </a:lnTo>
                  <a:lnTo>
                    <a:pt x="242767" y="19217"/>
                  </a:lnTo>
                  <a:lnTo>
                    <a:pt x="242767" y="13132"/>
                  </a:lnTo>
                  <a:close/>
                  <a:moveTo>
                    <a:pt x="255899" y="13132"/>
                  </a:moveTo>
                  <a:lnTo>
                    <a:pt x="255899" y="19217"/>
                  </a:lnTo>
                  <a:lnTo>
                    <a:pt x="249512" y="19217"/>
                  </a:lnTo>
                  <a:lnTo>
                    <a:pt x="249512" y="13132"/>
                  </a:lnTo>
                  <a:close/>
                  <a:moveTo>
                    <a:pt x="262644" y="13132"/>
                  </a:moveTo>
                  <a:lnTo>
                    <a:pt x="262644" y="19217"/>
                  </a:lnTo>
                  <a:lnTo>
                    <a:pt x="256238" y="19217"/>
                  </a:lnTo>
                  <a:lnTo>
                    <a:pt x="256238" y="13132"/>
                  </a:lnTo>
                  <a:close/>
                  <a:moveTo>
                    <a:pt x="269370" y="13132"/>
                  </a:moveTo>
                  <a:lnTo>
                    <a:pt x="269370" y="19217"/>
                  </a:lnTo>
                  <a:lnTo>
                    <a:pt x="262983" y="19217"/>
                  </a:lnTo>
                  <a:lnTo>
                    <a:pt x="262983" y="13132"/>
                  </a:lnTo>
                  <a:close/>
                  <a:moveTo>
                    <a:pt x="276115" y="13132"/>
                  </a:moveTo>
                  <a:lnTo>
                    <a:pt x="276115" y="19217"/>
                  </a:lnTo>
                  <a:lnTo>
                    <a:pt x="269709" y="19217"/>
                  </a:lnTo>
                  <a:lnTo>
                    <a:pt x="269709" y="13132"/>
                  </a:lnTo>
                  <a:close/>
                  <a:moveTo>
                    <a:pt x="282842" y="13132"/>
                  </a:moveTo>
                  <a:lnTo>
                    <a:pt x="282842" y="19217"/>
                  </a:lnTo>
                  <a:lnTo>
                    <a:pt x="276436" y="19217"/>
                  </a:lnTo>
                  <a:lnTo>
                    <a:pt x="276436" y="13132"/>
                  </a:lnTo>
                  <a:close/>
                  <a:moveTo>
                    <a:pt x="6745" y="19538"/>
                  </a:moveTo>
                  <a:lnTo>
                    <a:pt x="6745" y="25622"/>
                  </a:lnTo>
                  <a:lnTo>
                    <a:pt x="339" y="25622"/>
                  </a:lnTo>
                  <a:lnTo>
                    <a:pt x="339" y="19538"/>
                  </a:lnTo>
                  <a:close/>
                  <a:moveTo>
                    <a:pt x="13471" y="19538"/>
                  </a:moveTo>
                  <a:lnTo>
                    <a:pt x="13471" y="25622"/>
                  </a:lnTo>
                  <a:lnTo>
                    <a:pt x="7066" y="25622"/>
                  </a:lnTo>
                  <a:lnTo>
                    <a:pt x="7066" y="19538"/>
                  </a:lnTo>
                  <a:close/>
                  <a:moveTo>
                    <a:pt x="20198" y="19538"/>
                  </a:moveTo>
                  <a:lnTo>
                    <a:pt x="20198" y="25622"/>
                  </a:lnTo>
                  <a:lnTo>
                    <a:pt x="13810" y="25622"/>
                  </a:lnTo>
                  <a:lnTo>
                    <a:pt x="13810" y="19538"/>
                  </a:lnTo>
                  <a:close/>
                  <a:moveTo>
                    <a:pt x="26942" y="19538"/>
                  </a:moveTo>
                  <a:lnTo>
                    <a:pt x="26942" y="25622"/>
                  </a:lnTo>
                  <a:lnTo>
                    <a:pt x="20537" y="25622"/>
                  </a:lnTo>
                  <a:lnTo>
                    <a:pt x="20537" y="19538"/>
                  </a:lnTo>
                  <a:close/>
                  <a:moveTo>
                    <a:pt x="33669" y="19538"/>
                  </a:moveTo>
                  <a:lnTo>
                    <a:pt x="33669" y="25622"/>
                  </a:lnTo>
                  <a:lnTo>
                    <a:pt x="27281" y="25622"/>
                  </a:lnTo>
                  <a:lnTo>
                    <a:pt x="27281" y="19538"/>
                  </a:lnTo>
                  <a:close/>
                  <a:moveTo>
                    <a:pt x="40414" y="19538"/>
                  </a:moveTo>
                  <a:lnTo>
                    <a:pt x="40414" y="25622"/>
                  </a:lnTo>
                  <a:lnTo>
                    <a:pt x="34008" y="25622"/>
                  </a:lnTo>
                  <a:lnTo>
                    <a:pt x="34008" y="19538"/>
                  </a:lnTo>
                  <a:close/>
                  <a:moveTo>
                    <a:pt x="47140" y="19538"/>
                  </a:moveTo>
                  <a:lnTo>
                    <a:pt x="47140" y="25622"/>
                  </a:lnTo>
                  <a:lnTo>
                    <a:pt x="40753" y="25622"/>
                  </a:lnTo>
                  <a:lnTo>
                    <a:pt x="40753" y="19538"/>
                  </a:lnTo>
                  <a:close/>
                  <a:moveTo>
                    <a:pt x="53885" y="19538"/>
                  </a:moveTo>
                  <a:lnTo>
                    <a:pt x="53885" y="25622"/>
                  </a:lnTo>
                  <a:lnTo>
                    <a:pt x="47479" y="25622"/>
                  </a:lnTo>
                  <a:lnTo>
                    <a:pt x="47479" y="19538"/>
                  </a:lnTo>
                  <a:close/>
                  <a:moveTo>
                    <a:pt x="60611" y="19538"/>
                  </a:moveTo>
                  <a:lnTo>
                    <a:pt x="60611" y="25622"/>
                  </a:lnTo>
                  <a:lnTo>
                    <a:pt x="54206" y="25622"/>
                  </a:lnTo>
                  <a:lnTo>
                    <a:pt x="54206" y="19538"/>
                  </a:lnTo>
                  <a:close/>
                  <a:moveTo>
                    <a:pt x="67338" y="19538"/>
                  </a:moveTo>
                  <a:lnTo>
                    <a:pt x="67338" y="25622"/>
                  </a:lnTo>
                  <a:lnTo>
                    <a:pt x="60950" y="25622"/>
                  </a:lnTo>
                  <a:lnTo>
                    <a:pt x="60950" y="19538"/>
                  </a:lnTo>
                  <a:close/>
                  <a:moveTo>
                    <a:pt x="74083" y="19538"/>
                  </a:moveTo>
                  <a:lnTo>
                    <a:pt x="74083" y="25622"/>
                  </a:lnTo>
                  <a:lnTo>
                    <a:pt x="67677" y="25622"/>
                  </a:lnTo>
                  <a:lnTo>
                    <a:pt x="67677" y="19538"/>
                  </a:lnTo>
                  <a:close/>
                  <a:moveTo>
                    <a:pt x="80809" y="19538"/>
                  </a:moveTo>
                  <a:lnTo>
                    <a:pt x="80809" y="25622"/>
                  </a:lnTo>
                  <a:lnTo>
                    <a:pt x="74422" y="25622"/>
                  </a:lnTo>
                  <a:lnTo>
                    <a:pt x="74422" y="19538"/>
                  </a:lnTo>
                  <a:close/>
                  <a:moveTo>
                    <a:pt x="87554" y="19538"/>
                  </a:moveTo>
                  <a:lnTo>
                    <a:pt x="87554" y="25622"/>
                  </a:lnTo>
                  <a:lnTo>
                    <a:pt x="81148" y="25622"/>
                  </a:lnTo>
                  <a:lnTo>
                    <a:pt x="81148" y="19538"/>
                  </a:lnTo>
                  <a:close/>
                  <a:moveTo>
                    <a:pt x="94281" y="19538"/>
                  </a:moveTo>
                  <a:lnTo>
                    <a:pt x="94281" y="25622"/>
                  </a:lnTo>
                  <a:lnTo>
                    <a:pt x="87893" y="25622"/>
                  </a:lnTo>
                  <a:lnTo>
                    <a:pt x="87893" y="19538"/>
                  </a:lnTo>
                  <a:close/>
                  <a:moveTo>
                    <a:pt x="101025" y="19538"/>
                  </a:moveTo>
                  <a:lnTo>
                    <a:pt x="101025" y="25622"/>
                  </a:lnTo>
                  <a:lnTo>
                    <a:pt x="94620" y="25622"/>
                  </a:lnTo>
                  <a:lnTo>
                    <a:pt x="94620" y="19538"/>
                  </a:lnTo>
                  <a:close/>
                  <a:moveTo>
                    <a:pt x="107752" y="19538"/>
                  </a:moveTo>
                  <a:lnTo>
                    <a:pt x="107752" y="25622"/>
                  </a:lnTo>
                  <a:lnTo>
                    <a:pt x="101346" y="25622"/>
                  </a:lnTo>
                  <a:lnTo>
                    <a:pt x="101346" y="19538"/>
                  </a:lnTo>
                  <a:close/>
                  <a:moveTo>
                    <a:pt x="114478" y="19538"/>
                  </a:moveTo>
                  <a:lnTo>
                    <a:pt x="114478" y="25622"/>
                  </a:lnTo>
                  <a:lnTo>
                    <a:pt x="108091" y="25622"/>
                  </a:lnTo>
                  <a:lnTo>
                    <a:pt x="108091" y="19538"/>
                  </a:lnTo>
                  <a:close/>
                  <a:moveTo>
                    <a:pt x="121223" y="19538"/>
                  </a:moveTo>
                  <a:lnTo>
                    <a:pt x="121223" y="25622"/>
                  </a:lnTo>
                  <a:lnTo>
                    <a:pt x="114817" y="25622"/>
                  </a:lnTo>
                  <a:lnTo>
                    <a:pt x="114817" y="19538"/>
                  </a:lnTo>
                  <a:close/>
                  <a:moveTo>
                    <a:pt x="127950" y="19538"/>
                  </a:moveTo>
                  <a:lnTo>
                    <a:pt x="127950" y="25622"/>
                  </a:lnTo>
                  <a:lnTo>
                    <a:pt x="121562" y="25622"/>
                  </a:lnTo>
                  <a:lnTo>
                    <a:pt x="121562" y="19538"/>
                  </a:lnTo>
                  <a:close/>
                  <a:moveTo>
                    <a:pt x="134694" y="19538"/>
                  </a:moveTo>
                  <a:lnTo>
                    <a:pt x="134694" y="25622"/>
                  </a:lnTo>
                  <a:lnTo>
                    <a:pt x="128289" y="25622"/>
                  </a:lnTo>
                  <a:lnTo>
                    <a:pt x="128289" y="19538"/>
                  </a:lnTo>
                  <a:close/>
                  <a:moveTo>
                    <a:pt x="141421" y="19538"/>
                  </a:moveTo>
                  <a:lnTo>
                    <a:pt x="141421" y="25622"/>
                  </a:lnTo>
                  <a:lnTo>
                    <a:pt x="135033" y="25622"/>
                  </a:lnTo>
                  <a:lnTo>
                    <a:pt x="135033" y="19538"/>
                  </a:lnTo>
                  <a:close/>
                  <a:moveTo>
                    <a:pt x="148148" y="19538"/>
                  </a:moveTo>
                  <a:lnTo>
                    <a:pt x="148148" y="25622"/>
                  </a:lnTo>
                  <a:lnTo>
                    <a:pt x="141760" y="25622"/>
                  </a:lnTo>
                  <a:lnTo>
                    <a:pt x="141760" y="19538"/>
                  </a:lnTo>
                  <a:close/>
                  <a:moveTo>
                    <a:pt x="154892" y="19538"/>
                  </a:moveTo>
                  <a:lnTo>
                    <a:pt x="154892" y="25622"/>
                  </a:lnTo>
                  <a:lnTo>
                    <a:pt x="148487" y="25622"/>
                  </a:lnTo>
                  <a:lnTo>
                    <a:pt x="148487" y="19538"/>
                  </a:lnTo>
                  <a:close/>
                  <a:moveTo>
                    <a:pt x="161619" y="19538"/>
                  </a:moveTo>
                  <a:lnTo>
                    <a:pt x="161619" y="25622"/>
                  </a:lnTo>
                  <a:lnTo>
                    <a:pt x="155231" y="25622"/>
                  </a:lnTo>
                  <a:lnTo>
                    <a:pt x="155231" y="19538"/>
                  </a:lnTo>
                  <a:close/>
                  <a:moveTo>
                    <a:pt x="168363" y="19538"/>
                  </a:moveTo>
                  <a:lnTo>
                    <a:pt x="168363" y="25622"/>
                  </a:lnTo>
                  <a:lnTo>
                    <a:pt x="161958" y="25622"/>
                  </a:lnTo>
                  <a:lnTo>
                    <a:pt x="161958" y="19538"/>
                  </a:lnTo>
                  <a:close/>
                  <a:moveTo>
                    <a:pt x="175090" y="19538"/>
                  </a:moveTo>
                  <a:lnTo>
                    <a:pt x="175090" y="25622"/>
                  </a:lnTo>
                  <a:lnTo>
                    <a:pt x="168702" y="25622"/>
                  </a:lnTo>
                  <a:lnTo>
                    <a:pt x="168702" y="19538"/>
                  </a:lnTo>
                  <a:close/>
                  <a:moveTo>
                    <a:pt x="181834" y="19538"/>
                  </a:moveTo>
                  <a:lnTo>
                    <a:pt x="181834" y="25622"/>
                  </a:lnTo>
                  <a:lnTo>
                    <a:pt x="175429" y="25622"/>
                  </a:lnTo>
                  <a:lnTo>
                    <a:pt x="175429" y="19538"/>
                  </a:lnTo>
                  <a:close/>
                  <a:moveTo>
                    <a:pt x="188561" y="19538"/>
                  </a:moveTo>
                  <a:lnTo>
                    <a:pt x="188561" y="25622"/>
                  </a:lnTo>
                  <a:lnTo>
                    <a:pt x="182173" y="25622"/>
                  </a:lnTo>
                  <a:lnTo>
                    <a:pt x="182173" y="19538"/>
                  </a:lnTo>
                  <a:close/>
                  <a:moveTo>
                    <a:pt x="195288" y="19538"/>
                  </a:moveTo>
                  <a:lnTo>
                    <a:pt x="195288" y="25622"/>
                  </a:lnTo>
                  <a:lnTo>
                    <a:pt x="188900" y="25622"/>
                  </a:lnTo>
                  <a:lnTo>
                    <a:pt x="188900" y="19538"/>
                  </a:lnTo>
                  <a:close/>
                  <a:moveTo>
                    <a:pt x="202032" y="19538"/>
                  </a:moveTo>
                  <a:lnTo>
                    <a:pt x="202032" y="25622"/>
                  </a:lnTo>
                  <a:lnTo>
                    <a:pt x="195627" y="25622"/>
                  </a:lnTo>
                  <a:lnTo>
                    <a:pt x="195627" y="19538"/>
                  </a:lnTo>
                  <a:close/>
                  <a:moveTo>
                    <a:pt x="208759" y="19538"/>
                  </a:moveTo>
                  <a:lnTo>
                    <a:pt x="208759" y="25622"/>
                  </a:lnTo>
                  <a:lnTo>
                    <a:pt x="202371" y="25622"/>
                  </a:lnTo>
                  <a:lnTo>
                    <a:pt x="202371" y="19538"/>
                  </a:lnTo>
                  <a:close/>
                  <a:moveTo>
                    <a:pt x="215504" y="19538"/>
                  </a:moveTo>
                  <a:lnTo>
                    <a:pt x="215504" y="25622"/>
                  </a:lnTo>
                  <a:lnTo>
                    <a:pt x="209098" y="25622"/>
                  </a:lnTo>
                  <a:lnTo>
                    <a:pt x="209098" y="19538"/>
                  </a:lnTo>
                  <a:close/>
                  <a:moveTo>
                    <a:pt x="222230" y="19538"/>
                  </a:moveTo>
                  <a:lnTo>
                    <a:pt x="222230" y="25622"/>
                  </a:lnTo>
                  <a:lnTo>
                    <a:pt x="215843" y="25622"/>
                  </a:lnTo>
                  <a:lnTo>
                    <a:pt x="215843" y="19538"/>
                  </a:lnTo>
                  <a:close/>
                  <a:moveTo>
                    <a:pt x="228975" y="19538"/>
                  </a:moveTo>
                  <a:lnTo>
                    <a:pt x="228975" y="25622"/>
                  </a:lnTo>
                  <a:lnTo>
                    <a:pt x="222569" y="25622"/>
                  </a:lnTo>
                  <a:lnTo>
                    <a:pt x="222569" y="19538"/>
                  </a:lnTo>
                  <a:close/>
                  <a:moveTo>
                    <a:pt x="235701" y="19538"/>
                  </a:moveTo>
                  <a:lnTo>
                    <a:pt x="235701" y="25622"/>
                  </a:lnTo>
                  <a:lnTo>
                    <a:pt x="229296" y="25622"/>
                  </a:lnTo>
                  <a:lnTo>
                    <a:pt x="229296" y="19538"/>
                  </a:lnTo>
                  <a:close/>
                  <a:moveTo>
                    <a:pt x="242428" y="19538"/>
                  </a:moveTo>
                  <a:lnTo>
                    <a:pt x="242428" y="25622"/>
                  </a:lnTo>
                  <a:lnTo>
                    <a:pt x="236040" y="25622"/>
                  </a:lnTo>
                  <a:lnTo>
                    <a:pt x="236040" y="19538"/>
                  </a:lnTo>
                  <a:close/>
                  <a:moveTo>
                    <a:pt x="249173" y="19538"/>
                  </a:moveTo>
                  <a:lnTo>
                    <a:pt x="249173" y="25622"/>
                  </a:lnTo>
                  <a:lnTo>
                    <a:pt x="242767" y="25622"/>
                  </a:lnTo>
                  <a:lnTo>
                    <a:pt x="242767" y="19538"/>
                  </a:lnTo>
                  <a:close/>
                  <a:moveTo>
                    <a:pt x="255899" y="19538"/>
                  </a:moveTo>
                  <a:lnTo>
                    <a:pt x="255899" y="25622"/>
                  </a:lnTo>
                  <a:lnTo>
                    <a:pt x="249512" y="25622"/>
                  </a:lnTo>
                  <a:lnTo>
                    <a:pt x="249512" y="19538"/>
                  </a:lnTo>
                  <a:close/>
                  <a:moveTo>
                    <a:pt x="262644" y="19538"/>
                  </a:moveTo>
                  <a:lnTo>
                    <a:pt x="262644" y="25622"/>
                  </a:lnTo>
                  <a:lnTo>
                    <a:pt x="256238" y="25622"/>
                  </a:lnTo>
                  <a:lnTo>
                    <a:pt x="256238" y="19538"/>
                  </a:lnTo>
                  <a:close/>
                  <a:moveTo>
                    <a:pt x="269370" y="19538"/>
                  </a:moveTo>
                  <a:lnTo>
                    <a:pt x="269370" y="25622"/>
                  </a:lnTo>
                  <a:lnTo>
                    <a:pt x="262983" y="25622"/>
                  </a:lnTo>
                  <a:lnTo>
                    <a:pt x="262983" y="19538"/>
                  </a:lnTo>
                  <a:close/>
                  <a:moveTo>
                    <a:pt x="276115" y="19538"/>
                  </a:moveTo>
                  <a:lnTo>
                    <a:pt x="276115" y="25622"/>
                  </a:lnTo>
                  <a:lnTo>
                    <a:pt x="269709" y="25622"/>
                  </a:lnTo>
                  <a:lnTo>
                    <a:pt x="269709" y="19538"/>
                  </a:lnTo>
                  <a:close/>
                  <a:moveTo>
                    <a:pt x="282842" y="19538"/>
                  </a:moveTo>
                  <a:lnTo>
                    <a:pt x="282842" y="25622"/>
                  </a:lnTo>
                  <a:lnTo>
                    <a:pt x="276436" y="25622"/>
                  </a:lnTo>
                  <a:lnTo>
                    <a:pt x="276436" y="19538"/>
                  </a:lnTo>
                  <a:close/>
                  <a:moveTo>
                    <a:pt x="6745" y="25943"/>
                  </a:moveTo>
                  <a:lnTo>
                    <a:pt x="6745" y="32028"/>
                  </a:lnTo>
                  <a:lnTo>
                    <a:pt x="339" y="32028"/>
                  </a:lnTo>
                  <a:lnTo>
                    <a:pt x="339" y="25943"/>
                  </a:lnTo>
                  <a:close/>
                  <a:moveTo>
                    <a:pt x="13471" y="25943"/>
                  </a:moveTo>
                  <a:lnTo>
                    <a:pt x="13471" y="32028"/>
                  </a:lnTo>
                  <a:lnTo>
                    <a:pt x="7066" y="32028"/>
                  </a:lnTo>
                  <a:lnTo>
                    <a:pt x="7066" y="25943"/>
                  </a:lnTo>
                  <a:close/>
                  <a:moveTo>
                    <a:pt x="20198" y="25943"/>
                  </a:moveTo>
                  <a:lnTo>
                    <a:pt x="20198" y="32028"/>
                  </a:lnTo>
                  <a:lnTo>
                    <a:pt x="13810" y="32028"/>
                  </a:lnTo>
                  <a:lnTo>
                    <a:pt x="13810" y="25943"/>
                  </a:lnTo>
                  <a:close/>
                  <a:moveTo>
                    <a:pt x="26942" y="25943"/>
                  </a:moveTo>
                  <a:lnTo>
                    <a:pt x="26942" y="32028"/>
                  </a:lnTo>
                  <a:lnTo>
                    <a:pt x="20537" y="32028"/>
                  </a:lnTo>
                  <a:lnTo>
                    <a:pt x="20537" y="25943"/>
                  </a:lnTo>
                  <a:close/>
                  <a:moveTo>
                    <a:pt x="33669" y="25943"/>
                  </a:moveTo>
                  <a:lnTo>
                    <a:pt x="33669" y="32028"/>
                  </a:lnTo>
                  <a:lnTo>
                    <a:pt x="27281" y="32028"/>
                  </a:lnTo>
                  <a:lnTo>
                    <a:pt x="27281" y="25943"/>
                  </a:lnTo>
                  <a:close/>
                  <a:moveTo>
                    <a:pt x="40414" y="25943"/>
                  </a:moveTo>
                  <a:lnTo>
                    <a:pt x="40414" y="32028"/>
                  </a:lnTo>
                  <a:lnTo>
                    <a:pt x="34008" y="32028"/>
                  </a:lnTo>
                  <a:lnTo>
                    <a:pt x="34008" y="25943"/>
                  </a:lnTo>
                  <a:close/>
                  <a:moveTo>
                    <a:pt x="47140" y="25943"/>
                  </a:moveTo>
                  <a:lnTo>
                    <a:pt x="47140" y="32028"/>
                  </a:lnTo>
                  <a:lnTo>
                    <a:pt x="40753" y="32028"/>
                  </a:lnTo>
                  <a:lnTo>
                    <a:pt x="40753" y="25943"/>
                  </a:lnTo>
                  <a:close/>
                  <a:moveTo>
                    <a:pt x="53885" y="25943"/>
                  </a:moveTo>
                  <a:lnTo>
                    <a:pt x="53885" y="32028"/>
                  </a:lnTo>
                  <a:lnTo>
                    <a:pt x="47479" y="32028"/>
                  </a:lnTo>
                  <a:lnTo>
                    <a:pt x="47479" y="25943"/>
                  </a:lnTo>
                  <a:close/>
                  <a:moveTo>
                    <a:pt x="60611" y="25943"/>
                  </a:moveTo>
                  <a:lnTo>
                    <a:pt x="60611" y="32028"/>
                  </a:lnTo>
                  <a:lnTo>
                    <a:pt x="54206" y="32028"/>
                  </a:lnTo>
                  <a:lnTo>
                    <a:pt x="54206" y="25943"/>
                  </a:lnTo>
                  <a:close/>
                  <a:moveTo>
                    <a:pt x="67338" y="25943"/>
                  </a:moveTo>
                  <a:lnTo>
                    <a:pt x="67338" y="32028"/>
                  </a:lnTo>
                  <a:lnTo>
                    <a:pt x="60950" y="32028"/>
                  </a:lnTo>
                  <a:lnTo>
                    <a:pt x="60950" y="25943"/>
                  </a:lnTo>
                  <a:close/>
                  <a:moveTo>
                    <a:pt x="74083" y="25943"/>
                  </a:moveTo>
                  <a:lnTo>
                    <a:pt x="74083" y="32028"/>
                  </a:lnTo>
                  <a:lnTo>
                    <a:pt x="67677" y="32028"/>
                  </a:lnTo>
                  <a:lnTo>
                    <a:pt x="67677" y="25943"/>
                  </a:lnTo>
                  <a:close/>
                  <a:moveTo>
                    <a:pt x="80809" y="25943"/>
                  </a:moveTo>
                  <a:lnTo>
                    <a:pt x="80809" y="32028"/>
                  </a:lnTo>
                  <a:lnTo>
                    <a:pt x="74422" y="32028"/>
                  </a:lnTo>
                  <a:lnTo>
                    <a:pt x="74422" y="25943"/>
                  </a:lnTo>
                  <a:close/>
                  <a:moveTo>
                    <a:pt x="87554" y="25943"/>
                  </a:moveTo>
                  <a:lnTo>
                    <a:pt x="87554" y="32028"/>
                  </a:lnTo>
                  <a:lnTo>
                    <a:pt x="81148" y="32028"/>
                  </a:lnTo>
                  <a:lnTo>
                    <a:pt x="81148" y="25943"/>
                  </a:lnTo>
                  <a:close/>
                  <a:moveTo>
                    <a:pt x="94281" y="25943"/>
                  </a:moveTo>
                  <a:lnTo>
                    <a:pt x="94281" y="32028"/>
                  </a:lnTo>
                  <a:lnTo>
                    <a:pt x="87893" y="32028"/>
                  </a:lnTo>
                  <a:lnTo>
                    <a:pt x="87893" y="25943"/>
                  </a:lnTo>
                  <a:close/>
                  <a:moveTo>
                    <a:pt x="101025" y="25943"/>
                  </a:moveTo>
                  <a:lnTo>
                    <a:pt x="101025" y="32028"/>
                  </a:lnTo>
                  <a:lnTo>
                    <a:pt x="94620" y="32028"/>
                  </a:lnTo>
                  <a:lnTo>
                    <a:pt x="94620" y="25943"/>
                  </a:lnTo>
                  <a:close/>
                  <a:moveTo>
                    <a:pt x="107752" y="25943"/>
                  </a:moveTo>
                  <a:lnTo>
                    <a:pt x="107752" y="32028"/>
                  </a:lnTo>
                  <a:lnTo>
                    <a:pt x="101346" y="32028"/>
                  </a:lnTo>
                  <a:lnTo>
                    <a:pt x="101346" y="25943"/>
                  </a:lnTo>
                  <a:close/>
                  <a:moveTo>
                    <a:pt x="114478" y="25943"/>
                  </a:moveTo>
                  <a:lnTo>
                    <a:pt x="114478" y="32028"/>
                  </a:lnTo>
                  <a:lnTo>
                    <a:pt x="108091" y="32028"/>
                  </a:lnTo>
                  <a:lnTo>
                    <a:pt x="108091" y="25943"/>
                  </a:lnTo>
                  <a:close/>
                  <a:moveTo>
                    <a:pt x="121223" y="25943"/>
                  </a:moveTo>
                  <a:lnTo>
                    <a:pt x="121223" y="32028"/>
                  </a:lnTo>
                  <a:lnTo>
                    <a:pt x="114817" y="32028"/>
                  </a:lnTo>
                  <a:lnTo>
                    <a:pt x="114817" y="25943"/>
                  </a:lnTo>
                  <a:close/>
                  <a:moveTo>
                    <a:pt x="127950" y="25943"/>
                  </a:moveTo>
                  <a:lnTo>
                    <a:pt x="127950" y="32028"/>
                  </a:lnTo>
                  <a:lnTo>
                    <a:pt x="121562" y="32028"/>
                  </a:lnTo>
                  <a:lnTo>
                    <a:pt x="121562" y="25943"/>
                  </a:lnTo>
                  <a:close/>
                  <a:moveTo>
                    <a:pt x="134694" y="25943"/>
                  </a:moveTo>
                  <a:lnTo>
                    <a:pt x="134694" y="32028"/>
                  </a:lnTo>
                  <a:lnTo>
                    <a:pt x="128289" y="32028"/>
                  </a:lnTo>
                  <a:lnTo>
                    <a:pt x="128289" y="25943"/>
                  </a:lnTo>
                  <a:close/>
                  <a:moveTo>
                    <a:pt x="141421" y="25943"/>
                  </a:moveTo>
                  <a:lnTo>
                    <a:pt x="141421" y="32028"/>
                  </a:lnTo>
                  <a:lnTo>
                    <a:pt x="135033" y="32028"/>
                  </a:lnTo>
                  <a:lnTo>
                    <a:pt x="135033" y="25943"/>
                  </a:lnTo>
                  <a:close/>
                  <a:moveTo>
                    <a:pt x="148148" y="25943"/>
                  </a:moveTo>
                  <a:lnTo>
                    <a:pt x="148148" y="32028"/>
                  </a:lnTo>
                  <a:lnTo>
                    <a:pt x="141760" y="32028"/>
                  </a:lnTo>
                  <a:lnTo>
                    <a:pt x="141760" y="25943"/>
                  </a:lnTo>
                  <a:close/>
                  <a:moveTo>
                    <a:pt x="154892" y="25943"/>
                  </a:moveTo>
                  <a:lnTo>
                    <a:pt x="154892" y="32028"/>
                  </a:lnTo>
                  <a:lnTo>
                    <a:pt x="148487" y="32028"/>
                  </a:lnTo>
                  <a:lnTo>
                    <a:pt x="148487" y="25943"/>
                  </a:lnTo>
                  <a:close/>
                  <a:moveTo>
                    <a:pt x="161619" y="25943"/>
                  </a:moveTo>
                  <a:lnTo>
                    <a:pt x="161619" y="32028"/>
                  </a:lnTo>
                  <a:lnTo>
                    <a:pt x="155231" y="32028"/>
                  </a:lnTo>
                  <a:lnTo>
                    <a:pt x="155231" y="25943"/>
                  </a:lnTo>
                  <a:close/>
                  <a:moveTo>
                    <a:pt x="168363" y="25943"/>
                  </a:moveTo>
                  <a:lnTo>
                    <a:pt x="168363" y="32028"/>
                  </a:lnTo>
                  <a:lnTo>
                    <a:pt x="161958" y="32028"/>
                  </a:lnTo>
                  <a:lnTo>
                    <a:pt x="161958" y="25943"/>
                  </a:lnTo>
                  <a:close/>
                  <a:moveTo>
                    <a:pt x="175090" y="25943"/>
                  </a:moveTo>
                  <a:lnTo>
                    <a:pt x="175090" y="32028"/>
                  </a:lnTo>
                  <a:lnTo>
                    <a:pt x="168702" y="32028"/>
                  </a:lnTo>
                  <a:lnTo>
                    <a:pt x="168702" y="25943"/>
                  </a:lnTo>
                  <a:close/>
                  <a:moveTo>
                    <a:pt x="181834" y="25943"/>
                  </a:moveTo>
                  <a:lnTo>
                    <a:pt x="181834" y="32028"/>
                  </a:lnTo>
                  <a:lnTo>
                    <a:pt x="175429" y="32028"/>
                  </a:lnTo>
                  <a:lnTo>
                    <a:pt x="175429" y="25943"/>
                  </a:lnTo>
                  <a:close/>
                  <a:moveTo>
                    <a:pt x="188561" y="25943"/>
                  </a:moveTo>
                  <a:lnTo>
                    <a:pt x="188561" y="32028"/>
                  </a:lnTo>
                  <a:lnTo>
                    <a:pt x="182173" y="32028"/>
                  </a:lnTo>
                  <a:lnTo>
                    <a:pt x="182173" y="25943"/>
                  </a:lnTo>
                  <a:close/>
                  <a:moveTo>
                    <a:pt x="195288" y="25943"/>
                  </a:moveTo>
                  <a:lnTo>
                    <a:pt x="195288" y="32028"/>
                  </a:lnTo>
                  <a:lnTo>
                    <a:pt x="188900" y="32028"/>
                  </a:lnTo>
                  <a:lnTo>
                    <a:pt x="188900" y="25943"/>
                  </a:lnTo>
                  <a:close/>
                  <a:moveTo>
                    <a:pt x="202032" y="25943"/>
                  </a:moveTo>
                  <a:lnTo>
                    <a:pt x="202032" y="32028"/>
                  </a:lnTo>
                  <a:lnTo>
                    <a:pt x="195627" y="32028"/>
                  </a:lnTo>
                  <a:lnTo>
                    <a:pt x="195627" y="25943"/>
                  </a:lnTo>
                  <a:close/>
                  <a:moveTo>
                    <a:pt x="208759" y="25943"/>
                  </a:moveTo>
                  <a:lnTo>
                    <a:pt x="208759" y="32028"/>
                  </a:lnTo>
                  <a:lnTo>
                    <a:pt x="202371" y="32028"/>
                  </a:lnTo>
                  <a:lnTo>
                    <a:pt x="202371" y="25943"/>
                  </a:lnTo>
                  <a:close/>
                  <a:moveTo>
                    <a:pt x="215504" y="25943"/>
                  </a:moveTo>
                  <a:lnTo>
                    <a:pt x="215504" y="32028"/>
                  </a:lnTo>
                  <a:lnTo>
                    <a:pt x="209098" y="32028"/>
                  </a:lnTo>
                  <a:lnTo>
                    <a:pt x="209098" y="25943"/>
                  </a:lnTo>
                  <a:close/>
                  <a:moveTo>
                    <a:pt x="222230" y="25943"/>
                  </a:moveTo>
                  <a:lnTo>
                    <a:pt x="222230" y="32028"/>
                  </a:lnTo>
                  <a:lnTo>
                    <a:pt x="215843" y="32028"/>
                  </a:lnTo>
                  <a:lnTo>
                    <a:pt x="215843" y="25943"/>
                  </a:lnTo>
                  <a:close/>
                  <a:moveTo>
                    <a:pt x="228975" y="25943"/>
                  </a:moveTo>
                  <a:lnTo>
                    <a:pt x="228975" y="32028"/>
                  </a:lnTo>
                  <a:lnTo>
                    <a:pt x="222569" y="32028"/>
                  </a:lnTo>
                  <a:lnTo>
                    <a:pt x="222569" y="25943"/>
                  </a:lnTo>
                  <a:close/>
                  <a:moveTo>
                    <a:pt x="235701" y="25943"/>
                  </a:moveTo>
                  <a:lnTo>
                    <a:pt x="235701" y="32028"/>
                  </a:lnTo>
                  <a:lnTo>
                    <a:pt x="229296" y="32028"/>
                  </a:lnTo>
                  <a:lnTo>
                    <a:pt x="229296" y="25943"/>
                  </a:lnTo>
                  <a:close/>
                  <a:moveTo>
                    <a:pt x="242428" y="25943"/>
                  </a:moveTo>
                  <a:lnTo>
                    <a:pt x="242428" y="32028"/>
                  </a:lnTo>
                  <a:lnTo>
                    <a:pt x="236040" y="32028"/>
                  </a:lnTo>
                  <a:lnTo>
                    <a:pt x="236040" y="25943"/>
                  </a:lnTo>
                  <a:close/>
                  <a:moveTo>
                    <a:pt x="249173" y="25943"/>
                  </a:moveTo>
                  <a:lnTo>
                    <a:pt x="249173" y="32028"/>
                  </a:lnTo>
                  <a:lnTo>
                    <a:pt x="242767" y="32028"/>
                  </a:lnTo>
                  <a:lnTo>
                    <a:pt x="242767" y="25943"/>
                  </a:lnTo>
                  <a:close/>
                  <a:moveTo>
                    <a:pt x="255899" y="25943"/>
                  </a:moveTo>
                  <a:lnTo>
                    <a:pt x="255899" y="32028"/>
                  </a:lnTo>
                  <a:lnTo>
                    <a:pt x="249512" y="32028"/>
                  </a:lnTo>
                  <a:lnTo>
                    <a:pt x="249512" y="25943"/>
                  </a:lnTo>
                  <a:close/>
                  <a:moveTo>
                    <a:pt x="262644" y="25943"/>
                  </a:moveTo>
                  <a:lnTo>
                    <a:pt x="262644" y="32028"/>
                  </a:lnTo>
                  <a:lnTo>
                    <a:pt x="256238" y="32028"/>
                  </a:lnTo>
                  <a:lnTo>
                    <a:pt x="256238" y="25943"/>
                  </a:lnTo>
                  <a:close/>
                  <a:moveTo>
                    <a:pt x="269370" y="25943"/>
                  </a:moveTo>
                  <a:lnTo>
                    <a:pt x="269370" y="32028"/>
                  </a:lnTo>
                  <a:lnTo>
                    <a:pt x="262983" y="32028"/>
                  </a:lnTo>
                  <a:lnTo>
                    <a:pt x="262983" y="25943"/>
                  </a:lnTo>
                  <a:close/>
                  <a:moveTo>
                    <a:pt x="276115" y="25943"/>
                  </a:moveTo>
                  <a:lnTo>
                    <a:pt x="276115" y="32028"/>
                  </a:lnTo>
                  <a:lnTo>
                    <a:pt x="269709" y="32028"/>
                  </a:lnTo>
                  <a:lnTo>
                    <a:pt x="269709" y="25943"/>
                  </a:lnTo>
                  <a:close/>
                  <a:moveTo>
                    <a:pt x="282842" y="25943"/>
                  </a:moveTo>
                  <a:lnTo>
                    <a:pt x="282842" y="32028"/>
                  </a:lnTo>
                  <a:lnTo>
                    <a:pt x="276436" y="32028"/>
                  </a:lnTo>
                  <a:lnTo>
                    <a:pt x="276436" y="25943"/>
                  </a:lnTo>
                  <a:close/>
                  <a:moveTo>
                    <a:pt x="6745" y="32349"/>
                  </a:moveTo>
                  <a:lnTo>
                    <a:pt x="6745" y="38451"/>
                  </a:lnTo>
                  <a:lnTo>
                    <a:pt x="339" y="38451"/>
                  </a:lnTo>
                  <a:lnTo>
                    <a:pt x="339" y="32349"/>
                  </a:lnTo>
                  <a:close/>
                  <a:moveTo>
                    <a:pt x="13471" y="32349"/>
                  </a:moveTo>
                  <a:lnTo>
                    <a:pt x="13471" y="38451"/>
                  </a:lnTo>
                  <a:lnTo>
                    <a:pt x="7066" y="38451"/>
                  </a:lnTo>
                  <a:lnTo>
                    <a:pt x="7066" y="32349"/>
                  </a:lnTo>
                  <a:close/>
                  <a:moveTo>
                    <a:pt x="20198" y="32349"/>
                  </a:moveTo>
                  <a:lnTo>
                    <a:pt x="20198" y="38451"/>
                  </a:lnTo>
                  <a:lnTo>
                    <a:pt x="13810" y="38451"/>
                  </a:lnTo>
                  <a:lnTo>
                    <a:pt x="13810" y="32349"/>
                  </a:lnTo>
                  <a:close/>
                  <a:moveTo>
                    <a:pt x="26942" y="32349"/>
                  </a:moveTo>
                  <a:lnTo>
                    <a:pt x="26942" y="38451"/>
                  </a:lnTo>
                  <a:lnTo>
                    <a:pt x="20537" y="38451"/>
                  </a:lnTo>
                  <a:lnTo>
                    <a:pt x="20537" y="32349"/>
                  </a:lnTo>
                  <a:close/>
                  <a:moveTo>
                    <a:pt x="33669" y="32349"/>
                  </a:moveTo>
                  <a:lnTo>
                    <a:pt x="33669" y="38451"/>
                  </a:lnTo>
                  <a:lnTo>
                    <a:pt x="27281" y="38451"/>
                  </a:lnTo>
                  <a:lnTo>
                    <a:pt x="27281" y="32349"/>
                  </a:lnTo>
                  <a:close/>
                  <a:moveTo>
                    <a:pt x="40414" y="32367"/>
                  </a:moveTo>
                  <a:lnTo>
                    <a:pt x="40414" y="38451"/>
                  </a:lnTo>
                  <a:lnTo>
                    <a:pt x="34008" y="38451"/>
                  </a:lnTo>
                  <a:lnTo>
                    <a:pt x="34008" y="32367"/>
                  </a:lnTo>
                  <a:close/>
                  <a:moveTo>
                    <a:pt x="47140" y="32367"/>
                  </a:moveTo>
                  <a:lnTo>
                    <a:pt x="47140" y="38451"/>
                  </a:lnTo>
                  <a:lnTo>
                    <a:pt x="40753" y="38451"/>
                  </a:lnTo>
                  <a:lnTo>
                    <a:pt x="40753" y="32367"/>
                  </a:lnTo>
                  <a:close/>
                  <a:moveTo>
                    <a:pt x="53885" y="32367"/>
                  </a:moveTo>
                  <a:lnTo>
                    <a:pt x="53885" y="38451"/>
                  </a:lnTo>
                  <a:lnTo>
                    <a:pt x="47479" y="38451"/>
                  </a:lnTo>
                  <a:lnTo>
                    <a:pt x="47479" y="32367"/>
                  </a:lnTo>
                  <a:close/>
                  <a:moveTo>
                    <a:pt x="60611" y="32367"/>
                  </a:moveTo>
                  <a:lnTo>
                    <a:pt x="60611" y="38451"/>
                  </a:lnTo>
                  <a:lnTo>
                    <a:pt x="54206" y="38451"/>
                  </a:lnTo>
                  <a:lnTo>
                    <a:pt x="54206" y="32367"/>
                  </a:lnTo>
                  <a:close/>
                  <a:moveTo>
                    <a:pt x="67338" y="32367"/>
                  </a:moveTo>
                  <a:lnTo>
                    <a:pt x="67338" y="38451"/>
                  </a:lnTo>
                  <a:lnTo>
                    <a:pt x="60950" y="38451"/>
                  </a:lnTo>
                  <a:lnTo>
                    <a:pt x="60950" y="32367"/>
                  </a:lnTo>
                  <a:close/>
                  <a:moveTo>
                    <a:pt x="74083" y="32367"/>
                  </a:moveTo>
                  <a:lnTo>
                    <a:pt x="74083" y="38451"/>
                  </a:lnTo>
                  <a:lnTo>
                    <a:pt x="67677" y="38451"/>
                  </a:lnTo>
                  <a:lnTo>
                    <a:pt x="67677" y="32367"/>
                  </a:lnTo>
                  <a:close/>
                  <a:moveTo>
                    <a:pt x="80809" y="32367"/>
                  </a:moveTo>
                  <a:lnTo>
                    <a:pt x="80809" y="38451"/>
                  </a:lnTo>
                  <a:lnTo>
                    <a:pt x="74422" y="38451"/>
                  </a:lnTo>
                  <a:lnTo>
                    <a:pt x="74422" y="32367"/>
                  </a:lnTo>
                  <a:close/>
                  <a:moveTo>
                    <a:pt x="87554" y="32367"/>
                  </a:moveTo>
                  <a:lnTo>
                    <a:pt x="87554" y="38451"/>
                  </a:lnTo>
                  <a:lnTo>
                    <a:pt x="81148" y="38451"/>
                  </a:lnTo>
                  <a:lnTo>
                    <a:pt x="81148" y="32367"/>
                  </a:lnTo>
                  <a:close/>
                  <a:moveTo>
                    <a:pt x="94281" y="32367"/>
                  </a:moveTo>
                  <a:lnTo>
                    <a:pt x="94281" y="38451"/>
                  </a:lnTo>
                  <a:lnTo>
                    <a:pt x="87893" y="38451"/>
                  </a:lnTo>
                  <a:lnTo>
                    <a:pt x="87893" y="32367"/>
                  </a:lnTo>
                  <a:close/>
                  <a:moveTo>
                    <a:pt x="101025" y="32367"/>
                  </a:moveTo>
                  <a:lnTo>
                    <a:pt x="101025" y="38451"/>
                  </a:lnTo>
                  <a:lnTo>
                    <a:pt x="94620" y="38451"/>
                  </a:lnTo>
                  <a:lnTo>
                    <a:pt x="94620" y="32367"/>
                  </a:lnTo>
                  <a:close/>
                  <a:moveTo>
                    <a:pt x="107752" y="32367"/>
                  </a:moveTo>
                  <a:lnTo>
                    <a:pt x="107752" y="38451"/>
                  </a:lnTo>
                  <a:lnTo>
                    <a:pt x="101346" y="38451"/>
                  </a:lnTo>
                  <a:lnTo>
                    <a:pt x="101346" y="32367"/>
                  </a:lnTo>
                  <a:close/>
                  <a:moveTo>
                    <a:pt x="114478" y="32367"/>
                  </a:moveTo>
                  <a:lnTo>
                    <a:pt x="114478" y="38451"/>
                  </a:lnTo>
                  <a:lnTo>
                    <a:pt x="108091" y="38451"/>
                  </a:lnTo>
                  <a:lnTo>
                    <a:pt x="108091" y="32367"/>
                  </a:lnTo>
                  <a:close/>
                  <a:moveTo>
                    <a:pt x="121223" y="32367"/>
                  </a:moveTo>
                  <a:lnTo>
                    <a:pt x="121223" y="38451"/>
                  </a:lnTo>
                  <a:lnTo>
                    <a:pt x="114817" y="38451"/>
                  </a:lnTo>
                  <a:lnTo>
                    <a:pt x="114817" y="32367"/>
                  </a:lnTo>
                  <a:close/>
                  <a:moveTo>
                    <a:pt x="127950" y="32367"/>
                  </a:moveTo>
                  <a:lnTo>
                    <a:pt x="127950" y="38451"/>
                  </a:lnTo>
                  <a:lnTo>
                    <a:pt x="121562" y="38451"/>
                  </a:lnTo>
                  <a:lnTo>
                    <a:pt x="121562" y="32367"/>
                  </a:lnTo>
                  <a:close/>
                  <a:moveTo>
                    <a:pt x="134694" y="32367"/>
                  </a:moveTo>
                  <a:lnTo>
                    <a:pt x="134694" y="38451"/>
                  </a:lnTo>
                  <a:lnTo>
                    <a:pt x="128289" y="38451"/>
                  </a:lnTo>
                  <a:lnTo>
                    <a:pt x="128289" y="32367"/>
                  </a:lnTo>
                  <a:close/>
                  <a:moveTo>
                    <a:pt x="141421" y="32367"/>
                  </a:moveTo>
                  <a:lnTo>
                    <a:pt x="141421" y="38451"/>
                  </a:lnTo>
                  <a:lnTo>
                    <a:pt x="135033" y="38451"/>
                  </a:lnTo>
                  <a:lnTo>
                    <a:pt x="135033" y="32367"/>
                  </a:lnTo>
                  <a:close/>
                  <a:moveTo>
                    <a:pt x="148148" y="32367"/>
                  </a:moveTo>
                  <a:lnTo>
                    <a:pt x="148148" y="38451"/>
                  </a:lnTo>
                  <a:lnTo>
                    <a:pt x="141760" y="38451"/>
                  </a:lnTo>
                  <a:lnTo>
                    <a:pt x="141760" y="32367"/>
                  </a:lnTo>
                  <a:close/>
                  <a:moveTo>
                    <a:pt x="154892" y="32367"/>
                  </a:moveTo>
                  <a:lnTo>
                    <a:pt x="154892" y="38451"/>
                  </a:lnTo>
                  <a:lnTo>
                    <a:pt x="148487" y="38451"/>
                  </a:lnTo>
                  <a:lnTo>
                    <a:pt x="148487" y="32367"/>
                  </a:lnTo>
                  <a:close/>
                  <a:moveTo>
                    <a:pt x="161619" y="32367"/>
                  </a:moveTo>
                  <a:lnTo>
                    <a:pt x="161619" y="38451"/>
                  </a:lnTo>
                  <a:lnTo>
                    <a:pt x="155231" y="38451"/>
                  </a:lnTo>
                  <a:lnTo>
                    <a:pt x="155231" y="32367"/>
                  </a:lnTo>
                  <a:close/>
                  <a:moveTo>
                    <a:pt x="168363" y="32367"/>
                  </a:moveTo>
                  <a:lnTo>
                    <a:pt x="168363" y="38451"/>
                  </a:lnTo>
                  <a:lnTo>
                    <a:pt x="161958" y="38451"/>
                  </a:lnTo>
                  <a:lnTo>
                    <a:pt x="161958" y="32367"/>
                  </a:lnTo>
                  <a:close/>
                  <a:moveTo>
                    <a:pt x="175090" y="32349"/>
                  </a:moveTo>
                  <a:lnTo>
                    <a:pt x="175090" y="38451"/>
                  </a:lnTo>
                  <a:lnTo>
                    <a:pt x="168702" y="38451"/>
                  </a:lnTo>
                  <a:lnTo>
                    <a:pt x="168702" y="32349"/>
                  </a:lnTo>
                  <a:close/>
                  <a:moveTo>
                    <a:pt x="181834" y="32349"/>
                  </a:moveTo>
                  <a:lnTo>
                    <a:pt x="181834" y="38451"/>
                  </a:lnTo>
                  <a:lnTo>
                    <a:pt x="175429" y="38451"/>
                  </a:lnTo>
                  <a:lnTo>
                    <a:pt x="175429" y="32349"/>
                  </a:lnTo>
                  <a:close/>
                  <a:moveTo>
                    <a:pt x="188561" y="32349"/>
                  </a:moveTo>
                  <a:lnTo>
                    <a:pt x="188561" y="38451"/>
                  </a:lnTo>
                  <a:lnTo>
                    <a:pt x="182173" y="38451"/>
                  </a:lnTo>
                  <a:lnTo>
                    <a:pt x="182173" y="32349"/>
                  </a:lnTo>
                  <a:close/>
                  <a:moveTo>
                    <a:pt x="195288" y="32349"/>
                  </a:moveTo>
                  <a:lnTo>
                    <a:pt x="195288" y="38451"/>
                  </a:lnTo>
                  <a:lnTo>
                    <a:pt x="188900" y="38451"/>
                  </a:lnTo>
                  <a:lnTo>
                    <a:pt x="188900" y="32349"/>
                  </a:lnTo>
                  <a:close/>
                  <a:moveTo>
                    <a:pt x="202032" y="32349"/>
                  </a:moveTo>
                  <a:lnTo>
                    <a:pt x="202032" y="38451"/>
                  </a:lnTo>
                  <a:lnTo>
                    <a:pt x="195627" y="38451"/>
                  </a:lnTo>
                  <a:lnTo>
                    <a:pt x="195627" y="32349"/>
                  </a:lnTo>
                  <a:close/>
                  <a:moveTo>
                    <a:pt x="208759" y="32367"/>
                  </a:moveTo>
                  <a:lnTo>
                    <a:pt x="208759" y="38451"/>
                  </a:lnTo>
                  <a:lnTo>
                    <a:pt x="202371" y="38451"/>
                  </a:lnTo>
                  <a:lnTo>
                    <a:pt x="202371" y="32367"/>
                  </a:lnTo>
                  <a:close/>
                  <a:moveTo>
                    <a:pt x="215504" y="32367"/>
                  </a:moveTo>
                  <a:lnTo>
                    <a:pt x="215504" y="38451"/>
                  </a:lnTo>
                  <a:lnTo>
                    <a:pt x="209098" y="38451"/>
                  </a:lnTo>
                  <a:lnTo>
                    <a:pt x="209098" y="32367"/>
                  </a:lnTo>
                  <a:close/>
                  <a:moveTo>
                    <a:pt x="222230" y="32367"/>
                  </a:moveTo>
                  <a:lnTo>
                    <a:pt x="222230" y="38451"/>
                  </a:lnTo>
                  <a:lnTo>
                    <a:pt x="215843" y="38451"/>
                  </a:lnTo>
                  <a:lnTo>
                    <a:pt x="215843" y="32367"/>
                  </a:lnTo>
                  <a:close/>
                  <a:moveTo>
                    <a:pt x="228975" y="32367"/>
                  </a:moveTo>
                  <a:lnTo>
                    <a:pt x="228975" y="38451"/>
                  </a:lnTo>
                  <a:lnTo>
                    <a:pt x="222569" y="38451"/>
                  </a:lnTo>
                  <a:lnTo>
                    <a:pt x="222569" y="32367"/>
                  </a:lnTo>
                  <a:close/>
                  <a:moveTo>
                    <a:pt x="235701" y="32367"/>
                  </a:moveTo>
                  <a:lnTo>
                    <a:pt x="235701" y="38451"/>
                  </a:lnTo>
                  <a:lnTo>
                    <a:pt x="229296" y="38451"/>
                  </a:lnTo>
                  <a:lnTo>
                    <a:pt x="229296" y="32367"/>
                  </a:lnTo>
                  <a:close/>
                  <a:moveTo>
                    <a:pt x="242428" y="32367"/>
                  </a:moveTo>
                  <a:lnTo>
                    <a:pt x="242428" y="38451"/>
                  </a:lnTo>
                  <a:lnTo>
                    <a:pt x="236040" y="38451"/>
                  </a:lnTo>
                  <a:lnTo>
                    <a:pt x="236040" y="32367"/>
                  </a:lnTo>
                  <a:close/>
                  <a:moveTo>
                    <a:pt x="249173" y="32367"/>
                  </a:moveTo>
                  <a:lnTo>
                    <a:pt x="249173" y="38451"/>
                  </a:lnTo>
                  <a:lnTo>
                    <a:pt x="242767" y="38451"/>
                  </a:lnTo>
                  <a:lnTo>
                    <a:pt x="242767" y="32367"/>
                  </a:lnTo>
                  <a:close/>
                  <a:moveTo>
                    <a:pt x="255899" y="32367"/>
                  </a:moveTo>
                  <a:lnTo>
                    <a:pt x="255899" y="38451"/>
                  </a:lnTo>
                  <a:lnTo>
                    <a:pt x="249512" y="38451"/>
                  </a:lnTo>
                  <a:lnTo>
                    <a:pt x="249512" y="32367"/>
                  </a:lnTo>
                  <a:close/>
                  <a:moveTo>
                    <a:pt x="262644" y="32367"/>
                  </a:moveTo>
                  <a:lnTo>
                    <a:pt x="262644" y="38451"/>
                  </a:lnTo>
                  <a:lnTo>
                    <a:pt x="256238" y="38451"/>
                  </a:lnTo>
                  <a:lnTo>
                    <a:pt x="256238" y="32367"/>
                  </a:lnTo>
                  <a:close/>
                  <a:moveTo>
                    <a:pt x="269370" y="32367"/>
                  </a:moveTo>
                  <a:lnTo>
                    <a:pt x="269370" y="38451"/>
                  </a:lnTo>
                  <a:lnTo>
                    <a:pt x="262983" y="38451"/>
                  </a:lnTo>
                  <a:lnTo>
                    <a:pt x="262983" y="32367"/>
                  </a:lnTo>
                  <a:close/>
                  <a:moveTo>
                    <a:pt x="276115" y="32367"/>
                  </a:moveTo>
                  <a:lnTo>
                    <a:pt x="276115" y="38451"/>
                  </a:lnTo>
                  <a:lnTo>
                    <a:pt x="269709" y="38451"/>
                  </a:lnTo>
                  <a:lnTo>
                    <a:pt x="269709" y="32367"/>
                  </a:lnTo>
                  <a:close/>
                  <a:moveTo>
                    <a:pt x="282842" y="32367"/>
                  </a:moveTo>
                  <a:lnTo>
                    <a:pt x="282842" y="38451"/>
                  </a:lnTo>
                  <a:lnTo>
                    <a:pt x="276436" y="38451"/>
                  </a:lnTo>
                  <a:lnTo>
                    <a:pt x="276436" y="32367"/>
                  </a:lnTo>
                  <a:close/>
                  <a:moveTo>
                    <a:pt x="6745" y="38772"/>
                  </a:moveTo>
                  <a:lnTo>
                    <a:pt x="6745" y="44856"/>
                  </a:lnTo>
                  <a:lnTo>
                    <a:pt x="339" y="44856"/>
                  </a:lnTo>
                  <a:lnTo>
                    <a:pt x="339" y="38772"/>
                  </a:lnTo>
                  <a:close/>
                  <a:moveTo>
                    <a:pt x="13471" y="38772"/>
                  </a:moveTo>
                  <a:lnTo>
                    <a:pt x="13471" y="44856"/>
                  </a:lnTo>
                  <a:lnTo>
                    <a:pt x="7066" y="44856"/>
                  </a:lnTo>
                  <a:lnTo>
                    <a:pt x="7066" y="38772"/>
                  </a:lnTo>
                  <a:close/>
                  <a:moveTo>
                    <a:pt x="20198" y="38772"/>
                  </a:moveTo>
                  <a:lnTo>
                    <a:pt x="20198" y="44856"/>
                  </a:lnTo>
                  <a:lnTo>
                    <a:pt x="13810" y="44856"/>
                  </a:lnTo>
                  <a:lnTo>
                    <a:pt x="13810" y="38772"/>
                  </a:lnTo>
                  <a:close/>
                  <a:moveTo>
                    <a:pt x="26942" y="38772"/>
                  </a:moveTo>
                  <a:lnTo>
                    <a:pt x="26942" y="44856"/>
                  </a:lnTo>
                  <a:lnTo>
                    <a:pt x="20537" y="44856"/>
                  </a:lnTo>
                  <a:lnTo>
                    <a:pt x="20537" y="38772"/>
                  </a:lnTo>
                  <a:close/>
                  <a:moveTo>
                    <a:pt x="33669" y="38772"/>
                  </a:moveTo>
                  <a:lnTo>
                    <a:pt x="33669" y="44856"/>
                  </a:lnTo>
                  <a:lnTo>
                    <a:pt x="27281" y="44856"/>
                  </a:lnTo>
                  <a:lnTo>
                    <a:pt x="27281" y="38772"/>
                  </a:lnTo>
                  <a:close/>
                  <a:moveTo>
                    <a:pt x="40414" y="38772"/>
                  </a:moveTo>
                  <a:lnTo>
                    <a:pt x="40414" y="44856"/>
                  </a:lnTo>
                  <a:lnTo>
                    <a:pt x="34008" y="44856"/>
                  </a:lnTo>
                  <a:lnTo>
                    <a:pt x="34008" y="38772"/>
                  </a:lnTo>
                  <a:close/>
                  <a:moveTo>
                    <a:pt x="47140" y="38772"/>
                  </a:moveTo>
                  <a:lnTo>
                    <a:pt x="47140" y="44856"/>
                  </a:lnTo>
                  <a:lnTo>
                    <a:pt x="40753" y="44856"/>
                  </a:lnTo>
                  <a:lnTo>
                    <a:pt x="40753" y="38772"/>
                  </a:lnTo>
                  <a:close/>
                  <a:moveTo>
                    <a:pt x="53885" y="38772"/>
                  </a:moveTo>
                  <a:lnTo>
                    <a:pt x="53885" y="44856"/>
                  </a:lnTo>
                  <a:lnTo>
                    <a:pt x="47479" y="44856"/>
                  </a:lnTo>
                  <a:lnTo>
                    <a:pt x="47479" y="38772"/>
                  </a:lnTo>
                  <a:close/>
                  <a:moveTo>
                    <a:pt x="60611" y="38772"/>
                  </a:moveTo>
                  <a:lnTo>
                    <a:pt x="60611" y="44856"/>
                  </a:lnTo>
                  <a:lnTo>
                    <a:pt x="54206" y="44856"/>
                  </a:lnTo>
                  <a:lnTo>
                    <a:pt x="54206" y="38772"/>
                  </a:lnTo>
                  <a:close/>
                  <a:moveTo>
                    <a:pt x="67338" y="38772"/>
                  </a:moveTo>
                  <a:lnTo>
                    <a:pt x="67338" y="44856"/>
                  </a:lnTo>
                  <a:lnTo>
                    <a:pt x="60950" y="44856"/>
                  </a:lnTo>
                  <a:lnTo>
                    <a:pt x="60950" y="38772"/>
                  </a:lnTo>
                  <a:close/>
                  <a:moveTo>
                    <a:pt x="74083" y="38772"/>
                  </a:moveTo>
                  <a:lnTo>
                    <a:pt x="74083" y="44856"/>
                  </a:lnTo>
                  <a:lnTo>
                    <a:pt x="67677" y="44856"/>
                  </a:lnTo>
                  <a:lnTo>
                    <a:pt x="67677" y="38772"/>
                  </a:lnTo>
                  <a:close/>
                  <a:moveTo>
                    <a:pt x="80809" y="38772"/>
                  </a:moveTo>
                  <a:lnTo>
                    <a:pt x="80809" y="44856"/>
                  </a:lnTo>
                  <a:lnTo>
                    <a:pt x="74422" y="44856"/>
                  </a:lnTo>
                  <a:lnTo>
                    <a:pt x="74422" y="38772"/>
                  </a:lnTo>
                  <a:close/>
                  <a:moveTo>
                    <a:pt x="87554" y="38772"/>
                  </a:moveTo>
                  <a:lnTo>
                    <a:pt x="87554" y="44856"/>
                  </a:lnTo>
                  <a:lnTo>
                    <a:pt x="81148" y="44856"/>
                  </a:lnTo>
                  <a:lnTo>
                    <a:pt x="81148" y="38772"/>
                  </a:lnTo>
                  <a:close/>
                  <a:moveTo>
                    <a:pt x="94281" y="38772"/>
                  </a:moveTo>
                  <a:lnTo>
                    <a:pt x="94281" y="44856"/>
                  </a:lnTo>
                  <a:lnTo>
                    <a:pt x="87893" y="44856"/>
                  </a:lnTo>
                  <a:lnTo>
                    <a:pt x="87893" y="38772"/>
                  </a:lnTo>
                  <a:close/>
                  <a:moveTo>
                    <a:pt x="101025" y="38772"/>
                  </a:moveTo>
                  <a:lnTo>
                    <a:pt x="101025" y="44856"/>
                  </a:lnTo>
                  <a:lnTo>
                    <a:pt x="94620" y="44856"/>
                  </a:lnTo>
                  <a:lnTo>
                    <a:pt x="94620" y="38772"/>
                  </a:lnTo>
                  <a:close/>
                  <a:moveTo>
                    <a:pt x="107752" y="38772"/>
                  </a:moveTo>
                  <a:lnTo>
                    <a:pt x="107752" y="44856"/>
                  </a:lnTo>
                  <a:lnTo>
                    <a:pt x="101346" y="44856"/>
                  </a:lnTo>
                  <a:lnTo>
                    <a:pt x="101346" y="38772"/>
                  </a:lnTo>
                  <a:close/>
                  <a:moveTo>
                    <a:pt x="114478" y="38772"/>
                  </a:moveTo>
                  <a:lnTo>
                    <a:pt x="114478" y="44856"/>
                  </a:lnTo>
                  <a:lnTo>
                    <a:pt x="108091" y="44856"/>
                  </a:lnTo>
                  <a:lnTo>
                    <a:pt x="108091" y="38772"/>
                  </a:lnTo>
                  <a:close/>
                  <a:moveTo>
                    <a:pt x="121223" y="38772"/>
                  </a:moveTo>
                  <a:lnTo>
                    <a:pt x="121223" y="44856"/>
                  </a:lnTo>
                  <a:lnTo>
                    <a:pt x="114817" y="44856"/>
                  </a:lnTo>
                  <a:lnTo>
                    <a:pt x="114817" y="38772"/>
                  </a:lnTo>
                  <a:close/>
                  <a:moveTo>
                    <a:pt x="127950" y="38772"/>
                  </a:moveTo>
                  <a:lnTo>
                    <a:pt x="127950" y="44856"/>
                  </a:lnTo>
                  <a:lnTo>
                    <a:pt x="121562" y="44856"/>
                  </a:lnTo>
                  <a:lnTo>
                    <a:pt x="121562" y="38772"/>
                  </a:lnTo>
                  <a:close/>
                  <a:moveTo>
                    <a:pt x="134694" y="38772"/>
                  </a:moveTo>
                  <a:lnTo>
                    <a:pt x="134694" y="44856"/>
                  </a:lnTo>
                  <a:lnTo>
                    <a:pt x="128289" y="44856"/>
                  </a:lnTo>
                  <a:lnTo>
                    <a:pt x="128289" y="38772"/>
                  </a:lnTo>
                  <a:close/>
                  <a:moveTo>
                    <a:pt x="141421" y="38772"/>
                  </a:moveTo>
                  <a:lnTo>
                    <a:pt x="141421" y="44856"/>
                  </a:lnTo>
                  <a:lnTo>
                    <a:pt x="135033" y="44856"/>
                  </a:lnTo>
                  <a:lnTo>
                    <a:pt x="135033" y="38772"/>
                  </a:lnTo>
                  <a:close/>
                  <a:moveTo>
                    <a:pt x="148148" y="38772"/>
                  </a:moveTo>
                  <a:lnTo>
                    <a:pt x="148148" y="44856"/>
                  </a:lnTo>
                  <a:lnTo>
                    <a:pt x="141760" y="44856"/>
                  </a:lnTo>
                  <a:lnTo>
                    <a:pt x="141760" y="38772"/>
                  </a:lnTo>
                  <a:close/>
                  <a:moveTo>
                    <a:pt x="154892" y="38772"/>
                  </a:moveTo>
                  <a:lnTo>
                    <a:pt x="154892" y="44856"/>
                  </a:lnTo>
                  <a:lnTo>
                    <a:pt x="148487" y="44856"/>
                  </a:lnTo>
                  <a:lnTo>
                    <a:pt x="148487" y="38772"/>
                  </a:lnTo>
                  <a:close/>
                  <a:moveTo>
                    <a:pt x="161619" y="38772"/>
                  </a:moveTo>
                  <a:lnTo>
                    <a:pt x="161619" y="44856"/>
                  </a:lnTo>
                  <a:lnTo>
                    <a:pt x="155231" y="44856"/>
                  </a:lnTo>
                  <a:lnTo>
                    <a:pt x="155231" y="38772"/>
                  </a:lnTo>
                  <a:close/>
                  <a:moveTo>
                    <a:pt x="168363" y="38772"/>
                  </a:moveTo>
                  <a:lnTo>
                    <a:pt x="168363" y="44856"/>
                  </a:lnTo>
                  <a:lnTo>
                    <a:pt x="161958" y="44856"/>
                  </a:lnTo>
                  <a:lnTo>
                    <a:pt x="161958" y="38772"/>
                  </a:lnTo>
                  <a:close/>
                  <a:moveTo>
                    <a:pt x="175090" y="38772"/>
                  </a:moveTo>
                  <a:lnTo>
                    <a:pt x="175090" y="44856"/>
                  </a:lnTo>
                  <a:lnTo>
                    <a:pt x="168702" y="44856"/>
                  </a:lnTo>
                  <a:lnTo>
                    <a:pt x="168702" y="38772"/>
                  </a:lnTo>
                  <a:close/>
                  <a:moveTo>
                    <a:pt x="181834" y="38772"/>
                  </a:moveTo>
                  <a:lnTo>
                    <a:pt x="181834" y="44856"/>
                  </a:lnTo>
                  <a:lnTo>
                    <a:pt x="175429" y="44856"/>
                  </a:lnTo>
                  <a:lnTo>
                    <a:pt x="175429" y="38772"/>
                  </a:lnTo>
                  <a:close/>
                  <a:moveTo>
                    <a:pt x="188561" y="38772"/>
                  </a:moveTo>
                  <a:lnTo>
                    <a:pt x="188561" y="44856"/>
                  </a:lnTo>
                  <a:lnTo>
                    <a:pt x="182173" y="44856"/>
                  </a:lnTo>
                  <a:lnTo>
                    <a:pt x="182173" y="38772"/>
                  </a:lnTo>
                  <a:close/>
                  <a:moveTo>
                    <a:pt x="195288" y="38772"/>
                  </a:moveTo>
                  <a:lnTo>
                    <a:pt x="195288" y="44856"/>
                  </a:lnTo>
                  <a:lnTo>
                    <a:pt x="188900" y="44856"/>
                  </a:lnTo>
                  <a:lnTo>
                    <a:pt x="188900" y="38772"/>
                  </a:lnTo>
                  <a:close/>
                  <a:moveTo>
                    <a:pt x="202032" y="38772"/>
                  </a:moveTo>
                  <a:lnTo>
                    <a:pt x="202032" y="44856"/>
                  </a:lnTo>
                  <a:lnTo>
                    <a:pt x="195627" y="44856"/>
                  </a:lnTo>
                  <a:lnTo>
                    <a:pt x="195627" y="38772"/>
                  </a:lnTo>
                  <a:close/>
                  <a:moveTo>
                    <a:pt x="208759" y="38772"/>
                  </a:moveTo>
                  <a:lnTo>
                    <a:pt x="208759" y="44856"/>
                  </a:lnTo>
                  <a:lnTo>
                    <a:pt x="202371" y="44856"/>
                  </a:lnTo>
                  <a:lnTo>
                    <a:pt x="202371" y="38772"/>
                  </a:lnTo>
                  <a:close/>
                  <a:moveTo>
                    <a:pt x="215504" y="38772"/>
                  </a:moveTo>
                  <a:lnTo>
                    <a:pt x="215504" y="44856"/>
                  </a:lnTo>
                  <a:lnTo>
                    <a:pt x="209098" y="44856"/>
                  </a:lnTo>
                  <a:lnTo>
                    <a:pt x="209098" y="38772"/>
                  </a:lnTo>
                  <a:close/>
                  <a:moveTo>
                    <a:pt x="222230" y="38772"/>
                  </a:moveTo>
                  <a:lnTo>
                    <a:pt x="222230" y="44856"/>
                  </a:lnTo>
                  <a:lnTo>
                    <a:pt x="215843" y="44856"/>
                  </a:lnTo>
                  <a:lnTo>
                    <a:pt x="215843" y="38772"/>
                  </a:lnTo>
                  <a:close/>
                  <a:moveTo>
                    <a:pt x="228975" y="38772"/>
                  </a:moveTo>
                  <a:lnTo>
                    <a:pt x="228975" y="44856"/>
                  </a:lnTo>
                  <a:lnTo>
                    <a:pt x="222569" y="44856"/>
                  </a:lnTo>
                  <a:lnTo>
                    <a:pt x="222569" y="38772"/>
                  </a:lnTo>
                  <a:close/>
                  <a:moveTo>
                    <a:pt x="235701" y="38772"/>
                  </a:moveTo>
                  <a:lnTo>
                    <a:pt x="235701" y="44856"/>
                  </a:lnTo>
                  <a:lnTo>
                    <a:pt x="229296" y="44856"/>
                  </a:lnTo>
                  <a:lnTo>
                    <a:pt x="229296" y="38772"/>
                  </a:lnTo>
                  <a:close/>
                  <a:moveTo>
                    <a:pt x="242428" y="38772"/>
                  </a:moveTo>
                  <a:lnTo>
                    <a:pt x="242428" y="44856"/>
                  </a:lnTo>
                  <a:lnTo>
                    <a:pt x="236040" y="44856"/>
                  </a:lnTo>
                  <a:lnTo>
                    <a:pt x="236040" y="38772"/>
                  </a:lnTo>
                  <a:close/>
                  <a:moveTo>
                    <a:pt x="249173" y="38772"/>
                  </a:moveTo>
                  <a:lnTo>
                    <a:pt x="249173" y="44856"/>
                  </a:lnTo>
                  <a:lnTo>
                    <a:pt x="242767" y="44856"/>
                  </a:lnTo>
                  <a:lnTo>
                    <a:pt x="242767" y="38772"/>
                  </a:lnTo>
                  <a:close/>
                  <a:moveTo>
                    <a:pt x="255899" y="38772"/>
                  </a:moveTo>
                  <a:lnTo>
                    <a:pt x="255899" y="44856"/>
                  </a:lnTo>
                  <a:lnTo>
                    <a:pt x="249512" y="44856"/>
                  </a:lnTo>
                  <a:lnTo>
                    <a:pt x="249512" y="38772"/>
                  </a:lnTo>
                  <a:close/>
                  <a:moveTo>
                    <a:pt x="262644" y="38772"/>
                  </a:moveTo>
                  <a:lnTo>
                    <a:pt x="262644" y="44856"/>
                  </a:lnTo>
                  <a:lnTo>
                    <a:pt x="256238" y="44856"/>
                  </a:lnTo>
                  <a:lnTo>
                    <a:pt x="256238" y="38772"/>
                  </a:lnTo>
                  <a:close/>
                  <a:moveTo>
                    <a:pt x="269370" y="38772"/>
                  </a:moveTo>
                  <a:lnTo>
                    <a:pt x="269370" y="44856"/>
                  </a:lnTo>
                  <a:lnTo>
                    <a:pt x="262983" y="44856"/>
                  </a:lnTo>
                  <a:lnTo>
                    <a:pt x="262983" y="38772"/>
                  </a:lnTo>
                  <a:close/>
                  <a:moveTo>
                    <a:pt x="276115" y="38772"/>
                  </a:moveTo>
                  <a:lnTo>
                    <a:pt x="276115" y="44856"/>
                  </a:lnTo>
                  <a:lnTo>
                    <a:pt x="269709" y="44856"/>
                  </a:lnTo>
                  <a:lnTo>
                    <a:pt x="269709" y="38772"/>
                  </a:lnTo>
                  <a:close/>
                  <a:moveTo>
                    <a:pt x="282842" y="38772"/>
                  </a:moveTo>
                  <a:lnTo>
                    <a:pt x="282842" y="44856"/>
                  </a:lnTo>
                  <a:lnTo>
                    <a:pt x="276436" y="44856"/>
                  </a:lnTo>
                  <a:lnTo>
                    <a:pt x="276436" y="38772"/>
                  </a:lnTo>
                  <a:close/>
                  <a:moveTo>
                    <a:pt x="6745" y="45178"/>
                  </a:moveTo>
                  <a:lnTo>
                    <a:pt x="6745" y="51262"/>
                  </a:lnTo>
                  <a:lnTo>
                    <a:pt x="339" y="51262"/>
                  </a:lnTo>
                  <a:lnTo>
                    <a:pt x="339" y="45178"/>
                  </a:lnTo>
                  <a:close/>
                  <a:moveTo>
                    <a:pt x="13471" y="45178"/>
                  </a:moveTo>
                  <a:lnTo>
                    <a:pt x="13471" y="51262"/>
                  </a:lnTo>
                  <a:lnTo>
                    <a:pt x="7066" y="51262"/>
                  </a:lnTo>
                  <a:lnTo>
                    <a:pt x="7066" y="45178"/>
                  </a:lnTo>
                  <a:close/>
                  <a:moveTo>
                    <a:pt x="20198" y="45178"/>
                  </a:moveTo>
                  <a:lnTo>
                    <a:pt x="20198" y="51262"/>
                  </a:lnTo>
                  <a:lnTo>
                    <a:pt x="13810" y="51262"/>
                  </a:lnTo>
                  <a:lnTo>
                    <a:pt x="13810" y="45178"/>
                  </a:lnTo>
                  <a:close/>
                  <a:moveTo>
                    <a:pt x="26942" y="45178"/>
                  </a:moveTo>
                  <a:lnTo>
                    <a:pt x="26942" y="51262"/>
                  </a:lnTo>
                  <a:lnTo>
                    <a:pt x="20537" y="51262"/>
                  </a:lnTo>
                  <a:lnTo>
                    <a:pt x="20537" y="45178"/>
                  </a:lnTo>
                  <a:close/>
                  <a:moveTo>
                    <a:pt x="33669" y="45178"/>
                  </a:moveTo>
                  <a:lnTo>
                    <a:pt x="33669" y="51262"/>
                  </a:lnTo>
                  <a:lnTo>
                    <a:pt x="27281" y="51262"/>
                  </a:lnTo>
                  <a:lnTo>
                    <a:pt x="27281" y="45178"/>
                  </a:lnTo>
                  <a:close/>
                  <a:moveTo>
                    <a:pt x="40414" y="45178"/>
                  </a:moveTo>
                  <a:lnTo>
                    <a:pt x="40414" y="51262"/>
                  </a:lnTo>
                  <a:lnTo>
                    <a:pt x="34008" y="51262"/>
                  </a:lnTo>
                  <a:lnTo>
                    <a:pt x="34008" y="45178"/>
                  </a:lnTo>
                  <a:close/>
                  <a:moveTo>
                    <a:pt x="47140" y="45178"/>
                  </a:moveTo>
                  <a:lnTo>
                    <a:pt x="47140" y="51262"/>
                  </a:lnTo>
                  <a:lnTo>
                    <a:pt x="40753" y="51262"/>
                  </a:lnTo>
                  <a:lnTo>
                    <a:pt x="40753" y="45178"/>
                  </a:lnTo>
                  <a:close/>
                  <a:moveTo>
                    <a:pt x="53885" y="45178"/>
                  </a:moveTo>
                  <a:lnTo>
                    <a:pt x="53885" y="51262"/>
                  </a:lnTo>
                  <a:lnTo>
                    <a:pt x="47479" y="51262"/>
                  </a:lnTo>
                  <a:lnTo>
                    <a:pt x="47479" y="45178"/>
                  </a:lnTo>
                  <a:close/>
                  <a:moveTo>
                    <a:pt x="60611" y="45178"/>
                  </a:moveTo>
                  <a:lnTo>
                    <a:pt x="60611" y="51262"/>
                  </a:lnTo>
                  <a:lnTo>
                    <a:pt x="54206" y="51262"/>
                  </a:lnTo>
                  <a:lnTo>
                    <a:pt x="54206" y="45178"/>
                  </a:lnTo>
                  <a:close/>
                  <a:moveTo>
                    <a:pt x="67338" y="45178"/>
                  </a:moveTo>
                  <a:lnTo>
                    <a:pt x="67338" y="51262"/>
                  </a:lnTo>
                  <a:lnTo>
                    <a:pt x="60950" y="51262"/>
                  </a:lnTo>
                  <a:lnTo>
                    <a:pt x="60950" y="45178"/>
                  </a:lnTo>
                  <a:close/>
                  <a:moveTo>
                    <a:pt x="74083" y="45178"/>
                  </a:moveTo>
                  <a:lnTo>
                    <a:pt x="74083" y="51262"/>
                  </a:lnTo>
                  <a:lnTo>
                    <a:pt x="67677" y="51262"/>
                  </a:lnTo>
                  <a:lnTo>
                    <a:pt x="67677" y="45178"/>
                  </a:lnTo>
                  <a:close/>
                  <a:moveTo>
                    <a:pt x="80809" y="45178"/>
                  </a:moveTo>
                  <a:lnTo>
                    <a:pt x="80809" y="51262"/>
                  </a:lnTo>
                  <a:lnTo>
                    <a:pt x="74422" y="51262"/>
                  </a:lnTo>
                  <a:lnTo>
                    <a:pt x="74422" y="45178"/>
                  </a:lnTo>
                  <a:close/>
                  <a:moveTo>
                    <a:pt x="87554" y="45178"/>
                  </a:moveTo>
                  <a:lnTo>
                    <a:pt x="87554" y="51262"/>
                  </a:lnTo>
                  <a:lnTo>
                    <a:pt x="81148" y="51262"/>
                  </a:lnTo>
                  <a:lnTo>
                    <a:pt x="81148" y="45178"/>
                  </a:lnTo>
                  <a:close/>
                  <a:moveTo>
                    <a:pt x="94281" y="45178"/>
                  </a:moveTo>
                  <a:lnTo>
                    <a:pt x="94281" y="51262"/>
                  </a:lnTo>
                  <a:lnTo>
                    <a:pt x="87893" y="51262"/>
                  </a:lnTo>
                  <a:lnTo>
                    <a:pt x="87893" y="45178"/>
                  </a:lnTo>
                  <a:close/>
                  <a:moveTo>
                    <a:pt x="101025" y="45178"/>
                  </a:moveTo>
                  <a:lnTo>
                    <a:pt x="101025" y="51262"/>
                  </a:lnTo>
                  <a:lnTo>
                    <a:pt x="94620" y="51262"/>
                  </a:lnTo>
                  <a:lnTo>
                    <a:pt x="94620" y="45178"/>
                  </a:lnTo>
                  <a:close/>
                  <a:moveTo>
                    <a:pt x="107752" y="45178"/>
                  </a:moveTo>
                  <a:lnTo>
                    <a:pt x="107752" y="51262"/>
                  </a:lnTo>
                  <a:lnTo>
                    <a:pt x="101346" y="51262"/>
                  </a:lnTo>
                  <a:lnTo>
                    <a:pt x="101346" y="45178"/>
                  </a:lnTo>
                  <a:close/>
                  <a:moveTo>
                    <a:pt x="114478" y="45178"/>
                  </a:moveTo>
                  <a:lnTo>
                    <a:pt x="114478" y="51262"/>
                  </a:lnTo>
                  <a:lnTo>
                    <a:pt x="108091" y="51262"/>
                  </a:lnTo>
                  <a:lnTo>
                    <a:pt x="108091" y="45178"/>
                  </a:lnTo>
                  <a:close/>
                  <a:moveTo>
                    <a:pt x="121223" y="45178"/>
                  </a:moveTo>
                  <a:lnTo>
                    <a:pt x="121223" y="51262"/>
                  </a:lnTo>
                  <a:lnTo>
                    <a:pt x="114817" y="51262"/>
                  </a:lnTo>
                  <a:lnTo>
                    <a:pt x="114817" y="45178"/>
                  </a:lnTo>
                  <a:close/>
                  <a:moveTo>
                    <a:pt x="127950" y="45178"/>
                  </a:moveTo>
                  <a:lnTo>
                    <a:pt x="127950" y="51262"/>
                  </a:lnTo>
                  <a:lnTo>
                    <a:pt x="121562" y="51262"/>
                  </a:lnTo>
                  <a:lnTo>
                    <a:pt x="121562" y="45178"/>
                  </a:lnTo>
                  <a:close/>
                  <a:moveTo>
                    <a:pt x="134694" y="45178"/>
                  </a:moveTo>
                  <a:lnTo>
                    <a:pt x="134694" y="51262"/>
                  </a:lnTo>
                  <a:lnTo>
                    <a:pt x="128289" y="51262"/>
                  </a:lnTo>
                  <a:lnTo>
                    <a:pt x="128289" y="45178"/>
                  </a:lnTo>
                  <a:close/>
                  <a:moveTo>
                    <a:pt x="141421" y="45178"/>
                  </a:moveTo>
                  <a:lnTo>
                    <a:pt x="141421" y="51262"/>
                  </a:lnTo>
                  <a:lnTo>
                    <a:pt x="135033" y="51262"/>
                  </a:lnTo>
                  <a:lnTo>
                    <a:pt x="135033" y="45178"/>
                  </a:lnTo>
                  <a:close/>
                  <a:moveTo>
                    <a:pt x="148148" y="45178"/>
                  </a:moveTo>
                  <a:lnTo>
                    <a:pt x="148148" y="51262"/>
                  </a:lnTo>
                  <a:lnTo>
                    <a:pt x="141760" y="51262"/>
                  </a:lnTo>
                  <a:lnTo>
                    <a:pt x="141760" y="45178"/>
                  </a:lnTo>
                  <a:close/>
                  <a:moveTo>
                    <a:pt x="154892" y="45178"/>
                  </a:moveTo>
                  <a:lnTo>
                    <a:pt x="154892" y="51262"/>
                  </a:lnTo>
                  <a:lnTo>
                    <a:pt x="148487" y="51262"/>
                  </a:lnTo>
                  <a:lnTo>
                    <a:pt x="148487" y="45178"/>
                  </a:lnTo>
                  <a:close/>
                  <a:moveTo>
                    <a:pt x="161619" y="45178"/>
                  </a:moveTo>
                  <a:lnTo>
                    <a:pt x="161619" y="51262"/>
                  </a:lnTo>
                  <a:lnTo>
                    <a:pt x="155231" y="51262"/>
                  </a:lnTo>
                  <a:lnTo>
                    <a:pt x="155231" y="45178"/>
                  </a:lnTo>
                  <a:close/>
                  <a:moveTo>
                    <a:pt x="168363" y="45178"/>
                  </a:moveTo>
                  <a:lnTo>
                    <a:pt x="168363" y="51262"/>
                  </a:lnTo>
                  <a:lnTo>
                    <a:pt x="161958" y="51262"/>
                  </a:lnTo>
                  <a:lnTo>
                    <a:pt x="161958" y="45178"/>
                  </a:lnTo>
                  <a:close/>
                  <a:moveTo>
                    <a:pt x="175090" y="45178"/>
                  </a:moveTo>
                  <a:lnTo>
                    <a:pt x="175090" y="51262"/>
                  </a:lnTo>
                  <a:lnTo>
                    <a:pt x="168702" y="51262"/>
                  </a:lnTo>
                  <a:lnTo>
                    <a:pt x="168702" y="45178"/>
                  </a:lnTo>
                  <a:close/>
                  <a:moveTo>
                    <a:pt x="181834" y="45178"/>
                  </a:moveTo>
                  <a:lnTo>
                    <a:pt x="181834" y="51262"/>
                  </a:lnTo>
                  <a:lnTo>
                    <a:pt x="175429" y="51262"/>
                  </a:lnTo>
                  <a:lnTo>
                    <a:pt x="175429" y="45178"/>
                  </a:lnTo>
                  <a:close/>
                  <a:moveTo>
                    <a:pt x="188561" y="45178"/>
                  </a:moveTo>
                  <a:lnTo>
                    <a:pt x="188561" y="51262"/>
                  </a:lnTo>
                  <a:lnTo>
                    <a:pt x="182173" y="51262"/>
                  </a:lnTo>
                  <a:lnTo>
                    <a:pt x="182173" y="45178"/>
                  </a:lnTo>
                  <a:close/>
                  <a:moveTo>
                    <a:pt x="195288" y="45178"/>
                  </a:moveTo>
                  <a:lnTo>
                    <a:pt x="195288" y="51262"/>
                  </a:lnTo>
                  <a:lnTo>
                    <a:pt x="188900" y="51262"/>
                  </a:lnTo>
                  <a:lnTo>
                    <a:pt x="188900" y="45178"/>
                  </a:lnTo>
                  <a:close/>
                  <a:moveTo>
                    <a:pt x="202032" y="45178"/>
                  </a:moveTo>
                  <a:lnTo>
                    <a:pt x="202032" y="51262"/>
                  </a:lnTo>
                  <a:lnTo>
                    <a:pt x="195627" y="51262"/>
                  </a:lnTo>
                  <a:lnTo>
                    <a:pt x="195627" y="45178"/>
                  </a:lnTo>
                  <a:close/>
                  <a:moveTo>
                    <a:pt x="208759" y="45178"/>
                  </a:moveTo>
                  <a:lnTo>
                    <a:pt x="208759" y="51262"/>
                  </a:lnTo>
                  <a:lnTo>
                    <a:pt x="202371" y="51262"/>
                  </a:lnTo>
                  <a:lnTo>
                    <a:pt x="202371" y="45178"/>
                  </a:lnTo>
                  <a:close/>
                  <a:moveTo>
                    <a:pt x="215504" y="45178"/>
                  </a:moveTo>
                  <a:lnTo>
                    <a:pt x="215504" y="51262"/>
                  </a:lnTo>
                  <a:lnTo>
                    <a:pt x="209098" y="51262"/>
                  </a:lnTo>
                  <a:lnTo>
                    <a:pt x="209098" y="45178"/>
                  </a:lnTo>
                  <a:close/>
                  <a:moveTo>
                    <a:pt x="222230" y="45178"/>
                  </a:moveTo>
                  <a:lnTo>
                    <a:pt x="222230" y="51262"/>
                  </a:lnTo>
                  <a:lnTo>
                    <a:pt x="215843" y="51262"/>
                  </a:lnTo>
                  <a:lnTo>
                    <a:pt x="215843" y="45178"/>
                  </a:lnTo>
                  <a:close/>
                  <a:moveTo>
                    <a:pt x="228975" y="45178"/>
                  </a:moveTo>
                  <a:lnTo>
                    <a:pt x="228975" y="51262"/>
                  </a:lnTo>
                  <a:lnTo>
                    <a:pt x="222569" y="51262"/>
                  </a:lnTo>
                  <a:lnTo>
                    <a:pt x="222569" y="45178"/>
                  </a:lnTo>
                  <a:close/>
                  <a:moveTo>
                    <a:pt x="235701" y="45178"/>
                  </a:moveTo>
                  <a:lnTo>
                    <a:pt x="235701" y="51262"/>
                  </a:lnTo>
                  <a:lnTo>
                    <a:pt x="229296" y="51262"/>
                  </a:lnTo>
                  <a:lnTo>
                    <a:pt x="229296" y="45178"/>
                  </a:lnTo>
                  <a:close/>
                  <a:moveTo>
                    <a:pt x="242428" y="45178"/>
                  </a:moveTo>
                  <a:lnTo>
                    <a:pt x="242428" y="51262"/>
                  </a:lnTo>
                  <a:lnTo>
                    <a:pt x="236040" y="51262"/>
                  </a:lnTo>
                  <a:lnTo>
                    <a:pt x="236040" y="45178"/>
                  </a:lnTo>
                  <a:close/>
                  <a:moveTo>
                    <a:pt x="249173" y="45178"/>
                  </a:moveTo>
                  <a:lnTo>
                    <a:pt x="249173" y="51262"/>
                  </a:lnTo>
                  <a:lnTo>
                    <a:pt x="242767" y="51262"/>
                  </a:lnTo>
                  <a:lnTo>
                    <a:pt x="242767" y="45178"/>
                  </a:lnTo>
                  <a:close/>
                  <a:moveTo>
                    <a:pt x="255899" y="45178"/>
                  </a:moveTo>
                  <a:lnTo>
                    <a:pt x="255899" y="51262"/>
                  </a:lnTo>
                  <a:lnTo>
                    <a:pt x="249512" y="51262"/>
                  </a:lnTo>
                  <a:lnTo>
                    <a:pt x="249512" y="45178"/>
                  </a:lnTo>
                  <a:close/>
                  <a:moveTo>
                    <a:pt x="262644" y="45178"/>
                  </a:moveTo>
                  <a:lnTo>
                    <a:pt x="262644" y="51262"/>
                  </a:lnTo>
                  <a:lnTo>
                    <a:pt x="256238" y="51262"/>
                  </a:lnTo>
                  <a:lnTo>
                    <a:pt x="256238" y="45178"/>
                  </a:lnTo>
                  <a:close/>
                  <a:moveTo>
                    <a:pt x="269370" y="45178"/>
                  </a:moveTo>
                  <a:lnTo>
                    <a:pt x="269370" y="51262"/>
                  </a:lnTo>
                  <a:lnTo>
                    <a:pt x="262983" y="51262"/>
                  </a:lnTo>
                  <a:lnTo>
                    <a:pt x="262983" y="45178"/>
                  </a:lnTo>
                  <a:close/>
                  <a:moveTo>
                    <a:pt x="276115" y="45178"/>
                  </a:moveTo>
                  <a:lnTo>
                    <a:pt x="276115" y="51262"/>
                  </a:lnTo>
                  <a:lnTo>
                    <a:pt x="269709" y="51262"/>
                  </a:lnTo>
                  <a:lnTo>
                    <a:pt x="269709" y="45178"/>
                  </a:lnTo>
                  <a:close/>
                  <a:moveTo>
                    <a:pt x="282842" y="45178"/>
                  </a:moveTo>
                  <a:lnTo>
                    <a:pt x="282842" y="51262"/>
                  </a:lnTo>
                  <a:lnTo>
                    <a:pt x="276436" y="51262"/>
                  </a:lnTo>
                  <a:lnTo>
                    <a:pt x="276436" y="45178"/>
                  </a:lnTo>
                  <a:close/>
                  <a:moveTo>
                    <a:pt x="6745" y="51583"/>
                  </a:moveTo>
                  <a:lnTo>
                    <a:pt x="6745" y="57667"/>
                  </a:lnTo>
                  <a:lnTo>
                    <a:pt x="339" y="57667"/>
                  </a:lnTo>
                  <a:lnTo>
                    <a:pt x="339" y="51583"/>
                  </a:lnTo>
                  <a:close/>
                  <a:moveTo>
                    <a:pt x="13471" y="51583"/>
                  </a:moveTo>
                  <a:lnTo>
                    <a:pt x="13471" y="57667"/>
                  </a:lnTo>
                  <a:lnTo>
                    <a:pt x="7066" y="57667"/>
                  </a:lnTo>
                  <a:lnTo>
                    <a:pt x="7066" y="51583"/>
                  </a:lnTo>
                  <a:close/>
                  <a:moveTo>
                    <a:pt x="20198" y="51583"/>
                  </a:moveTo>
                  <a:lnTo>
                    <a:pt x="20198" y="57667"/>
                  </a:lnTo>
                  <a:lnTo>
                    <a:pt x="13810" y="57667"/>
                  </a:lnTo>
                  <a:lnTo>
                    <a:pt x="13810" y="51583"/>
                  </a:lnTo>
                  <a:close/>
                  <a:moveTo>
                    <a:pt x="26942" y="51583"/>
                  </a:moveTo>
                  <a:lnTo>
                    <a:pt x="26942" y="57667"/>
                  </a:lnTo>
                  <a:lnTo>
                    <a:pt x="20537" y="57667"/>
                  </a:lnTo>
                  <a:lnTo>
                    <a:pt x="20537" y="51583"/>
                  </a:lnTo>
                  <a:close/>
                  <a:moveTo>
                    <a:pt x="33669" y="51583"/>
                  </a:moveTo>
                  <a:lnTo>
                    <a:pt x="33669" y="57667"/>
                  </a:lnTo>
                  <a:lnTo>
                    <a:pt x="27281" y="57667"/>
                  </a:lnTo>
                  <a:lnTo>
                    <a:pt x="27281" y="51583"/>
                  </a:lnTo>
                  <a:close/>
                  <a:moveTo>
                    <a:pt x="40414" y="51583"/>
                  </a:moveTo>
                  <a:lnTo>
                    <a:pt x="40414" y="57667"/>
                  </a:lnTo>
                  <a:lnTo>
                    <a:pt x="34008" y="57667"/>
                  </a:lnTo>
                  <a:lnTo>
                    <a:pt x="34008" y="51583"/>
                  </a:lnTo>
                  <a:close/>
                  <a:moveTo>
                    <a:pt x="47140" y="51583"/>
                  </a:moveTo>
                  <a:lnTo>
                    <a:pt x="47140" y="57667"/>
                  </a:lnTo>
                  <a:lnTo>
                    <a:pt x="40753" y="57667"/>
                  </a:lnTo>
                  <a:lnTo>
                    <a:pt x="40753" y="51583"/>
                  </a:lnTo>
                  <a:close/>
                  <a:moveTo>
                    <a:pt x="53885" y="51583"/>
                  </a:moveTo>
                  <a:lnTo>
                    <a:pt x="53885" y="57667"/>
                  </a:lnTo>
                  <a:lnTo>
                    <a:pt x="47479" y="57667"/>
                  </a:lnTo>
                  <a:lnTo>
                    <a:pt x="47479" y="51583"/>
                  </a:lnTo>
                  <a:close/>
                  <a:moveTo>
                    <a:pt x="60611" y="51583"/>
                  </a:moveTo>
                  <a:lnTo>
                    <a:pt x="60611" y="57667"/>
                  </a:lnTo>
                  <a:lnTo>
                    <a:pt x="54206" y="57667"/>
                  </a:lnTo>
                  <a:lnTo>
                    <a:pt x="54206" y="51583"/>
                  </a:lnTo>
                  <a:close/>
                  <a:moveTo>
                    <a:pt x="67338" y="51583"/>
                  </a:moveTo>
                  <a:lnTo>
                    <a:pt x="67338" y="57667"/>
                  </a:lnTo>
                  <a:lnTo>
                    <a:pt x="60950" y="57667"/>
                  </a:lnTo>
                  <a:lnTo>
                    <a:pt x="60950" y="51583"/>
                  </a:lnTo>
                  <a:close/>
                  <a:moveTo>
                    <a:pt x="74083" y="51583"/>
                  </a:moveTo>
                  <a:lnTo>
                    <a:pt x="74083" y="57667"/>
                  </a:lnTo>
                  <a:lnTo>
                    <a:pt x="67677" y="57667"/>
                  </a:lnTo>
                  <a:lnTo>
                    <a:pt x="67677" y="51583"/>
                  </a:lnTo>
                  <a:close/>
                  <a:moveTo>
                    <a:pt x="80809" y="51583"/>
                  </a:moveTo>
                  <a:lnTo>
                    <a:pt x="80809" y="57667"/>
                  </a:lnTo>
                  <a:lnTo>
                    <a:pt x="74422" y="57667"/>
                  </a:lnTo>
                  <a:lnTo>
                    <a:pt x="74422" y="51583"/>
                  </a:lnTo>
                  <a:close/>
                  <a:moveTo>
                    <a:pt x="87554" y="51583"/>
                  </a:moveTo>
                  <a:lnTo>
                    <a:pt x="87554" y="57667"/>
                  </a:lnTo>
                  <a:lnTo>
                    <a:pt x="81148" y="57667"/>
                  </a:lnTo>
                  <a:lnTo>
                    <a:pt x="81148" y="51583"/>
                  </a:lnTo>
                  <a:close/>
                  <a:moveTo>
                    <a:pt x="94281" y="51583"/>
                  </a:moveTo>
                  <a:lnTo>
                    <a:pt x="94281" y="57667"/>
                  </a:lnTo>
                  <a:lnTo>
                    <a:pt x="87893" y="57667"/>
                  </a:lnTo>
                  <a:lnTo>
                    <a:pt x="87893" y="51583"/>
                  </a:lnTo>
                  <a:close/>
                  <a:moveTo>
                    <a:pt x="101025" y="51583"/>
                  </a:moveTo>
                  <a:lnTo>
                    <a:pt x="101025" y="57667"/>
                  </a:lnTo>
                  <a:lnTo>
                    <a:pt x="94620" y="57667"/>
                  </a:lnTo>
                  <a:lnTo>
                    <a:pt x="94620" y="51583"/>
                  </a:lnTo>
                  <a:close/>
                  <a:moveTo>
                    <a:pt x="107752" y="51583"/>
                  </a:moveTo>
                  <a:lnTo>
                    <a:pt x="107752" y="57667"/>
                  </a:lnTo>
                  <a:lnTo>
                    <a:pt x="101346" y="57667"/>
                  </a:lnTo>
                  <a:lnTo>
                    <a:pt x="101346" y="51583"/>
                  </a:lnTo>
                  <a:close/>
                  <a:moveTo>
                    <a:pt x="114478" y="51583"/>
                  </a:moveTo>
                  <a:lnTo>
                    <a:pt x="114478" y="57667"/>
                  </a:lnTo>
                  <a:lnTo>
                    <a:pt x="108091" y="57667"/>
                  </a:lnTo>
                  <a:lnTo>
                    <a:pt x="108091" y="51583"/>
                  </a:lnTo>
                  <a:close/>
                  <a:moveTo>
                    <a:pt x="121223" y="51583"/>
                  </a:moveTo>
                  <a:lnTo>
                    <a:pt x="121223" y="57667"/>
                  </a:lnTo>
                  <a:lnTo>
                    <a:pt x="114817" y="57667"/>
                  </a:lnTo>
                  <a:lnTo>
                    <a:pt x="114817" y="51583"/>
                  </a:lnTo>
                  <a:close/>
                  <a:moveTo>
                    <a:pt x="127950" y="51583"/>
                  </a:moveTo>
                  <a:lnTo>
                    <a:pt x="127950" y="57667"/>
                  </a:lnTo>
                  <a:lnTo>
                    <a:pt x="121562" y="57667"/>
                  </a:lnTo>
                  <a:lnTo>
                    <a:pt x="121562" y="51583"/>
                  </a:lnTo>
                  <a:close/>
                  <a:moveTo>
                    <a:pt x="134694" y="51583"/>
                  </a:moveTo>
                  <a:lnTo>
                    <a:pt x="134694" y="57667"/>
                  </a:lnTo>
                  <a:lnTo>
                    <a:pt x="128289" y="57667"/>
                  </a:lnTo>
                  <a:lnTo>
                    <a:pt x="128289" y="51583"/>
                  </a:lnTo>
                  <a:close/>
                  <a:moveTo>
                    <a:pt x="141421" y="51583"/>
                  </a:moveTo>
                  <a:lnTo>
                    <a:pt x="141421" y="57667"/>
                  </a:lnTo>
                  <a:lnTo>
                    <a:pt x="135033" y="57667"/>
                  </a:lnTo>
                  <a:lnTo>
                    <a:pt x="135033" y="51583"/>
                  </a:lnTo>
                  <a:close/>
                  <a:moveTo>
                    <a:pt x="148148" y="51583"/>
                  </a:moveTo>
                  <a:lnTo>
                    <a:pt x="148148" y="57667"/>
                  </a:lnTo>
                  <a:lnTo>
                    <a:pt x="141760" y="57667"/>
                  </a:lnTo>
                  <a:lnTo>
                    <a:pt x="141760" y="51583"/>
                  </a:lnTo>
                  <a:close/>
                  <a:moveTo>
                    <a:pt x="154892" y="51583"/>
                  </a:moveTo>
                  <a:lnTo>
                    <a:pt x="154892" y="57667"/>
                  </a:lnTo>
                  <a:lnTo>
                    <a:pt x="148487" y="57667"/>
                  </a:lnTo>
                  <a:lnTo>
                    <a:pt x="148487" y="51583"/>
                  </a:lnTo>
                  <a:close/>
                  <a:moveTo>
                    <a:pt x="161619" y="51583"/>
                  </a:moveTo>
                  <a:lnTo>
                    <a:pt x="161619" y="57667"/>
                  </a:lnTo>
                  <a:lnTo>
                    <a:pt x="155231" y="57667"/>
                  </a:lnTo>
                  <a:lnTo>
                    <a:pt x="155231" y="51583"/>
                  </a:lnTo>
                  <a:close/>
                  <a:moveTo>
                    <a:pt x="168363" y="51583"/>
                  </a:moveTo>
                  <a:lnTo>
                    <a:pt x="168363" y="57667"/>
                  </a:lnTo>
                  <a:lnTo>
                    <a:pt x="161958" y="57667"/>
                  </a:lnTo>
                  <a:lnTo>
                    <a:pt x="161958" y="51583"/>
                  </a:lnTo>
                  <a:close/>
                  <a:moveTo>
                    <a:pt x="175090" y="51583"/>
                  </a:moveTo>
                  <a:lnTo>
                    <a:pt x="175090" y="57667"/>
                  </a:lnTo>
                  <a:lnTo>
                    <a:pt x="168702" y="57667"/>
                  </a:lnTo>
                  <a:lnTo>
                    <a:pt x="168702" y="51583"/>
                  </a:lnTo>
                  <a:close/>
                  <a:moveTo>
                    <a:pt x="181834" y="51583"/>
                  </a:moveTo>
                  <a:lnTo>
                    <a:pt x="181834" y="57667"/>
                  </a:lnTo>
                  <a:lnTo>
                    <a:pt x="175429" y="57667"/>
                  </a:lnTo>
                  <a:lnTo>
                    <a:pt x="175429" y="51583"/>
                  </a:lnTo>
                  <a:close/>
                  <a:moveTo>
                    <a:pt x="188561" y="51583"/>
                  </a:moveTo>
                  <a:lnTo>
                    <a:pt x="188561" y="57667"/>
                  </a:lnTo>
                  <a:lnTo>
                    <a:pt x="182173" y="57667"/>
                  </a:lnTo>
                  <a:lnTo>
                    <a:pt x="182173" y="51583"/>
                  </a:lnTo>
                  <a:close/>
                  <a:moveTo>
                    <a:pt x="195288" y="51583"/>
                  </a:moveTo>
                  <a:lnTo>
                    <a:pt x="195288" y="57667"/>
                  </a:lnTo>
                  <a:lnTo>
                    <a:pt x="188900" y="57667"/>
                  </a:lnTo>
                  <a:lnTo>
                    <a:pt x="188900" y="51583"/>
                  </a:lnTo>
                  <a:close/>
                  <a:moveTo>
                    <a:pt x="202032" y="51583"/>
                  </a:moveTo>
                  <a:lnTo>
                    <a:pt x="202032" y="57667"/>
                  </a:lnTo>
                  <a:lnTo>
                    <a:pt x="195627" y="57667"/>
                  </a:lnTo>
                  <a:lnTo>
                    <a:pt x="195627" y="51583"/>
                  </a:lnTo>
                  <a:close/>
                  <a:moveTo>
                    <a:pt x="208759" y="51583"/>
                  </a:moveTo>
                  <a:lnTo>
                    <a:pt x="208759" y="57667"/>
                  </a:lnTo>
                  <a:lnTo>
                    <a:pt x="202371" y="57667"/>
                  </a:lnTo>
                  <a:lnTo>
                    <a:pt x="202371" y="51583"/>
                  </a:lnTo>
                  <a:close/>
                  <a:moveTo>
                    <a:pt x="215504" y="51583"/>
                  </a:moveTo>
                  <a:lnTo>
                    <a:pt x="215504" y="57667"/>
                  </a:lnTo>
                  <a:lnTo>
                    <a:pt x="209098" y="57667"/>
                  </a:lnTo>
                  <a:lnTo>
                    <a:pt x="209098" y="51583"/>
                  </a:lnTo>
                  <a:close/>
                  <a:moveTo>
                    <a:pt x="222230" y="51583"/>
                  </a:moveTo>
                  <a:lnTo>
                    <a:pt x="222230" y="57667"/>
                  </a:lnTo>
                  <a:lnTo>
                    <a:pt x="215843" y="57667"/>
                  </a:lnTo>
                  <a:lnTo>
                    <a:pt x="215843" y="51583"/>
                  </a:lnTo>
                  <a:close/>
                  <a:moveTo>
                    <a:pt x="228975" y="51583"/>
                  </a:moveTo>
                  <a:lnTo>
                    <a:pt x="228975" y="57667"/>
                  </a:lnTo>
                  <a:lnTo>
                    <a:pt x="222569" y="57667"/>
                  </a:lnTo>
                  <a:lnTo>
                    <a:pt x="222569" y="51583"/>
                  </a:lnTo>
                  <a:close/>
                  <a:moveTo>
                    <a:pt x="235701" y="51583"/>
                  </a:moveTo>
                  <a:lnTo>
                    <a:pt x="235701" y="57667"/>
                  </a:lnTo>
                  <a:lnTo>
                    <a:pt x="229296" y="57667"/>
                  </a:lnTo>
                  <a:lnTo>
                    <a:pt x="229296" y="51583"/>
                  </a:lnTo>
                  <a:close/>
                  <a:moveTo>
                    <a:pt x="242428" y="51583"/>
                  </a:moveTo>
                  <a:lnTo>
                    <a:pt x="242428" y="57667"/>
                  </a:lnTo>
                  <a:lnTo>
                    <a:pt x="236040" y="57667"/>
                  </a:lnTo>
                  <a:lnTo>
                    <a:pt x="236040" y="51583"/>
                  </a:lnTo>
                  <a:close/>
                  <a:moveTo>
                    <a:pt x="249173" y="51583"/>
                  </a:moveTo>
                  <a:lnTo>
                    <a:pt x="249173" y="57667"/>
                  </a:lnTo>
                  <a:lnTo>
                    <a:pt x="242767" y="57667"/>
                  </a:lnTo>
                  <a:lnTo>
                    <a:pt x="242767" y="51583"/>
                  </a:lnTo>
                  <a:close/>
                  <a:moveTo>
                    <a:pt x="255899" y="51583"/>
                  </a:moveTo>
                  <a:lnTo>
                    <a:pt x="255899" y="57667"/>
                  </a:lnTo>
                  <a:lnTo>
                    <a:pt x="249512" y="57667"/>
                  </a:lnTo>
                  <a:lnTo>
                    <a:pt x="249512" y="51583"/>
                  </a:lnTo>
                  <a:close/>
                  <a:moveTo>
                    <a:pt x="262644" y="51583"/>
                  </a:moveTo>
                  <a:lnTo>
                    <a:pt x="262644" y="57667"/>
                  </a:lnTo>
                  <a:lnTo>
                    <a:pt x="256238" y="57667"/>
                  </a:lnTo>
                  <a:lnTo>
                    <a:pt x="256238" y="51583"/>
                  </a:lnTo>
                  <a:close/>
                  <a:moveTo>
                    <a:pt x="269370" y="51583"/>
                  </a:moveTo>
                  <a:lnTo>
                    <a:pt x="269370" y="57667"/>
                  </a:lnTo>
                  <a:lnTo>
                    <a:pt x="262983" y="57667"/>
                  </a:lnTo>
                  <a:lnTo>
                    <a:pt x="262983" y="51583"/>
                  </a:lnTo>
                  <a:close/>
                  <a:moveTo>
                    <a:pt x="276115" y="51583"/>
                  </a:moveTo>
                  <a:lnTo>
                    <a:pt x="276115" y="57667"/>
                  </a:lnTo>
                  <a:lnTo>
                    <a:pt x="269709" y="57667"/>
                  </a:lnTo>
                  <a:lnTo>
                    <a:pt x="269709" y="51583"/>
                  </a:lnTo>
                  <a:close/>
                  <a:moveTo>
                    <a:pt x="282842" y="51583"/>
                  </a:moveTo>
                  <a:lnTo>
                    <a:pt x="282842" y="57667"/>
                  </a:lnTo>
                  <a:lnTo>
                    <a:pt x="276436" y="57667"/>
                  </a:lnTo>
                  <a:lnTo>
                    <a:pt x="276436" y="51583"/>
                  </a:lnTo>
                  <a:close/>
                  <a:moveTo>
                    <a:pt x="6745" y="57989"/>
                  </a:moveTo>
                  <a:lnTo>
                    <a:pt x="6745" y="64073"/>
                  </a:lnTo>
                  <a:lnTo>
                    <a:pt x="339" y="64073"/>
                  </a:lnTo>
                  <a:lnTo>
                    <a:pt x="339" y="57989"/>
                  </a:lnTo>
                  <a:close/>
                  <a:moveTo>
                    <a:pt x="13471" y="57989"/>
                  </a:moveTo>
                  <a:lnTo>
                    <a:pt x="13471" y="64073"/>
                  </a:lnTo>
                  <a:lnTo>
                    <a:pt x="7066" y="64073"/>
                  </a:lnTo>
                  <a:lnTo>
                    <a:pt x="7066" y="57989"/>
                  </a:lnTo>
                  <a:close/>
                  <a:moveTo>
                    <a:pt x="20198" y="57989"/>
                  </a:moveTo>
                  <a:lnTo>
                    <a:pt x="20198" y="64073"/>
                  </a:lnTo>
                  <a:lnTo>
                    <a:pt x="13810" y="64073"/>
                  </a:lnTo>
                  <a:lnTo>
                    <a:pt x="13810" y="57989"/>
                  </a:lnTo>
                  <a:close/>
                  <a:moveTo>
                    <a:pt x="26942" y="57989"/>
                  </a:moveTo>
                  <a:lnTo>
                    <a:pt x="26942" y="64073"/>
                  </a:lnTo>
                  <a:lnTo>
                    <a:pt x="20537" y="64073"/>
                  </a:lnTo>
                  <a:lnTo>
                    <a:pt x="20537" y="57989"/>
                  </a:lnTo>
                  <a:close/>
                  <a:moveTo>
                    <a:pt x="33669" y="57989"/>
                  </a:moveTo>
                  <a:lnTo>
                    <a:pt x="33669" y="64073"/>
                  </a:lnTo>
                  <a:lnTo>
                    <a:pt x="27281" y="64073"/>
                  </a:lnTo>
                  <a:lnTo>
                    <a:pt x="27281" y="57989"/>
                  </a:lnTo>
                  <a:close/>
                  <a:moveTo>
                    <a:pt x="40414" y="57989"/>
                  </a:moveTo>
                  <a:lnTo>
                    <a:pt x="40414" y="64073"/>
                  </a:lnTo>
                  <a:lnTo>
                    <a:pt x="34008" y="64073"/>
                  </a:lnTo>
                  <a:lnTo>
                    <a:pt x="34008" y="57989"/>
                  </a:lnTo>
                  <a:close/>
                  <a:moveTo>
                    <a:pt x="47140" y="57989"/>
                  </a:moveTo>
                  <a:lnTo>
                    <a:pt x="47140" y="64073"/>
                  </a:lnTo>
                  <a:lnTo>
                    <a:pt x="40753" y="64073"/>
                  </a:lnTo>
                  <a:lnTo>
                    <a:pt x="40753" y="57989"/>
                  </a:lnTo>
                  <a:close/>
                  <a:moveTo>
                    <a:pt x="53885" y="57989"/>
                  </a:moveTo>
                  <a:lnTo>
                    <a:pt x="53885" y="64073"/>
                  </a:lnTo>
                  <a:lnTo>
                    <a:pt x="47479" y="64073"/>
                  </a:lnTo>
                  <a:lnTo>
                    <a:pt x="47479" y="57989"/>
                  </a:lnTo>
                  <a:close/>
                  <a:moveTo>
                    <a:pt x="60611" y="57989"/>
                  </a:moveTo>
                  <a:lnTo>
                    <a:pt x="60611" y="64073"/>
                  </a:lnTo>
                  <a:lnTo>
                    <a:pt x="54206" y="64073"/>
                  </a:lnTo>
                  <a:lnTo>
                    <a:pt x="54206" y="57989"/>
                  </a:lnTo>
                  <a:close/>
                  <a:moveTo>
                    <a:pt x="67338" y="57989"/>
                  </a:moveTo>
                  <a:lnTo>
                    <a:pt x="67338" y="64073"/>
                  </a:lnTo>
                  <a:lnTo>
                    <a:pt x="60950" y="64073"/>
                  </a:lnTo>
                  <a:lnTo>
                    <a:pt x="60950" y="57989"/>
                  </a:lnTo>
                  <a:close/>
                  <a:moveTo>
                    <a:pt x="74083" y="57989"/>
                  </a:moveTo>
                  <a:lnTo>
                    <a:pt x="74083" y="64073"/>
                  </a:lnTo>
                  <a:lnTo>
                    <a:pt x="67677" y="64073"/>
                  </a:lnTo>
                  <a:lnTo>
                    <a:pt x="67677" y="57989"/>
                  </a:lnTo>
                  <a:close/>
                  <a:moveTo>
                    <a:pt x="80809" y="57989"/>
                  </a:moveTo>
                  <a:lnTo>
                    <a:pt x="80809" y="64073"/>
                  </a:lnTo>
                  <a:lnTo>
                    <a:pt x="74422" y="64073"/>
                  </a:lnTo>
                  <a:lnTo>
                    <a:pt x="74422" y="57989"/>
                  </a:lnTo>
                  <a:close/>
                  <a:moveTo>
                    <a:pt x="87554" y="57989"/>
                  </a:moveTo>
                  <a:lnTo>
                    <a:pt x="87554" y="64073"/>
                  </a:lnTo>
                  <a:lnTo>
                    <a:pt x="81148" y="64073"/>
                  </a:lnTo>
                  <a:lnTo>
                    <a:pt x="81148" y="57989"/>
                  </a:lnTo>
                  <a:close/>
                  <a:moveTo>
                    <a:pt x="94281" y="57989"/>
                  </a:moveTo>
                  <a:lnTo>
                    <a:pt x="94281" y="64073"/>
                  </a:lnTo>
                  <a:lnTo>
                    <a:pt x="87893" y="64073"/>
                  </a:lnTo>
                  <a:lnTo>
                    <a:pt x="87893" y="57989"/>
                  </a:lnTo>
                  <a:close/>
                  <a:moveTo>
                    <a:pt x="101007" y="57989"/>
                  </a:moveTo>
                  <a:lnTo>
                    <a:pt x="101007" y="64073"/>
                  </a:lnTo>
                  <a:lnTo>
                    <a:pt x="94620" y="64073"/>
                  </a:lnTo>
                  <a:lnTo>
                    <a:pt x="94620" y="57989"/>
                  </a:lnTo>
                  <a:close/>
                  <a:moveTo>
                    <a:pt x="107752" y="57989"/>
                  </a:moveTo>
                  <a:lnTo>
                    <a:pt x="107752" y="64073"/>
                  </a:lnTo>
                  <a:lnTo>
                    <a:pt x="101346" y="64073"/>
                  </a:lnTo>
                  <a:lnTo>
                    <a:pt x="101346" y="57989"/>
                  </a:lnTo>
                  <a:close/>
                  <a:moveTo>
                    <a:pt x="114478" y="57989"/>
                  </a:moveTo>
                  <a:lnTo>
                    <a:pt x="114478" y="64073"/>
                  </a:lnTo>
                  <a:lnTo>
                    <a:pt x="108091" y="64073"/>
                  </a:lnTo>
                  <a:lnTo>
                    <a:pt x="108091" y="57989"/>
                  </a:lnTo>
                  <a:close/>
                  <a:moveTo>
                    <a:pt x="121223" y="57989"/>
                  </a:moveTo>
                  <a:lnTo>
                    <a:pt x="121223" y="64073"/>
                  </a:lnTo>
                  <a:lnTo>
                    <a:pt x="114817" y="64073"/>
                  </a:lnTo>
                  <a:lnTo>
                    <a:pt x="114817" y="57989"/>
                  </a:lnTo>
                  <a:close/>
                  <a:moveTo>
                    <a:pt x="127950" y="57989"/>
                  </a:moveTo>
                  <a:lnTo>
                    <a:pt x="127950" y="64073"/>
                  </a:lnTo>
                  <a:lnTo>
                    <a:pt x="121562" y="64073"/>
                  </a:lnTo>
                  <a:lnTo>
                    <a:pt x="121562" y="57989"/>
                  </a:lnTo>
                  <a:close/>
                  <a:moveTo>
                    <a:pt x="134694" y="57989"/>
                  </a:moveTo>
                  <a:lnTo>
                    <a:pt x="134694" y="64073"/>
                  </a:lnTo>
                  <a:lnTo>
                    <a:pt x="128289" y="64073"/>
                  </a:lnTo>
                  <a:lnTo>
                    <a:pt x="128289" y="57989"/>
                  </a:lnTo>
                  <a:close/>
                  <a:moveTo>
                    <a:pt x="141421" y="57989"/>
                  </a:moveTo>
                  <a:lnTo>
                    <a:pt x="141421" y="64073"/>
                  </a:lnTo>
                  <a:lnTo>
                    <a:pt x="135033" y="64073"/>
                  </a:lnTo>
                  <a:lnTo>
                    <a:pt x="135033" y="57989"/>
                  </a:lnTo>
                  <a:close/>
                  <a:moveTo>
                    <a:pt x="148148" y="57989"/>
                  </a:moveTo>
                  <a:lnTo>
                    <a:pt x="148148" y="64073"/>
                  </a:lnTo>
                  <a:lnTo>
                    <a:pt x="141760" y="64073"/>
                  </a:lnTo>
                  <a:lnTo>
                    <a:pt x="141760" y="57989"/>
                  </a:lnTo>
                  <a:close/>
                  <a:moveTo>
                    <a:pt x="154892" y="57989"/>
                  </a:moveTo>
                  <a:lnTo>
                    <a:pt x="154892" y="64073"/>
                  </a:lnTo>
                  <a:lnTo>
                    <a:pt x="148487" y="64073"/>
                  </a:lnTo>
                  <a:lnTo>
                    <a:pt x="148487" y="57989"/>
                  </a:lnTo>
                  <a:close/>
                  <a:moveTo>
                    <a:pt x="161619" y="57989"/>
                  </a:moveTo>
                  <a:lnTo>
                    <a:pt x="161619" y="64073"/>
                  </a:lnTo>
                  <a:lnTo>
                    <a:pt x="155231" y="64073"/>
                  </a:lnTo>
                  <a:lnTo>
                    <a:pt x="155231" y="57989"/>
                  </a:lnTo>
                  <a:close/>
                  <a:moveTo>
                    <a:pt x="168363" y="57989"/>
                  </a:moveTo>
                  <a:lnTo>
                    <a:pt x="168363" y="64073"/>
                  </a:lnTo>
                  <a:lnTo>
                    <a:pt x="161958" y="64073"/>
                  </a:lnTo>
                  <a:lnTo>
                    <a:pt x="161958" y="57989"/>
                  </a:lnTo>
                  <a:close/>
                  <a:moveTo>
                    <a:pt x="175090" y="57989"/>
                  </a:moveTo>
                  <a:lnTo>
                    <a:pt x="175090" y="64073"/>
                  </a:lnTo>
                  <a:lnTo>
                    <a:pt x="168702" y="64073"/>
                  </a:lnTo>
                  <a:lnTo>
                    <a:pt x="168702" y="57989"/>
                  </a:lnTo>
                  <a:close/>
                  <a:moveTo>
                    <a:pt x="181834" y="57989"/>
                  </a:moveTo>
                  <a:lnTo>
                    <a:pt x="181834" y="64073"/>
                  </a:lnTo>
                  <a:lnTo>
                    <a:pt x="175429" y="64073"/>
                  </a:lnTo>
                  <a:lnTo>
                    <a:pt x="175429" y="57989"/>
                  </a:lnTo>
                  <a:close/>
                  <a:moveTo>
                    <a:pt x="188561" y="57989"/>
                  </a:moveTo>
                  <a:lnTo>
                    <a:pt x="188561" y="64073"/>
                  </a:lnTo>
                  <a:lnTo>
                    <a:pt x="182173" y="64073"/>
                  </a:lnTo>
                  <a:lnTo>
                    <a:pt x="182173" y="57989"/>
                  </a:lnTo>
                  <a:close/>
                  <a:moveTo>
                    <a:pt x="195288" y="57989"/>
                  </a:moveTo>
                  <a:lnTo>
                    <a:pt x="195288" y="64073"/>
                  </a:lnTo>
                  <a:lnTo>
                    <a:pt x="188900" y="64073"/>
                  </a:lnTo>
                  <a:lnTo>
                    <a:pt x="188900" y="57989"/>
                  </a:lnTo>
                  <a:close/>
                  <a:moveTo>
                    <a:pt x="202032" y="57989"/>
                  </a:moveTo>
                  <a:lnTo>
                    <a:pt x="202032" y="64073"/>
                  </a:lnTo>
                  <a:lnTo>
                    <a:pt x="195627" y="64073"/>
                  </a:lnTo>
                  <a:lnTo>
                    <a:pt x="195627" y="57989"/>
                  </a:lnTo>
                  <a:close/>
                  <a:moveTo>
                    <a:pt x="208759" y="57989"/>
                  </a:moveTo>
                  <a:lnTo>
                    <a:pt x="208759" y="64073"/>
                  </a:lnTo>
                  <a:lnTo>
                    <a:pt x="202371" y="64073"/>
                  </a:lnTo>
                  <a:lnTo>
                    <a:pt x="202371" y="57989"/>
                  </a:lnTo>
                  <a:close/>
                  <a:moveTo>
                    <a:pt x="215504" y="57989"/>
                  </a:moveTo>
                  <a:lnTo>
                    <a:pt x="215504" y="64073"/>
                  </a:lnTo>
                  <a:lnTo>
                    <a:pt x="209098" y="64073"/>
                  </a:lnTo>
                  <a:lnTo>
                    <a:pt x="209098" y="57989"/>
                  </a:lnTo>
                  <a:close/>
                  <a:moveTo>
                    <a:pt x="222230" y="57989"/>
                  </a:moveTo>
                  <a:lnTo>
                    <a:pt x="222230" y="64073"/>
                  </a:lnTo>
                  <a:lnTo>
                    <a:pt x="215843" y="64073"/>
                  </a:lnTo>
                  <a:lnTo>
                    <a:pt x="215843" y="57989"/>
                  </a:lnTo>
                  <a:close/>
                  <a:moveTo>
                    <a:pt x="228975" y="57989"/>
                  </a:moveTo>
                  <a:lnTo>
                    <a:pt x="228975" y="64073"/>
                  </a:lnTo>
                  <a:lnTo>
                    <a:pt x="222569" y="64073"/>
                  </a:lnTo>
                  <a:lnTo>
                    <a:pt x="222569" y="57989"/>
                  </a:lnTo>
                  <a:close/>
                  <a:moveTo>
                    <a:pt x="235701" y="57989"/>
                  </a:moveTo>
                  <a:lnTo>
                    <a:pt x="235701" y="64073"/>
                  </a:lnTo>
                  <a:lnTo>
                    <a:pt x="229296" y="64073"/>
                  </a:lnTo>
                  <a:lnTo>
                    <a:pt x="229296" y="57989"/>
                  </a:lnTo>
                  <a:close/>
                  <a:moveTo>
                    <a:pt x="242428" y="57989"/>
                  </a:moveTo>
                  <a:lnTo>
                    <a:pt x="242428" y="64073"/>
                  </a:lnTo>
                  <a:lnTo>
                    <a:pt x="236040" y="64073"/>
                  </a:lnTo>
                  <a:lnTo>
                    <a:pt x="236040" y="57989"/>
                  </a:lnTo>
                  <a:close/>
                  <a:moveTo>
                    <a:pt x="249173" y="57989"/>
                  </a:moveTo>
                  <a:lnTo>
                    <a:pt x="249173" y="64073"/>
                  </a:lnTo>
                  <a:lnTo>
                    <a:pt x="242767" y="64073"/>
                  </a:lnTo>
                  <a:lnTo>
                    <a:pt x="242767" y="57989"/>
                  </a:lnTo>
                  <a:close/>
                  <a:moveTo>
                    <a:pt x="255899" y="57989"/>
                  </a:moveTo>
                  <a:lnTo>
                    <a:pt x="255899" y="64073"/>
                  </a:lnTo>
                  <a:lnTo>
                    <a:pt x="249512" y="64073"/>
                  </a:lnTo>
                  <a:lnTo>
                    <a:pt x="249512" y="57989"/>
                  </a:lnTo>
                  <a:close/>
                  <a:moveTo>
                    <a:pt x="262644" y="57989"/>
                  </a:moveTo>
                  <a:lnTo>
                    <a:pt x="262644" y="64073"/>
                  </a:lnTo>
                  <a:lnTo>
                    <a:pt x="256238" y="64073"/>
                  </a:lnTo>
                  <a:lnTo>
                    <a:pt x="256238" y="57989"/>
                  </a:lnTo>
                  <a:close/>
                  <a:moveTo>
                    <a:pt x="269370" y="57989"/>
                  </a:moveTo>
                  <a:lnTo>
                    <a:pt x="269370" y="64073"/>
                  </a:lnTo>
                  <a:lnTo>
                    <a:pt x="262983" y="64073"/>
                  </a:lnTo>
                  <a:lnTo>
                    <a:pt x="262983" y="57989"/>
                  </a:lnTo>
                  <a:close/>
                  <a:moveTo>
                    <a:pt x="276115" y="57989"/>
                  </a:moveTo>
                  <a:lnTo>
                    <a:pt x="276115" y="64073"/>
                  </a:lnTo>
                  <a:lnTo>
                    <a:pt x="269709" y="64073"/>
                  </a:lnTo>
                  <a:lnTo>
                    <a:pt x="269709" y="57989"/>
                  </a:lnTo>
                  <a:close/>
                  <a:moveTo>
                    <a:pt x="282842" y="57989"/>
                  </a:moveTo>
                  <a:lnTo>
                    <a:pt x="282842" y="64073"/>
                  </a:lnTo>
                  <a:lnTo>
                    <a:pt x="276436" y="64073"/>
                  </a:lnTo>
                  <a:lnTo>
                    <a:pt x="276436" y="57989"/>
                  </a:lnTo>
                  <a:close/>
                  <a:moveTo>
                    <a:pt x="6745" y="64394"/>
                  </a:moveTo>
                  <a:lnTo>
                    <a:pt x="6745" y="70478"/>
                  </a:lnTo>
                  <a:lnTo>
                    <a:pt x="339" y="70478"/>
                  </a:lnTo>
                  <a:lnTo>
                    <a:pt x="339" y="64394"/>
                  </a:lnTo>
                  <a:close/>
                  <a:moveTo>
                    <a:pt x="13471" y="64394"/>
                  </a:moveTo>
                  <a:lnTo>
                    <a:pt x="13471" y="70478"/>
                  </a:lnTo>
                  <a:lnTo>
                    <a:pt x="7066" y="70478"/>
                  </a:lnTo>
                  <a:lnTo>
                    <a:pt x="7066" y="64394"/>
                  </a:lnTo>
                  <a:close/>
                  <a:moveTo>
                    <a:pt x="20198" y="64394"/>
                  </a:moveTo>
                  <a:lnTo>
                    <a:pt x="20198" y="70478"/>
                  </a:lnTo>
                  <a:lnTo>
                    <a:pt x="13810" y="70478"/>
                  </a:lnTo>
                  <a:lnTo>
                    <a:pt x="13810" y="64394"/>
                  </a:lnTo>
                  <a:close/>
                  <a:moveTo>
                    <a:pt x="26942" y="64394"/>
                  </a:moveTo>
                  <a:lnTo>
                    <a:pt x="26942" y="70478"/>
                  </a:lnTo>
                  <a:lnTo>
                    <a:pt x="20537" y="70478"/>
                  </a:lnTo>
                  <a:lnTo>
                    <a:pt x="20537" y="64394"/>
                  </a:lnTo>
                  <a:close/>
                  <a:moveTo>
                    <a:pt x="33669" y="64394"/>
                  </a:moveTo>
                  <a:lnTo>
                    <a:pt x="33669" y="70478"/>
                  </a:lnTo>
                  <a:lnTo>
                    <a:pt x="27281" y="70478"/>
                  </a:lnTo>
                  <a:lnTo>
                    <a:pt x="27281" y="64394"/>
                  </a:lnTo>
                  <a:close/>
                  <a:moveTo>
                    <a:pt x="40414" y="64394"/>
                  </a:moveTo>
                  <a:lnTo>
                    <a:pt x="40414" y="70478"/>
                  </a:lnTo>
                  <a:lnTo>
                    <a:pt x="34008" y="70478"/>
                  </a:lnTo>
                  <a:lnTo>
                    <a:pt x="34008" y="64394"/>
                  </a:lnTo>
                  <a:close/>
                  <a:moveTo>
                    <a:pt x="47140" y="64394"/>
                  </a:moveTo>
                  <a:lnTo>
                    <a:pt x="47140" y="70478"/>
                  </a:lnTo>
                  <a:lnTo>
                    <a:pt x="40753" y="70478"/>
                  </a:lnTo>
                  <a:lnTo>
                    <a:pt x="40753" y="64394"/>
                  </a:lnTo>
                  <a:close/>
                  <a:moveTo>
                    <a:pt x="53885" y="64394"/>
                  </a:moveTo>
                  <a:lnTo>
                    <a:pt x="53885" y="70478"/>
                  </a:lnTo>
                  <a:lnTo>
                    <a:pt x="47479" y="70478"/>
                  </a:lnTo>
                  <a:lnTo>
                    <a:pt x="47479" y="64394"/>
                  </a:lnTo>
                  <a:close/>
                  <a:moveTo>
                    <a:pt x="60611" y="64394"/>
                  </a:moveTo>
                  <a:lnTo>
                    <a:pt x="60611" y="70478"/>
                  </a:lnTo>
                  <a:lnTo>
                    <a:pt x="54206" y="70478"/>
                  </a:lnTo>
                  <a:lnTo>
                    <a:pt x="54206" y="64394"/>
                  </a:lnTo>
                  <a:close/>
                  <a:moveTo>
                    <a:pt x="67338" y="64394"/>
                  </a:moveTo>
                  <a:lnTo>
                    <a:pt x="67338" y="70478"/>
                  </a:lnTo>
                  <a:lnTo>
                    <a:pt x="60950" y="70478"/>
                  </a:lnTo>
                  <a:lnTo>
                    <a:pt x="60950" y="64394"/>
                  </a:lnTo>
                  <a:close/>
                  <a:moveTo>
                    <a:pt x="74083" y="64394"/>
                  </a:moveTo>
                  <a:lnTo>
                    <a:pt x="74083" y="70478"/>
                  </a:lnTo>
                  <a:lnTo>
                    <a:pt x="67677" y="70478"/>
                  </a:lnTo>
                  <a:lnTo>
                    <a:pt x="67677" y="64394"/>
                  </a:lnTo>
                  <a:close/>
                  <a:moveTo>
                    <a:pt x="80809" y="64394"/>
                  </a:moveTo>
                  <a:lnTo>
                    <a:pt x="80809" y="70478"/>
                  </a:lnTo>
                  <a:lnTo>
                    <a:pt x="74422" y="70478"/>
                  </a:lnTo>
                  <a:lnTo>
                    <a:pt x="74422" y="64394"/>
                  </a:lnTo>
                  <a:close/>
                  <a:moveTo>
                    <a:pt x="87554" y="64394"/>
                  </a:moveTo>
                  <a:lnTo>
                    <a:pt x="87554" y="70478"/>
                  </a:lnTo>
                  <a:lnTo>
                    <a:pt x="81148" y="70478"/>
                  </a:lnTo>
                  <a:lnTo>
                    <a:pt x="81148" y="64394"/>
                  </a:lnTo>
                  <a:close/>
                  <a:moveTo>
                    <a:pt x="94281" y="64394"/>
                  </a:moveTo>
                  <a:lnTo>
                    <a:pt x="94281" y="70478"/>
                  </a:lnTo>
                  <a:lnTo>
                    <a:pt x="87893" y="70478"/>
                  </a:lnTo>
                  <a:lnTo>
                    <a:pt x="87893" y="64394"/>
                  </a:lnTo>
                  <a:close/>
                  <a:moveTo>
                    <a:pt x="101007" y="64394"/>
                  </a:moveTo>
                  <a:lnTo>
                    <a:pt x="101007" y="70478"/>
                  </a:lnTo>
                  <a:lnTo>
                    <a:pt x="94620" y="70478"/>
                  </a:lnTo>
                  <a:lnTo>
                    <a:pt x="94620" y="64394"/>
                  </a:lnTo>
                  <a:close/>
                  <a:moveTo>
                    <a:pt x="107752" y="64394"/>
                  </a:moveTo>
                  <a:lnTo>
                    <a:pt x="107752" y="70478"/>
                  </a:lnTo>
                  <a:lnTo>
                    <a:pt x="101346" y="70478"/>
                  </a:lnTo>
                  <a:lnTo>
                    <a:pt x="101346" y="64394"/>
                  </a:lnTo>
                  <a:close/>
                  <a:moveTo>
                    <a:pt x="114478" y="64394"/>
                  </a:moveTo>
                  <a:lnTo>
                    <a:pt x="114478" y="70478"/>
                  </a:lnTo>
                  <a:lnTo>
                    <a:pt x="108091" y="70478"/>
                  </a:lnTo>
                  <a:lnTo>
                    <a:pt x="108091" y="64394"/>
                  </a:lnTo>
                  <a:close/>
                  <a:moveTo>
                    <a:pt x="121223" y="64394"/>
                  </a:moveTo>
                  <a:lnTo>
                    <a:pt x="121223" y="70478"/>
                  </a:lnTo>
                  <a:lnTo>
                    <a:pt x="114817" y="70478"/>
                  </a:lnTo>
                  <a:lnTo>
                    <a:pt x="114817" y="64394"/>
                  </a:lnTo>
                  <a:close/>
                  <a:moveTo>
                    <a:pt x="127950" y="64394"/>
                  </a:moveTo>
                  <a:lnTo>
                    <a:pt x="127950" y="70478"/>
                  </a:lnTo>
                  <a:lnTo>
                    <a:pt x="121562" y="70478"/>
                  </a:lnTo>
                  <a:lnTo>
                    <a:pt x="121562" y="64394"/>
                  </a:lnTo>
                  <a:close/>
                  <a:moveTo>
                    <a:pt x="134694" y="64394"/>
                  </a:moveTo>
                  <a:lnTo>
                    <a:pt x="134694" y="70478"/>
                  </a:lnTo>
                  <a:lnTo>
                    <a:pt x="128289" y="70478"/>
                  </a:lnTo>
                  <a:lnTo>
                    <a:pt x="128289" y="64394"/>
                  </a:lnTo>
                  <a:close/>
                  <a:moveTo>
                    <a:pt x="141421" y="64394"/>
                  </a:moveTo>
                  <a:lnTo>
                    <a:pt x="141421" y="70478"/>
                  </a:lnTo>
                  <a:lnTo>
                    <a:pt x="135033" y="70478"/>
                  </a:lnTo>
                  <a:lnTo>
                    <a:pt x="135033" y="64394"/>
                  </a:lnTo>
                  <a:close/>
                  <a:moveTo>
                    <a:pt x="148148" y="64394"/>
                  </a:moveTo>
                  <a:lnTo>
                    <a:pt x="148148" y="70478"/>
                  </a:lnTo>
                  <a:lnTo>
                    <a:pt x="141760" y="70478"/>
                  </a:lnTo>
                  <a:lnTo>
                    <a:pt x="141760" y="64394"/>
                  </a:lnTo>
                  <a:close/>
                  <a:moveTo>
                    <a:pt x="154892" y="64394"/>
                  </a:moveTo>
                  <a:lnTo>
                    <a:pt x="154892" y="70478"/>
                  </a:lnTo>
                  <a:lnTo>
                    <a:pt x="148487" y="70478"/>
                  </a:lnTo>
                  <a:lnTo>
                    <a:pt x="148487" y="64394"/>
                  </a:lnTo>
                  <a:close/>
                  <a:moveTo>
                    <a:pt x="161619" y="64394"/>
                  </a:moveTo>
                  <a:lnTo>
                    <a:pt x="161619" y="70478"/>
                  </a:lnTo>
                  <a:lnTo>
                    <a:pt x="155231" y="70478"/>
                  </a:lnTo>
                  <a:lnTo>
                    <a:pt x="155231" y="64394"/>
                  </a:lnTo>
                  <a:close/>
                  <a:moveTo>
                    <a:pt x="168363" y="64394"/>
                  </a:moveTo>
                  <a:lnTo>
                    <a:pt x="168363" y="70478"/>
                  </a:lnTo>
                  <a:lnTo>
                    <a:pt x="161958" y="70478"/>
                  </a:lnTo>
                  <a:lnTo>
                    <a:pt x="161958" y="64394"/>
                  </a:lnTo>
                  <a:close/>
                  <a:moveTo>
                    <a:pt x="175090" y="64394"/>
                  </a:moveTo>
                  <a:lnTo>
                    <a:pt x="175090" y="70478"/>
                  </a:lnTo>
                  <a:lnTo>
                    <a:pt x="168702" y="70478"/>
                  </a:lnTo>
                  <a:lnTo>
                    <a:pt x="168702" y="64394"/>
                  </a:lnTo>
                  <a:close/>
                  <a:moveTo>
                    <a:pt x="181834" y="64394"/>
                  </a:moveTo>
                  <a:lnTo>
                    <a:pt x="181834" y="70478"/>
                  </a:lnTo>
                  <a:lnTo>
                    <a:pt x="175429" y="70478"/>
                  </a:lnTo>
                  <a:lnTo>
                    <a:pt x="175429" y="64394"/>
                  </a:lnTo>
                  <a:close/>
                  <a:moveTo>
                    <a:pt x="188561" y="64394"/>
                  </a:moveTo>
                  <a:lnTo>
                    <a:pt x="188561" y="70478"/>
                  </a:lnTo>
                  <a:lnTo>
                    <a:pt x="182173" y="70478"/>
                  </a:lnTo>
                  <a:lnTo>
                    <a:pt x="182173" y="64394"/>
                  </a:lnTo>
                  <a:close/>
                  <a:moveTo>
                    <a:pt x="195288" y="64394"/>
                  </a:moveTo>
                  <a:lnTo>
                    <a:pt x="195288" y="70478"/>
                  </a:lnTo>
                  <a:lnTo>
                    <a:pt x="188900" y="70478"/>
                  </a:lnTo>
                  <a:lnTo>
                    <a:pt x="188900" y="64394"/>
                  </a:lnTo>
                  <a:close/>
                  <a:moveTo>
                    <a:pt x="202032" y="64394"/>
                  </a:moveTo>
                  <a:lnTo>
                    <a:pt x="202032" y="70478"/>
                  </a:lnTo>
                  <a:lnTo>
                    <a:pt x="195627" y="70478"/>
                  </a:lnTo>
                  <a:lnTo>
                    <a:pt x="195627" y="64394"/>
                  </a:lnTo>
                  <a:close/>
                  <a:moveTo>
                    <a:pt x="208759" y="64394"/>
                  </a:moveTo>
                  <a:lnTo>
                    <a:pt x="208759" y="70478"/>
                  </a:lnTo>
                  <a:lnTo>
                    <a:pt x="202371" y="70478"/>
                  </a:lnTo>
                  <a:lnTo>
                    <a:pt x="202371" y="64394"/>
                  </a:lnTo>
                  <a:close/>
                  <a:moveTo>
                    <a:pt x="215504" y="64394"/>
                  </a:moveTo>
                  <a:lnTo>
                    <a:pt x="215504" y="70478"/>
                  </a:lnTo>
                  <a:lnTo>
                    <a:pt x="209098" y="70478"/>
                  </a:lnTo>
                  <a:lnTo>
                    <a:pt x="209098" y="64394"/>
                  </a:lnTo>
                  <a:close/>
                  <a:moveTo>
                    <a:pt x="222230" y="64394"/>
                  </a:moveTo>
                  <a:lnTo>
                    <a:pt x="222230" y="70478"/>
                  </a:lnTo>
                  <a:lnTo>
                    <a:pt x="215843" y="70478"/>
                  </a:lnTo>
                  <a:lnTo>
                    <a:pt x="215843" y="64394"/>
                  </a:lnTo>
                  <a:close/>
                  <a:moveTo>
                    <a:pt x="228975" y="64394"/>
                  </a:moveTo>
                  <a:lnTo>
                    <a:pt x="228975" y="70478"/>
                  </a:lnTo>
                  <a:lnTo>
                    <a:pt x="222569" y="70478"/>
                  </a:lnTo>
                  <a:lnTo>
                    <a:pt x="222569" y="64394"/>
                  </a:lnTo>
                  <a:close/>
                  <a:moveTo>
                    <a:pt x="235701" y="64394"/>
                  </a:moveTo>
                  <a:lnTo>
                    <a:pt x="235701" y="70478"/>
                  </a:lnTo>
                  <a:lnTo>
                    <a:pt x="229296" y="70478"/>
                  </a:lnTo>
                  <a:lnTo>
                    <a:pt x="229296" y="64394"/>
                  </a:lnTo>
                  <a:close/>
                  <a:moveTo>
                    <a:pt x="242428" y="64394"/>
                  </a:moveTo>
                  <a:lnTo>
                    <a:pt x="242428" y="70478"/>
                  </a:lnTo>
                  <a:lnTo>
                    <a:pt x="236040" y="70478"/>
                  </a:lnTo>
                  <a:lnTo>
                    <a:pt x="236040" y="64394"/>
                  </a:lnTo>
                  <a:close/>
                  <a:moveTo>
                    <a:pt x="249173" y="64394"/>
                  </a:moveTo>
                  <a:lnTo>
                    <a:pt x="249173" y="70478"/>
                  </a:lnTo>
                  <a:lnTo>
                    <a:pt x="242767" y="70478"/>
                  </a:lnTo>
                  <a:lnTo>
                    <a:pt x="242767" y="64394"/>
                  </a:lnTo>
                  <a:close/>
                  <a:moveTo>
                    <a:pt x="255899" y="64394"/>
                  </a:moveTo>
                  <a:lnTo>
                    <a:pt x="255899" y="70478"/>
                  </a:lnTo>
                  <a:lnTo>
                    <a:pt x="249512" y="70478"/>
                  </a:lnTo>
                  <a:lnTo>
                    <a:pt x="249512" y="64394"/>
                  </a:lnTo>
                  <a:close/>
                  <a:moveTo>
                    <a:pt x="262644" y="64394"/>
                  </a:moveTo>
                  <a:lnTo>
                    <a:pt x="262644" y="70478"/>
                  </a:lnTo>
                  <a:lnTo>
                    <a:pt x="256238" y="70478"/>
                  </a:lnTo>
                  <a:lnTo>
                    <a:pt x="256238" y="64394"/>
                  </a:lnTo>
                  <a:close/>
                  <a:moveTo>
                    <a:pt x="269370" y="64394"/>
                  </a:moveTo>
                  <a:lnTo>
                    <a:pt x="269370" y="70478"/>
                  </a:lnTo>
                  <a:lnTo>
                    <a:pt x="262983" y="70478"/>
                  </a:lnTo>
                  <a:lnTo>
                    <a:pt x="262983" y="64394"/>
                  </a:lnTo>
                  <a:close/>
                  <a:moveTo>
                    <a:pt x="276115" y="64394"/>
                  </a:moveTo>
                  <a:lnTo>
                    <a:pt x="276115" y="70478"/>
                  </a:lnTo>
                  <a:lnTo>
                    <a:pt x="269709" y="70478"/>
                  </a:lnTo>
                  <a:lnTo>
                    <a:pt x="269709" y="64394"/>
                  </a:lnTo>
                  <a:close/>
                  <a:moveTo>
                    <a:pt x="282842" y="64394"/>
                  </a:moveTo>
                  <a:lnTo>
                    <a:pt x="282842" y="70478"/>
                  </a:lnTo>
                  <a:lnTo>
                    <a:pt x="276436" y="70478"/>
                  </a:lnTo>
                  <a:lnTo>
                    <a:pt x="276436" y="64394"/>
                  </a:lnTo>
                  <a:close/>
                  <a:moveTo>
                    <a:pt x="6745" y="70800"/>
                  </a:moveTo>
                  <a:lnTo>
                    <a:pt x="6745" y="76884"/>
                  </a:lnTo>
                  <a:lnTo>
                    <a:pt x="339" y="76884"/>
                  </a:lnTo>
                  <a:lnTo>
                    <a:pt x="339" y="70800"/>
                  </a:lnTo>
                  <a:close/>
                  <a:moveTo>
                    <a:pt x="13471" y="70800"/>
                  </a:moveTo>
                  <a:lnTo>
                    <a:pt x="13471" y="76884"/>
                  </a:lnTo>
                  <a:lnTo>
                    <a:pt x="7066" y="76884"/>
                  </a:lnTo>
                  <a:lnTo>
                    <a:pt x="7066" y="70800"/>
                  </a:lnTo>
                  <a:close/>
                  <a:moveTo>
                    <a:pt x="20198" y="70800"/>
                  </a:moveTo>
                  <a:lnTo>
                    <a:pt x="20198" y="76884"/>
                  </a:lnTo>
                  <a:lnTo>
                    <a:pt x="13810" y="76884"/>
                  </a:lnTo>
                  <a:lnTo>
                    <a:pt x="13810" y="70800"/>
                  </a:lnTo>
                  <a:close/>
                  <a:moveTo>
                    <a:pt x="26942" y="70800"/>
                  </a:moveTo>
                  <a:lnTo>
                    <a:pt x="26942" y="76884"/>
                  </a:lnTo>
                  <a:lnTo>
                    <a:pt x="20537" y="76884"/>
                  </a:lnTo>
                  <a:lnTo>
                    <a:pt x="20537" y="70800"/>
                  </a:lnTo>
                  <a:close/>
                  <a:moveTo>
                    <a:pt x="33669" y="70800"/>
                  </a:moveTo>
                  <a:lnTo>
                    <a:pt x="33669" y="76884"/>
                  </a:lnTo>
                  <a:lnTo>
                    <a:pt x="27281" y="76884"/>
                  </a:lnTo>
                  <a:lnTo>
                    <a:pt x="27281" y="70800"/>
                  </a:lnTo>
                  <a:close/>
                  <a:moveTo>
                    <a:pt x="40414" y="70800"/>
                  </a:moveTo>
                  <a:lnTo>
                    <a:pt x="40414" y="76884"/>
                  </a:lnTo>
                  <a:lnTo>
                    <a:pt x="34008" y="76884"/>
                  </a:lnTo>
                  <a:lnTo>
                    <a:pt x="34008" y="70800"/>
                  </a:lnTo>
                  <a:close/>
                  <a:moveTo>
                    <a:pt x="47140" y="70800"/>
                  </a:moveTo>
                  <a:lnTo>
                    <a:pt x="47140" y="76884"/>
                  </a:lnTo>
                  <a:lnTo>
                    <a:pt x="40753" y="76884"/>
                  </a:lnTo>
                  <a:lnTo>
                    <a:pt x="40753" y="70800"/>
                  </a:lnTo>
                  <a:close/>
                  <a:moveTo>
                    <a:pt x="53885" y="70800"/>
                  </a:moveTo>
                  <a:lnTo>
                    <a:pt x="53885" y="76884"/>
                  </a:lnTo>
                  <a:lnTo>
                    <a:pt x="47479" y="76884"/>
                  </a:lnTo>
                  <a:lnTo>
                    <a:pt x="47479" y="70800"/>
                  </a:lnTo>
                  <a:close/>
                  <a:moveTo>
                    <a:pt x="60611" y="70800"/>
                  </a:moveTo>
                  <a:lnTo>
                    <a:pt x="60611" y="76884"/>
                  </a:lnTo>
                  <a:lnTo>
                    <a:pt x="54206" y="76884"/>
                  </a:lnTo>
                  <a:lnTo>
                    <a:pt x="54206" y="70800"/>
                  </a:lnTo>
                  <a:close/>
                  <a:moveTo>
                    <a:pt x="67338" y="70800"/>
                  </a:moveTo>
                  <a:lnTo>
                    <a:pt x="67338" y="76884"/>
                  </a:lnTo>
                  <a:lnTo>
                    <a:pt x="60950" y="76884"/>
                  </a:lnTo>
                  <a:lnTo>
                    <a:pt x="60950" y="70800"/>
                  </a:lnTo>
                  <a:close/>
                  <a:moveTo>
                    <a:pt x="74083" y="70800"/>
                  </a:moveTo>
                  <a:lnTo>
                    <a:pt x="74083" y="76884"/>
                  </a:lnTo>
                  <a:lnTo>
                    <a:pt x="67677" y="76884"/>
                  </a:lnTo>
                  <a:lnTo>
                    <a:pt x="67677" y="70800"/>
                  </a:lnTo>
                  <a:close/>
                  <a:moveTo>
                    <a:pt x="80809" y="70800"/>
                  </a:moveTo>
                  <a:lnTo>
                    <a:pt x="80809" y="76884"/>
                  </a:lnTo>
                  <a:lnTo>
                    <a:pt x="74422" y="76884"/>
                  </a:lnTo>
                  <a:lnTo>
                    <a:pt x="74422" y="70800"/>
                  </a:lnTo>
                  <a:close/>
                  <a:moveTo>
                    <a:pt x="87554" y="70800"/>
                  </a:moveTo>
                  <a:lnTo>
                    <a:pt x="87554" y="76884"/>
                  </a:lnTo>
                  <a:lnTo>
                    <a:pt x="81148" y="76884"/>
                  </a:lnTo>
                  <a:lnTo>
                    <a:pt x="81148" y="70800"/>
                  </a:lnTo>
                  <a:close/>
                  <a:moveTo>
                    <a:pt x="94281" y="70800"/>
                  </a:moveTo>
                  <a:lnTo>
                    <a:pt x="94281" y="76884"/>
                  </a:lnTo>
                  <a:lnTo>
                    <a:pt x="87893" y="76884"/>
                  </a:lnTo>
                  <a:lnTo>
                    <a:pt x="87893" y="70800"/>
                  </a:lnTo>
                  <a:close/>
                  <a:moveTo>
                    <a:pt x="101007" y="70800"/>
                  </a:moveTo>
                  <a:lnTo>
                    <a:pt x="101007" y="76884"/>
                  </a:lnTo>
                  <a:lnTo>
                    <a:pt x="94620" y="76884"/>
                  </a:lnTo>
                  <a:lnTo>
                    <a:pt x="94620" y="70800"/>
                  </a:lnTo>
                  <a:close/>
                  <a:moveTo>
                    <a:pt x="107752" y="70800"/>
                  </a:moveTo>
                  <a:lnTo>
                    <a:pt x="107752" y="76884"/>
                  </a:lnTo>
                  <a:lnTo>
                    <a:pt x="101346" y="76884"/>
                  </a:lnTo>
                  <a:lnTo>
                    <a:pt x="101346" y="70800"/>
                  </a:lnTo>
                  <a:close/>
                  <a:moveTo>
                    <a:pt x="114478" y="70800"/>
                  </a:moveTo>
                  <a:lnTo>
                    <a:pt x="114478" y="76884"/>
                  </a:lnTo>
                  <a:lnTo>
                    <a:pt x="108091" y="76884"/>
                  </a:lnTo>
                  <a:lnTo>
                    <a:pt x="108091" y="70800"/>
                  </a:lnTo>
                  <a:close/>
                  <a:moveTo>
                    <a:pt x="121223" y="70800"/>
                  </a:moveTo>
                  <a:lnTo>
                    <a:pt x="121223" y="76884"/>
                  </a:lnTo>
                  <a:lnTo>
                    <a:pt x="114817" y="76884"/>
                  </a:lnTo>
                  <a:lnTo>
                    <a:pt x="114817" y="70800"/>
                  </a:lnTo>
                  <a:close/>
                  <a:moveTo>
                    <a:pt x="127950" y="70800"/>
                  </a:moveTo>
                  <a:lnTo>
                    <a:pt x="127950" y="76884"/>
                  </a:lnTo>
                  <a:lnTo>
                    <a:pt x="121562" y="76884"/>
                  </a:lnTo>
                  <a:lnTo>
                    <a:pt x="121562" y="70800"/>
                  </a:lnTo>
                  <a:close/>
                  <a:moveTo>
                    <a:pt x="134694" y="70800"/>
                  </a:moveTo>
                  <a:lnTo>
                    <a:pt x="134694" y="76884"/>
                  </a:lnTo>
                  <a:lnTo>
                    <a:pt x="128289" y="76884"/>
                  </a:lnTo>
                  <a:lnTo>
                    <a:pt x="128289" y="70800"/>
                  </a:lnTo>
                  <a:close/>
                  <a:moveTo>
                    <a:pt x="141421" y="70800"/>
                  </a:moveTo>
                  <a:lnTo>
                    <a:pt x="141421" y="76884"/>
                  </a:lnTo>
                  <a:lnTo>
                    <a:pt x="135033" y="76884"/>
                  </a:lnTo>
                  <a:lnTo>
                    <a:pt x="135033" y="70800"/>
                  </a:lnTo>
                  <a:close/>
                  <a:moveTo>
                    <a:pt x="148148" y="70800"/>
                  </a:moveTo>
                  <a:lnTo>
                    <a:pt x="148148" y="76884"/>
                  </a:lnTo>
                  <a:lnTo>
                    <a:pt x="141760" y="76884"/>
                  </a:lnTo>
                  <a:lnTo>
                    <a:pt x="141760" y="70800"/>
                  </a:lnTo>
                  <a:close/>
                  <a:moveTo>
                    <a:pt x="154892" y="70800"/>
                  </a:moveTo>
                  <a:lnTo>
                    <a:pt x="154892" y="76884"/>
                  </a:lnTo>
                  <a:lnTo>
                    <a:pt x="148487" y="76884"/>
                  </a:lnTo>
                  <a:lnTo>
                    <a:pt x="148487" y="70800"/>
                  </a:lnTo>
                  <a:close/>
                  <a:moveTo>
                    <a:pt x="161619" y="70800"/>
                  </a:moveTo>
                  <a:lnTo>
                    <a:pt x="161619" y="76884"/>
                  </a:lnTo>
                  <a:lnTo>
                    <a:pt x="155231" y="76884"/>
                  </a:lnTo>
                  <a:lnTo>
                    <a:pt x="155231" y="70800"/>
                  </a:lnTo>
                  <a:close/>
                  <a:moveTo>
                    <a:pt x="168363" y="70800"/>
                  </a:moveTo>
                  <a:lnTo>
                    <a:pt x="168363" y="76884"/>
                  </a:lnTo>
                  <a:lnTo>
                    <a:pt x="161958" y="76884"/>
                  </a:lnTo>
                  <a:lnTo>
                    <a:pt x="161958" y="70800"/>
                  </a:lnTo>
                  <a:close/>
                  <a:moveTo>
                    <a:pt x="175090" y="70800"/>
                  </a:moveTo>
                  <a:lnTo>
                    <a:pt x="175090" y="76884"/>
                  </a:lnTo>
                  <a:lnTo>
                    <a:pt x="168702" y="76884"/>
                  </a:lnTo>
                  <a:lnTo>
                    <a:pt x="168702" y="70800"/>
                  </a:lnTo>
                  <a:close/>
                  <a:moveTo>
                    <a:pt x="181834" y="70800"/>
                  </a:moveTo>
                  <a:lnTo>
                    <a:pt x="181834" y="76884"/>
                  </a:lnTo>
                  <a:lnTo>
                    <a:pt x="175429" y="76884"/>
                  </a:lnTo>
                  <a:lnTo>
                    <a:pt x="175429" y="70800"/>
                  </a:lnTo>
                  <a:close/>
                  <a:moveTo>
                    <a:pt x="188561" y="70800"/>
                  </a:moveTo>
                  <a:lnTo>
                    <a:pt x="188561" y="76884"/>
                  </a:lnTo>
                  <a:lnTo>
                    <a:pt x="182173" y="76884"/>
                  </a:lnTo>
                  <a:lnTo>
                    <a:pt x="182173" y="70800"/>
                  </a:lnTo>
                  <a:close/>
                  <a:moveTo>
                    <a:pt x="195288" y="70800"/>
                  </a:moveTo>
                  <a:lnTo>
                    <a:pt x="195288" y="76884"/>
                  </a:lnTo>
                  <a:lnTo>
                    <a:pt x="188900" y="76884"/>
                  </a:lnTo>
                  <a:lnTo>
                    <a:pt x="188900" y="70800"/>
                  </a:lnTo>
                  <a:close/>
                  <a:moveTo>
                    <a:pt x="202032" y="70800"/>
                  </a:moveTo>
                  <a:lnTo>
                    <a:pt x="202032" y="76884"/>
                  </a:lnTo>
                  <a:lnTo>
                    <a:pt x="195627" y="76884"/>
                  </a:lnTo>
                  <a:lnTo>
                    <a:pt x="195627" y="70800"/>
                  </a:lnTo>
                  <a:close/>
                  <a:moveTo>
                    <a:pt x="208759" y="70800"/>
                  </a:moveTo>
                  <a:lnTo>
                    <a:pt x="208759" y="76884"/>
                  </a:lnTo>
                  <a:lnTo>
                    <a:pt x="202371" y="76884"/>
                  </a:lnTo>
                  <a:lnTo>
                    <a:pt x="202371" y="70800"/>
                  </a:lnTo>
                  <a:close/>
                  <a:moveTo>
                    <a:pt x="215504" y="70800"/>
                  </a:moveTo>
                  <a:lnTo>
                    <a:pt x="215504" y="76884"/>
                  </a:lnTo>
                  <a:lnTo>
                    <a:pt x="209098" y="76884"/>
                  </a:lnTo>
                  <a:lnTo>
                    <a:pt x="209098" y="70800"/>
                  </a:lnTo>
                  <a:close/>
                  <a:moveTo>
                    <a:pt x="222230" y="70800"/>
                  </a:moveTo>
                  <a:lnTo>
                    <a:pt x="222230" y="76884"/>
                  </a:lnTo>
                  <a:lnTo>
                    <a:pt x="215843" y="76884"/>
                  </a:lnTo>
                  <a:lnTo>
                    <a:pt x="215843" y="70800"/>
                  </a:lnTo>
                  <a:close/>
                  <a:moveTo>
                    <a:pt x="228975" y="70800"/>
                  </a:moveTo>
                  <a:lnTo>
                    <a:pt x="228975" y="76884"/>
                  </a:lnTo>
                  <a:lnTo>
                    <a:pt x="222569" y="76884"/>
                  </a:lnTo>
                  <a:lnTo>
                    <a:pt x="222569" y="70800"/>
                  </a:lnTo>
                  <a:close/>
                  <a:moveTo>
                    <a:pt x="235701" y="70800"/>
                  </a:moveTo>
                  <a:lnTo>
                    <a:pt x="235701" y="76884"/>
                  </a:lnTo>
                  <a:lnTo>
                    <a:pt x="229296" y="76884"/>
                  </a:lnTo>
                  <a:lnTo>
                    <a:pt x="229296" y="70800"/>
                  </a:lnTo>
                  <a:close/>
                  <a:moveTo>
                    <a:pt x="242428" y="70800"/>
                  </a:moveTo>
                  <a:lnTo>
                    <a:pt x="242428" y="76884"/>
                  </a:lnTo>
                  <a:lnTo>
                    <a:pt x="236040" y="76884"/>
                  </a:lnTo>
                  <a:lnTo>
                    <a:pt x="236040" y="70800"/>
                  </a:lnTo>
                  <a:close/>
                  <a:moveTo>
                    <a:pt x="249173" y="70800"/>
                  </a:moveTo>
                  <a:lnTo>
                    <a:pt x="249173" y="76884"/>
                  </a:lnTo>
                  <a:lnTo>
                    <a:pt x="242767" y="76884"/>
                  </a:lnTo>
                  <a:lnTo>
                    <a:pt x="242767" y="70800"/>
                  </a:lnTo>
                  <a:close/>
                  <a:moveTo>
                    <a:pt x="255899" y="70800"/>
                  </a:moveTo>
                  <a:lnTo>
                    <a:pt x="255899" y="76884"/>
                  </a:lnTo>
                  <a:lnTo>
                    <a:pt x="249512" y="76884"/>
                  </a:lnTo>
                  <a:lnTo>
                    <a:pt x="249512" y="70800"/>
                  </a:lnTo>
                  <a:close/>
                  <a:moveTo>
                    <a:pt x="262644" y="70800"/>
                  </a:moveTo>
                  <a:lnTo>
                    <a:pt x="262644" y="76884"/>
                  </a:lnTo>
                  <a:lnTo>
                    <a:pt x="256238" y="76884"/>
                  </a:lnTo>
                  <a:lnTo>
                    <a:pt x="256238" y="70800"/>
                  </a:lnTo>
                  <a:close/>
                  <a:moveTo>
                    <a:pt x="269370" y="70800"/>
                  </a:moveTo>
                  <a:lnTo>
                    <a:pt x="269370" y="76884"/>
                  </a:lnTo>
                  <a:lnTo>
                    <a:pt x="262983" y="76884"/>
                  </a:lnTo>
                  <a:lnTo>
                    <a:pt x="262983" y="70800"/>
                  </a:lnTo>
                  <a:close/>
                  <a:moveTo>
                    <a:pt x="276115" y="70800"/>
                  </a:moveTo>
                  <a:lnTo>
                    <a:pt x="276115" y="76884"/>
                  </a:lnTo>
                  <a:lnTo>
                    <a:pt x="269709" y="76884"/>
                  </a:lnTo>
                  <a:lnTo>
                    <a:pt x="269709" y="70800"/>
                  </a:lnTo>
                  <a:close/>
                  <a:moveTo>
                    <a:pt x="282842" y="70800"/>
                  </a:moveTo>
                  <a:lnTo>
                    <a:pt x="282842" y="76884"/>
                  </a:lnTo>
                  <a:lnTo>
                    <a:pt x="276436" y="76884"/>
                  </a:lnTo>
                  <a:lnTo>
                    <a:pt x="276436" y="70800"/>
                  </a:lnTo>
                  <a:close/>
                  <a:moveTo>
                    <a:pt x="6745" y="77205"/>
                  </a:moveTo>
                  <a:lnTo>
                    <a:pt x="6745" y="83289"/>
                  </a:lnTo>
                  <a:lnTo>
                    <a:pt x="339" y="83289"/>
                  </a:lnTo>
                  <a:lnTo>
                    <a:pt x="339" y="77205"/>
                  </a:lnTo>
                  <a:close/>
                  <a:moveTo>
                    <a:pt x="13471" y="77205"/>
                  </a:moveTo>
                  <a:lnTo>
                    <a:pt x="13471" y="83289"/>
                  </a:lnTo>
                  <a:lnTo>
                    <a:pt x="7066" y="83289"/>
                  </a:lnTo>
                  <a:lnTo>
                    <a:pt x="7066" y="77205"/>
                  </a:lnTo>
                  <a:close/>
                  <a:moveTo>
                    <a:pt x="20198" y="77205"/>
                  </a:moveTo>
                  <a:lnTo>
                    <a:pt x="20198" y="83289"/>
                  </a:lnTo>
                  <a:lnTo>
                    <a:pt x="13810" y="83289"/>
                  </a:lnTo>
                  <a:lnTo>
                    <a:pt x="13810" y="77205"/>
                  </a:lnTo>
                  <a:close/>
                  <a:moveTo>
                    <a:pt x="26942" y="77205"/>
                  </a:moveTo>
                  <a:lnTo>
                    <a:pt x="26942" y="83289"/>
                  </a:lnTo>
                  <a:lnTo>
                    <a:pt x="20537" y="83289"/>
                  </a:lnTo>
                  <a:lnTo>
                    <a:pt x="20537" y="77205"/>
                  </a:lnTo>
                  <a:close/>
                  <a:moveTo>
                    <a:pt x="33669" y="77205"/>
                  </a:moveTo>
                  <a:lnTo>
                    <a:pt x="33669" y="83289"/>
                  </a:lnTo>
                  <a:lnTo>
                    <a:pt x="27281" y="83289"/>
                  </a:lnTo>
                  <a:lnTo>
                    <a:pt x="27281" y="77205"/>
                  </a:lnTo>
                  <a:close/>
                  <a:moveTo>
                    <a:pt x="40414" y="77205"/>
                  </a:moveTo>
                  <a:lnTo>
                    <a:pt x="40414" y="83289"/>
                  </a:lnTo>
                  <a:lnTo>
                    <a:pt x="34008" y="83289"/>
                  </a:lnTo>
                  <a:lnTo>
                    <a:pt x="34008" y="77205"/>
                  </a:lnTo>
                  <a:close/>
                  <a:moveTo>
                    <a:pt x="47140" y="77205"/>
                  </a:moveTo>
                  <a:lnTo>
                    <a:pt x="47140" y="83289"/>
                  </a:lnTo>
                  <a:lnTo>
                    <a:pt x="40753" y="83289"/>
                  </a:lnTo>
                  <a:lnTo>
                    <a:pt x="40753" y="77205"/>
                  </a:lnTo>
                  <a:close/>
                  <a:moveTo>
                    <a:pt x="53885" y="77205"/>
                  </a:moveTo>
                  <a:lnTo>
                    <a:pt x="53885" y="83289"/>
                  </a:lnTo>
                  <a:lnTo>
                    <a:pt x="47479" y="83289"/>
                  </a:lnTo>
                  <a:lnTo>
                    <a:pt x="47479" y="77205"/>
                  </a:lnTo>
                  <a:close/>
                  <a:moveTo>
                    <a:pt x="60611" y="77205"/>
                  </a:moveTo>
                  <a:lnTo>
                    <a:pt x="60611" y="83289"/>
                  </a:lnTo>
                  <a:lnTo>
                    <a:pt x="54206" y="83289"/>
                  </a:lnTo>
                  <a:lnTo>
                    <a:pt x="54206" y="77205"/>
                  </a:lnTo>
                  <a:close/>
                  <a:moveTo>
                    <a:pt x="67338" y="77205"/>
                  </a:moveTo>
                  <a:lnTo>
                    <a:pt x="67338" y="83289"/>
                  </a:lnTo>
                  <a:lnTo>
                    <a:pt x="60950" y="83289"/>
                  </a:lnTo>
                  <a:lnTo>
                    <a:pt x="60950" y="77205"/>
                  </a:lnTo>
                  <a:close/>
                  <a:moveTo>
                    <a:pt x="74083" y="77205"/>
                  </a:moveTo>
                  <a:lnTo>
                    <a:pt x="74083" y="83289"/>
                  </a:lnTo>
                  <a:lnTo>
                    <a:pt x="67677" y="83289"/>
                  </a:lnTo>
                  <a:lnTo>
                    <a:pt x="67677" y="77205"/>
                  </a:lnTo>
                  <a:close/>
                  <a:moveTo>
                    <a:pt x="80809" y="77205"/>
                  </a:moveTo>
                  <a:lnTo>
                    <a:pt x="80809" y="83289"/>
                  </a:lnTo>
                  <a:lnTo>
                    <a:pt x="74422" y="83289"/>
                  </a:lnTo>
                  <a:lnTo>
                    <a:pt x="74422" y="77205"/>
                  </a:lnTo>
                  <a:close/>
                  <a:moveTo>
                    <a:pt x="87554" y="77205"/>
                  </a:moveTo>
                  <a:lnTo>
                    <a:pt x="87554" y="83289"/>
                  </a:lnTo>
                  <a:lnTo>
                    <a:pt x="81148" y="83289"/>
                  </a:lnTo>
                  <a:lnTo>
                    <a:pt x="81148" y="77205"/>
                  </a:lnTo>
                  <a:close/>
                  <a:moveTo>
                    <a:pt x="94281" y="77205"/>
                  </a:moveTo>
                  <a:lnTo>
                    <a:pt x="94281" y="83289"/>
                  </a:lnTo>
                  <a:lnTo>
                    <a:pt x="87893" y="83289"/>
                  </a:lnTo>
                  <a:lnTo>
                    <a:pt x="87893" y="77205"/>
                  </a:lnTo>
                  <a:close/>
                  <a:moveTo>
                    <a:pt x="101007" y="77205"/>
                  </a:moveTo>
                  <a:lnTo>
                    <a:pt x="101007" y="83289"/>
                  </a:lnTo>
                  <a:lnTo>
                    <a:pt x="94620" y="83289"/>
                  </a:lnTo>
                  <a:lnTo>
                    <a:pt x="94620" y="77205"/>
                  </a:lnTo>
                  <a:close/>
                  <a:moveTo>
                    <a:pt x="107752" y="77205"/>
                  </a:moveTo>
                  <a:lnTo>
                    <a:pt x="107752" y="83289"/>
                  </a:lnTo>
                  <a:lnTo>
                    <a:pt x="101346" y="83289"/>
                  </a:lnTo>
                  <a:lnTo>
                    <a:pt x="101346" y="77205"/>
                  </a:lnTo>
                  <a:close/>
                  <a:moveTo>
                    <a:pt x="114478" y="77205"/>
                  </a:moveTo>
                  <a:lnTo>
                    <a:pt x="114478" y="83289"/>
                  </a:lnTo>
                  <a:lnTo>
                    <a:pt x="108091" y="83289"/>
                  </a:lnTo>
                  <a:lnTo>
                    <a:pt x="108091" y="77205"/>
                  </a:lnTo>
                  <a:close/>
                  <a:moveTo>
                    <a:pt x="121223" y="77205"/>
                  </a:moveTo>
                  <a:lnTo>
                    <a:pt x="121223" y="83289"/>
                  </a:lnTo>
                  <a:lnTo>
                    <a:pt x="114817" y="83289"/>
                  </a:lnTo>
                  <a:lnTo>
                    <a:pt x="114817" y="77205"/>
                  </a:lnTo>
                  <a:close/>
                  <a:moveTo>
                    <a:pt x="127950" y="77205"/>
                  </a:moveTo>
                  <a:lnTo>
                    <a:pt x="127950" y="83289"/>
                  </a:lnTo>
                  <a:lnTo>
                    <a:pt x="121562" y="83289"/>
                  </a:lnTo>
                  <a:lnTo>
                    <a:pt x="121562" y="77205"/>
                  </a:lnTo>
                  <a:close/>
                  <a:moveTo>
                    <a:pt x="134694" y="77205"/>
                  </a:moveTo>
                  <a:lnTo>
                    <a:pt x="134694" y="83289"/>
                  </a:lnTo>
                  <a:lnTo>
                    <a:pt x="128289" y="83289"/>
                  </a:lnTo>
                  <a:lnTo>
                    <a:pt x="128289" y="77205"/>
                  </a:lnTo>
                  <a:close/>
                  <a:moveTo>
                    <a:pt x="141421" y="77205"/>
                  </a:moveTo>
                  <a:lnTo>
                    <a:pt x="141421" y="83289"/>
                  </a:lnTo>
                  <a:lnTo>
                    <a:pt x="135033" y="83289"/>
                  </a:lnTo>
                  <a:lnTo>
                    <a:pt x="135033" y="77205"/>
                  </a:lnTo>
                  <a:close/>
                  <a:moveTo>
                    <a:pt x="148148" y="77205"/>
                  </a:moveTo>
                  <a:lnTo>
                    <a:pt x="148148" y="83289"/>
                  </a:lnTo>
                  <a:lnTo>
                    <a:pt x="141760" y="83289"/>
                  </a:lnTo>
                  <a:lnTo>
                    <a:pt x="141760" y="77205"/>
                  </a:lnTo>
                  <a:close/>
                  <a:moveTo>
                    <a:pt x="154892" y="77205"/>
                  </a:moveTo>
                  <a:lnTo>
                    <a:pt x="154892" y="83289"/>
                  </a:lnTo>
                  <a:lnTo>
                    <a:pt x="148487" y="83289"/>
                  </a:lnTo>
                  <a:lnTo>
                    <a:pt x="148487" y="77205"/>
                  </a:lnTo>
                  <a:close/>
                  <a:moveTo>
                    <a:pt x="161619" y="77205"/>
                  </a:moveTo>
                  <a:lnTo>
                    <a:pt x="161619" y="83289"/>
                  </a:lnTo>
                  <a:lnTo>
                    <a:pt x="155231" y="83289"/>
                  </a:lnTo>
                  <a:lnTo>
                    <a:pt x="155231" y="77205"/>
                  </a:lnTo>
                  <a:close/>
                  <a:moveTo>
                    <a:pt x="168363" y="77205"/>
                  </a:moveTo>
                  <a:lnTo>
                    <a:pt x="168363" y="83289"/>
                  </a:lnTo>
                  <a:lnTo>
                    <a:pt x="161958" y="83289"/>
                  </a:lnTo>
                  <a:lnTo>
                    <a:pt x="161958" y="77205"/>
                  </a:lnTo>
                  <a:close/>
                  <a:moveTo>
                    <a:pt x="175090" y="77205"/>
                  </a:moveTo>
                  <a:lnTo>
                    <a:pt x="175090" y="83289"/>
                  </a:lnTo>
                  <a:lnTo>
                    <a:pt x="168702" y="83289"/>
                  </a:lnTo>
                  <a:lnTo>
                    <a:pt x="168702" y="77205"/>
                  </a:lnTo>
                  <a:close/>
                  <a:moveTo>
                    <a:pt x="181834" y="77205"/>
                  </a:moveTo>
                  <a:lnTo>
                    <a:pt x="181834" y="83289"/>
                  </a:lnTo>
                  <a:lnTo>
                    <a:pt x="175429" y="83289"/>
                  </a:lnTo>
                  <a:lnTo>
                    <a:pt x="175429" y="77205"/>
                  </a:lnTo>
                  <a:close/>
                  <a:moveTo>
                    <a:pt x="188561" y="77205"/>
                  </a:moveTo>
                  <a:lnTo>
                    <a:pt x="188561" y="83289"/>
                  </a:lnTo>
                  <a:lnTo>
                    <a:pt x="182173" y="83289"/>
                  </a:lnTo>
                  <a:lnTo>
                    <a:pt x="182173" y="77205"/>
                  </a:lnTo>
                  <a:close/>
                  <a:moveTo>
                    <a:pt x="195288" y="77205"/>
                  </a:moveTo>
                  <a:lnTo>
                    <a:pt x="195288" y="83289"/>
                  </a:lnTo>
                  <a:lnTo>
                    <a:pt x="188900" y="83289"/>
                  </a:lnTo>
                  <a:lnTo>
                    <a:pt x="188900" y="77205"/>
                  </a:lnTo>
                  <a:close/>
                  <a:moveTo>
                    <a:pt x="202032" y="77205"/>
                  </a:moveTo>
                  <a:lnTo>
                    <a:pt x="202032" y="83289"/>
                  </a:lnTo>
                  <a:lnTo>
                    <a:pt x="195627" y="83289"/>
                  </a:lnTo>
                  <a:lnTo>
                    <a:pt x="195627" y="77205"/>
                  </a:lnTo>
                  <a:close/>
                  <a:moveTo>
                    <a:pt x="208759" y="77205"/>
                  </a:moveTo>
                  <a:lnTo>
                    <a:pt x="208759" y="83289"/>
                  </a:lnTo>
                  <a:lnTo>
                    <a:pt x="202371" y="83289"/>
                  </a:lnTo>
                  <a:lnTo>
                    <a:pt x="202371" y="77205"/>
                  </a:lnTo>
                  <a:close/>
                  <a:moveTo>
                    <a:pt x="215504" y="77205"/>
                  </a:moveTo>
                  <a:lnTo>
                    <a:pt x="215504" y="83289"/>
                  </a:lnTo>
                  <a:lnTo>
                    <a:pt x="209098" y="83289"/>
                  </a:lnTo>
                  <a:lnTo>
                    <a:pt x="209098" y="77205"/>
                  </a:lnTo>
                  <a:close/>
                  <a:moveTo>
                    <a:pt x="222230" y="77205"/>
                  </a:moveTo>
                  <a:lnTo>
                    <a:pt x="222230" y="83289"/>
                  </a:lnTo>
                  <a:lnTo>
                    <a:pt x="215843" y="83289"/>
                  </a:lnTo>
                  <a:lnTo>
                    <a:pt x="215843" y="77205"/>
                  </a:lnTo>
                  <a:close/>
                  <a:moveTo>
                    <a:pt x="228975" y="77205"/>
                  </a:moveTo>
                  <a:lnTo>
                    <a:pt x="228975" y="83289"/>
                  </a:lnTo>
                  <a:lnTo>
                    <a:pt x="222569" y="83289"/>
                  </a:lnTo>
                  <a:lnTo>
                    <a:pt x="222569" y="77205"/>
                  </a:lnTo>
                  <a:close/>
                  <a:moveTo>
                    <a:pt x="235701" y="77205"/>
                  </a:moveTo>
                  <a:lnTo>
                    <a:pt x="235701" y="83289"/>
                  </a:lnTo>
                  <a:lnTo>
                    <a:pt x="229296" y="83289"/>
                  </a:lnTo>
                  <a:lnTo>
                    <a:pt x="229296" y="77205"/>
                  </a:lnTo>
                  <a:close/>
                  <a:moveTo>
                    <a:pt x="242428" y="77205"/>
                  </a:moveTo>
                  <a:lnTo>
                    <a:pt x="242428" y="83289"/>
                  </a:lnTo>
                  <a:lnTo>
                    <a:pt x="236040" y="83289"/>
                  </a:lnTo>
                  <a:lnTo>
                    <a:pt x="236040" y="77205"/>
                  </a:lnTo>
                  <a:close/>
                  <a:moveTo>
                    <a:pt x="249173" y="77205"/>
                  </a:moveTo>
                  <a:lnTo>
                    <a:pt x="249173" y="83289"/>
                  </a:lnTo>
                  <a:lnTo>
                    <a:pt x="242767" y="83289"/>
                  </a:lnTo>
                  <a:lnTo>
                    <a:pt x="242767" y="77205"/>
                  </a:lnTo>
                  <a:close/>
                  <a:moveTo>
                    <a:pt x="255899" y="77205"/>
                  </a:moveTo>
                  <a:lnTo>
                    <a:pt x="255899" y="83289"/>
                  </a:lnTo>
                  <a:lnTo>
                    <a:pt x="249512" y="83289"/>
                  </a:lnTo>
                  <a:lnTo>
                    <a:pt x="249512" y="77205"/>
                  </a:lnTo>
                  <a:close/>
                  <a:moveTo>
                    <a:pt x="262644" y="77205"/>
                  </a:moveTo>
                  <a:lnTo>
                    <a:pt x="262644" y="83289"/>
                  </a:lnTo>
                  <a:lnTo>
                    <a:pt x="256238" y="83289"/>
                  </a:lnTo>
                  <a:lnTo>
                    <a:pt x="256238" y="77205"/>
                  </a:lnTo>
                  <a:close/>
                  <a:moveTo>
                    <a:pt x="269370" y="77205"/>
                  </a:moveTo>
                  <a:lnTo>
                    <a:pt x="269370" y="83289"/>
                  </a:lnTo>
                  <a:lnTo>
                    <a:pt x="262983" y="83289"/>
                  </a:lnTo>
                  <a:lnTo>
                    <a:pt x="262983" y="77205"/>
                  </a:lnTo>
                  <a:close/>
                  <a:moveTo>
                    <a:pt x="276115" y="77205"/>
                  </a:moveTo>
                  <a:lnTo>
                    <a:pt x="276115" y="83289"/>
                  </a:lnTo>
                  <a:lnTo>
                    <a:pt x="269709" y="83289"/>
                  </a:lnTo>
                  <a:lnTo>
                    <a:pt x="269709" y="77205"/>
                  </a:lnTo>
                  <a:close/>
                  <a:moveTo>
                    <a:pt x="282842" y="77205"/>
                  </a:moveTo>
                  <a:lnTo>
                    <a:pt x="282842" y="83289"/>
                  </a:lnTo>
                  <a:lnTo>
                    <a:pt x="276436" y="83289"/>
                  </a:lnTo>
                  <a:lnTo>
                    <a:pt x="276436" y="77205"/>
                  </a:lnTo>
                  <a:close/>
                  <a:moveTo>
                    <a:pt x="6745" y="83611"/>
                  </a:moveTo>
                  <a:lnTo>
                    <a:pt x="6745" y="89695"/>
                  </a:lnTo>
                  <a:lnTo>
                    <a:pt x="339" y="89695"/>
                  </a:lnTo>
                  <a:lnTo>
                    <a:pt x="339" y="83611"/>
                  </a:lnTo>
                  <a:close/>
                  <a:moveTo>
                    <a:pt x="13471" y="83611"/>
                  </a:moveTo>
                  <a:lnTo>
                    <a:pt x="13471" y="89695"/>
                  </a:lnTo>
                  <a:lnTo>
                    <a:pt x="7066" y="89695"/>
                  </a:lnTo>
                  <a:lnTo>
                    <a:pt x="7066" y="83611"/>
                  </a:lnTo>
                  <a:close/>
                  <a:moveTo>
                    <a:pt x="20198" y="83611"/>
                  </a:moveTo>
                  <a:lnTo>
                    <a:pt x="20198" y="89695"/>
                  </a:lnTo>
                  <a:lnTo>
                    <a:pt x="13810" y="89695"/>
                  </a:lnTo>
                  <a:lnTo>
                    <a:pt x="13810" y="83611"/>
                  </a:lnTo>
                  <a:close/>
                  <a:moveTo>
                    <a:pt x="26942" y="83611"/>
                  </a:moveTo>
                  <a:lnTo>
                    <a:pt x="26942" y="89695"/>
                  </a:lnTo>
                  <a:lnTo>
                    <a:pt x="20537" y="89695"/>
                  </a:lnTo>
                  <a:lnTo>
                    <a:pt x="20537" y="83611"/>
                  </a:lnTo>
                  <a:close/>
                  <a:moveTo>
                    <a:pt x="33669" y="83611"/>
                  </a:moveTo>
                  <a:lnTo>
                    <a:pt x="33669" y="89695"/>
                  </a:lnTo>
                  <a:lnTo>
                    <a:pt x="27281" y="89695"/>
                  </a:lnTo>
                  <a:lnTo>
                    <a:pt x="27281" y="83611"/>
                  </a:lnTo>
                  <a:close/>
                  <a:moveTo>
                    <a:pt x="40414" y="83611"/>
                  </a:moveTo>
                  <a:lnTo>
                    <a:pt x="40414" y="89695"/>
                  </a:lnTo>
                  <a:lnTo>
                    <a:pt x="34008" y="89695"/>
                  </a:lnTo>
                  <a:lnTo>
                    <a:pt x="34008" y="83611"/>
                  </a:lnTo>
                  <a:close/>
                  <a:moveTo>
                    <a:pt x="47140" y="83611"/>
                  </a:moveTo>
                  <a:lnTo>
                    <a:pt x="47140" y="89695"/>
                  </a:lnTo>
                  <a:lnTo>
                    <a:pt x="40753" y="89695"/>
                  </a:lnTo>
                  <a:lnTo>
                    <a:pt x="40753" y="83611"/>
                  </a:lnTo>
                  <a:close/>
                  <a:moveTo>
                    <a:pt x="53885" y="83611"/>
                  </a:moveTo>
                  <a:lnTo>
                    <a:pt x="53885" y="89695"/>
                  </a:lnTo>
                  <a:lnTo>
                    <a:pt x="47479" y="89695"/>
                  </a:lnTo>
                  <a:lnTo>
                    <a:pt x="47479" y="83611"/>
                  </a:lnTo>
                  <a:close/>
                  <a:moveTo>
                    <a:pt x="60611" y="83611"/>
                  </a:moveTo>
                  <a:lnTo>
                    <a:pt x="60611" y="89695"/>
                  </a:lnTo>
                  <a:lnTo>
                    <a:pt x="54206" y="89695"/>
                  </a:lnTo>
                  <a:lnTo>
                    <a:pt x="54206" y="83611"/>
                  </a:lnTo>
                  <a:close/>
                  <a:moveTo>
                    <a:pt x="67338" y="83611"/>
                  </a:moveTo>
                  <a:lnTo>
                    <a:pt x="67338" y="89695"/>
                  </a:lnTo>
                  <a:lnTo>
                    <a:pt x="60950" y="89695"/>
                  </a:lnTo>
                  <a:lnTo>
                    <a:pt x="60950" y="83611"/>
                  </a:lnTo>
                  <a:close/>
                  <a:moveTo>
                    <a:pt x="74083" y="83611"/>
                  </a:moveTo>
                  <a:lnTo>
                    <a:pt x="74083" y="89695"/>
                  </a:lnTo>
                  <a:lnTo>
                    <a:pt x="67677" y="89695"/>
                  </a:lnTo>
                  <a:lnTo>
                    <a:pt x="67677" y="83611"/>
                  </a:lnTo>
                  <a:close/>
                  <a:moveTo>
                    <a:pt x="80809" y="83611"/>
                  </a:moveTo>
                  <a:lnTo>
                    <a:pt x="80809" y="89695"/>
                  </a:lnTo>
                  <a:lnTo>
                    <a:pt x="74422" y="89695"/>
                  </a:lnTo>
                  <a:lnTo>
                    <a:pt x="74422" y="83611"/>
                  </a:lnTo>
                  <a:close/>
                  <a:moveTo>
                    <a:pt x="87554" y="83611"/>
                  </a:moveTo>
                  <a:lnTo>
                    <a:pt x="87554" y="89695"/>
                  </a:lnTo>
                  <a:lnTo>
                    <a:pt x="81148" y="89695"/>
                  </a:lnTo>
                  <a:lnTo>
                    <a:pt x="81148" y="83611"/>
                  </a:lnTo>
                  <a:close/>
                  <a:moveTo>
                    <a:pt x="94281" y="83611"/>
                  </a:moveTo>
                  <a:lnTo>
                    <a:pt x="94281" y="89695"/>
                  </a:lnTo>
                  <a:lnTo>
                    <a:pt x="87893" y="89695"/>
                  </a:lnTo>
                  <a:lnTo>
                    <a:pt x="87893" y="83611"/>
                  </a:lnTo>
                  <a:close/>
                  <a:moveTo>
                    <a:pt x="101007" y="83611"/>
                  </a:moveTo>
                  <a:lnTo>
                    <a:pt x="101007" y="89695"/>
                  </a:lnTo>
                  <a:lnTo>
                    <a:pt x="94620" y="89695"/>
                  </a:lnTo>
                  <a:lnTo>
                    <a:pt x="94620" y="83611"/>
                  </a:lnTo>
                  <a:close/>
                  <a:moveTo>
                    <a:pt x="107752" y="83611"/>
                  </a:moveTo>
                  <a:lnTo>
                    <a:pt x="107752" y="89695"/>
                  </a:lnTo>
                  <a:lnTo>
                    <a:pt x="101346" y="89695"/>
                  </a:lnTo>
                  <a:lnTo>
                    <a:pt x="101346" y="83611"/>
                  </a:lnTo>
                  <a:close/>
                  <a:moveTo>
                    <a:pt x="114478" y="83611"/>
                  </a:moveTo>
                  <a:lnTo>
                    <a:pt x="114478" y="89695"/>
                  </a:lnTo>
                  <a:lnTo>
                    <a:pt x="108091" y="89695"/>
                  </a:lnTo>
                  <a:lnTo>
                    <a:pt x="108091" y="83611"/>
                  </a:lnTo>
                  <a:close/>
                  <a:moveTo>
                    <a:pt x="121223" y="83611"/>
                  </a:moveTo>
                  <a:lnTo>
                    <a:pt x="121223" y="89695"/>
                  </a:lnTo>
                  <a:lnTo>
                    <a:pt x="114817" y="89695"/>
                  </a:lnTo>
                  <a:lnTo>
                    <a:pt x="114817" y="83611"/>
                  </a:lnTo>
                  <a:close/>
                  <a:moveTo>
                    <a:pt x="127950" y="83611"/>
                  </a:moveTo>
                  <a:lnTo>
                    <a:pt x="127950" y="89695"/>
                  </a:lnTo>
                  <a:lnTo>
                    <a:pt x="121562" y="89695"/>
                  </a:lnTo>
                  <a:lnTo>
                    <a:pt x="121562" y="83611"/>
                  </a:lnTo>
                  <a:close/>
                  <a:moveTo>
                    <a:pt x="134694" y="83611"/>
                  </a:moveTo>
                  <a:lnTo>
                    <a:pt x="134694" y="89695"/>
                  </a:lnTo>
                  <a:lnTo>
                    <a:pt x="128289" y="89695"/>
                  </a:lnTo>
                  <a:lnTo>
                    <a:pt x="128289" y="83611"/>
                  </a:lnTo>
                  <a:close/>
                  <a:moveTo>
                    <a:pt x="141421" y="83611"/>
                  </a:moveTo>
                  <a:lnTo>
                    <a:pt x="141421" y="89695"/>
                  </a:lnTo>
                  <a:lnTo>
                    <a:pt x="135033" y="89695"/>
                  </a:lnTo>
                  <a:lnTo>
                    <a:pt x="135033" y="83611"/>
                  </a:lnTo>
                  <a:close/>
                  <a:moveTo>
                    <a:pt x="148148" y="83611"/>
                  </a:moveTo>
                  <a:lnTo>
                    <a:pt x="148148" y="89695"/>
                  </a:lnTo>
                  <a:lnTo>
                    <a:pt x="141760" y="89695"/>
                  </a:lnTo>
                  <a:lnTo>
                    <a:pt x="141760" y="83611"/>
                  </a:lnTo>
                  <a:close/>
                  <a:moveTo>
                    <a:pt x="154892" y="83611"/>
                  </a:moveTo>
                  <a:lnTo>
                    <a:pt x="154892" y="89695"/>
                  </a:lnTo>
                  <a:lnTo>
                    <a:pt x="148487" y="89695"/>
                  </a:lnTo>
                  <a:lnTo>
                    <a:pt x="148487" y="83611"/>
                  </a:lnTo>
                  <a:close/>
                  <a:moveTo>
                    <a:pt x="161619" y="83611"/>
                  </a:moveTo>
                  <a:lnTo>
                    <a:pt x="161619" y="89695"/>
                  </a:lnTo>
                  <a:lnTo>
                    <a:pt x="155231" y="89695"/>
                  </a:lnTo>
                  <a:lnTo>
                    <a:pt x="155231" y="83611"/>
                  </a:lnTo>
                  <a:close/>
                  <a:moveTo>
                    <a:pt x="168363" y="83611"/>
                  </a:moveTo>
                  <a:lnTo>
                    <a:pt x="168363" y="89695"/>
                  </a:lnTo>
                  <a:lnTo>
                    <a:pt x="161958" y="89695"/>
                  </a:lnTo>
                  <a:lnTo>
                    <a:pt x="161958" y="83611"/>
                  </a:lnTo>
                  <a:close/>
                  <a:moveTo>
                    <a:pt x="175090" y="83611"/>
                  </a:moveTo>
                  <a:lnTo>
                    <a:pt x="175090" y="89695"/>
                  </a:lnTo>
                  <a:lnTo>
                    <a:pt x="168702" y="89695"/>
                  </a:lnTo>
                  <a:lnTo>
                    <a:pt x="168702" y="83611"/>
                  </a:lnTo>
                  <a:close/>
                  <a:moveTo>
                    <a:pt x="181834" y="83611"/>
                  </a:moveTo>
                  <a:lnTo>
                    <a:pt x="181834" y="89695"/>
                  </a:lnTo>
                  <a:lnTo>
                    <a:pt x="175429" y="89695"/>
                  </a:lnTo>
                  <a:lnTo>
                    <a:pt x="175429" y="83611"/>
                  </a:lnTo>
                  <a:close/>
                  <a:moveTo>
                    <a:pt x="188561" y="83611"/>
                  </a:moveTo>
                  <a:lnTo>
                    <a:pt x="188561" y="89695"/>
                  </a:lnTo>
                  <a:lnTo>
                    <a:pt x="182173" y="89695"/>
                  </a:lnTo>
                  <a:lnTo>
                    <a:pt x="182173" y="83611"/>
                  </a:lnTo>
                  <a:close/>
                  <a:moveTo>
                    <a:pt x="195288" y="83611"/>
                  </a:moveTo>
                  <a:lnTo>
                    <a:pt x="195288" y="89695"/>
                  </a:lnTo>
                  <a:lnTo>
                    <a:pt x="188900" y="89695"/>
                  </a:lnTo>
                  <a:lnTo>
                    <a:pt x="188900" y="83611"/>
                  </a:lnTo>
                  <a:close/>
                  <a:moveTo>
                    <a:pt x="202032" y="83611"/>
                  </a:moveTo>
                  <a:lnTo>
                    <a:pt x="202032" y="89695"/>
                  </a:lnTo>
                  <a:lnTo>
                    <a:pt x="195627" y="89695"/>
                  </a:lnTo>
                  <a:lnTo>
                    <a:pt x="195627" y="83611"/>
                  </a:lnTo>
                  <a:close/>
                  <a:moveTo>
                    <a:pt x="208759" y="83611"/>
                  </a:moveTo>
                  <a:lnTo>
                    <a:pt x="208759" y="89695"/>
                  </a:lnTo>
                  <a:lnTo>
                    <a:pt x="202371" y="89695"/>
                  </a:lnTo>
                  <a:lnTo>
                    <a:pt x="202371" y="83611"/>
                  </a:lnTo>
                  <a:close/>
                  <a:moveTo>
                    <a:pt x="215504" y="83611"/>
                  </a:moveTo>
                  <a:lnTo>
                    <a:pt x="215504" y="89695"/>
                  </a:lnTo>
                  <a:lnTo>
                    <a:pt x="209098" y="89695"/>
                  </a:lnTo>
                  <a:lnTo>
                    <a:pt x="209098" y="83611"/>
                  </a:lnTo>
                  <a:close/>
                  <a:moveTo>
                    <a:pt x="222230" y="83611"/>
                  </a:moveTo>
                  <a:lnTo>
                    <a:pt x="222230" y="89695"/>
                  </a:lnTo>
                  <a:lnTo>
                    <a:pt x="215843" y="89695"/>
                  </a:lnTo>
                  <a:lnTo>
                    <a:pt x="215843" y="83611"/>
                  </a:lnTo>
                  <a:close/>
                  <a:moveTo>
                    <a:pt x="228975" y="83611"/>
                  </a:moveTo>
                  <a:lnTo>
                    <a:pt x="228975" y="89695"/>
                  </a:lnTo>
                  <a:lnTo>
                    <a:pt x="222569" y="89695"/>
                  </a:lnTo>
                  <a:lnTo>
                    <a:pt x="222569" y="83611"/>
                  </a:lnTo>
                  <a:close/>
                  <a:moveTo>
                    <a:pt x="235701" y="83611"/>
                  </a:moveTo>
                  <a:lnTo>
                    <a:pt x="235701" y="89695"/>
                  </a:lnTo>
                  <a:lnTo>
                    <a:pt x="229296" y="89695"/>
                  </a:lnTo>
                  <a:lnTo>
                    <a:pt x="229296" y="83611"/>
                  </a:lnTo>
                  <a:close/>
                  <a:moveTo>
                    <a:pt x="242428" y="83611"/>
                  </a:moveTo>
                  <a:lnTo>
                    <a:pt x="242428" y="89695"/>
                  </a:lnTo>
                  <a:lnTo>
                    <a:pt x="236040" y="89695"/>
                  </a:lnTo>
                  <a:lnTo>
                    <a:pt x="236040" y="83611"/>
                  </a:lnTo>
                  <a:close/>
                  <a:moveTo>
                    <a:pt x="249173" y="83611"/>
                  </a:moveTo>
                  <a:lnTo>
                    <a:pt x="249173" y="89695"/>
                  </a:lnTo>
                  <a:lnTo>
                    <a:pt x="242767" y="89695"/>
                  </a:lnTo>
                  <a:lnTo>
                    <a:pt x="242767" y="83611"/>
                  </a:lnTo>
                  <a:close/>
                  <a:moveTo>
                    <a:pt x="255899" y="83611"/>
                  </a:moveTo>
                  <a:lnTo>
                    <a:pt x="255899" y="89695"/>
                  </a:lnTo>
                  <a:lnTo>
                    <a:pt x="249512" y="89695"/>
                  </a:lnTo>
                  <a:lnTo>
                    <a:pt x="249512" y="83611"/>
                  </a:lnTo>
                  <a:close/>
                  <a:moveTo>
                    <a:pt x="262644" y="83611"/>
                  </a:moveTo>
                  <a:lnTo>
                    <a:pt x="262644" y="89695"/>
                  </a:lnTo>
                  <a:lnTo>
                    <a:pt x="256238" y="89695"/>
                  </a:lnTo>
                  <a:lnTo>
                    <a:pt x="256238" y="83611"/>
                  </a:lnTo>
                  <a:close/>
                  <a:moveTo>
                    <a:pt x="269370" y="83611"/>
                  </a:moveTo>
                  <a:lnTo>
                    <a:pt x="269370" y="89695"/>
                  </a:lnTo>
                  <a:lnTo>
                    <a:pt x="262983" y="89695"/>
                  </a:lnTo>
                  <a:lnTo>
                    <a:pt x="262983" y="83611"/>
                  </a:lnTo>
                  <a:close/>
                  <a:moveTo>
                    <a:pt x="276115" y="83611"/>
                  </a:moveTo>
                  <a:lnTo>
                    <a:pt x="276115" y="89695"/>
                  </a:lnTo>
                  <a:lnTo>
                    <a:pt x="269709" y="89695"/>
                  </a:lnTo>
                  <a:lnTo>
                    <a:pt x="269709" y="83611"/>
                  </a:lnTo>
                  <a:close/>
                  <a:moveTo>
                    <a:pt x="282842" y="83611"/>
                  </a:moveTo>
                  <a:lnTo>
                    <a:pt x="282842" y="89695"/>
                  </a:lnTo>
                  <a:lnTo>
                    <a:pt x="276436" y="89695"/>
                  </a:lnTo>
                  <a:lnTo>
                    <a:pt x="276436" y="83611"/>
                  </a:lnTo>
                  <a:close/>
                  <a:moveTo>
                    <a:pt x="6745" y="90016"/>
                  </a:moveTo>
                  <a:lnTo>
                    <a:pt x="6745" y="96100"/>
                  </a:lnTo>
                  <a:lnTo>
                    <a:pt x="339" y="96100"/>
                  </a:lnTo>
                  <a:lnTo>
                    <a:pt x="339" y="90016"/>
                  </a:lnTo>
                  <a:close/>
                  <a:moveTo>
                    <a:pt x="13471" y="90016"/>
                  </a:moveTo>
                  <a:lnTo>
                    <a:pt x="13471" y="96100"/>
                  </a:lnTo>
                  <a:lnTo>
                    <a:pt x="7066" y="96100"/>
                  </a:lnTo>
                  <a:lnTo>
                    <a:pt x="7066" y="90016"/>
                  </a:lnTo>
                  <a:close/>
                  <a:moveTo>
                    <a:pt x="20198" y="90016"/>
                  </a:moveTo>
                  <a:lnTo>
                    <a:pt x="20198" y="96100"/>
                  </a:lnTo>
                  <a:lnTo>
                    <a:pt x="13810" y="96100"/>
                  </a:lnTo>
                  <a:lnTo>
                    <a:pt x="13810" y="90016"/>
                  </a:lnTo>
                  <a:close/>
                  <a:moveTo>
                    <a:pt x="26942" y="90016"/>
                  </a:moveTo>
                  <a:lnTo>
                    <a:pt x="26942" y="96100"/>
                  </a:lnTo>
                  <a:lnTo>
                    <a:pt x="20537" y="96100"/>
                  </a:lnTo>
                  <a:lnTo>
                    <a:pt x="20537" y="90016"/>
                  </a:lnTo>
                  <a:close/>
                  <a:moveTo>
                    <a:pt x="33669" y="90016"/>
                  </a:moveTo>
                  <a:lnTo>
                    <a:pt x="33669" y="96100"/>
                  </a:lnTo>
                  <a:lnTo>
                    <a:pt x="27281" y="96100"/>
                  </a:lnTo>
                  <a:lnTo>
                    <a:pt x="27281" y="90016"/>
                  </a:lnTo>
                  <a:close/>
                  <a:moveTo>
                    <a:pt x="40414" y="90016"/>
                  </a:moveTo>
                  <a:lnTo>
                    <a:pt x="40414" y="96100"/>
                  </a:lnTo>
                  <a:lnTo>
                    <a:pt x="34008" y="96100"/>
                  </a:lnTo>
                  <a:lnTo>
                    <a:pt x="34008" y="90016"/>
                  </a:lnTo>
                  <a:close/>
                  <a:moveTo>
                    <a:pt x="47140" y="90016"/>
                  </a:moveTo>
                  <a:lnTo>
                    <a:pt x="47140" y="96100"/>
                  </a:lnTo>
                  <a:lnTo>
                    <a:pt x="40753" y="96100"/>
                  </a:lnTo>
                  <a:lnTo>
                    <a:pt x="40753" y="90016"/>
                  </a:lnTo>
                  <a:close/>
                  <a:moveTo>
                    <a:pt x="53885" y="90016"/>
                  </a:moveTo>
                  <a:lnTo>
                    <a:pt x="53885" y="96100"/>
                  </a:lnTo>
                  <a:lnTo>
                    <a:pt x="47479" y="96100"/>
                  </a:lnTo>
                  <a:lnTo>
                    <a:pt x="47479" y="90016"/>
                  </a:lnTo>
                  <a:close/>
                  <a:moveTo>
                    <a:pt x="60611" y="90016"/>
                  </a:moveTo>
                  <a:lnTo>
                    <a:pt x="60611" y="96100"/>
                  </a:lnTo>
                  <a:lnTo>
                    <a:pt x="54206" y="96100"/>
                  </a:lnTo>
                  <a:lnTo>
                    <a:pt x="54206" y="90016"/>
                  </a:lnTo>
                  <a:close/>
                  <a:moveTo>
                    <a:pt x="67338" y="90016"/>
                  </a:moveTo>
                  <a:lnTo>
                    <a:pt x="67338" y="96100"/>
                  </a:lnTo>
                  <a:lnTo>
                    <a:pt x="60950" y="96100"/>
                  </a:lnTo>
                  <a:lnTo>
                    <a:pt x="60950" y="90016"/>
                  </a:lnTo>
                  <a:close/>
                  <a:moveTo>
                    <a:pt x="74083" y="90016"/>
                  </a:moveTo>
                  <a:lnTo>
                    <a:pt x="74083" y="96100"/>
                  </a:lnTo>
                  <a:lnTo>
                    <a:pt x="67677" y="96100"/>
                  </a:lnTo>
                  <a:lnTo>
                    <a:pt x="67677" y="90016"/>
                  </a:lnTo>
                  <a:close/>
                  <a:moveTo>
                    <a:pt x="80809" y="90016"/>
                  </a:moveTo>
                  <a:lnTo>
                    <a:pt x="80809" y="96100"/>
                  </a:lnTo>
                  <a:lnTo>
                    <a:pt x="74422" y="96100"/>
                  </a:lnTo>
                  <a:lnTo>
                    <a:pt x="74422" y="90016"/>
                  </a:lnTo>
                  <a:close/>
                  <a:moveTo>
                    <a:pt x="87554" y="90016"/>
                  </a:moveTo>
                  <a:lnTo>
                    <a:pt x="87554" y="96100"/>
                  </a:lnTo>
                  <a:lnTo>
                    <a:pt x="81148" y="96100"/>
                  </a:lnTo>
                  <a:lnTo>
                    <a:pt x="81148" y="90016"/>
                  </a:lnTo>
                  <a:close/>
                  <a:moveTo>
                    <a:pt x="94281" y="90016"/>
                  </a:moveTo>
                  <a:lnTo>
                    <a:pt x="94281" y="96100"/>
                  </a:lnTo>
                  <a:lnTo>
                    <a:pt x="87893" y="96100"/>
                  </a:lnTo>
                  <a:lnTo>
                    <a:pt x="87893" y="90016"/>
                  </a:lnTo>
                  <a:close/>
                  <a:moveTo>
                    <a:pt x="101007" y="90016"/>
                  </a:moveTo>
                  <a:lnTo>
                    <a:pt x="101007" y="96100"/>
                  </a:lnTo>
                  <a:lnTo>
                    <a:pt x="94620" y="96100"/>
                  </a:lnTo>
                  <a:lnTo>
                    <a:pt x="94620" y="90016"/>
                  </a:lnTo>
                  <a:close/>
                  <a:moveTo>
                    <a:pt x="107752" y="90016"/>
                  </a:moveTo>
                  <a:lnTo>
                    <a:pt x="107752" y="96100"/>
                  </a:lnTo>
                  <a:lnTo>
                    <a:pt x="101346" y="96100"/>
                  </a:lnTo>
                  <a:lnTo>
                    <a:pt x="101346" y="90016"/>
                  </a:lnTo>
                  <a:close/>
                  <a:moveTo>
                    <a:pt x="114478" y="90016"/>
                  </a:moveTo>
                  <a:lnTo>
                    <a:pt x="114478" y="96100"/>
                  </a:lnTo>
                  <a:lnTo>
                    <a:pt x="108091" y="96100"/>
                  </a:lnTo>
                  <a:lnTo>
                    <a:pt x="108091" y="90016"/>
                  </a:lnTo>
                  <a:close/>
                  <a:moveTo>
                    <a:pt x="121223" y="90016"/>
                  </a:moveTo>
                  <a:lnTo>
                    <a:pt x="121223" y="96100"/>
                  </a:lnTo>
                  <a:lnTo>
                    <a:pt x="114817" y="96100"/>
                  </a:lnTo>
                  <a:lnTo>
                    <a:pt x="114817" y="90016"/>
                  </a:lnTo>
                  <a:close/>
                  <a:moveTo>
                    <a:pt x="127950" y="90016"/>
                  </a:moveTo>
                  <a:lnTo>
                    <a:pt x="127950" y="96100"/>
                  </a:lnTo>
                  <a:lnTo>
                    <a:pt x="121562" y="96100"/>
                  </a:lnTo>
                  <a:lnTo>
                    <a:pt x="121562" y="90016"/>
                  </a:lnTo>
                  <a:close/>
                  <a:moveTo>
                    <a:pt x="134694" y="90016"/>
                  </a:moveTo>
                  <a:lnTo>
                    <a:pt x="134694" y="96100"/>
                  </a:lnTo>
                  <a:lnTo>
                    <a:pt x="128289" y="96100"/>
                  </a:lnTo>
                  <a:lnTo>
                    <a:pt x="128289" y="90016"/>
                  </a:lnTo>
                  <a:close/>
                  <a:moveTo>
                    <a:pt x="141421" y="90016"/>
                  </a:moveTo>
                  <a:lnTo>
                    <a:pt x="141421" y="96100"/>
                  </a:lnTo>
                  <a:lnTo>
                    <a:pt x="135033" y="96100"/>
                  </a:lnTo>
                  <a:lnTo>
                    <a:pt x="135033" y="90016"/>
                  </a:lnTo>
                  <a:close/>
                  <a:moveTo>
                    <a:pt x="148148" y="90016"/>
                  </a:moveTo>
                  <a:lnTo>
                    <a:pt x="148148" y="96100"/>
                  </a:lnTo>
                  <a:lnTo>
                    <a:pt x="141760" y="96100"/>
                  </a:lnTo>
                  <a:lnTo>
                    <a:pt x="141760" y="90016"/>
                  </a:lnTo>
                  <a:close/>
                  <a:moveTo>
                    <a:pt x="154892" y="90016"/>
                  </a:moveTo>
                  <a:lnTo>
                    <a:pt x="154892" y="96100"/>
                  </a:lnTo>
                  <a:lnTo>
                    <a:pt x="148487" y="96100"/>
                  </a:lnTo>
                  <a:lnTo>
                    <a:pt x="148487" y="90016"/>
                  </a:lnTo>
                  <a:close/>
                  <a:moveTo>
                    <a:pt x="161619" y="90016"/>
                  </a:moveTo>
                  <a:lnTo>
                    <a:pt x="161619" y="96100"/>
                  </a:lnTo>
                  <a:lnTo>
                    <a:pt x="155231" y="96100"/>
                  </a:lnTo>
                  <a:lnTo>
                    <a:pt x="155231" y="90016"/>
                  </a:lnTo>
                  <a:close/>
                  <a:moveTo>
                    <a:pt x="168363" y="90016"/>
                  </a:moveTo>
                  <a:lnTo>
                    <a:pt x="168363" y="96100"/>
                  </a:lnTo>
                  <a:lnTo>
                    <a:pt x="161958" y="96100"/>
                  </a:lnTo>
                  <a:lnTo>
                    <a:pt x="161958" y="90016"/>
                  </a:lnTo>
                  <a:close/>
                  <a:moveTo>
                    <a:pt x="175090" y="90016"/>
                  </a:moveTo>
                  <a:lnTo>
                    <a:pt x="175090" y="96100"/>
                  </a:lnTo>
                  <a:lnTo>
                    <a:pt x="168702" y="96100"/>
                  </a:lnTo>
                  <a:lnTo>
                    <a:pt x="168702" y="90016"/>
                  </a:lnTo>
                  <a:close/>
                  <a:moveTo>
                    <a:pt x="181834" y="90016"/>
                  </a:moveTo>
                  <a:lnTo>
                    <a:pt x="181834" y="96100"/>
                  </a:lnTo>
                  <a:lnTo>
                    <a:pt x="175429" y="96100"/>
                  </a:lnTo>
                  <a:lnTo>
                    <a:pt x="175429" y="90016"/>
                  </a:lnTo>
                  <a:close/>
                  <a:moveTo>
                    <a:pt x="188561" y="90016"/>
                  </a:moveTo>
                  <a:lnTo>
                    <a:pt x="188561" y="96100"/>
                  </a:lnTo>
                  <a:lnTo>
                    <a:pt x="182173" y="96100"/>
                  </a:lnTo>
                  <a:lnTo>
                    <a:pt x="182173" y="90016"/>
                  </a:lnTo>
                  <a:close/>
                  <a:moveTo>
                    <a:pt x="195288" y="90016"/>
                  </a:moveTo>
                  <a:lnTo>
                    <a:pt x="195288" y="96100"/>
                  </a:lnTo>
                  <a:lnTo>
                    <a:pt x="188900" y="96100"/>
                  </a:lnTo>
                  <a:lnTo>
                    <a:pt x="188900" y="90016"/>
                  </a:lnTo>
                  <a:close/>
                  <a:moveTo>
                    <a:pt x="202032" y="90016"/>
                  </a:moveTo>
                  <a:lnTo>
                    <a:pt x="202032" y="96100"/>
                  </a:lnTo>
                  <a:lnTo>
                    <a:pt x="195627" y="96100"/>
                  </a:lnTo>
                  <a:lnTo>
                    <a:pt x="195627" y="90016"/>
                  </a:lnTo>
                  <a:close/>
                  <a:moveTo>
                    <a:pt x="208759" y="90016"/>
                  </a:moveTo>
                  <a:lnTo>
                    <a:pt x="208759" y="96100"/>
                  </a:lnTo>
                  <a:lnTo>
                    <a:pt x="202371" y="96100"/>
                  </a:lnTo>
                  <a:lnTo>
                    <a:pt x="202371" y="90016"/>
                  </a:lnTo>
                  <a:close/>
                  <a:moveTo>
                    <a:pt x="215504" y="90016"/>
                  </a:moveTo>
                  <a:lnTo>
                    <a:pt x="215504" y="96100"/>
                  </a:lnTo>
                  <a:lnTo>
                    <a:pt x="209098" y="96100"/>
                  </a:lnTo>
                  <a:lnTo>
                    <a:pt x="209098" y="90016"/>
                  </a:lnTo>
                  <a:close/>
                  <a:moveTo>
                    <a:pt x="222230" y="90016"/>
                  </a:moveTo>
                  <a:lnTo>
                    <a:pt x="222230" y="96100"/>
                  </a:lnTo>
                  <a:lnTo>
                    <a:pt x="215843" y="96100"/>
                  </a:lnTo>
                  <a:lnTo>
                    <a:pt x="215843" y="90016"/>
                  </a:lnTo>
                  <a:close/>
                  <a:moveTo>
                    <a:pt x="228975" y="90016"/>
                  </a:moveTo>
                  <a:lnTo>
                    <a:pt x="228975" y="96100"/>
                  </a:lnTo>
                  <a:lnTo>
                    <a:pt x="222569" y="96100"/>
                  </a:lnTo>
                  <a:lnTo>
                    <a:pt x="222569" y="90016"/>
                  </a:lnTo>
                  <a:close/>
                  <a:moveTo>
                    <a:pt x="235701" y="90016"/>
                  </a:moveTo>
                  <a:lnTo>
                    <a:pt x="235701" y="96100"/>
                  </a:lnTo>
                  <a:lnTo>
                    <a:pt x="229296" y="96100"/>
                  </a:lnTo>
                  <a:lnTo>
                    <a:pt x="229296" y="90016"/>
                  </a:lnTo>
                  <a:close/>
                  <a:moveTo>
                    <a:pt x="242428" y="90016"/>
                  </a:moveTo>
                  <a:lnTo>
                    <a:pt x="242428" y="96100"/>
                  </a:lnTo>
                  <a:lnTo>
                    <a:pt x="236040" y="96100"/>
                  </a:lnTo>
                  <a:lnTo>
                    <a:pt x="236040" y="90016"/>
                  </a:lnTo>
                  <a:close/>
                  <a:moveTo>
                    <a:pt x="249173" y="90016"/>
                  </a:moveTo>
                  <a:lnTo>
                    <a:pt x="249173" y="96100"/>
                  </a:lnTo>
                  <a:lnTo>
                    <a:pt x="242767" y="96100"/>
                  </a:lnTo>
                  <a:lnTo>
                    <a:pt x="242767" y="90016"/>
                  </a:lnTo>
                  <a:close/>
                  <a:moveTo>
                    <a:pt x="255899" y="90016"/>
                  </a:moveTo>
                  <a:lnTo>
                    <a:pt x="255899" y="96100"/>
                  </a:lnTo>
                  <a:lnTo>
                    <a:pt x="249512" y="96100"/>
                  </a:lnTo>
                  <a:lnTo>
                    <a:pt x="249512" y="90016"/>
                  </a:lnTo>
                  <a:close/>
                  <a:moveTo>
                    <a:pt x="262644" y="90016"/>
                  </a:moveTo>
                  <a:lnTo>
                    <a:pt x="262644" y="96100"/>
                  </a:lnTo>
                  <a:lnTo>
                    <a:pt x="256238" y="96100"/>
                  </a:lnTo>
                  <a:lnTo>
                    <a:pt x="256238" y="90016"/>
                  </a:lnTo>
                  <a:close/>
                  <a:moveTo>
                    <a:pt x="269370" y="90016"/>
                  </a:moveTo>
                  <a:lnTo>
                    <a:pt x="269370" y="96100"/>
                  </a:lnTo>
                  <a:lnTo>
                    <a:pt x="262983" y="96100"/>
                  </a:lnTo>
                  <a:lnTo>
                    <a:pt x="262983" y="90016"/>
                  </a:lnTo>
                  <a:close/>
                  <a:moveTo>
                    <a:pt x="276115" y="90016"/>
                  </a:moveTo>
                  <a:lnTo>
                    <a:pt x="276115" y="96100"/>
                  </a:lnTo>
                  <a:lnTo>
                    <a:pt x="269709" y="96100"/>
                  </a:lnTo>
                  <a:lnTo>
                    <a:pt x="269709" y="90016"/>
                  </a:lnTo>
                  <a:close/>
                  <a:moveTo>
                    <a:pt x="282842" y="90016"/>
                  </a:moveTo>
                  <a:lnTo>
                    <a:pt x="282842" y="96100"/>
                  </a:lnTo>
                  <a:lnTo>
                    <a:pt x="276436" y="96100"/>
                  </a:lnTo>
                  <a:lnTo>
                    <a:pt x="276436" y="90016"/>
                  </a:lnTo>
                  <a:close/>
                  <a:moveTo>
                    <a:pt x="6745" y="96422"/>
                  </a:moveTo>
                  <a:lnTo>
                    <a:pt x="6745" y="102524"/>
                  </a:lnTo>
                  <a:lnTo>
                    <a:pt x="339" y="102524"/>
                  </a:lnTo>
                  <a:lnTo>
                    <a:pt x="339" y="96422"/>
                  </a:lnTo>
                  <a:close/>
                  <a:moveTo>
                    <a:pt x="13471" y="96422"/>
                  </a:moveTo>
                  <a:lnTo>
                    <a:pt x="13471" y="102524"/>
                  </a:lnTo>
                  <a:lnTo>
                    <a:pt x="7066" y="102524"/>
                  </a:lnTo>
                  <a:lnTo>
                    <a:pt x="7066" y="96422"/>
                  </a:lnTo>
                  <a:close/>
                  <a:moveTo>
                    <a:pt x="20198" y="96422"/>
                  </a:moveTo>
                  <a:lnTo>
                    <a:pt x="20198" y="102524"/>
                  </a:lnTo>
                  <a:lnTo>
                    <a:pt x="13810" y="102524"/>
                  </a:lnTo>
                  <a:lnTo>
                    <a:pt x="13810" y="96422"/>
                  </a:lnTo>
                  <a:close/>
                  <a:moveTo>
                    <a:pt x="26942" y="96422"/>
                  </a:moveTo>
                  <a:lnTo>
                    <a:pt x="26942" y="102524"/>
                  </a:lnTo>
                  <a:lnTo>
                    <a:pt x="20537" y="102524"/>
                  </a:lnTo>
                  <a:lnTo>
                    <a:pt x="20537" y="96422"/>
                  </a:lnTo>
                  <a:close/>
                  <a:moveTo>
                    <a:pt x="33669" y="96422"/>
                  </a:moveTo>
                  <a:lnTo>
                    <a:pt x="33669" y="102524"/>
                  </a:lnTo>
                  <a:lnTo>
                    <a:pt x="27281" y="102524"/>
                  </a:lnTo>
                  <a:lnTo>
                    <a:pt x="27281" y="96422"/>
                  </a:lnTo>
                  <a:close/>
                  <a:moveTo>
                    <a:pt x="40414" y="96422"/>
                  </a:moveTo>
                  <a:lnTo>
                    <a:pt x="40414" y="102524"/>
                  </a:lnTo>
                  <a:lnTo>
                    <a:pt x="34008" y="102524"/>
                  </a:lnTo>
                  <a:lnTo>
                    <a:pt x="34008" y="96422"/>
                  </a:lnTo>
                  <a:close/>
                  <a:moveTo>
                    <a:pt x="47140" y="96422"/>
                  </a:moveTo>
                  <a:lnTo>
                    <a:pt x="47140" y="102524"/>
                  </a:lnTo>
                  <a:lnTo>
                    <a:pt x="40753" y="102524"/>
                  </a:lnTo>
                  <a:lnTo>
                    <a:pt x="40753" y="96422"/>
                  </a:lnTo>
                  <a:close/>
                  <a:moveTo>
                    <a:pt x="53885" y="96422"/>
                  </a:moveTo>
                  <a:lnTo>
                    <a:pt x="53885" y="102524"/>
                  </a:lnTo>
                  <a:lnTo>
                    <a:pt x="47479" y="102524"/>
                  </a:lnTo>
                  <a:lnTo>
                    <a:pt x="47479" y="96422"/>
                  </a:lnTo>
                  <a:close/>
                  <a:moveTo>
                    <a:pt x="60611" y="96422"/>
                  </a:moveTo>
                  <a:lnTo>
                    <a:pt x="60611" y="102524"/>
                  </a:lnTo>
                  <a:lnTo>
                    <a:pt x="54206" y="102524"/>
                  </a:lnTo>
                  <a:lnTo>
                    <a:pt x="54206" y="96422"/>
                  </a:lnTo>
                  <a:close/>
                  <a:moveTo>
                    <a:pt x="67338" y="96422"/>
                  </a:moveTo>
                  <a:lnTo>
                    <a:pt x="67338" y="102524"/>
                  </a:lnTo>
                  <a:lnTo>
                    <a:pt x="60950" y="102524"/>
                  </a:lnTo>
                  <a:lnTo>
                    <a:pt x="60950" y="96422"/>
                  </a:lnTo>
                  <a:close/>
                  <a:moveTo>
                    <a:pt x="74083" y="96422"/>
                  </a:moveTo>
                  <a:lnTo>
                    <a:pt x="74083" y="102524"/>
                  </a:lnTo>
                  <a:lnTo>
                    <a:pt x="67677" y="102524"/>
                  </a:lnTo>
                  <a:lnTo>
                    <a:pt x="67677" y="96422"/>
                  </a:lnTo>
                  <a:close/>
                  <a:moveTo>
                    <a:pt x="80809" y="96422"/>
                  </a:moveTo>
                  <a:lnTo>
                    <a:pt x="80809" y="102524"/>
                  </a:lnTo>
                  <a:lnTo>
                    <a:pt x="74422" y="102524"/>
                  </a:lnTo>
                  <a:lnTo>
                    <a:pt x="74422" y="96422"/>
                  </a:lnTo>
                  <a:close/>
                  <a:moveTo>
                    <a:pt x="87554" y="96422"/>
                  </a:moveTo>
                  <a:lnTo>
                    <a:pt x="87554" y="102524"/>
                  </a:lnTo>
                  <a:lnTo>
                    <a:pt x="81148" y="102524"/>
                  </a:lnTo>
                  <a:lnTo>
                    <a:pt x="81148" y="96422"/>
                  </a:lnTo>
                  <a:close/>
                  <a:moveTo>
                    <a:pt x="94281" y="96422"/>
                  </a:moveTo>
                  <a:lnTo>
                    <a:pt x="94281" y="102524"/>
                  </a:lnTo>
                  <a:lnTo>
                    <a:pt x="87893" y="102524"/>
                  </a:lnTo>
                  <a:lnTo>
                    <a:pt x="87893" y="96422"/>
                  </a:lnTo>
                  <a:close/>
                  <a:moveTo>
                    <a:pt x="101007" y="96422"/>
                  </a:moveTo>
                  <a:lnTo>
                    <a:pt x="101007" y="102524"/>
                  </a:lnTo>
                  <a:lnTo>
                    <a:pt x="94620" y="102524"/>
                  </a:lnTo>
                  <a:lnTo>
                    <a:pt x="94620" y="96422"/>
                  </a:lnTo>
                  <a:close/>
                  <a:moveTo>
                    <a:pt x="107752" y="96422"/>
                  </a:moveTo>
                  <a:lnTo>
                    <a:pt x="107752" y="102524"/>
                  </a:lnTo>
                  <a:lnTo>
                    <a:pt x="101346" y="102524"/>
                  </a:lnTo>
                  <a:lnTo>
                    <a:pt x="101346" y="96422"/>
                  </a:lnTo>
                  <a:close/>
                  <a:moveTo>
                    <a:pt x="114478" y="96422"/>
                  </a:moveTo>
                  <a:lnTo>
                    <a:pt x="114478" y="102524"/>
                  </a:lnTo>
                  <a:lnTo>
                    <a:pt x="108091" y="102524"/>
                  </a:lnTo>
                  <a:lnTo>
                    <a:pt x="108091" y="96422"/>
                  </a:lnTo>
                  <a:close/>
                  <a:moveTo>
                    <a:pt x="121223" y="96422"/>
                  </a:moveTo>
                  <a:lnTo>
                    <a:pt x="121223" y="102524"/>
                  </a:lnTo>
                  <a:lnTo>
                    <a:pt x="114817" y="102524"/>
                  </a:lnTo>
                  <a:lnTo>
                    <a:pt x="114817" y="96422"/>
                  </a:lnTo>
                  <a:close/>
                  <a:moveTo>
                    <a:pt x="127950" y="96422"/>
                  </a:moveTo>
                  <a:lnTo>
                    <a:pt x="127950" y="102524"/>
                  </a:lnTo>
                  <a:lnTo>
                    <a:pt x="121562" y="102524"/>
                  </a:lnTo>
                  <a:lnTo>
                    <a:pt x="121562" y="96422"/>
                  </a:lnTo>
                  <a:close/>
                  <a:moveTo>
                    <a:pt x="134694" y="96422"/>
                  </a:moveTo>
                  <a:lnTo>
                    <a:pt x="134694" y="102524"/>
                  </a:lnTo>
                  <a:lnTo>
                    <a:pt x="128289" y="102524"/>
                  </a:lnTo>
                  <a:lnTo>
                    <a:pt x="128289" y="96422"/>
                  </a:lnTo>
                  <a:close/>
                  <a:moveTo>
                    <a:pt x="141421" y="96422"/>
                  </a:moveTo>
                  <a:lnTo>
                    <a:pt x="141421" y="102524"/>
                  </a:lnTo>
                  <a:lnTo>
                    <a:pt x="135033" y="102524"/>
                  </a:lnTo>
                  <a:lnTo>
                    <a:pt x="135033" y="96422"/>
                  </a:lnTo>
                  <a:close/>
                  <a:moveTo>
                    <a:pt x="148148" y="96422"/>
                  </a:moveTo>
                  <a:lnTo>
                    <a:pt x="148148" y="102524"/>
                  </a:lnTo>
                  <a:lnTo>
                    <a:pt x="141760" y="102524"/>
                  </a:lnTo>
                  <a:lnTo>
                    <a:pt x="141760" y="96422"/>
                  </a:lnTo>
                  <a:close/>
                  <a:moveTo>
                    <a:pt x="154892" y="96422"/>
                  </a:moveTo>
                  <a:lnTo>
                    <a:pt x="154892" y="102524"/>
                  </a:lnTo>
                  <a:lnTo>
                    <a:pt x="148487" y="102524"/>
                  </a:lnTo>
                  <a:lnTo>
                    <a:pt x="148487" y="96422"/>
                  </a:lnTo>
                  <a:close/>
                  <a:moveTo>
                    <a:pt x="161619" y="96422"/>
                  </a:moveTo>
                  <a:lnTo>
                    <a:pt x="161619" y="102524"/>
                  </a:lnTo>
                  <a:lnTo>
                    <a:pt x="155231" y="102524"/>
                  </a:lnTo>
                  <a:lnTo>
                    <a:pt x="155231" y="96422"/>
                  </a:lnTo>
                  <a:close/>
                  <a:moveTo>
                    <a:pt x="168363" y="96422"/>
                  </a:moveTo>
                  <a:lnTo>
                    <a:pt x="168363" y="102524"/>
                  </a:lnTo>
                  <a:lnTo>
                    <a:pt x="161958" y="102524"/>
                  </a:lnTo>
                  <a:lnTo>
                    <a:pt x="161958" y="96422"/>
                  </a:lnTo>
                  <a:close/>
                  <a:moveTo>
                    <a:pt x="175090" y="96422"/>
                  </a:moveTo>
                  <a:lnTo>
                    <a:pt x="175090" y="102524"/>
                  </a:lnTo>
                  <a:lnTo>
                    <a:pt x="168702" y="102524"/>
                  </a:lnTo>
                  <a:lnTo>
                    <a:pt x="168702" y="96422"/>
                  </a:lnTo>
                  <a:close/>
                  <a:moveTo>
                    <a:pt x="181834" y="96422"/>
                  </a:moveTo>
                  <a:lnTo>
                    <a:pt x="181834" y="102524"/>
                  </a:lnTo>
                  <a:lnTo>
                    <a:pt x="175429" y="102524"/>
                  </a:lnTo>
                  <a:lnTo>
                    <a:pt x="175429" y="96422"/>
                  </a:lnTo>
                  <a:close/>
                  <a:moveTo>
                    <a:pt x="188561" y="96422"/>
                  </a:moveTo>
                  <a:lnTo>
                    <a:pt x="188561" y="102524"/>
                  </a:lnTo>
                  <a:lnTo>
                    <a:pt x="182173" y="102524"/>
                  </a:lnTo>
                  <a:lnTo>
                    <a:pt x="182173" y="96422"/>
                  </a:lnTo>
                  <a:close/>
                  <a:moveTo>
                    <a:pt x="195288" y="96422"/>
                  </a:moveTo>
                  <a:lnTo>
                    <a:pt x="195288" y="102524"/>
                  </a:lnTo>
                  <a:lnTo>
                    <a:pt x="188900" y="102524"/>
                  </a:lnTo>
                  <a:lnTo>
                    <a:pt x="188900" y="96422"/>
                  </a:lnTo>
                  <a:close/>
                  <a:moveTo>
                    <a:pt x="202032" y="96422"/>
                  </a:moveTo>
                  <a:lnTo>
                    <a:pt x="202032" y="102524"/>
                  </a:lnTo>
                  <a:lnTo>
                    <a:pt x="195627" y="102524"/>
                  </a:lnTo>
                  <a:lnTo>
                    <a:pt x="195627" y="96422"/>
                  </a:lnTo>
                  <a:close/>
                  <a:moveTo>
                    <a:pt x="208759" y="96422"/>
                  </a:moveTo>
                  <a:lnTo>
                    <a:pt x="208759" y="102524"/>
                  </a:lnTo>
                  <a:lnTo>
                    <a:pt x="202371" y="102524"/>
                  </a:lnTo>
                  <a:lnTo>
                    <a:pt x="202371" y="96422"/>
                  </a:lnTo>
                  <a:close/>
                  <a:moveTo>
                    <a:pt x="215504" y="96422"/>
                  </a:moveTo>
                  <a:lnTo>
                    <a:pt x="215504" y="102524"/>
                  </a:lnTo>
                  <a:lnTo>
                    <a:pt x="209098" y="102524"/>
                  </a:lnTo>
                  <a:lnTo>
                    <a:pt x="209098" y="96422"/>
                  </a:lnTo>
                  <a:close/>
                  <a:moveTo>
                    <a:pt x="222230" y="96422"/>
                  </a:moveTo>
                  <a:lnTo>
                    <a:pt x="222230" y="102524"/>
                  </a:lnTo>
                  <a:lnTo>
                    <a:pt x="215843" y="102524"/>
                  </a:lnTo>
                  <a:lnTo>
                    <a:pt x="215843" y="96422"/>
                  </a:lnTo>
                  <a:close/>
                  <a:moveTo>
                    <a:pt x="228975" y="96422"/>
                  </a:moveTo>
                  <a:lnTo>
                    <a:pt x="228975" y="102524"/>
                  </a:lnTo>
                  <a:lnTo>
                    <a:pt x="222569" y="102524"/>
                  </a:lnTo>
                  <a:lnTo>
                    <a:pt x="222569" y="96422"/>
                  </a:lnTo>
                  <a:close/>
                  <a:moveTo>
                    <a:pt x="235701" y="96422"/>
                  </a:moveTo>
                  <a:lnTo>
                    <a:pt x="235701" y="102524"/>
                  </a:lnTo>
                  <a:lnTo>
                    <a:pt x="229296" y="102524"/>
                  </a:lnTo>
                  <a:lnTo>
                    <a:pt x="229296" y="96422"/>
                  </a:lnTo>
                  <a:close/>
                  <a:moveTo>
                    <a:pt x="242428" y="96422"/>
                  </a:moveTo>
                  <a:lnTo>
                    <a:pt x="242428" y="102524"/>
                  </a:lnTo>
                  <a:lnTo>
                    <a:pt x="236040" y="102524"/>
                  </a:lnTo>
                  <a:lnTo>
                    <a:pt x="236040" y="96422"/>
                  </a:lnTo>
                  <a:close/>
                  <a:moveTo>
                    <a:pt x="249173" y="96422"/>
                  </a:moveTo>
                  <a:lnTo>
                    <a:pt x="249173" y="102524"/>
                  </a:lnTo>
                  <a:lnTo>
                    <a:pt x="242767" y="102524"/>
                  </a:lnTo>
                  <a:lnTo>
                    <a:pt x="242767" y="96422"/>
                  </a:lnTo>
                  <a:close/>
                  <a:moveTo>
                    <a:pt x="255899" y="96422"/>
                  </a:moveTo>
                  <a:lnTo>
                    <a:pt x="255899" y="102524"/>
                  </a:lnTo>
                  <a:lnTo>
                    <a:pt x="249512" y="102524"/>
                  </a:lnTo>
                  <a:lnTo>
                    <a:pt x="249512" y="96422"/>
                  </a:lnTo>
                  <a:close/>
                  <a:moveTo>
                    <a:pt x="262644" y="96422"/>
                  </a:moveTo>
                  <a:lnTo>
                    <a:pt x="262644" y="102524"/>
                  </a:lnTo>
                  <a:lnTo>
                    <a:pt x="256238" y="102524"/>
                  </a:lnTo>
                  <a:lnTo>
                    <a:pt x="256238" y="96422"/>
                  </a:lnTo>
                  <a:close/>
                  <a:moveTo>
                    <a:pt x="269370" y="96422"/>
                  </a:moveTo>
                  <a:lnTo>
                    <a:pt x="269370" y="102524"/>
                  </a:lnTo>
                  <a:lnTo>
                    <a:pt x="262983" y="102524"/>
                  </a:lnTo>
                  <a:lnTo>
                    <a:pt x="262983" y="96422"/>
                  </a:lnTo>
                  <a:close/>
                  <a:moveTo>
                    <a:pt x="276115" y="96422"/>
                  </a:moveTo>
                  <a:lnTo>
                    <a:pt x="276115" y="102524"/>
                  </a:lnTo>
                  <a:lnTo>
                    <a:pt x="269709" y="102524"/>
                  </a:lnTo>
                  <a:lnTo>
                    <a:pt x="269709" y="96422"/>
                  </a:lnTo>
                  <a:close/>
                  <a:moveTo>
                    <a:pt x="282842" y="96422"/>
                  </a:moveTo>
                  <a:lnTo>
                    <a:pt x="282842" y="102524"/>
                  </a:lnTo>
                  <a:lnTo>
                    <a:pt x="276436" y="102524"/>
                  </a:lnTo>
                  <a:lnTo>
                    <a:pt x="276436" y="96422"/>
                  </a:lnTo>
                  <a:close/>
                  <a:moveTo>
                    <a:pt x="6745" y="102827"/>
                  </a:moveTo>
                  <a:lnTo>
                    <a:pt x="6745" y="108929"/>
                  </a:lnTo>
                  <a:lnTo>
                    <a:pt x="339" y="108929"/>
                  </a:lnTo>
                  <a:lnTo>
                    <a:pt x="339" y="102827"/>
                  </a:lnTo>
                  <a:close/>
                  <a:moveTo>
                    <a:pt x="13471" y="102827"/>
                  </a:moveTo>
                  <a:lnTo>
                    <a:pt x="13471" y="108929"/>
                  </a:lnTo>
                  <a:lnTo>
                    <a:pt x="7066" y="108929"/>
                  </a:lnTo>
                  <a:lnTo>
                    <a:pt x="7066" y="102827"/>
                  </a:lnTo>
                  <a:close/>
                  <a:moveTo>
                    <a:pt x="20198" y="102827"/>
                  </a:moveTo>
                  <a:lnTo>
                    <a:pt x="20198" y="108929"/>
                  </a:lnTo>
                  <a:lnTo>
                    <a:pt x="13810" y="108929"/>
                  </a:lnTo>
                  <a:lnTo>
                    <a:pt x="13810" y="102827"/>
                  </a:lnTo>
                  <a:close/>
                  <a:moveTo>
                    <a:pt x="26942" y="102827"/>
                  </a:moveTo>
                  <a:lnTo>
                    <a:pt x="26942" y="108929"/>
                  </a:lnTo>
                  <a:lnTo>
                    <a:pt x="20537" y="108929"/>
                  </a:lnTo>
                  <a:lnTo>
                    <a:pt x="20537" y="102827"/>
                  </a:lnTo>
                  <a:close/>
                  <a:moveTo>
                    <a:pt x="33669" y="102827"/>
                  </a:moveTo>
                  <a:lnTo>
                    <a:pt x="33669" y="108929"/>
                  </a:lnTo>
                  <a:lnTo>
                    <a:pt x="27281" y="108929"/>
                  </a:lnTo>
                  <a:lnTo>
                    <a:pt x="27281" y="102827"/>
                  </a:lnTo>
                  <a:close/>
                  <a:moveTo>
                    <a:pt x="40414" y="102827"/>
                  </a:moveTo>
                  <a:lnTo>
                    <a:pt x="40414" y="108929"/>
                  </a:lnTo>
                  <a:lnTo>
                    <a:pt x="34008" y="108929"/>
                  </a:lnTo>
                  <a:lnTo>
                    <a:pt x="34008" y="102827"/>
                  </a:lnTo>
                  <a:close/>
                  <a:moveTo>
                    <a:pt x="47140" y="102827"/>
                  </a:moveTo>
                  <a:lnTo>
                    <a:pt x="47140" y="108929"/>
                  </a:lnTo>
                  <a:lnTo>
                    <a:pt x="40753" y="108929"/>
                  </a:lnTo>
                  <a:lnTo>
                    <a:pt x="40753" y="102827"/>
                  </a:lnTo>
                  <a:close/>
                  <a:moveTo>
                    <a:pt x="53885" y="102827"/>
                  </a:moveTo>
                  <a:lnTo>
                    <a:pt x="53885" y="108929"/>
                  </a:lnTo>
                  <a:lnTo>
                    <a:pt x="47479" y="108929"/>
                  </a:lnTo>
                  <a:lnTo>
                    <a:pt x="47479" y="102827"/>
                  </a:lnTo>
                  <a:close/>
                  <a:moveTo>
                    <a:pt x="60611" y="102827"/>
                  </a:moveTo>
                  <a:lnTo>
                    <a:pt x="60611" y="108929"/>
                  </a:lnTo>
                  <a:lnTo>
                    <a:pt x="54206" y="108929"/>
                  </a:lnTo>
                  <a:lnTo>
                    <a:pt x="54206" y="102827"/>
                  </a:lnTo>
                  <a:close/>
                  <a:moveTo>
                    <a:pt x="67338" y="102827"/>
                  </a:moveTo>
                  <a:lnTo>
                    <a:pt x="67338" y="108929"/>
                  </a:lnTo>
                  <a:lnTo>
                    <a:pt x="60950" y="108929"/>
                  </a:lnTo>
                  <a:lnTo>
                    <a:pt x="60950" y="102827"/>
                  </a:lnTo>
                  <a:close/>
                  <a:moveTo>
                    <a:pt x="74083" y="102827"/>
                  </a:moveTo>
                  <a:lnTo>
                    <a:pt x="74083" y="108929"/>
                  </a:lnTo>
                  <a:lnTo>
                    <a:pt x="67677" y="108929"/>
                  </a:lnTo>
                  <a:lnTo>
                    <a:pt x="67677" y="102827"/>
                  </a:lnTo>
                  <a:close/>
                  <a:moveTo>
                    <a:pt x="80809" y="102827"/>
                  </a:moveTo>
                  <a:lnTo>
                    <a:pt x="80809" y="108929"/>
                  </a:lnTo>
                  <a:lnTo>
                    <a:pt x="74422" y="108929"/>
                  </a:lnTo>
                  <a:lnTo>
                    <a:pt x="74422" y="102827"/>
                  </a:lnTo>
                  <a:close/>
                  <a:moveTo>
                    <a:pt x="87554" y="102827"/>
                  </a:moveTo>
                  <a:lnTo>
                    <a:pt x="87554" y="108929"/>
                  </a:lnTo>
                  <a:lnTo>
                    <a:pt x="81148" y="108929"/>
                  </a:lnTo>
                  <a:lnTo>
                    <a:pt x="81148" y="102827"/>
                  </a:lnTo>
                  <a:close/>
                  <a:moveTo>
                    <a:pt x="94281" y="102827"/>
                  </a:moveTo>
                  <a:lnTo>
                    <a:pt x="94281" y="108929"/>
                  </a:lnTo>
                  <a:lnTo>
                    <a:pt x="87893" y="108929"/>
                  </a:lnTo>
                  <a:lnTo>
                    <a:pt x="87893" y="102827"/>
                  </a:lnTo>
                  <a:close/>
                  <a:moveTo>
                    <a:pt x="101007" y="102827"/>
                  </a:moveTo>
                  <a:lnTo>
                    <a:pt x="101007" y="108929"/>
                  </a:lnTo>
                  <a:lnTo>
                    <a:pt x="94620" y="108929"/>
                  </a:lnTo>
                  <a:lnTo>
                    <a:pt x="94620" y="102827"/>
                  </a:lnTo>
                  <a:close/>
                  <a:moveTo>
                    <a:pt x="107752" y="102827"/>
                  </a:moveTo>
                  <a:lnTo>
                    <a:pt x="107752" y="108929"/>
                  </a:lnTo>
                  <a:lnTo>
                    <a:pt x="101346" y="108929"/>
                  </a:lnTo>
                  <a:lnTo>
                    <a:pt x="101346" y="102827"/>
                  </a:lnTo>
                  <a:close/>
                  <a:moveTo>
                    <a:pt x="114478" y="102827"/>
                  </a:moveTo>
                  <a:lnTo>
                    <a:pt x="114478" y="108929"/>
                  </a:lnTo>
                  <a:lnTo>
                    <a:pt x="108091" y="108929"/>
                  </a:lnTo>
                  <a:lnTo>
                    <a:pt x="108091" y="102827"/>
                  </a:lnTo>
                  <a:close/>
                  <a:moveTo>
                    <a:pt x="121223" y="102827"/>
                  </a:moveTo>
                  <a:lnTo>
                    <a:pt x="121223" y="108929"/>
                  </a:lnTo>
                  <a:lnTo>
                    <a:pt x="114817" y="108929"/>
                  </a:lnTo>
                  <a:lnTo>
                    <a:pt x="114817" y="102827"/>
                  </a:lnTo>
                  <a:close/>
                  <a:moveTo>
                    <a:pt x="127950" y="102827"/>
                  </a:moveTo>
                  <a:lnTo>
                    <a:pt x="127950" y="108929"/>
                  </a:lnTo>
                  <a:lnTo>
                    <a:pt x="121562" y="108929"/>
                  </a:lnTo>
                  <a:lnTo>
                    <a:pt x="121562" y="102827"/>
                  </a:lnTo>
                  <a:close/>
                  <a:moveTo>
                    <a:pt x="134694" y="102827"/>
                  </a:moveTo>
                  <a:lnTo>
                    <a:pt x="134694" y="108929"/>
                  </a:lnTo>
                  <a:lnTo>
                    <a:pt x="128289" y="108929"/>
                  </a:lnTo>
                  <a:lnTo>
                    <a:pt x="128289" y="102827"/>
                  </a:lnTo>
                  <a:close/>
                  <a:moveTo>
                    <a:pt x="141421" y="102827"/>
                  </a:moveTo>
                  <a:lnTo>
                    <a:pt x="141421" y="108929"/>
                  </a:lnTo>
                  <a:lnTo>
                    <a:pt x="135033" y="108929"/>
                  </a:lnTo>
                  <a:lnTo>
                    <a:pt x="135033" y="102827"/>
                  </a:lnTo>
                  <a:close/>
                  <a:moveTo>
                    <a:pt x="148148" y="102827"/>
                  </a:moveTo>
                  <a:lnTo>
                    <a:pt x="148148" y="108929"/>
                  </a:lnTo>
                  <a:lnTo>
                    <a:pt x="141760" y="108929"/>
                  </a:lnTo>
                  <a:lnTo>
                    <a:pt x="141760" y="102827"/>
                  </a:lnTo>
                  <a:close/>
                  <a:moveTo>
                    <a:pt x="154892" y="102827"/>
                  </a:moveTo>
                  <a:lnTo>
                    <a:pt x="154892" y="108929"/>
                  </a:lnTo>
                  <a:lnTo>
                    <a:pt x="148487" y="108929"/>
                  </a:lnTo>
                  <a:lnTo>
                    <a:pt x="148487" y="102827"/>
                  </a:lnTo>
                  <a:close/>
                  <a:moveTo>
                    <a:pt x="161619" y="102827"/>
                  </a:moveTo>
                  <a:lnTo>
                    <a:pt x="161619" y="108929"/>
                  </a:lnTo>
                  <a:lnTo>
                    <a:pt x="155231" y="108929"/>
                  </a:lnTo>
                  <a:lnTo>
                    <a:pt x="155231" y="102827"/>
                  </a:lnTo>
                  <a:close/>
                  <a:moveTo>
                    <a:pt x="168363" y="102827"/>
                  </a:moveTo>
                  <a:lnTo>
                    <a:pt x="168363" y="108929"/>
                  </a:lnTo>
                  <a:lnTo>
                    <a:pt x="161958" y="108929"/>
                  </a:lnTo>
                  <a:lnTo>
                    <a:pt x="161958" y="102827"/>
                  </a:lnTo>
                  <a:close/>
                  <a:moveTo>
                    <a:pt x="175090" y="102827"/>
                  </a:moveTo>
                  <a:lnTo>
                    <a:pt x="175090" y="108929"/>
                  </a:lnTo>
                  <a:lnTo>
                    <a:pt x="168702" y="108929"/>
                  </a:lnTo>
                  <a:lnTo>
                    <a:pt x="168702" y="102827"/>
                  </a:lnTo>
                  <a:close/>
                  <a:moveTo>
                    <a:pt x="181834" y="102827"/>
                  </a:moveTo>
                  <a:lnTo>
                    <a:pt x="181834" y="108929"/>
                  </a:lnTo>
                  <a:lnTo>
                    <a:pt x="175429" y="108929"/>
                  </a:lnTo>
                  <a:lnTo>
                    <a:pt x="175429" y="102827"/>
                  </a:lnTo>
                  <a:close/>
                  <a:moveTo>
                    <a:pt x="188561" y="102827"/>
                  </a:moveTo>
                  <a:lnTo>
                    <a:pt x="188561" y="108929"/>
                  </a:lnTo>
                  <a:lnTo>
                    <a:pt x="182173" y="108929"/>
                  </a:lnTo>
                  <a:lnTo>
                    <a:pt x="182173" y="102827"/>
                  </a:lnTo>
                  <a:close/>
                  <a:moveTo>
                    <a:pt x="195288" y="102827"/>
                  </a:moveTo>
                  <a:lnTo>
                    <a:pt x="195288" y="108929"/>
                  </a:lnTo>
                  <a:lnTo>
                    <a:pt x="188900" y="108929"/>
                  </a:lnTo>
                  <a:lnTo>
                    <a:pt x="188900" y="102827"/>
                  </a:lnTo>
                  <a:close/>
                  <a:moveTo>
                    <a:pt x="202032" y="102827"/>
                  </a:moveTo>
                  <a:lnTo>
                    <a:pt x="202032" y="108929"/>
                  </a:lnTo>
                  <a:lnTo>
                    <a:pt x="195627" y="108929"/>
                  </a:lnTo>
                  <a:lnTo>
                    <a:pt x="195627" y="102827"/>
                  </a:lnTo>
                  <a:close/>
                  <a:moveTo>
                    <a:pt x="208759" y="102827"/>
                  </a:moveTo>
                  <a:lnTo>
                    <a:pt x="208759" y="108929"/>
                  </a:lnTo>
                  <a:lnTo>
                    <a:pt x="202371" y="108929"/>
                  </a:lnTo>
                  <a:lnTo>
                    <a:pt x="202371" y="102827"/>
                  </a:lnTo>
                  <a:close/>
                  <a:moveTo>
                    <a:pt x="215504" y="102827"/>
                  </a:moveTo>
                  <a:lnTo>
                    <a:pt x="215504" y="108929"/>
                  </a:lnTo>
                  <a:lnTo>
                    <a:pt x="209098" y="108929"/>
                  </a:lnTo>
                  <a:lnTo>
                    <a:pt x="209098" y="102827"/>
                  </a:lnTo>
                  <a:close/>
                  <a:moveTo>
                    <a:pt x="222230" y="102827"/>
                  </a:moveTo>
                  <a:lnTo>
                    <a:pt x="222230" y="108929"/>
                  </a:lnTo>
                  <a:lnTo>
                    <a:pt x="215843" y="108929"/>
                  </a:lnTo>
                  <a:lnTo>
                    <a:pt x="215843" y="102827"/>
                  </a:lnTo>
                  <a:close/>
                  <a:moveTo>
                    <a:pt x="228975" y="102827"/>
                  </a:moveTo>
                  <a:lnTo>
                    <a:pt x="228975" y="108929"/>
                  </a:lnTo>
                  <a:lnTo>
                    <a:pt x="222569" y="108929"/>
                  </a:lnTo>
                  <a:lnTo>
                    <a:pt x="222569" y="102827"/>
                  </a:lnTo>
                  <a:close/>
                  <a:moveTo>
                    <a:pt x="235701" y="102827"/>
                  </a:moveTo>
                  <a:lnTo>
                    <a:pt x="235701" y="108929"/>
                  </a:lnTo>
                  <a:lnTo>
                    <a:pt x="229296" y="108929"/>
                  </a:lnTo>
                  <a:lnTo>
                    <a:pt x="229296" y="102827"/>
                  </a:lnTo>
                  <a:close/>
                  <a:moveTo>
                    <a:pt x="242428" y="102827"/>
                  </a:moveTo>
                  <a:lnTo>
                    <a:pt x="242428" y="108929"/>
                  </a:lnTo>
                  <a:lnTo>
                    <a:pt x="236040" y="108929"/>
                  </a:lnTo>
                  <a:lnTo>
                    <a:pt x="236040" y="102827"/>
                  </a:lnTo>
                  <a:close/>
                  <a:moveTo>
                    <a:pt x="249173" y="102827"/>
                  </a:moveTo>
                  <a:lnTo>
                    <a:pt x="249173" y="108929"/>
                  </a:lnTo>
                  <a:lnTo>
                    <a:pt x="242767" y="108929"/>
                  </a:lnTo>
                  <a:lnTo>
                    <a:pt x="242767" y="102827"/>
                  </a:lnTo>
                  <a:close/>
                  <a:moveTo>
                    <a:pt x="255899" y="102827"/>
                  </a:moveTo>
                  <a:lnTo>
                    <a:pt x="255899" y="108929"/>
                  </a:lnTo>
                  <a:lnTo>
                    <a:pt x="249512" y="108929"/>
                  </a:lnTo>
                  <a:lnTo>
                    <a:pt x="249512" y="102827"/>
                  </a:lnTo>
                  <a:close/>
                  <a:moveTo>
                    <a:pt x="262644" y="102827"/>
                  </a:moveTo>
                  <a:lnTo>
                    <a:pt x="262644" y="108929"/>
                  </a:lnTo>
                  <a:lnTo>
                    <a:pt x="256238" y="108929"/>
                  </a:lnTo>
                  <a:lnTo>
                    <a:pt x="256238" y="102827"/>
                  </a:lnTo>
                  <a:close/>
                  <a:moveTo>
                    <a:pt x="269370" y="102827"/>
                  </a:moveTo>
                  <a:lnTo>
                    <a:pt x="269370" y="108929"/>
                  </a:lnTo>
                  <a:lnTo>
                    <a:pt x="262983" y="108929"/>
                  </a:lnTo>
                  <a:lnTo>
                    <a:pt x="262983" y="102827"/>
                  </a:lnTo>
                  <a:close/>
                  <a:moveTo>
                    <a:pt x="276115" y="102827"/>
                  </a:moveTo>
                  <a:lnTo>
                    <a:pt x="276115" y="108929"/>
                  </a:lnTo>
                  <a:lnTo>
                    <a:pt x="269709" y="108929"/>
                  </a:lnTo>
                  <a:lnTo>
                    <a:pt x="269709" y="102827"/>
                  </a:lnTo>
                  <a:close/>
                  <a:moveTo>
                    <a:pt x="282842" y="102827"/>
                  </a:moveTo>
                  <a:lnTo>
                    <a:pt x="282842" y="108929"/>
                  </a:lnTo>
                  <a:lnTo>
                    <a:pt x="276436" y="108929"/>
                  </a:lnTo>
                  <a:lnTo>
                    <a:pt x="276436" y="102827"/>
                  </a:lnTo>
                  <a:close/>
                  <a:moveTo>
                    <a:pt x="6745" y="109250"/>
                  </a:moveTo>
                  <a:lnTo>
                    <a:pt x="6745" y="115335"/>
                  </a:lnTo>
                  <a:lnTo>
                    <a:pt x="339" y="115335"/>
                  </a:lnTo>
                  <a:lnTo>
                    <a:pt x="339" y="109250"/>
                  </a:lnTo>
                  <a:close/>
                  <a:moveTo>
                    <a:pt x="13471" y="109250"/>
                  </a:moveTo>
                  <a:lnTo>
                    <a:pt x="13471" y="115335"/>
                  </a:lnTo>
                  <a:lnTo>
                    <a:pt x="7066" y="115335"/>
                  </a:lnTo>
                  <a:lnTo>
                    <a:pt x="7066" y="109250"/>
                  </a:lnTo>
                  <a:close/>
                  <a:moveTo>
                    <a:pt x="20198" y="109250"/>
                  </a:moveTo>
                  <a:lnTo>
                    <a:pt x="20198" y="115335"/>
                  </a:lnTo>
                  <a:lnTo>
                    <a:pt x="13810" y="115335"/>
                  </a:lnTo>
                  <a:lnTo>
                    <a:pt x="13810" y="109250"/>
                  </a:lnTo>
                  <a:close/>
                  <a:moveTo>
                    <a:pt x="26942" y="109250"/>
                  </a:moveTo>
                  <a:lnTo>
                    <a:pt x="26942" y="115335"/>
                  </a:lnTo>
                  <a:lnTo>
                    <a:pt x="20537" y="115335"/>
                  </a:lnTo>
                  <a:lnTo>
                    <a:pt x="20537" y="109250"/>
                  </a:lnTo>
                  <a:close/>
                  <a:moveTo>
                    <a:pt x="33669" y="109250"/>
                  </a:moveTo>
                  <a:lnTo>
                    <a:pt x="33669" y="115335"/>
                  </a:lnTo>
                  <a:lnTo>
                    <a:pt x="27281" y="115335"/>
                  </a:lnTo>
                  <a:lnTo>
                    <a:pt x="27281" y="109250"/>
                  </a:lnTo>
                  <a:close/>
                  <a:moveTo>
                    <a:pt x="40414" y="109250"/>
                  </a:moveTo>
                  <a:lnTo>
                    <a:pt x="40414" y="115335"/>
                  </a:lnTo>
                  <a:lnTo>
                    <a:pt x="34008" y="115335"/>
                  </a:lnTo>
                  <a:lnTo>
                    <a:pt x="34008" y="109250"/>
                  </a:lnTo>
                  <a:close/>
                  <a:moveTo>
                    <a:pt x="47140" y="109250"/>
                  </a:moveTo>
                  <a:lnTo>
                    <a:pt x="47140" y="115335"/>
                  </a:lnTo>
                  <a:lnTo>
                    <a:pt x="40753" y="115335"/>
                  </a:lnTo>
                  <a:lnTo>
                    <a:pt x="40753" y="109250"/>
                  </a:lnTo>
                  <a:close/>
                  <a:moveTo>
                    <a:pt x="53885" y="109250"/>
                  </a:moveTo>
                  <a:lnTo>
                    <a:pt x="53885" y="115335"/>
                  </a:lnTo>
                  <a:lnTo>
                    <a:pt x="47479" y="115335"/>
                  </a:lnTo>
                  <a:lnTo>
                    <a:pt x="47479" y="109250"/>
                  </a:lnTo>
                  <a:close/>
                  <a:moveTo>
                    <a:pt x="60611" y="109250"/>
                  </a:moveTo>
                  <a:lnTo>
                    <a:pt x="60611" y="115335"/>
                  </a:lnTo>
                  <a:lnTo>
                    <a:pt x="54206" y="115335"/>
                  </a:lnTo>
                  <a:lnTo>
                    <a:pt x="54206" y="109250"/>
                  </a:lnTo>
                  <a:close/>
                  <a:moveTo>
                    <a:pt x="67338" y="109250"/>
                  </a:moveTo>
                  <a:lnTo>
                    <a:pt x="67338" y="115335"/>
                  </a:lnTo>
                  <a:lnTo>
                    <a:pt x="60950" y="115335"/>
                  </a:lnTo>
                  <a:lnTo>
                    <a:pt x="60950" y="109250"/>
                  </a:lnTo>
                  <a:close/>
                  <a:moveTo>
                    <a:pt x="74083" y="109250"/>
                  </a:moveTo>
                  <a:lnTo>
                    <a:pt x="74083" y="115335"/>
                  </a:lnTo>
                  <a:lnTo>
                    <a:pt x="67677" y="115335"/>
                  </a:lnTo>
                  <a:lnTo>
                    <a:pt x="67677" y="109250"/>
                  </a:lnTo>
                  <a:close/>
                  <a:moveTo>
                    <a:pt x="80809" y="109250"/>
                  </a:moveTo>
                  <a:lnTo>
                    <a:pt x="80809" y="115335"/>
                  </a:lnTo>
                  <a:lnTo>
                    <a:pt x="74422" y="115335"/>
                  </a:lnTo>
                  <a:lnTo>
                    <a:pt x="74422" y="109250"/>
                  </a:lnTo>
                  <a:close/>
                  <a:moveTo>
                    <a:pt x="87554" y="109250"/>
                  </a:moveTo>
                  <a:lnTo>
                    <a:pt x="87554" y="115335"/>
                  </a:lnTo>
                  <a:lnTo>
                    <a:pt x="81148" y="115335"/>
                  </a:lnTo>
                  <a:lnTo>
                    <a:pt x="81148" y="109250"/>
                  </a:lnTo>
                  <a:close/>
                  <a:moveTo>
                    <a:pt x="94281" y="109250"/>
                  </a:moveTo>
                  <a:lnTo>
                    <a:pt x="94281" y="115335"/>
                  </a:lnTo>
                  <a:lnTo>
                    <a:pt x="87893" y="115335"/>
                  </a:lnTo>
                  <a:lnTo>
                    <a:pt x="87893" y="109250"/>
                  </a:lnTo>
                  <a:close/>
                  <a:moveTo>
                    <a:pt x="101007" y="109250"/>
                  </a:moveTo>
                  <a:lnTo>
                    <a:pt x="101007" y="115335"/>
                  </a:lnTo>
                  <a:lnTo>
                    <a:pt x="94620" y="115335"/>
                  </a:lnTo>
                  <a:lnTo>
                    <a:pt x="94620" y="109250"/>
                  </a:lnTo>
                  <a:close/>
                  <a:moveTo>
                    <a:pt x="107752" y="109250"/>
                  </a:moveTo>
                  <a:lnTo>
                    <a:pt x="107752" y="115335"/>
                  </a:lnTo>
                  <a:lnTo>
                    <a:pt x="101346" y="115335"/>
                  </a:lnTo>
                  <a:lnTo>
                    <a:pt x="101346" y="109250"/>
                  </a:lnTo>
                  <a:close/>
                  <a:moveTo>
                    <a:pt x="114478" y="109250"/>
                  </a:moveTo>
                  <a:lnTo>
                    <a:pt x="114478" y="115335"/>
                  </a:lnTo>
                  <a:lnTo>
                    <a:pt x="108091" y="115335"/>
                  </a:lnTo>
                  <a:lnTo>
                    <a:pt x="108091" y="109250"/>
                  </a:lnTo>
                  <a:close/>
                  <a:moveTo>
                    <a:pt x="121223" y="109250"/>
                  </a:moveTo>
                  <a:lnTo>
                    <a:pt x="121223" y="115335"/>
                  </a:lnTo>
                  <a:lnTo>
                    <a:pt x="114817" y="115335"/>
                  </a:lnTo>
                  <a:lnTo>
                    <a:pt x="114817" y="109250"/>
                  </a:lnTo>
                  <a:close/>
                  <a:moveTo>
                    <a:pt x="127950" y="109250"/>
                  </a:moveTo>
                  <a:lnTo>
                    <a:pt x="127950" y="115335"/>
                  </a:lnTo>
                  <a:lnTo>
                    <a:pt x="121562" y="115335"/>
                  </a:lnTo>
                  <a:lnTo>
                    <a:pt x="121562" y="109250"/>
                  </a:lnTo>
                  <a:close/>
                  <a:moveTo>
                    <a:pt x="134694" y="109250"/>
                  </a:moveTo>
                  <a:lnTo>
                    <a:pt x="134694" y="115335"/>
                  </a:lnTo>
                  <a:lnTo>
                    <a:pt x="128289" y="115335"/>
                  </a:lnTo>
                  <a:lnTo>
                    <a:pt x="128289" y="109250"/>
                  </a:lnTo>
                  <a:close/>
                  <a:moveTo>
                    <a:pt x="141421" y="109250"/>
                  </a:moveTo>
                  <a:lnTo>
                    <a:pt x="141421" y="115335"/>
                  </a:lnTo>
                  <a:lnTo>
                    <a:pt x="135033" y="115335"/>
                  </a:lnTo>
                  <a:lnTo>
                    <a:pt x="135033" y="109250"/>
                  </a:lnTo>
                  <a:close/>
                  <a:moveTo>
                    <a:pt x="148148" y="109250"/>
                  </a:moveTo>
                  <a:lnTo>
                    <a:pt x="148148" y="115335"/>
                  </a:lnTo>
                  <a:lnTo>
                    <a:pt x="141760" y="115335"/>
                  </a:lnTo>
                  <a:lnTo>
                    <a:pt x="141760" y="109250"/>
                  </a:lnTo>
                  <a:close/>
                  <a:moveTo>
                    <a:pt x="154892" y="109250"/>
                  </a:moveTo>
                  <a:lnTo>
                    <a:pt x="154892" y="115335"/>
                  </a:lnTo>
                  <a:lnTo>
                    <a:pt x="148487" y="115335"/>
                  </a:lnTo>
                  <a:lnTo>
                    <a:pt x="148487" y="109250"/>
                  </a:lnTo>
                  <a:close/>
                  <a:moveTo>
                    <a:pt x="161619" y="109250"/>
                  </a:moveTo>
                  <a:lnTo>
                    <a:pt x="161619" y="115335"/>
                  </a:lnTo>
                  <a:lnTo>
                    <a:pt x="155231" y="115335"/>
                  </a:lnTo>
                  <a:lnTo>
                    <a:pt x="155231" y="109250"/>
                  </a:lnTo>
                  <a:close/>
                  <a:moveTo>
                    <a:pt x="168363" y="109250"/>
                  </a:moveTo>
                  <a:lnTo>
                    <a:pt x="168363" y="115335"/>
                  </a:lnTo>
                  <a:lnTo>
                    <a:pt x="161958" y="115335"/>
                  </a:lnTo>
                  <a:lnTo>
                    <a:pt x="161958" y="109250"/>
                  </a:lnTo>
                  <a:close/>
                  <a:moveTo>
                    <a:pt x="175090" y="109250"/>
                  </a:moveTo>
                  <a:lnTo>
                    <a:pt x="175090" y="115335"/>
                  </a:lnTo>
                  <a:lnTo>
                    <a:pt x="168702" y="115335"/>
                  </a:lnTo>
                  <a:lnTo>
                    <a:pt x="168702" y="109250"/>
                  </a:lnTo>
                  <a:close/>
                  <a:moveTo>
                    <a:pt x="181834" y="109250"/>
                  </a:moveTo>
                  <a:lnTo>
                    <a:pt x="181834" y="115335"/>
                  </a:lnTo>
                  <a:lnTo>
                    <a:pt x="175429" y="115335"/>
                  </a:lnTo>
                  <a:lnTo>
                    <a:pt x="175429" y="109250"/>
                  </a:lnTo>
                  <a:close/>
                  <a:moveTo>
                    <a:pt x="188561" y="109250"/>
                  </a:moveTo>
                  <a:lnTo>
                    <a:pt x="188561" y="115335"/>
                  </a:lnTo>
                  <a:lnTo>
                    <a:pt x="182173" y="115335"/>
                  </a:lnTo>
                  <a:lnTo>
                    <a:pt x="182173" y="109250"/>
                  </a:lnTo>
                  <a:close/>
                  <a:moveTo>
                    <a:pt x="195288" y="109250"/>
                  </a:moveTo>
                  <a:lnTo>
                    <a:pt x="195288" y="115335"/>
                  </a:lnTo>
                  <a:lnTo>
                    <a:pt x="188900" y="115335"/>
                  </a:lnTo>
                  <a:lnTo>
                    <a:pt x="188900" y="109250"/>
                  </a:lnTo>
                  <a:close/>
                  <a:moveTo>
                    <a:pt x="202032" y="109250"/>
                  </a:moveTo>
                  <a:lnTo>
                    <a:pt x="202032" y="115335"/>
                  </a:lnTo>
                  <a:lnTo>
                    <a:pt x="195627" y="115335"/>
                  </a:lnTo>
                  <a:lnTo>
                    <a:pt x="195627" y="109250"/>
                  </a:lnTo>
                  <a:close/>
                  <a:moveTo>
                    <a:pt x="208759" y="109250"/>
                  </a:moveTo>
                  <a:lnTo>
                    <a:pt x="208759" y="115335"/>
                  </a:lnTo>
                  <a:lnTo>
                    <a:pt x="202371" y="115335"/>
                  </a:lnTo>
                  <a:lnTo>
                    <a:pt x="202371" y="109250"/>
                  </a:lnTo>
                  <a:close/>
                  <a:moveTo>
                    <a:pt x="215504" y="109250"/>
                  </a:moveTo>
                  <a:lnTo>
                    <a:pt x="215504" y="115335"/>
                  </a:lnTo>
                  <a:lnTo>
                    <a:pt x="209098" y="115335"/>
                  </a:lnTo>
                  <a:lnTo>
                    <a:pt x="209098" y="109250"/>
                  </a:lnTo>
                  <a:close/>
                  <a:moveTo>
                    <a:pt x="222230" y="109250"/>
                  </a:moveTo>
                  <a:lnTo>
                    <a:pt x="222230" y="115335"/>
                  </a:lnTo>
                  <a:lnTo>
                    <a:pt x="215843" y="115335"/>
                  </a:lnTo>
                  <a:lnTo>
                    <a:pt x="215843" y="109250"/>
                  </a:lnTo>
                  <a:close/>
                  <a:moveTo>
                    <a:pt x="228975" y="109250"/>
                  </a:moveTo>
                  <a:lnTo>
                    <a:pt x="228975" y="115335"/>
                  </a:lnTo>
                  <a:lnTo>
                    <a:pt x="222569" y="115335"/>
                  </a:lnTo>
                  <a:lnTo>
                    <a:pt x="222569" y="109250"/>
                  </a:lnTo>
                  <a:close/>
                  <a:moveTo>
                    <a:pt x="235701" y="109250"/>
                  </a:moveTo>
                  <a:lnTo>
                    <a:pt x="235701" y="115335"/>
                  </a:lnTo>
                  <a:lnTo>
                    <a:pt x="229296" y="115335"/>
                  </a:lnTo>
                  <a:lnTo>
                    <a:pt x="229296" y="109250"/>
                  </a:lnTo>
                  <a:close/>
                  <a:moveTo>
                    <a:pt x="242428" y="109250"/>
                  </a:moveTo>
                  <a:lnTo>
                    <a:pt x="242428" y="115335"/>
                  </a:lnTo>
                  <a:lnTo>
                    <a:pt x="236040" y="115335"/>
                  </a:lnTo>
                  <a:lnTo>
                    <a:pt x="236040" y="109250"/>
                  </a:lnTo>
                  <a:close/>
                  <a:moveTo>
                    <a:pt x="249173" y="109250"/>
                  </a:moveTo>
                  <a:lnTo>
                    <a:pt x="249173" y="115335"/>
                  </a:lnTo>
                  <a:lnTo>
                    <a:pt x="242767" y="115335"/>
                  </a:lnTo>
                  <a:lnTo>
                    <a:pt x="242767" y="109250"/>
                  </a:lnTo>
                  <a:close/>
                  <a:moveTo>
                    <a:pt x="255899" y="109250"/>
                  </a:moveTo>
                  <a:lnTo>
                    <a:pt x="255899" y="115335"/>
                  </a:lnTo>
                  <a:lnTo>
                    <a:pt x="249512" y="115335"/>
                  </a:lnTo>
                  <a:lnTo>
                    <a:pt x="249512" y="109250"/>
                  </a:lnTo>
                  <a:close/>
                  <a:moveTo>
                    <a:pt x="262644" y="109250"/>
                  </a:moveTo>
                  <a:lnTo>
                    <a:pt x="262644" y="115335"/>
                  </a:lnTo>
                  <a:lnTo>
                    <a:pt x="256238" y="115335"/>
                  </a:lnTo>
                  <a:lnTo>
                    <a:pt x="256238" y="109250"/>
                  </a:lnTo>
                  <a:close/>
                  <a:moveTo>
                    <a:pt x="269370" y="109250"/>
                  </a:moveTo>
                  <a:lnTo>
                    <a:pt x="269370" y="115335"/>
                  </a:lnTo>
                  <a:lnTo>
                    <a:pt x="262983" y="115335"/>
                  </a:lnTo>
                  <a:lnTo>
                    <a:pt x="262983" y="109250"/>
                  </a:lnTo>
                  <a:close/>
                  <a:moveTo>
                    <a:pt x="276115" y="109250"/>
                  </a:moveTo>
                  <a:lnTo>
                    <a:pt x="276115" y="115335"/>
                  </a:lnTo>
                  <a:lnTo>
                    <a:pt x="269709" y="115335"/>
                  </a:lnTo>
                  <a:lnTo>
                    <a:pt x="269709" y="109250"/>
                  </a:lnTo>
                  <a:close/>
                  <a:moveTo>
                    <a:pt x="282842" y="109250"/>
                  </a:moveTo>
                  <a:lnTo>
                    <a:pt x="282842" y="115335"/>
                  </a:lnTo>
                  <a:lnTo>
                    <a:pt x="276436" y="115335"/>
                  </a:lnTo>
                  <a:lnTo>
                    <a:pt x="276436" y="109250"/>
                  </a:lnTo>
                  <a:close/>
                  <a:moveTo>
                    <a:pt x="6745" y="115656"/>
                  </a:moveTo>
                  <a:lnTo>
                    <a:pt x="6745" y="121740"/>
                  </a:lnTo>
                  <a:lnTo>
                    <a:pt x="339" y="121740"/>
                  </a:lnTo>
                  <a:lnTo>
                    <a:pt x="339" y="115656"/>
                  </a:lnTo>
                  <a:close/>
                  <a:moveTo>
                    <a:pt x="13471" y="115656"/>
                  </a:moveTo>
                  <a:lnTo>
                    <a:pt x="13471" y="121740"/>
                  </a:lnTo>
                  <a:lnTo>
                    <a:pt x="7066" y="121740"/>
                  </a:lnTo>
                  <a:lnTo>
                    <a:pt x="7066" y="115656"/>
                  </a:lnTo>
                  <a:close/>
                  <a:moveTo>
                    <a:pt x="20198" y="115656"/>
                  </a:moveTo>
                  <a:lnTo>
                    <a:pt x="20198" y="121740"/>
                  </a:lnTo>
                  <a:lnTo>
                    <a:pt x="13810" y="121740"/>
                  </a:lnTo>
                  <a:lnTo>
                    <a:pt x="13810" y="115656"/>
                  </a:lnTo>
                  <a:close/>
                  <a:moveTo>
                    <a:pt x="26942" y="115656"/>
                  </a:moveTo>
                  <a:lnTo>
                    <a:pt x="26942" y="121740"/>
                  </a:lnTo>
                  <a:lnTo>
                    <a:pt x="20537" y="121740"/>
                  </a:lnTo>
                  <a:lnTo>
                    <a:pt x="20537" y="115656"/>
                  </a:lnTo>
                  <a:close/>
                  <a:moveTo>
                    <a:pt x="33669" y="115656"/>
                  </a:moveTo>
                  <a:lnTo>
                    <a:pt x="33669" y="121740"/>
                  </a:lnTo>
                  <a:lnTo>
                    <a:pt x="27281" y="121740"/>
                  </a:lnTo>
                  <a:lnTo>
                    <a:pt x="27281" y="115656"/>
                  </a:lnTo>
                  <a:close/>
                  <a:moveTo>
                    <a:pt x="40414" y="115656"/>
                  </a:moveTo>
                  <a:lnTo>
                    <a:pt x="40414" y="121740"/>
                  </a:lnTo>
                  <a:lnTo>
                    <a:pt x="34008" y="121740"/>
                  </a:lnTo>
                  <a:lnTo>
                    <a:pt x="34008" y="115656"/>
                  </a:lnTo>
                  <a:close/>
                  <a:moveTo>
                    <a:pt x="47140" y="115656"/>
                  </a:moveTo>
                  <a:lnTo>
                    <a:pt x="47140" y="121740"/>
                  </a:lnTo>
                  <a:lnTo>
                    <a:pt x="40753" y="121740"/>
                  </a:lnTo>
                  <a:lnTo>
                    <a:pt x="40753" y="115656"/>
                  </a:lnTo>
                  <a:close/>
                  <a:moveTo>
                    <a:pt x="53885" y="115656"/>
                  </a:moveTo>
                  <a:lnTo>
                    <a:pt x="53885" y="121740"/>
                  </a:lnTo>
                  <a:lnTo>
                    <a:pt x="47479" y="121740"/>
                  </a:lnTo>
                  <a:lnTo>
                    <a:pt x="47479" y="115656"/>
                  </a:lnTo>
                  <a:close/>
                  <a:moveTo>
                    <a:pt x="60611" y="115656"/>
                  </a:moveTo>
                  <a:lnTo>
                    <a:pt x="60611" y="121740"/>
                  </a:lnTo>
                  <a:lnTo>
                    <a:pt x="54206" y="121740"/>
                  </a:lnTo>
                  <a:lnTo>
                    <a:pt x="54206" y="115656"/>
                  </a:lnTo>
                  <a:close/>
                  <a:moveTo>
                    <a:pt x="67338" y="115656"/>
                  </a:moveTo>
                  <a:lnTo>
                    <a:pt x="67338" y="121740"/>
                  </a:lnTo>
                  <a:lnTo>
                    <a:pt x="60950" y="121740"/>
                  </a:lnTo>
                  <a:lnTo>
                    <a:pt x="60950" y="115656"/>
                  </a:lnTo>
                  <a:close/>
                  <a:moveTo>
                    <a:pt x="74083" y="115656"/>
                  </a:moveTo>
                  <a:lnTo>
                    <a:pt x="74083" y="121740"/>
                  </a:lnTo>
                  <a:lnTo>
                    <a:pt x="67677" y="121740"/>
                  </a:lnTo>
                  <a:lnTo>
                    <a:pt x="67677" y="115656"/>
                  </a:lnTo>
                  <a:close/>
                  <a:moveTo>
                    <a:pt x="80809" y="115656"/>
                  </a:moveTo>
                  <a:lnTo>
                    <a:pt x="80809" y="121740"/>
                  </a:lnTo>
                  <a:lnTo>
                    <a:pt x="74422" y="121740"/>
                  </a:lnTo>
                  <a:lnTo>
                    <a:pt x="74422" y="115656"/>
                  </a:lnTo>
                  <a:close/>
                  <a:moveTo>
                    <a:pt x="87554" y="115656"/>
                  </a:moveTo>
                  <a:lnTo>
                    <a:pt x="87554" y="121740"/>
                  </a:lnTo>
                  <a:lnTo>
                    <a:pt x="81148" y="121740"/>
                  </a:lnTo>
                  <a:lnTo>
                    <a:pt x="81148" y="115656"/>
                  </a:lnTo>
                  <a:close/>
                  <a:moveTo>
                    <a:pt x="94281" y="115656"/>
                  </a:moveTo>
                  <a:lnTo>
                    <a:pt x="94281" y="121740"/>
                  </a:lnTo>
                  <a:lnTo>
                    <a:pt x="87893" y="121740"/>
                  </a:lnTo>
                  <a:lnTo>
                    <a:pt x="87893" y="115656"/>
                  </a:lnTo>
                  <a:close/>
                  <a:moveTo>
                    <a:pt x="101007" y="115656"/>
                  </a:moveTo>
                  <a:lnTo>
                    <a:pt x="101007" y="121740"/>
                  </a:lnTo>
                  <a:lnTo>
                    <a:pt x="94620" y="121740"/>
                  </a:lnTo>
                  <a:lnTo>
                    <a:pt x="94620" y="115656"/>
                  </a:lnTo>
                  <a:close/>
                  <a:moveTo>
                    <a:pt x="107752" y="115656"/>
                  </a:moveTo>
                  <a:lnTo>
                    <a:pt x="107752" y="121740"/>
                  </a:lnTo>
                  <a:lnTo>
                    <a:pt x="101346" y="121740"/>
                  </a:lnTo>
                  <a:lnTo>
                    <a:pt x="101346" y="115656"/>
                  </a:lnTo>
                  <a:close/>
                  <a:moveTo>
                    <a:pt x="114478" y="115656"/>
                  </a:moveTo>
                  <a:lnTo>
                    <a:pt x="114478" y="121740"/>
                  </a:lnTo>
                  <a:lnTo>
                    <a:pt x="108091" y="121740"/>
                  </a:lnTo>
                  <a:lnTo>
                    <a:pt x="108091" y="115656"/>
                  </a:lnTo>
                  <a:close/>
                  <a:moveTo>
                    <a:pt x="121223" y="115656"/>
                  </a:moveTo>
                  <a:lnTo>
                    <a:pt x="121223" y="121740"/>
                  </a:lnTo>
                  <a:lnTo>
                    <a:pt x="114817" y="121740"/>
                  </a:lnTo>
                  <a:lnTo>
                    <a:pt x="114817" y="115656"/>
                  </a:lnTo>
                  <a:close/>
                  <a:moveTo>
                    <a:pt x="127950" y="115656"/>
                  </a:moveTo>
                  <a:lnTo>
                    <a:pt x="127950" y="121740"/>
                  </a:lnTo>
                  <a:lnTo>
                    <a:pt x="121562" y="121740"/>
                  </a:lnTo>
                  <a:lnTo>
                    <a:pt x="121562" y="115656"/>
                  </a:lnTo>
                  <a:close/>
                  <a:moveTo>
                    <a:pt x="134694" y="115656"/>
                  </a:moveTo>
                  <a:lnTo>
                    <a:pt x="134694" y="121740"/>
                  </a:lnTo>
                  <a:lnTo>
                    <a:pt x="128289" y="121740"/>
                  </a:lnTo>
                  <a:lnTo>
                    <a:pt x="128289" y="115656"/>
                  </a:lnTo>
                  <a:close/>
                  <a:moveTo>
                    <a:pt x="141421" y="115656"/>
                  </a:moveTo>
                  <a:lnTo>
                    <a:pt x="141421" y="121740"/>
                  </a:lnTo>
                  <a:lnTo>
                    <a:pt x="135033" y="121740"/>
                  </a:lnTo>
                  <a:lnTo>
                    <a:pt x="135033" y="115656"/>
                  </a:lnTo>
                  <a:close/>
                  <a:moveTo>
                    <a:pt x="148148" y="115656"/>
                  </a:moveTo>
                  <a:lnTo>
                    <a:pt x="148148" y="121740"/>
                  </a:lnTo>
                  <a:lnTo>
                    <a:pt x="141760" y="121740"/>
                  </a:lnTo>
                  <a:lnTo>
                    <a:pt x="141760" y="115656"/>
                  </a:lnTo>
                  <a:close/>
                  <a:moveTo>
                    <a:pt x="154892" y="115656"/>
                  </a:moveTo>
                  <a:lnTo>
                    <a:pt x="154892" y="121740"/>
                  </a:lnTo>
                  <a:lnTo>
                    <a:pt x="148487" y="121740"/>
                  </a:lnTo>
                  <a:lnTo>
                    <a:pt x="148487" y="115656"/>
                  </a:lnTo>
                  <a:close/>
                  <a:moveTo>
                    <a:pt x="161619" y="115656"/>
                  </a:moveTo>
                  <a:lnTo>
                    <a:pt x="161619" y="121740"/>
                  </a:lnTo>
                  <a:lnTo>
                    <a:pt x="155231" y="121740"/>
                  </a:lnTo>
                  <a:lnTo>
                    <a:pt x="155231" y="115656"/>
                  </a:lnTo>
                  <a:close/>
                  <a:moveTo>
                    <a:pt x="168363" y="115656"/>
                  </a:moveTo>
                  <a:lnTo>
                    <a:pt x="168363" y="121740"/>
                  </a:lnTo>
                  <a:lnTo>
                    <a:pt x="161958" y="121740"/>
                  </a:lnTo>
                  <a:lnTo>
                    <a:pt x="161958" y="115656"/>
                  </a:lnTo>
                  <a:close/>
                  <a:moveTo>
                    <a:pt x="175090" y="115656"/>
                  </a:moveTo>
                  <a:lnTo>
                    <a:pt x="175090" y="121740"/>
                  </a:lnTo>
                  <a:lnTo>
                    <a:pt x="168702" y="121740"/>
                  </a:lnTo>
                  <a:lnTo>
                    <a:pt x="168702" y="115656"/>
                  </a:lnTo>
                  <a:close/>
                  <a:moveTo>
                    <a:pt x="181834" y="115656"/>
                  </a:moveTo>
                  <a:lnTo>
                    <a:pt x="181834" y="121740"/>
                  </a:lnTo>
                  <a:lnTo>
                    <a:pt x="175429" y="121740"/>
                  </a:lnTo>
                  <a:lnTo>
                    <a:pt x="175429" y="115656"/>
                  </a:lnTo>
                  <a:close/>
                  <a:moveTo>
                    <a:pt x="188561" y="115656"/>
                  </a:moveTo>
                  <a:lnTo>
                    <a:pt x="188561" y="121740"/>
                  </a:lnTo>
                  <a:lnTo>
                    <a:pt x="182173" y="121740"/>
                  </a:lnTo>
                  <a:lnTo>
                    <a:pt x="182173" y="115656"/>
                  </a:lnTo>
                  <a:close/>
                  <a:moveTo>
                    <a:pt x="195288" y="115656"/>
                  </a:moveTo>
                  <a:lnTo>
                    <a:pt x="195288" y="121740"/>
                  </a:lnTo>
                  <a:lnTo>
                    <a:pt x="188900" y="121740"/>
                  </a:lnTo>
                  <a:lnTo>
                    <a:pt x="188900" y="115656"/>
                  </a:lnTo>
                  <a:close/>
                  <a:moveTo>
                    <a:pt x="202032" y="115656"/>
                  </a:moveTo>
                  <a:lnTo>
                    <a:pt x="202032" y="121740"/>
                  </a:lnTo>
                  <a:lnTo>
                    <a:pt x="195627" y="121740"/>
                  </a:lnTo>
                  <a:lnTo>
                    <a:pt x="195627" y="115656"/>
                  </a:lnTo>
                  <a:close/>
                  <a:moveTo>
                    <a:pt x="208759" y="115656"/>
                  </a:moveTo>
                  <a:lnTo>
                    <a:pt x="208759" y="121740"/>
                  </a:lnTo>
                  <a:lnTo>
                    <a:pt x="202371" y="121740"/>
                  </a:lnTo>
                  <a:lnTo>
                    <a:pt x="202371" y="115656"/>
                  </a:lnTo>
                  <a:close/>
                  <a:moveTo>
                    <a:pt x="215504" y="115656"/>
                  </a:moveTo>
                  <a:lnTo>
                    <a:pt x="215504" y="121740"/>
                  </a:lnTo>
                  <a:lnTo>
                    <a:pt x="209098" y="121740"/>
                  </a:lnTo>
                  <a:lnTo>
                    <a:pt x="209098" y="115656"/>
                  </a:lnTo>
                  <a:close/>
                  <a:moveTo>
                    <a:pt x="222230" y="115656"/>
                  </a:moveTo>
                  <a:lnTo>
                    <a:pt x="222230" y="121740"/>
                  </a:lnTo>
                  <a:lnTo>
                    <a:pt x="215843" y="121740"/>
                  </a:lnTo>
                  <a:lnTo>
                    <a:pt x="215843" y="115656"/>
                  </a:lnTo>
                  <a:close/>
                  <a:moveTo>
                    <a:pt x="228975" y="115656"/>
                  </a:moveTo>
                  <a:lnTo>
                    <a:pt x="228975" y="121740"/>
                  </a:lnTo>
                  <a:lnTo>
                    <a:pt x="222569" y="121740"/>
                  </a:lnTo>
                  <a:lnTo>
                    <a:pt x="222569" y="115656"/>
                  </a:lnTo>
                  <a:close/>
                  <a:moveTo>
                    <a:pt x="235701" y="115656"/>
                  </a:moveTo>
                  <a:lnTo>
                    <a:pt x="235701" y="121740"/>
                  </a:lnTo>
                  <a:lnTo>
                    <a:pt x="229296" y="121740"/>
                  </a:lnTo>
                  <a:lnTo>
                    <a:pt x="229296" y="115656"/>
                  </a:lnTo>
                  <a:close/>
                  <a:moveTo>
                    <a:pt x="242428" y="115656"/>
                  </a:moveTo>
                  <a:lnTo>
                    <a:pt x="242428" y="121740"/>
                  </a:lnTo>
                  <a:lnTo>
                    <a:pt x="236040" y="121740"/>
                  </a:lnTo>
                  <a:lnTo>
                    <a:pt x="236040" y="115656"/>
                  </a:lnTo>
                  <a:close/>
                  <a:moveTo>
                    <a:pt x="249173" y="115656"/>
                  </a:moveTo>
                  <a:lnTo>
                    <a:pt x="249173" y="121740"/>
                  </a:lnTo>
                  <a:lnTo>
                    <a:pt x="242767" y="121740"/>
                  </a:lnTo>
                  <a:lnTo>
                    <a:pt x="242767" y="115656"/>
                  </a:lnTo>
                  <a:close/>
                  <a:moveTo>
                    <a:pt x="255899" y="115656"/>
                  </a:moveTo>
                  <a:lnTo>
                    <a:pt x="255899" y="121740"/>
                  </a:lnTo>
                  <a:lnTo>
                    <a:pt x="249512" y="121740"/>
                  </a:lnTo>
                  <a:lnTo>
                    <a:pt x="249512" y="115656"/>
                  </a:lnTo>
                  <a:close/>
                  <a:moveTo>
                    <a:pt x="262644" y="115656"/>
                  </a:moveTo>
                  <a:lnTo>
                    <a:pt x="262644" y="121740"/>
                  </a:lnTo>
                  <a:lnTo>
                    <a:pt x="256238" y="121740"/>
                  </a:lnTo>
                  <a:lnTo>
                    <a:pt x="256238" y="115656"/>
                  </a:lnTo>
                  <a:close/>
                  <a:moveTo>
                    <a:pt x="269370" y="115656"/>
                  </a:moveTo>
                  <a:lnTo>
                    <a:pt x="269370" y="121740"/>
                  </a:lnTo>
                  <a:lnTo>
                    <a:pt x="262983" y="121740"/>
                  </a:lnTo>
                  <a:lnTo>
                    <a:pt x="262983" y="115656"/>
                  </a:lnTo>
                  <a:close/>
                  <a:moveTo>
                    <a:pt x="276115" y="115656"/>
                  </a:moveTo>
                  <a:lnTo>
                    <a:pt x="276115" y="121740"/>
                  </a:lnTo>
                  <a:lnTo>
                    <a:pt x="269709" y="121740"/>
                  </a:lnTo>
                  <a:lnTo>
                    <a:pt x="269709" y="115656"/>
                  </a:lnTo>
                  <a:close/>
                  <a:moveTo>
                    <a:pt x="282842" y="115656"/>
                  </a:moveTo>
                  <a:lnTo>
                    <a:pt x="282842" y="121740"/>
                  </a:lnTo>
                  <a:lnTo>
                    <a:pt x="276436" y="121740"/>
                  </a:lnTo>
                  <a:lnTo>
                    <a:pt x="276436" y="115656"/>
                  </a:lnTo>
                  <a:close/>
                  <a:moveTo>
                    <a:pt x="6745" y="122061"/>
                  </a:moveTo>
                  <a:lnTo>
                    <a:pt x="6745" y="128146"/>
                  </a:lnTo>
                  <a:lnTo>
                    <a:pt x="339" y="128146"/>
                  </a:lnTo>
                  <a:lnTo>
                    <a:pt x="339" y="122061"/>
                  </a:lnTo>
                  <a:close/>
                  <a:moveTo>
                    <a:pt x="13471" y="122061"/>
                  </a:moveTo>
                  <a:lnTo>
                    <a:pt x="13471" y="128146"/>
                  </a:lnTo>
                  <a:lnTo>
                    <a:pt x="7066" y="128146"/>
                  </a:lnTo>
                  <a:lnTo>
                    <a:pt x="7066" y="122061"/>
                  </a:lnTo>
                  <a:close/>
                  <a:moveTo>
                    <a:pt x="20198" y="122061"/>
                  </a:moveTo>
                  <a:lnTo>
                    <a:pt x="20198" y="128146"/>
                  </a:lnTo>
                  <a:lnTo>
                    <a:pt x="13810" y="128146"/>
                  </a:lnTo>
                  <a:lnTo>
                    <a:pt x="13810" y="122061"/>
                  </a:lnTo>
                  <a:close/>
                  <a:moveTo>
                    <a:pt x="26942" y="122061"/>
                  </a:moveTo>
                  <a:lnTo>
                    <a:pt x="26942" y="128146"/>
                  </a:lnTo>
                  <a:lnTo>
                    <a:pt x="20537" y="128146"/>
                  </a:lnTo>
                  <a:lnTo>
                    <a:pt x="20537" y="122061"/>
                  </a:lnTo>
                  <a:close/>
                  <a:moveTo>
                    <a:pt x="33669" y="122061"/>
                  </a:moveTo>
                  <a:lnTo>
                    <a:pt x="33669" y="128146"/>
                  </a:lnTo>
                  <a:lnTo>
                    <a:pt x="27281" y="128146"/>
                  </a:lnTo>
                  <a:lnTo>
                    <a:pt x="27281" y="122061"/>
                  </a:lnTo>
                  <a:close/>
                  <a:moveTo>
                    <a:pt x="40414" y="122061"/>
                  </a:moveTo>
                  <a:lnTo>
                    <a:pt x="40414" y="128146"/>
                  </a:lnTo>
                  <a:lnTo>
                    <a:pt x="34008" y="128146"/>
                  </a:lnTo>
                  <a:lnTo>
                    <a:pt x="34008" y="122061"/>
                  </a:lnTo>
                  <a:close/>
                  <a:moveTo>
                    <a:pt x="47140" y="122061"/>
                  </a:moveTo>
                  <a:lnTo>
                    <a:pt x="47140" y="128146"/>
                  </a:lnTo>
                  <a:lnTo>
                    <a:pt x="40753" y="128146"/>
                  </a:lnTo>
                  <a:lnTo>
                    <a:pt x="40753" y="122061"/>
                  </a:lnTo>
                  <a:close/>
                  <a:moveTo>
                    <a:pt x="53885" y="122061"/>
                  </a:moveTo>
                  <a:lnTo>
                    <a:pt x="53885" y="128146"/>
                  </a:lnTo>
                  <a:lnTo>
                    <a:pt x="47479" y="128146"/>
                  </a:lnTo>
                  <a:lnTo>
                    <a:pt x="47479" y="122061"/>
                  </a:lnTo>
                  <a:close/>
                  <a:moveTo>
                    <a:pt x="60611" y="122061"/>
                  </a:moveTo>
                  <a:lnTo>
                    <a:pt x="60611" y="128146"/>
                  </a:lnTo>
                  <a:lnTo>
                    <a:pt x="54206" y="128146"/>
                  </a:lnTo>
                  <a:lnTo>
                    <a:pt x="54206" y="122061"/>
                  </a:lnTo>
                  <a:close/>
                  <a:moveTo>
                    <a:pt x="67338" y="122061"/>
                  </a:moveTo>
                  <a:lnTo>
                    <a:pt x="67338" y="128146"/>
                  </a:lnTo>
                  <a:lnTo>
                    <a:pt x="60950" y="128146"/>
                  </a:lnTo>
                  <a:lnTo>
                    <a:pt x="60950" y="122061"/>
                  </a:lnTo>
                  <a:close/>
                  <a:moveTo>
                    <a:pt x="74083" y="122061"/>
                  </a:moveTo>
                  <a:lnTo>
                    <a:pt x="74083" y="128146"/>
                  </a:lnTo>
                  <a:lnTo>
                    <a:pt x="67677" y="128146"/>
                  </a:lnTo>
                  <a:lnTo>
                    <a:pt x="67677" y="122061"/>
                  </a:lnTo>
                  <a:close/>
                  <a:moveTo>
                    <a:pt x="80809" y="122061"/>
                  </a:moveTo>
                  <a:lnTo>
                    <a:pt x="80809" y="128146"/>
                  </a:lnTo>
                  <a:lnTo>
                    <a:pt x="74422" y="128146"/>
                  </a:lnTo>
                  <a:lnTo>
                    <a:pt x="74422" y="122061"/>
                  </a:lnTo>
                  <a:close/>
                  <a:moveTo>
                    <a:pt x="87554" y="122061"/>
                  </a:moveTo>
                  <a:lnTo>
                    <a:pt x="87554" y="128146"/>
                  </a:lnTo>
                  <a:lnTo>
                    <a:pt x="81148" y="128146"/>
                  </a:lnTo>
                  <a:lnTo>
                    <a:pt x="81148" y="122061"/>
                  </a:lnTo>
                  <a:close/>
                  <a:moveTo>
                    <a:pt x="94281" y="122061"/>
                  </a:moveTo>
                  <a:lnTo>
                    <a:pt x="94281" y="128146"/>
                  </a:lnTo>
                  <a:lnTo>
                    <a:pt x="87893" y="128146"/>
                  </a:lnTo>
                  <a:lnTo>
                    <a:pt x="87893" y="122061"/>
                  </a:lnTo>
                  <a:close/>
                  <a:moveTo>
                    <a:pt x="101007" y="122061"/>
                  </a:moveTo>
                  <a:lnTo>
                    <a:pt x="101007" y="128146"/>
                  </a:lnTo>
                  <a:lnTo>
                    <a:pt x="94620" y="128146"/>
                  </a:lnTo>
                  <a:lnTo>
                    <a:pt x="94620" y="122061"/>
                  </a:lnTo>
                  <a:close/>
                  <a:moveTo>
                    <a:pt x="107752" y="122061"/>
                  </a:moveTo>
                  <a:lnTo>
                    <a:pt x="107752" y="128146"/>
                  </a:lnTo>
                  <a:lnTo>
                    <a:pt x="101346" y="128146"/>
                  </a:lnTo>
                  <a:lnTo>
                    <a:pt x="101346" y="122061"/>
                  </a:lnTo>
                  <a:close/>
                  <a:moveTo>
                    <a:pt x="114478" y="122061"/>
                  </a:moveTo>
                  <a:lnTo>
                    <a:pt x="114478" y="128146"/>
                  </a:lnTo>
                  <a:lnTo>
                    <a:pt x="108091" y="128146"/>
                  </a:lnTo>
                  <a:lnTo>
                    <a:pt x="108091" y="122061"/>
                  </a:lnTo>
                  <a:close/>
                  <a:moveTo>
                    <a:pt x="121223" y="122061"/>
                  </a:moveTo>
                  <a:lnTo>
                    <a:pt x="121223" y="128146"/>
                  </a:lnTo>
                  <a:lnTo>
                    <a:pt x="114817" y="128146"/>
                  </a:lnTo>
                  <a:lnTo>
                    <a:pt x="114817" y="122061"/>
                  </a:lnTo>
                  <a:close/>
                  <a:moveTo>
                    <a:pt x="127950" y="122061"/>
                  </a:moveTo>
                  <a:lnTo>
                    <a:pt x="127950" y="128146"/>
                  </a:lnTo>
                  <a:lnTo>
                    <a:pt x="121562" y="128146"/>
                  </a:lnTo>
                  <a:lnTo>
                    <a:pt x="121562" y="122061"/>
                  </a:lnTo>
                  <a:close/>
                  <a:moveTo>
                    <a:pt x="134694" y="122061"/>
                  </a:moveTo>
                  <a:lnTo>
                    <a:pt x="134694" y="128146"/>
                  </a:lnTo>
                  <a:lnTo>
                    <a:pt x="128289" y="128146"/>
                  </a:lnTo>
                  <a:lnTo>
                    <a:pt x="128289" y="122061"/>
                  </a:lnTo>
                  <a:close/>
                  <a:moveTo>
                    <a:pt x="141421" y="122061"/>
                  </a:moveTo>
                  <a:lnTo>
                    <a:pt x="141421" y="128146"/>
                  </a:lnTo>
                  <a:lnTo>
                    <a:pt x="135033" y="128146"/>
                  </a:lnTo>
                  <a:lnTo>
                    <a:pt x="135033" y="122061"/>
                  </a:lnTo>
                  <a:close/>
                  <a:moveTo>
                    <a:pt x="148148" y="122061"/>
                  </a:moveTo>
                  <a:lnTo>
                    <a:pt x="148148" y="128146"/>
                  </a:lnTo>
                  <a:lnTo>
                    <a:pt x="141760" y="128146"/>
                  </a:lnTo>
                  <a:lnTo>
                    <a:pt x="141760" y="122061"/>
                  </a:lnTo>
                  <a:close/>
                  <a:moveTo>
                    <a:pt x="154892" y="122061"/>
                  </a:moveTo>
                  <a:lnTo>
                    <a:pt x="154892" y="128146"/>
                  </a:lnTo>
                  <a:lnTo>
                    <a:pt x="148487" y="128146"/>
                  </a:lnTo>
                  <a:lnTo>
                    <a:pt x="148487" y="122061"/>
                  </a:lnTo>
                  <a:close/>
                  <a:moveTo>
                    <a:pt x="161619" y="122061"/>
                  </a:moveTo>
                  <a:lnTo>
                    <a:pt x="161619" y="128146"/>
                  </a:lnTo>
                  <a:lnTo>
                    <a:pt x="155231" y="128146"/>
                  </a:lnTo>
                  <a:lnTo>
                    <a:pt x="155231" y="122061"/>
                  </a:lnTo>
                  <a:close/>
                  <a:moveTo>
                    <a:pt x="168363" y="122061"/>
                  </a:moveTo>
                  <a:lnTo>
                    <a:pt x="168363" y="128146"/>
                  </a:lnTo>
                  <a:lnTo>
                    <a:pt x="161958" y="128146"/>
                  </a:lnTo>
                  <a:lnTo>
                    <a:pt x="161958" y="122061"/>
                  </a:lnTo>
                  <a:close/>
                  <a:moveTo>
                    <a:pt x="175090" y="122061"/>
                  </a:moveTo>
                  <a:lnTo>
                    <a:pt x="175090" y="128146"/>
                  </a:lnTo>
                  <a:lnTo>
                    <a:pt x="168702" y="128146"/>
                  </a:lnTo>
                  <a:lnTo>
                    <a:pt x="168702" y="122061"/>
                  </a:lnTo>
                  <a:close/>
                  <a:moveTo>
                    <a:pt x="181834" y="122061"/>
                  </a:moveTo>
                  <a:lnTo>
                    <a:pt x="181834" y="128146"/>
                  </a:lnTo>
                  <a:lnTo>
                    <a:pt x="175429" y="128146"/>
                  </a:lnTo>
                  <a:lnTo>
                    <a:pt x="175429" y="122061"/>
                  </a:lnTo>
                  <a:close/>
                  <a:moveTo>
                    <a:pt x="188561" y="122061"/>
                  </a:moveTo>
                  <a:lnTo>
                    <a:pt x="188561" y="128146"/>
                  </a:lnTo>
                  <a:lnTo>
                    <a:pt x="182173" y="128146"/>
                  </a:lnTo>
                  <a:lnTo>
                    <a:pt x="182173" y="122061"/>
                  </a:lnTo>
                  <a:close/>
                  <a:moveTo>
                    <a:pt x="195288" y="122061"/>
                  </a:moveTo>
                  <a:lnTo>
                    <a:pt x="195288" y="128146"/>
                  </a:lnTo>
                  <a:lnTo>
                    <a:pt x="188900" y="128146"/>
                  </a:lnTo>
                  <a:lnTo>
                    <a:pt x="188900" y="122061"/>
                  </a:lnTo>
                  <a:close/>
                  <a:moveTo>
                    <a:pt x="202032" y="122061"/>
                  </a:moveTo>
                  <a:lnTo>
                    <a:pt x="202032" y="128146"/>
                  </a:lnTo>
                  <a:lnTo>
                    <a:pt x="195627" y="128146"/>
                  </a:lnTo>
                  <a:lnTo>
                    <a:pt x="195627" y="122061"/>
                  </a:lnTo>
                  <a:close/>
                  <a:moveTo>
                    <a:pt x="208759" y="122061"/>
                  </a:moveTo>
                  <a:lnTo>
                    <a:pt x="208759" y="128146"/>
                  </a:lnTo>
                  <a:lnTo>
                    <a:pt x="202371" y="128146"/>
                  </a:lnTo>
                  <a:lnTo>
                    <a:pt x="202371" y="122061"/>
                  </a:lnTo>
                  <a:close/>
                  <a:moveTo>
                    <a:pt x="215504" y="122061"/>
                  </a:moveTo>
                  <a:lnTo>
                    <a:pt x="215504" y="128146"/>
                  </a:lnTo>
                  <a:lnTo>
                    <a:pt x="209098" y="128146"/>
                  </a:lnTo>
                  <a:lnTo>
                    <a:pt x="209098" y="122061"/>
                  </a:lnTo>
                  <a:close/>
                  <a:moveTo>
                    <a:pt x="222230" y="122061"/>
                  </a:moveTo>
                  <a:lnTo>
                    <a:pt x="222230" y="128146"/>
                  </a:lnTo>
                  <a:lnTo>
                    <a:pt x="215843" y="128146"/>
                  </a:lnTo>
                  <a:lnTo>
                    <a:pt x="215843" y="122061"/>
                  </a:lnTo>
                  <a:close/>
                  <a:moveTo>
                    <a:pt x="228975" y="122061"/>
                  </a:moveTo>
                  <a:lnTo>
                    <a:pt x="228975" y="128146"/>
                  </a:lnTo>
                  <a:lnTo>
                    <a:pt x="222569" y="128146"/>
                  </a:lnTo>
                  <a:lnTo>
                    <a:pt x="222569" y="122061"/>
                  </a:lnTo>
                  <a:close/>
                  <a:moveTo>
                    <a:pt x="235701" y="122061"/>
                  </a:moveTo>
                  <a:lnTo>
                    <a:pt x="235701" y="128146"/>
                  </a:lnTo>
                  <a:lnTo>
                    <a:pt x="229296" y="128146"/>
                  </a:lnTo>
                  <a:lnTo>
                    <a:pt x="229296" y="122061"/>
                  </a:lnTo>
                  <a:close/>
                  <a:moveTo>
                    <a:pt x="242428" y="122061"/>
                  </a:moveTo>
                  <a:lnTo>
                    <a:pt x="242428" y="128146"/>
                  </a:lnTo>
                  <a:lnTo>
                    <a:pt x="236040" y="128146"/>
                  </a:lnTo>
                  <a:lnTo>
                    <a:pt x="236040" y="122061"/>
                  </a:lnTo>
                  <a:close/>
                  <a:moveTo>
                    <a:pt x="249173" y="122061"/>
                  </a:moveTo>
                  <a:lnTo>
                    <a:pt x="249173" y="128146"/>
                  </a:lnTo>
                  <a:lnTo>
                    <a:pt x="242767" y="128146"/>
                  </a:lnTo>
                  <a:lnTo>
                    <a:pt x="242767" y="122061"/>
                  </a:lnTo>
                  <a:close/>
                  <a:moveTo>
                    <a:pt x="255899" y="122061"/>
                  </a:moveTo>
                  <a:lnTo>
                    <a:pt x="255899" y="128146"/>
                  </a:lnTo>
                  <a:lnTo>
                    <a:pt x="249512" y="128146"/>
                  </a:lnTo>
                  <a:lnTo>
                    <a:pt x="249512" y="122061"/>
                  </a:lnTo>
                  <a:close/>
                  <a:moveTo>
                    <a:pt x="262644" y="122061"/>
                  </a:moveTo>
                  <a:lnTo>
                    <a:pt x="262644" y="128146"/>
                  </a:lnTo>
                  <a:lnTo>
                    <a:pt x="256238" y="128146"/>
                  </a:lnTo>
                  <a:lnTo>
                    <a:pt x="256238" y="122061"/>
                  </a:lnTo>
                  <a:close/>
                  <a:moveTo>
                    <a:pt x="269370" y="122061"/>
                  </a:moveTo>
                  <a:lnTo>
                    <a:pt x="269370" y="128146"/>
                  </a:lnTo>
                  <a:lnTo>
                    <a:pt x="262983" y="128146"/>
                  </a:lnTo>
                  <a:lnTo>
                    <a:pt x="262983" y="122061"/>
                  </a:lnTo>
                  <a:close/>
                  <a:moveTo>
                    <a:pt x="276115" y="122061"/>
                  </a:moveTo>
                  <a:lnTo>
                    <a:pt x="276115" y="128146"/>
                  </a:lnTo>
                  <a:lnTo>
                    <a:pt x="269709" y="128146"/>
                  </a:lnTo>
                  <a:lnTo>
                    <a:pt x="269709" y="122061"/>
                  </a:lnTo>
                  <a:close/>
                  <a:moveTo>
                    <a:pt x="282842" y="122061"/>
                  </a:moveTo>
                  <a:lnTo>
                    <a:pt x="282842" y="128146"/>
                  </a:lnTo>
                  <a:lnTo>
                    <a:pt x="276436" y="128146"/>
                  </a:lnTo>
                  <a:lnTo>
                    <a:pt x="276436" y="122061"/>
                  </a:lnTo>
                  <a:close/>
                  <a:moveTo>
                    <a:pt x="6745" y="128467"/>
                  </a:moveTo>
                  <a:lnTo>
                    <a:pt x="6745" y="134551"/>
                  </a:lnTo>
                  <a:lnTo>
                    <a:pt x="339" y="134551"/>
                  </a:lnTo>
                  <a:lnTo>
                    <a:pt x="339" y="128467"/>
                  </a:lnTo>
                  <a:close/>
                  <a:moveTo>
                    <a:pt x="13471" y="128467"/>
                  </a:moveTo>
                  <a:lnTo>
                    <a:pt x="13471" y="134551"/>
                  </a:lnTo>
                  <a:lnTo>
                    <a:pt x="7066" y="134551"/>
                  </a:lnTo>
                  <a:lnTo>
                    <a:pt x="7066" y="128467"/>
                  </a:lnTo>
                  <a:close/>
                  <a:moveTo>
                    <a:pt x="20198" y="128467"/>
                  </a:moveTo>
                  <a:lnTo>
                    <a:pt x="20198" y="134551"/>
                  </a:lnTo>
                  <a:lnTo>
                    <a:pt x="13810" y="134551"/>
                  </a:lnTo>
                  <a:lnTo>
                    <a:pt x="13810" y="128467"/>
                  </a:lnTo>
                  <a:close/>
                  <a:moveTo>
                    <a:pt x="26942" y="128467"/>
                  </a:moveTo>
                  <a:lnTo>
                    <a:pt x="26942" y="134551"/>
                  </a:lnTo>
                  <a:lnTo>
                    <a:pt x="20537" y="134551"/>
                  </a:lnTo>
                  <a:lnTo>
                    <a:pt x="20537" y="128467"/>
                  </a:lnTo>
                  <a:close/>
                  <a:moveTo>
                    <a:pt x="33669" y="128467"/>
                  </a:moveTo>
                  <a:lnTo>
                    <a:pt x="33669" y="134551"/>
                  </a:lnTo>
                  <a:lnTo>
                    <a:pt x="27281" y="134551"/>
                  </a:lnTo>
                  <a:lnTo>
                    <a:pt x="27281" y="128467"/>
                  </a:lnTo>
                  <a:close/>
                  <a:moveTo>
                    <a:pt x="40414" y="128467"/>
                  </a:moveTo>
                  <a:lnTo>
                    <a:pt x="40414" y="134551"/>
                  </a:lnTo>
                  <a:lnTo>
                    <a:pt x="34008" y="134551"/>
                  </a:lnTo>
                  <a:lnTo>
                    <a:pt x="34008" y="128467"/>
                  </a:lnTo>
                  <a:close/>
                  <a:moveTo>
                    <a:pt x="47140" y="128467"/>
                  </a:moveTo>
                  <a:lnTo>
                    <a:pt x="47140" y="134551"/>
                  </a:lnTo>
                  <a:lnTo>
                    <a:pt x="40753" y="134551"/>
                  </a:lnTo>
                  <a:lnTo>
                    <a:pt x="40753" y="128467"/>
                  </a:lnTo>
                  <a:close/>
                  <a:moveTo>
                    <a:pt x="53885" y="128467"/>
                  </a:moveTo>
                  <a:lnTo>
                    <a:pt x="53885" y="134551"/>
                  </a:lnTo>
                  <a:lnTo>
                    <a:pt x="47479" y="134551"/>
                  </a:lnTo>
                  <a:lnTo>
                    <a:pt x="47479" y="128467"/>
                  </a:lnTo>
                  <a:close/>
                  <a:moveTo>
                    <a:pt x="60611" y="128467"/>
                  </a:moveTo>
                  <a:lnTo>
                    <a:pt x="60611" y="134551"/>
                  </a:lnTo>
                  <a:lnTo>
                    <a:pt x="54206" y="134551"/>
                  </a:lnTo>
                  <a:lnTo>
                    <a:pt x="54206" y="128467"/>
                  </a:lnTo>
                  <a:close/>
                  <a:moveTo>
                    <a:pt x="67338" y="128467"/>
                  </a:moveTo>
                  <a:lnTo>
                    <a:pt x="67338" y="134551"/>
                  </a:lnTo>
                  <a:lnTo>
                    <a:pt x="60950" y="134551"/>
                  </a:lnTo>
                  <a:lnTo>
                    <a:pt x="60950" y="128467"/>
                  </a:lnTo>
                  <a:close/>
                  <a:moveTo>
                    <a:pt x="74083" y="128467"/>
                  </a:moveTo>
                  <a:lnTo>
                    <a:pt x="74083" y="134551"/>
                  </a:lnTo>
                  <a:lnTo>
                    <a:pt x="67677" y="134551"/>
                  </a:lnTo>
                  <a:lnTo>
                    <a:pt x="67677" y="128467"/>
                  </a:lnTo>
                  <a:close/>
                  <a:moveTo>
                    <a:pt x="80809" y="128467"/>
                  </a:moveTo>
                  <a:lnTo>
                    <a:pt x="80809" y="134551"/>
                  </a:lnTo>
                  <a:lnTo>
                    <a:pt x="74422" y="134551"/>
                  </a:lnTo>
                  <a:lnTo>
                    <a:pt x="74422" y="128467"/>
                  </a:lnTo>
                  <a:close/>
                  <a:moveTo>
                    <a:pt x="87554" y="128467"/>
                  </a:moveTo>
                  <a:lnTo>
                    <a:pt x="87554" y="134551"/>
                  </a:lnTo>
                  <a:lnTo>
                    <a:pt x="81148" y="134551"/>
                  </a:lnTo>
                  <a:lnTo>
                    <a:pt x="81148" y="128467"/>
                  </a:lnTo>
                  <a:close/>
                  <a:moveTo>
                    <a:pt x="94281" y="128467"/>
                  </a:moveTo>
                  <a:lnTo>
                    <a:pt x="94281" y="134551"/>
                  </a:lnTo>
                  <a:lnTo>
                    <a:pt x="87893" y="134551"/>
                  </a:lnTo>
                  <a:lnTo>
                    <a:pt x="87893" y="128467"/>
                  </a:lnTo>
                  <a:close/>
                  <a:moveTo>
                    <a:pt x="101007" y="128467"/>
                  </a:moveTo>
                  <a:lnTo>
                    <a:pt x="101007" y="134551"/>
                  </a:lnTo>
                  <a:lnTo>
                    <a:pt x="94620" y="134551"/>
                  </a:lnTo>
                  <a:lnTo>
                    <a:pt x="94620" y="128467"/>
                  </a:lnTo>
                  <a:close/>
                  <a:moveTo>
                    <a:pt x="107752" y="128467"/>
                  </a:moveTo>
                  <a:lnTo>
                    <a:pt x="107752" y="134551"/>
                  </a:lnTo>
                  <a:lnTo>
                    <a:pt x="101346" y="134551"/>
                  </a:lnTo>
                  <a:lnTo>
                    <a:pt x="101346" y="128467"/>
                  </a:lnTo>
                  <a:close/>
                  <a:moveTo>
                    <a:pt x="114478" y="128467"/>
                  </a:moveTo>
                  <a:lnTo>
                    <a:pt x="114478" y="134551"/>
                  </a:lnTo>
                  <a:lnTo>
                    <a:pt x="108091" y="134551"/>
                  </a:lnTo>
                  <a:lnTo>
                    <a:pt x="108091" y="128467"/>
                  </a:lnTo>
                  <a:close/>
                  <a:moveTo>
                    <a:pt x="121223" y="128467"/>
                  </a:moveTo>
                  <a:lnTo>
                    <a:pt x="121223" y="134551"/>
                  </a:lnTo>
                  <a:lnTo>
                    <a:pt x="114817" y="134551"/>
                  </a:lnTo>
                  <a:lnTo>
                    <a:pt x="114817" y="128467"/>
                  </a:lnTo>
                  <a:close/>
                  <a:moveTo>
                    <a:pt x="127950" y="128467"/>
                  </a:moveTo>
                  <a:lnTo>
                    <a:pt x="127950" y="134551"/>
                  </a:lnTo>
                  <a:lnTo>
                    <a:pt x="121562" y="134551"/>
                  </a:lnTo>
                  <a:lnTo>
                    <a:pt x="121562" y="128467"/>
                  </a:lnTo>
                  <a:close/>
                  <a:moveTo>
                    <a:pt x="134694" y="128467"/>
                  </a:moveTo>
                  <a:lnTo>
                    <a:pt x="134694" y="134551"/>
                  </a:lnTo>
                  <a:lnTo>
                    <a:pt x="128289" y="134551"/>
                  </a:lnTo>
                  <a:lnTo>
                    <a:pt x="128289" y="128467"/>
                  </a:lnTo>
                  <a:close/>
                  <a:moveTo>
                    <a:pt x="141421" y="128467"/>
                  </a:moveTo>
                  <a:lnTo>
                    <a:pt x="141421" y="134551"/>
                  </a:lnTo>
                  <a:lnTo>
                    <a:pt x="135033" y="134551"/>
                  </a:lnTo>
                  <a:lnTo>
                    <a:pt x="135033" y="128467"/>
                  </a:lnTo>
                  <a:close/>
                  <a:moveTo>
                    <a:pt x="148148" y="128467"/>
                  </a:moveTo>
                  <a:lnTo>
                    <a:pt x="148148" y="134551"/>
                  </a:lnTo>
                  <a:lnTo>
                    <a:pt x="141760" y="134551"/>
                  </a:lnTo>
                  <a:lnTo>
                    <a:pt x="141760" y="128467"/>
                  </a:lnTo>
                  <a:close/>
                  <a:moveTo>
                    <a:pt x="154892" y="128467"/>
                  </a:moveTo>
                  <a:lnTo>
                    <a:pt x="154892" y="134551"/>
                  </a:lnTo>
                  <a:lnTo>
                    <a:pt x="148487" y="134551"/>
                  </a:lnTo>
                  <a:lnTo>
                    <a:pt x="148487" y="128467"/>
                  </a:lnTo>
                  <a:close/>
                  <a:moveTo>
                    <a:pt x="161619" y="128467"/>
                  </a:moveTo>
                  <a:lnTo>
                    <a:pt x="161619" y="134551"/>
                  </a:lnTo>
                  <a:lnTo>
                    <a:pt x="155231" y="134551"/>
                  </a:lnTo>
                  <a:lnTo>
                    <a:pt x="155231" y="128467"/>
                  </a:lnTo>
                  <a:close/>
                  <a:moveTo>
                    <a:pt x="168363" y="128467"/>
                  </a:moveTo>
                  <a:lnTo>
                    <a:pt x="168363" y="134551"/>
                  </a:lnTo>
                  <a:lnTo>
                    <a:pt x="161958" y="134551"/>
                  </a:lnTo>
                  <a:lnTo>
                    <a:pt x="161958" y="128467"/>
                  </a:lnTo>
                  <a:close/>
                  <a:moveTo>
                    <a:pt x="175090" y="128467"/>
                  </a:moveTo>
                  <a:lnTo>
                    <a:pt x="175090" y="134551"/>
                  </a:lnTo>
                  <a:lnTo>
                    <a:pt x="168702" y="134551"/>
                  </a:lnTo>
                  <a:lnTo>
                    <a:pt x="168702" y="128467"/>
                  </a:lnTo>
                  <a:close/>
                  <a:moveTo>
                    <a:pt x="181834" y="128467"/>
                  </a:moveTo>
                  <a:lnTo>
                    <a:pt x="181834" y="134551"/>
                  </a:lnTo>
                  <a:lnTo>
                    <a:pt x="175429" y="134551"/>
                  </a:lnTo>
                  <a:lnTo>
                    <a:pt x="175429" y="128467"/>
                  </a:lnTo>
                  <a:close/>
                  <a:moveTo>
                    <a:pt x="188561" y="128467"/>
                  </a:moveTo>
                  <a:lnTo>
                    <a:pt x="188561" y="134551"/>
                  </a:lnTo>
                  <a:lnTo>
                    <a:pt x="182173" y="134551"/>
                  </a:lnTo>
                  <a:lnTo>
                    <a:pt x="182173" y="128467"/>
                  </a:lnTo>
                  <a:close/>
                  <a:moveTo>
                    <a:pt x="195288" y="128467"/>
                  </a:moveTo>
                  <a:lnTo>
                    <a:pt x="195288" y="134551"/>
                  </a:lnTo>
                  <a:lnTo>
                    <a:pt x="188900" y="134551"/>
                  </a:lnTo>
                  <a:lnTo>
                    <a:pt x="188900" y="128467"/>
                  </a:lnTo>
                  <a:close/>
                  <a:moveTo>
                    <a:pt x="202032" y="128467"/>
                  </a:moveTo>
                  <a:lnTo>
                    <a:pt x="202032" y="134551"/>
                  </a:lnTo>
                  <a:lnTo>
                    <a:pt x="195627" y="134551"/>
                  </a:lnTo>
                  <a:lnTo>
                    <a:pt x="195627" y="128467"/>
                  </a:lnTo>
                  <a:close/>
                  <a:moveTo>
                    <a:pt x="208759" y="128467"/>
                  </a:moveTo>
                  <a:lnTo>
                    <a:pt x="208759" y="134551"/>
                  </a:lnTo>
                  <a:lnTo>
                    <a:pt x="202371" y="134551"/>
                  </a:lnTo>
                  <a:lnTo>
                    <a:pt x="202371" y="128467"/>
                  </a:lnTo>
                  <a:close/>
                  <a:moveTo>
                    <a:pt x="215504" y="128467"/>
                  </a:moveTo>
                  <a:lnTo>
                    <a:pt x="215504" y="134551"/>
                  </a:lnTo>
                  <a:lnTo>
                    <a:pt x="209098" y="134551"/>
                  </a:lnTo>
                  <a:lnTo>
                    <a:pt x="209098" y="128467"/>
                  </a:lnTo>
                  <a:close/>
                  <a:moveTo>
                    <a:pt x="222230" y="128467"/>
                  </a:moveTo>
                  <a:lnTo>
                    <a:pt x="222230" y="134551"/>
                  </a:lnTo>
                  <a:lnTo>
                    <a:pt x="215843" y="134551"/>
                  </a:lnTo>
                  <a:lnTo>
                    <a:pt x="215843" y="128467"/>
                  </a:lnTo>
                  <a:close/>
                  <a:moveTo>
                    <a:pt x="228975" y="128467"/>
                  </a:moveTo>
                  <a:lnTo>
                    <a:pt x="228975" y="134551"/>
                  </a:lnTo>
                  <a:lnTo>
                    <a:pt x="222569" y="134551"/>
                  </a:lnTo>
                  <a:lnTo>
                    <a:pt x="222569" y="128467"/>
                  </a:lnTo>
                  <a:close/>
                  <a:moveTo>
                    <a:pt x="235701" y="128467"/>
                  </a:moveTo>
                  <a:lnTo>
                    <a:pt x="235701" y="134551"/>
                  </a:lnTo>
                  <a:lnTo>
                    <a:pt x="229296" y="134551"/>
                  </a:lnTo>
                  <a:lnTo>
                    <a:pt x="229296" y="128467"/>
                  </a:lnTo>
                  <a:close/>
                  <a:moveTo>
                    <a:pt x="242428" y="128467"/>
                  </a:moveTo>
                  <a:lnTo>
                    <a:pt x="242428" y="134551"/>
                  </a:lnTo>
                  <a:lnTo>
                    <a:pt x="236040" y="134551"/>
                  </a:lnTo>
                  <a:lnTo>
                    <a:pt x="236040" y="128467"/>
                  </a:lnTo>
                  <a:close/>
                  <a:moveTo>
                    <a:pt x="249173" y="128467"/>
                  </a:moveTo>
                  <a:lnTo>
                    <a:pt x="249173" y="134551"/>
                  </a:lnTo>
                  <a:lnTo>
                    <a:pt x="242767" y="134551"/>
                  </a:lnTo>
                  <a:lnTo>
                    <a:pt x="242767" y="128467"/>
                  </a:lnTo>
                  <a:close/>
                  <a:moveTo>
                    <a:pt x="255899" y="128467"/>
                  </a:moveTo>
                  <a:lnTo>
                    <a:pt x="255899" y="134551"/>
                  </a:lnTo>
                  <a:lnTo>
                    <a:pt x="249512" y="134551"/>
                  </a:lnTo>
                  <a:lnTo>
                    <a:pt x="249512" y="128467"/>
                  </a:lnTo>
                  <a:close/>
                  <a:moveTo>
                    <a:pt x="262644" y="128467"/>
                  </a:moveTo>
                  <a:lnTo>
                    <a:pt x="262644" y="134551"/>
                  </a:lnTo>
                  <a:lnTo>
                    <a:pt x="256238" y="134551"/>
                  </a:lnTo>
                  <a:lnTo>
                    <a:pt x="256238" y="128467"/>
                  </a:lnTo>
                  <a:close/>
                  <a:moveTo>
                    <a:pt x="269370" y="128467"/>
                  </a:moveTo>
                  <a:lnTo>
                    <a:pt x="269370" y="134551"/>
                  </a:lnTo>
                  <a:lnTo>
                    <a:pt x="262983" y="134551"/>
                  </a:lnTo>
                  <a:lnTo>
                    <a:pt x="262983" y="128467"/>
                  </a:lnTo>
                  <a:close/>
                  <a:moveTo>
                    <a:pt x="276115" y="128467"/>
                  </a:moveTo>
                  <a:lnTo>
                    <a:pt x="276115" y="134551"/>
                  </a:lnTo>
                  <a:lnTo>
                    <a:pt x="269709" y="134551"/>
                  </a:lnTo>
                  <a:lnTo>
                    <a:pt x="269709" y="128467"/>
                  </a:lnTo>
                  <a:close/>
                  <a:moveTo>
                    <a:pt x="282842" y="128467"/>
                  </a:moveTo>
                  <a:lnTo>
                    <a:pt x="282842" y="134551"/>
                  </a:lnTo>
                  <a:lnTo>
                    <a:pt x="276436" y="134551"/>
                  </a:lnTo>
                  <a:lnTo>
                    <a:pt x="276436" y="128467"/>
                  </a:lnTo>
                  <a:close/>
                  <a:moveTo>
                    <a:pt x="6745" y="134872"/>
                  </a:moveTo>
                  <a:lnTo>
                    <a:pt x="6745" y="140957"/>
                  </a:lnTo>
                  <a:lnTo>
                    <a:pt x="339" y="140957"/>
                  </a:lnTo>
                  <a:lnTo>
                    <a:pt x="339" y="134872"/>
                  </a:lnTo>
                  <a:close/>
                  <a:moveTo>
                    <a:pt x="13471" y="134872"/>
                  </a:moveTo>
                  <a:lnTo>
                    <a:pt x="13471" y="140957"/>
                  </a:lnTo>
                  <a:lnTo>
                    <a:pt x="7066" y="140957"/>
                  </a:lnTo>
                  <a:lnTo>
                    <a:pt x="7066" y="134872"/>
                  </a:lnTo>
                  <a:close/>
                  <a:moveTo>
                    <a:pt x="20198" y="134872"/>
                  </a:moveTo>
                  <a:lnTo>
                    <a:pt x="20198" y="140957"/>
                  </a:lnTo>
                  <a:lnTo>
                    <a:pt x="13810" y="140957"/>
                  </a:lnTo>
                  <a:lnTo>
                    <a:pt x="13810" y="134872"/>
                  </a:lnTo>
                  <a:close/>
                  <a:moveTo>
                    <a:pt x="26942" y="134872"/>
                  </a:moveTo>
                  <a:lnTo>
                    <a:pt x="26942" y="140957"/>
                  </a:lnTo>
                  <a:lnTo>
                    <a:pt x="20537" y="140957"/>
                  </a:lnTo>
                  <a:lnTo>
                    <a:pt x="20537" y="134872"/>
                  </a:lnTo>
                  <a:close/>
                  <a:moveTo>
                    <a:pt x="33669" y="134872"/>
                  </a:moveTo>
                  <a:lnTo>
                    <a:pt x="33669" y="140957"/>
                  </a:lnTo>
                  <a:lnTo>
                    <a:pt x="27281" y="140957"/>
                  </a:lnTo>
                  <a:lnTo>
                    <a:pt x="27281" y="134872"/>
                  </a:lnTo>
                  <a:close/>
                  <a:moveTo>
                    <a:pt x="40414" y="134872"/>
                  </a:moveTo>
                  <a:lnTo>
                    <a:pt x="40414" y="140957"/>
                  </a:lnTo>
                  <a:lnTo>
                    <a:pt x="34008" y="140957"/>
                  </a:lnTo>
                  <a:lnTo>
                    <a:pt x="34008" y="134872"/>
                  </a:lnTo>
                  <a:close/>
                  <a:moveTo>
                    <a:pt x="47140" y="134872"/>
                  </a:moveTo>
                  <a:lnTo>
                    <a:pt x="47140" y="140957"/>
                  </a:lnTo>
                  <a:lnTo>
                    <a:pt x="40753" y="140957"/>
                  </a:lnTo>
                  <a:lnTo>
                    <a:pt x="40753" y="134872"/>
                  </a:lnTo>
                  <a:close/>
                  <a:moveTo>
                    <a:pt x="53885" y="134872"/>
                  </a:moveTo>
                  <a:lnTo>
                    <a:pt x="53885" y="140957"/>
                  </a:lnTo>
                  <a:lnTo>
                    <a:pt x="47479" y="140957"/>
                  </a:lnTo>
                  <a:lnTo>
                    <a:pt x="47479" y="134872"/>
                  </a:lnTo>
                  <a:close/>
                  <a:moveTo>
                    <a:pt x="60611" y="134872"/>
                  </a:moveTo>
                  <a:lnTo>
                    <a:pt x="60611" y="140957"/>
                  </a:lnTo>
                  <a:lnTo>
                    <a:pt x="54206" y="140957"/>
                  </a:lnTo>
                  <a:lnTo>
                    <a:pt x="54206" y="134872"/>
                  </a:lnTo>
                  <a:close/>
                  <a:moveTo>
                    <a:pt x="67338" y="134872"/>
                  </a:moveTo>
                  <a:lnTo>
                    <a:pt x="67338" y="140957"/>
                  </a:lnTo>
                  <a:lnTo>
                    <a:pt x="60950" y="140957"/>
                  </a:lnTo>
                  <a:lnTo>
                    <a:pt x="60950" y="134872"/>
                  </a:lnTo>
                  <a:close/>
                  <a:moveTo>
                    <a:pt x="74083" y="134872"/>
                  </a:moveTo>
                  <a:lnTo>
                    <a:pt x="74083" y="140957"/>
                  </a:lnTo>
                  <a:lnTo>
                    <a:pt x="67677" y="140957"/>
                  </a:lnTo>
                  <a:lnTo>
                    <a:pt x="67677" y="134872"/>
                  </a:lnTo>
                  <a:close/>
                  <a:moveTo>
                    <a:pt x="80809" y="134872"/>
                  </a:moveTo>
                  <a:lnTo>
                    <a:pt x="80809" y="140957"/>
                  </a:lnTo>
                  <a:lnTo>
                    <a:pt x="74422" y="140957"/>
                  </a:lnTo>
                  <a:lnTo>
                    <a:pt x="74422" y="134872"/>
                  </a:lnTo>
                  <a:close/>
                  <a:moveTo>
                    <a:pt x="87554" y="134872"/>
                  </a:moveTo>
                  <a:lnTo>
                    <a:pt x="87554" y="140957"/>
                  </a:lnTo>
                  <a:lnTo>
                    <a:pt x="81148" y="140957"/>
                  </a:lnTo>
                  <a:lnTo>
                    <a:pt x="81148" y="134872"/>
                  </a:lnTo>
                  <a:close/>
                  <a:moveTo>
                    <a:pt x="94281" y="134872"/>
                  </a:moveTo>
                  <a:lnTo>
                    <a:pt x="94281" y="140957"/>
                  </a:lnTo>
                  <a:lnTo>
                    <a:pt x="87893" y="140957"/>
                  </a:lnTo>
                  <a:lnTo>
                    <a:pt x="87893" y="134872"/>
                  </a:lnTo>
                  <a:close/>
                  <a:moveTo>
                    <a:pt x="101007" y="134872"/>
                  </a:moveTo>
                  <a:lnTo>
                    <a:pt x="101007" y="140957"/>
                  </a:lnTo>
                  <a:lnTo>
                    <a:pt x="94620" y="140957"/>
                  </a:lnTo>
                  <a:lnTo>
                    <a:pt x="94620" y="134872"/>
                  </a:lnTo>
                  <a:close/>
                  <a:moveTo>
                    <a:pt x="107752" y="134872"/>
                  </a:moveTo>
                  <a:lnTo>
                    <a:pt x="107752" y="140957"/>
                  </a:lnTo>
                  <a:lnTo>
                    <a:pt x="101346" y="140957"/>
                  </a:lnTo>
                  <a:lnTo>
                    <a:pt x="101346" y="134872"/>
                  </a:lnTo>
                  <a:close/>
                  <a:moveTo>
                    <a:pt x="114478" y="134872"/>
                  </a:moveTo>
                  <a:lnTo>
                    <a:pt x="114478" y="140957"/>
                  </a:lnTo>
                  <a:lnTo>
                    <a:pt x="108091" y="140957"/>
                  </a:lnTo>
                  <a:lnTo>
                    <a:pt x="108091" y="134872"/>
                  </a:lnTo>
                  <a:close/>
                  <a:moveTo>
                    <a:pt x="121223" y="134872"/>
                  </a:moveTo>
                  <a:lnTo>
                    <a:pt x="121223" y="140957"/>
                  </a:lnTo>
                  <a:lnTo>
                    <a:pt x="114817" y="140957"/>
                  </a:lnTo>
                  <a:lnTo>
                    <a:pt x="114817" y="134872"/>
                  </a:lnTo>
                  <a:close/>
                  <a:moveTo>
                    <a:pt x="127950" y="134872"/>
                  </a:moveTo>
                  <a:lnTo>
                    <a:pt x="127950" y="140957"/>
                  </a:lnTo>
                  <a:lnTo>
                    <a:pt x="121562" y="140957"/>
                  </a:lnTo>
                  <a:lnTo>
                    <a:pt x="121562" y="134872"/>
                  </a:lnTo>
                  <a:close/>
                  <a:moveTo>
                    <a:pt x="134694" y="134872"/>
                  </a:moveTo>
                  <a:lnTo>
                    <a:pt x="134694" y="140957"/>
                  </a:lnTo>
                  <a:lnTo>
                    <a:pt x="128289" y="140957"/>
                  </a:lnTo>
                  <a:lnTo>
                    <a:pt x="128289" y="134872"/>
                  </a:lnTo>
                  <a:close/>
                  <a:moveTo>
                    <a:pt x="141421" y="134872"/>
                  </a:moveTo>
                  <a:lnTo>
                    <a:pt x="141421" y="140957"/>
                  </a:lnTo>
                  <a:lnTo>
                    <a:pt x="135033" y="140957"/>
                  </a:lnTo>
                  <a:lnTo>
                    <a:pt x="135033" y="134872"/>
                  </a:lnTo>
                  <a:close/>
                  <a:moveTo>
                    <a:pt x="148148" y="134872"/>
                  </a:moveTo>
                  <a:lnTo>
                    <a:pt x="148148" y="140957"/>
                  </a:lnTo>
                  <a:lnTo>
                    <a:pt x="141760" y="140957"/>
                  </a:lnTo>
                  <a:lnTo>
                    <a:pt x="141760" y="134872"/>
                  </a:lnTo>
                  <a:close/>
                  <a:moveTo>
                    <a:pt x="154892" y="134872"/>
                  </a:moveTo>
                  <a:lnTo>
                    <a:pt x="154892" y="140957"/>
                  </a:lnTo>
                  <a:lnTo>
                    <a:pt x="148487" y="140957"/>
                  </a:lnTo>
                  <a:lnTo>
                    <a:pt x="148487" y="134872"/>
                  </a:lnTo>
                  <a:close/>
                  <a:moveTo>
                    <a:pt x="161619" y="134872"/>
                  </a:moveTo>
                  <a:lnTo>
                    <a:pt x="161619" y="140957"/>
                  </a:lnTo>
                  <a:lnTo>
                    <a:pt x="155231" y="140957"/>
                  </a:lnTo>
                  <a:lnTo>
                    <a:pt x="155231" y="134872"/>
                  </a:lnTo>
                  <a:close/>
                  <a:moveTo>
                    <a:pt x="168363" y="134872"/>
                  </a:moveTo>
                  <a:lnTo>
                    <a:pt x="168363" y="140957"/>
                  </a:lnTo>
                  <a:lnTo>
                    <a:pt x="161958" y="140957"/>
                  </a:lnTo>
                  <a:lnTo>
                    <a:pt x="161958" y="134872"/>
                  </a:lnTo>
                  <a:close/>
                  <a:moveTo>
                    <a:pt x="175090" y="134872"/>
                  </a:moveTo>
                  <a:lnTo>
                    <a:pt x="175090" y="140957"/>
                  </a:lnTo>
                  <a:lnTo>
                    <a:pt x="168702" y="140957"/>
                  </a:lnTo>
                  <a:lnTo>
                    <a:pt x="168702" y="134872"/>
                  </a:lnTo>
                  <a:close/>
                  <a:moveTo>
                    <a:pt x="181834" y="134872"/>
                  </a:moveTo>
                  <a:lnTo>
                    <a:pt x="181834" y="140957"/>
                  </a:lnTo>
                  <a:lnTo>
                    <a:pt x="175429" y="140957"/>
                  </a:lnTo>
                  <a:lnTo>
                    <a:pt x="175429" y="134872"/>
                  </a:lnTo>
                  <a:close/>
                  <a:moveTo>
                    <a:pt x="188561" y="134872"/>
                  </a:moveTo>
                  <a:lnTo>
                    <a:pt x="188561" y="140957"/>
                  </a:lnTo>
                  <a:lnTo>
                    <a:pt x="182173" y="140957"/>
                  </a:lnTo>
                  <a:lnTo>
                    <a:pt x="182173" y="134872"/>
                  </a:lnTo>
                  <a:close/>
                  <a:moveTo>
                    <a:pt x="195288" y="134872"/>
                  </a:moveTo>
                  <a:lnTo>
                    <a:pt x="195288" y="140957"/>
                  </a:lnTo>
                  <a:lnTo>
                    <a:pt x="188900" y="140957"/>
                  </a:lnTo>
                  <a:lnTo>
                    <a:pt x="188900" y="134872"/>
                  </a:lnTo>
                  <a:close/>
                  <a:moveTo>
                    <a:pt x="202032" y="134872"/>
                  </a:moveTo>
                  <a:lnTo>
                    <a:pt x="202032" y="140957"/>
                  </a:lnTo>
                  <a:lnTo>
                    <a:pt x="195627" y="140957"/>
                  </a:lnTo>
                  <a:lnTo>
                    <a:pt x="195627" y="134872"/>
                  </a:lnTo>
                  <a:close/>
                  <a:moveTo>
                    <a:pt x="208759" y="134872"/>
                  </a:moveTo>
                  <a:lnTo>
                    <a:pt x="208759" y="140957"/>
                  </a:lnTo>
                  <a:lnTo>
                    <a:pt x="202371" y="140957"/>
                  </a:lnTo>
                  <a:lnTo>
                    <a:pt x="202371" y="134872"/>
                  </a:lnTo>
                  <a:close/>
                  <a:moveTo>
                    <a:pt x="215504" y="134872"/>
                  </a:moveTo>
                  <a:lnTo>
                    <a:pt x="215504" y="140957"/>
                  </a:lnTo>
                  <a:lnTo>
                    <a:pt x="209098" y="140957"/>
                  </a:lnTo>
                  <a:lnTo>
                    <a:pt x="209098" y="134872"/>
                  </a:lnTo>
                  <a:close/>
                  <a:moveTo>
                    <a:pt x="222230" y="134872"/>
                  </a:moveTo>
                  <a:lnTo>
                    <a:pt x="222230" y="140957"/>
                  </a:lnTo>
                  <a:lnTo>
                    <a:pt x="215843" y="140957"/>
                  </a:lnTo>
                  <a:lnTo>
                    <a:pt x="215843" y="134872"/>
                  </a:lnTo>
                  <a:close/>
                  <a:moveTo>
                    <a:pt x="228975" y="134872"/>
                  </a:moveTo>
                  <a:lnTo>
                    <a:pt x="228975" y="140957"/>
                  </a:lnTo>
                  <a:lnTo>
                    <a:pt x="222569" y="140957"/>
                  </a:lnTo>
                  <a:lnTo>
                    <a:pt x="222569" y="134872"/>
                  </a:lnTo>
                  <a:close/>
                  <a:moveTo>
                    <a:pt x="235701" y="134872"/>
                  </a:moveTo>
                  <a:lnTo>
                    <a:pt x="235701" y="140957"/>
                  </a:lnTo>
                  <a:lnTo>
                    <a:pt x="229296" y="140957"/>
                  </a:lnTo>
                  <a:lnTo>
                    <a:pt x="229296" y="134872"/>
                  </a:lnTo>
                  <a:close/>
                  <a:moveTo>
                    <a:pt x="242428" y="134872"/>
                  </a:moveTo>
                  <a:lnTo>
                    <a:pt x="242428" y="140957"/>
                  </a:lnTo>
                  <a:lnTo>
                    <a:pt x="236040" y="140957"/>
                  </a:lnTo>
                  <a:lnTo>
                    <a:pt x="236040" y="134872"/>
                  </a:lnTo>
                  <a:close/>
                  <a:moveTo>
                    <a:pt x="249173" y="134872"/>
                  </a:moveTo>
                  <a:lnTo>
                    <a:pt x="249173" y="140957"/>
                  </a:lnTo>
                  <a:lnTo>
                    <a:pt x="242767" y="140957"/>
                  </a:lnTo>
                  <a:lnTo>
                    <a:pt x="242767" y="134872"/>
                  </a:lnTo>
                  <a:close/>
                  <a:moveTo>
                    <a:pt x="255899" y="134872"/>
                  </a:moveTo>
                  <a:lnTo>
                    <a:pt x="255899" y="140957"/>
                  </a:lnTo>
                  <a:lnTo>
                    <a:pt x="249512" y="140957"/>
                  </a:lnTo>
                  <a:lnTo>
                    <a:pt x="249512" y="134872"/>
                  </a:lnTo>
                  <a:close/>
                  <a:moveTo>
                    <a:pt x="262644" y="134872"/>
                  </a:moveTo>
                  <a:lnTo>
                    <a:pt x="262644" y="140957"/>
                  </a:lnTo>
                  <a:lnTo>
                    <a:pt x="256238" y="140957"/>
                  </a:lnTo>
                  <a:lnTo>
                    <a:pt x="256238" y="134872"/>
                  </a:lnTo>
                  <a:close/>
                  <a:moveTo>
                    <a:pt x="269370" y="134872"/>
                  </a:moveTo>
                  <a:lnTo>
                    <a:pt x="269370" y="140957"/>
                  </a:lnTo>
                  <a:lnTo>
                    <a:pt x="262983" y="140957"/>
                  </a:lnTo>
                  <a:lnTo>
                    <a:pt x="262983" y="134872"/>
                  </a:lnTo>
                  <a:close/>
                  <a:moveTo>
                    <a:pt x="276115" y="134872"/>
                  </a:moveTo>
                  <a:lnTo>
                    <a:pt x="276115" y="140957"/>
                  </a:lnTo>
                  <a:lnTo>
                    <a:pt x="269709" y="140957"/>
                  </a:lnTo>
                  <a:lnTo>
                    <a:pt x="269709" y="134872"/>
                  </a:lnTo>
                  <a:close/>
                  <a:moveTo>
                    <a:pt x="282842" y="134872"/>
                  </a:moveTo>
                  <a:lnTo>
                    <a:pt x="282842" y="140957"/>
                  </a:lnTo>
                  <a:lnTo>
                    <a:pt x="276436" y="140957"/>
                  </a:lnTo>
                  <a:lnTo>
                    <a:pt x="276436" y="134872"/>
                  </a:lnTo>
                  <a:close/>
                  <a:moveTo>
                    <a:pt x="6745" y="141278"/>
                  </a:moveTo>
                  <a:lnTo>
                    <a:pt x="6745" y="147362"/>
                  </a:lnTo>
                  <a:lnTo>
                    <a:pt x="339" y="147362"/>
                  </a:lnTo>
                  <a:lnTo>
                    <a:pt x="339" y="141278"/>
                  </a:lnTo>
                  <a:close/>
                  <a:moveTo>
                    <a:pt x="13471" y="141278"/>
                  </a:moveTo>
                  <a:lnTo>
                    <a:pt x="13471" y="147362"/>
                  </a:lnTo>
                  <a:lnTo>
                    <a:pt x="7066" y="147362"/>
                  </a:lnTo>
                  <a:lnTo>
                    <a:pt x="7066" y="141278"/>
                  </a:lnTo>
                  <a:close/>
                  <a:moveTo>
                    <a:pt x="20198" y="141278"/>
                  </a:moveTo>
                  <a:lnTo>
                    <a:pt x="20198" y="147362"/>
                  </a:lnTo>
                  <a:lnTo>
                    <a:pt x="13810" y="147362"/>
                  </a:lnTo>
                  <a:lnTo>
                    <a:pt x="13810" y="141278"/>
                  </a:lnTo>
                  <a:close/>
                  <a:moveTo>
                    <a:pt x="26942" y="141278"/>
                  </a:moveTo>
                  <a:lnTo>
                    <a:pt x="26942" y="147362"/>
                  </a:lnTo>
                  <a:lnTo>
                    <a:pt x="20537" y="147362"/>
                  </a:lnTo>
                  <a:lnTo>
                    <a:pt x="20537" y="141278"/>
                  </a:lnTo>
                  <a:close/>
                  <a:moveTo>
                    <a:pt x="33669" y="141278"/>
                  </a:moveTo>
                  <a:lnTo>
                    <a:pt x="33669" y="147362"/>
                  </a:lnTo>
                  <a:lnTo>
                    <a:pt x="27281" y="147362"/>
                  </a:lnTo>
                  <a:lnTo>
                    <a:pt x="27281" y="141278"/>
                  </a:lnTo>
                  <a:close/>
                  <a:moveTo>
                    <a:pt x="40414" y="141278"/>
                  </a:moveTo>
                  <a:lnTo>
                    <a:pt x="40414" y="147362"/>
                  </a:lnTo>
                  <a:lnTo>
                    <a:pt x="34008" y="147362"/>
                  </a:lnTo>
                  <a:lnTo>
                    <a:pt x="34008" y="141278"/>
                  </a:lnTo>
                  <a:close/>
                  <a:moveTo>
                    <a:pt x="47140" y="141278"/>
                  </a:moveTo>
                  <a:lnTo>
                    <a:pt x="47140" y="147362"/>
                  </a:lnTo>
                  <a:lnTo>
                    <a:pt x="40753" y="147362"/>
                  </a:lnTo>
                  <a:lnTo>
                    <a:pt x="40753" y="141278"/>
                  </a:lnTo>
                  <a:close/>
                  <a:moveTo>
                    <a:pt x="53885" y="141278"/>
                  </a:moveTo>
                  <a:lnTo>
                    <a:pt x="53885" y="147362"/>
                  </a:lnTo>
                  <a:lnTo>
                    <a:pt x="47479" y="147362"/>
                  </a:lnTo>
                  <a:lnTo>
                    <a:pt x="47479" y="141278"/>
                  </a:lnTo>
                  <a:close/>
                  <a:moveTo>
                    <a:pt x="60611" y="141278"/>
                  </a:moveTo>
                  <a:lnTo>
                    <a:pt x="60611" y="147362"/>
                  </a:lnTo>
                  <a:lnTo>
                    <a:pt x="54206" y="147362"/>
                  </a:lnTo>
                  <a:lnTo>
                    <a:pt x="54206" y="141278"/>
                  </a:lnTo>
                  <a:close/>
                  <a:moveTo>
                    <a:pt x="67338" y="141278"/>
                  </a:moveTo>
                  <a:lnTo>
                    <a:pt x="67338" y="147362"/>
                  </a:lnTo>
                  <a:lnTo>
                    <a:pt x="60950" y="147362"/>
                  </a:lnTo>
                  <a:lnTo>
                    <a:pt x="60950" y="141278"/>
                  </a:lnTo>
                  <a:close/>
                  <a:moveTo>
                    <a:pt x="74083" y="141278"/>
                  </a:moveTo>
                  <a:lnTo>
                    <a:pt x="74083" y="147362"/>
                  </a:lnTo>
                  <a:lnTo>
                    <a:pt x="67677" y="147362"/>
                  </a:lnTo>
                  <a:lnTo>
                    <a:pt x="67677" y="141278"/>
                  </a:lnTo>
                  <a:close/>
                  <a:moveTo>
                    <a:pt x="80809" y="141278"/>
                  </a:moveTo>
                  <a:lnTo>
                    <a:pt x="80809" y="147362"/>
                  </a:lnTo>
                  <a:lnTo>
                    <a:pt x="74422" y="147362"/>
                  </a:lnTo>
                  <a:lnTo>
                    <a:pt x="74422" y="141278"/>
                  </a:lnTo>
                  <a:close/>
                  <a:moveTo>
                    <a:pt x="87554" y="141278"/>
                  </a:moveTo>
                  <a:lnTo>
                    <a:pt x="87554" y="147362"/>
                  </a:lnTo>
                  <a:lnTo>
                    <a:pt x="81148" y="147362"/>
                  </a:lnTo>
                  <a:lnTo>
                    <a:pt x="81148" y="141278"/>
                  </a:lnTo>
                  <a:close/>
                  <a:moveTo>
                    <a:pt x="94281" y="141278"/>
                  </a:moveTo>
                  <a:lnTo>
                    <a:pt x="94281" y="147362"/>
                  </a:lnTo>
                  <a:lnTo>
                    <a:pt x="87893" y="147362"/>
                  </a:lnTo>
                  <a:lnTo>
                    <a:pt x="87893" y="141278"/>
                  </a:lnTo>
                  <a:close/>
                  <a:moveTo>
                    <a:pt x="101007" y="141278"/>
                  </a:moveTo>
                  <a:lnTo>
                    <a:pt x="101007" y="147362"/>
                  </a:lnTo>
                  <a:lnTo>
                    <a:pt x="94620" y="147362"/>
                  </a:lnTo>
                  <a:lnTo>
                    <a:pt x="94620" y="141278"/>
                  </a:lnTo>
                  <a:close/>
                  <a:moveTo>
                    <a:pt x="107752" y="141278"/>
                  </a:moveTo>
                  <a:lnTo>
                    <a:pt x="107752" y="147362"/>
                  </a:lnTo>
                  <a:lnTo>
                    <a:pt x="101346" y="147362"/>
                  </a:lnTo>
                  <a:lnTo>
                    <a:pt x="101346" y="141278"/>
                  </a:lnTo>
                  <a:close/>
                  <a:moveTo>
                    <a:pt x="114478" y="141278"/>
                  </a:moveTo>
                  <a:lnTo>
                    <a:pt x="114478" y="147362"/>
                  </a:lnTo>
                  <a:lnTo>
                    <a:pt x="108091" y="147362"/>
                  </a:lnTo>
                  <a:lnTo>
                    <a:pt x="108091" y="141278"/>
                  </a:lnTo>
                  <a:close/>
                  <a:moveTo>
                    <a:pt x="121223" y="141278"/>
                  </a:moveTo>
                  <a:lnTo>
                    <a:pt x="121223" y="147362"/>
                  </a:lnTo>
                  <a:lnTo>
                    <a:pt x="114817" y="147362"/>
                  </a:lnTo>
                  <a:lnTo>
                    <a:pt x="114817" y="141278"/>
                  </a:lnTo>
                  <a:close/>
                  <a:moveTo>
                    <a:pt x="127950" y="141278"/>
                  </a:moveTo>
                  <a:lnTo>
                    <a:pt x="127950" y="147362"/>
                  </a:lnTo>
                  <a:lnTo>
                    <a:pt x="121562" y="147362"/>
                  </a:lnTo>
                  <a:lnTo>
                    <a:pt x="121562" y="141278"/>
                  </a:lnTo>
                  <a:close/>
                  <a:moveTo>
                    <a:pt x="134694" y="141278"/>
                  </a:moveTo>
                  <a:lnTo>
                    <a:pt x="134694" y="147362"/>
                  </a:lnTo>
                  <a:lnTo>
                    <a:pt x="128289" y="147362"/>
                  </a:lnTo>
                  <a:lnTo>
                    <a:pt x="128289" y="141278"/>
                  </a:lnTo>
                  <a:close/>
                  <a:moveTo>
                    <a:pt x="141421" y="141278"/>
                  </a:moveTo>
                  <a:lnTo>
                    <a:pt x="141421" y="147362"/>
                  </a:lnTo>
                  <a:lnTo>
                    <a:pt x="135033" y="147362"/>
                  </a:lnTo>
                  <a:lnTo>
                    <a:pt x="135033" y="141278"/>
                  </a:lnTo>
                  <a:close/>
                  <a:moveTo>
                    <a:pt x="148148" y="141278"/>
                  </a:moveTo>
                  <a:lnTo>
                    <a:pt x="148148" y="147362"/>
                  </a:lnTo>
                  <a:lnTo>
                    <a:pt x="141760" y="147362"/>
                  </a:lnTo>
                  <a:lnTo>
                    <a:pt x="141760" y="141278"/>
                  </a:lnTo>
                  <a:close/>
                  <a:moveTo>
                    <a:pt x="154892" y="141278"/>
                  </a:moveTo>
                  <a:lnTo>
                    <a:pt x="154892" y="147362"/>
                  </a:lnTo>
                  <a:lnTo>
                    <a:pt x="148487" y="147362"/>
                  </a:lnTo>
                  <a:lnTo>
                    <a:pt x="148487" y="141278"/>
                  </a:lnTo>
                  <a:close/>
                  <a:moveTo>
                    <a:pt x="161619" y="141278"/>
                  </a:moveTo>
                  <a:lnTo>
                    <a:pt x="161619" y="147362"/>
                  </a:lnTo>
                  <a:lnTo>
                    <a:pt x="155231" y="147362"/>
                  </a:lnTo>
                  <a:lnTo>
                    <a:pt x="155231" y="141278"/>
                  </a:lnTo>
                  <a:close/>
                  <a:moveTo>
                    <a:pt x="168363" y="141278"/>
                  </a:moveTo>
                  <a:lnTo>
                    <a:pt x="168363" y="147362"/>
                  </a:lnTo>
                  <a:lnTo>
                    <a:pt x="161958" y="147362"/>
                  </a:lnTo>
                  <a:lnTo>
                    <a:pt x="161958" y="141278"/>
                  </a:lnTo>
                  <a:close/>
                  <a:moveTo>
                    <a:pt x="175090" y="141278"/>
                  </a:moveTo>
                  <a:lnTo>
                    <a:pt x="175090" y="147362"/>
                  </a:lnTo>
                  <a:lnTo>
                    <a:pt x="168702" y="147362"/>
                  </a:lnTo>
                  <a:lnTo>
                    <a:pt x="168702" y="141278"/>
                  </a:lnTo>
                  <a:close/>
                  <a:moveTo>
                    <a:pt x="181834" y="141278"/>
                  </a:moveTo>
                  <a:lnTo>
                    <a:pt x="181834" y="147362"/>
                  </a:lnTo>
                  <a:lnTo>
                    <a:pt x="175429" y="147362"/>
                  </a:lnTo>
                  <a:lnTo>
                    <a:pt x="175429" y="141278"/>
                  </a:lnTo>
                  <a:close/>
                  <a:moveTo>
                    <a:pt x="188561" y="141278"/>
                  </a:moveTo>
                  <a:lnTo>
                    <a:pt x="188561" y="147362"/>
                  </a:lnTo>
                  <a:lnTo>
                    <a:pt x="182173" y="147362"/>
                  </a:lnTo>
                  <a:lnTo>
                    <a:pt x="182173" y="141278"/>
                  </a:lnTo>
                  <a:close/>
                  <a:moveTo>
                    <a:pt x="195288" y="141278"/>
                  </a:moveTo>
                  <a:lnTo>
                    <a:pt x="195288" y="147362"/>
                  </a:lnTo>
                  <a:lnTo>
                    <a:pt x="188900" y="147362"/>
                  </a:lnTo>
                  <a:lnTo>
                    <a:pt x="188900" y="141278"/>
                  </a:lnTo>
                  <a:close/>
                  <a:moveTo>
                    <a:pt x="202032" y="141278"/>
                  </a:moveTo>
                  <a:lnTo>
                    <a:pt x="202032" y="147362"/>
                  </a:lnTo>
                  <a:lnTo>
                    <a:pt x="195627" y="147362"/>
                  </a:lnTo>
                  <a:lnTo>
                    <a:pt x="195627" y="141278"/>
                  </a:lnTo>
                  <a:close/>
                  <a:moveTo>
                    <a:pt x="208759" y="141278"/>
                  </a:moveTo>
                  <a:lnTo>
                    <a:pt x="208759" y="147362"/>
                  </a:lnTo>
                  <a:lnTo>
                    <a:pt x="202371" y="147362"/>
                  </a:lnTo>
                  <a:lnTo>
                    <a:pt x="202371" y="141278"/>
                  </a:lnTo>
                  <a:close/>
                  <a:moveTo>
                    <a:pt x="215504" y="141278"/>
                  </a:moveTo>
                  <a:lnTo>
                    <a:pt x="215504" y="147362"/>
                  </a:lnTo>
                  <a:lnTo>
                    <a:pt x="209098" y="147362"/>
                  </a:lnTo>
                  <a:lnTo>
                    <a:pt x="209098" y="141278"/>
                  </a:lnTo>
                  <a:close/>
                  <a:moveTo>
                    <a:pt x="222230" y="141278"/>
                  </a:moveTo>
                  <a:lnTo>
                    <a:pt x="222230" y="147362"/>
                  </a:lnTo>
                  <a:lnTo>
                    <a:pt x="215843" y="147362"/>
                  </a:lnTo>
                  <a:lnTo>
                    <a:pt x="215843" y="141278"/>
                  </a:lnTo>
                  <a:close/>
                  <a:moveTo>
                    <a:pt x="228975" y="141278"/>
                  </a:moveTo>
                  <a:lnTo>
                    <a:pt x="228975" y="147362"/>
                  </a:lnTo>
                  <a:lnTo>
                    <a:pt x="222569" y="147362"/>
                  </a:lnTo>
                  <a:lnTo>
                    <a:pt x="222569" y="141278"/>
                  </a:lnTo>
                  <a:close/>
                  <a:moveTo>
                    <a:pt x="235701" y="141278"/>
                  </a:moveTo>
                  <a:lnTo>
                    <a:pt x="235701" y="147362"/>
                  </a:lnTo>
                  <a:lnTo>
                    <a:pt x="229296" y="147362"/>
                  </a:lnTo>
                  <a:lnTo>
                    <a:pt x="229296" y="141278"/>
                  </a:lnTo>
                  <a:close/>
                  <a:moveTo>
                    <a:pt x="242428" y="141278"/>
                  </a:moveTo>
                  <a:lnTo>
                    <a:pt x="242428" y="147362"/>
                  </a:lnTo>
                  <a:lnTo>
                    <a:pt x="236040" y="147362"/>
                  </a:lnTo>
                  <a:lnTo>
                    <a:pt x="236040" y="141278"/>
                  </a:lnTo>
                  <a:close/>
                  <a:moveTo>
                    <a:pt x="249173" y="141278"/>
                  </a:moveTo>
                  <a:lnTo>
                    <a:pt x="249173" y="147362"/>
                  </a:lnTo>
                  <a:lnTo>
                    <a:pt x="242767" y="147362"/>
                  </a:lnTo>
                  <a:lnTo>
                    <a:pt x="242767" y="141278"/>
                  </a:lnTo>
                  <a:close/>
                  <a:moveTo>
                    <a:pt x="255899" y="141278"/>
                  </a:moveTo>
                  <a:lnTo>
                    <a:pt x="255899" y="147362"/>
                  </a:lnTo>
                  <a:lnTo>
                    <a:pt x="249512" y="147362"/>
                  </a:lnTo>
                  <a:lnTo>
                    <a:pt x="249512" y="141278"/>
                  </a:lnTo>
                  <a:close/>
                  <a:moveTo>
                    <a:pt x="262644" y="141278"/>
                  </a:moveTo>
                  <a:lnTo>
                    <a:pt x="262644" y="147362"/>
                  </a:lnTo>
                  <a:lnTo>
                    <a:pt x="256238" y="147362"/>
                  </a:lnTo>
                  <a:lnTo>
                    <a:pt x="256238" y="141278"/>
                  </a:lnTo>
                  <a:close/>
                  <a:moveTo>
                    <a:pt x="269370" y="141278"/>
                  </a:moveTo>
                  <a:lnTo>
                    <a:pt x="269370" y="147362"/>
                  </a:lnTo>
                  <a:lnTo>
                    <a:pt x="262983" y="147362"/>
                  </a:lnTo>
                  <a:lnTo>
                    <a:pt x="262983" y="141278"/>
                  </a:lnTo>
                  <a:close/>
                  <a:moveTo>
                    <a:pt x="276115" y="141278"/>
                  </a:moveTo>
                  <a:lnTo>
                    <a:pt x="276115" y="147362"/>
                  </a:lnTo>
                  <a:lnTo>
                    <a:pt x="269709" y="147362"/>
                  </a:lnTo>
                  <a:lnTo>
                    <a:pt x="269709" y="141278"/>
                  </a:lnTo>
                  <a:close/>
                  <a:moveTo>
                    <a:pt x="282842" y="141278"/>
                  </a:moveTo>
                  <a:lnTo>
                    <a:pt x="282842" y="147362"/>
                  </a:lnTo>
                  <a:lnTo>
                    <a:pt x="276436" y="147362"/>
                  </a:lnTo>
                  <a:lnTo>
                    <a:pt x="276436" y="141278"/>
                  </a:lnTo>
                  <a:close/>
                  <a:moveTo>
                    <a:pt x="6745" y="147683"/>
                  </a:moveTo>
                  <a:lnTo>
                    <a:pt x="6745" y="153768"/>
                  </a:lnTo>
                  <a:lnTo>
                    <a:pt x="339" y="153768"/>
                  </a:lnTo>
                  <a:lnTo>
                    <a:pt x="339" y="147683"/>
                  </a:lnTo>
                  <a:close/>
                  <a:moveTo>
                    <a:pt x="13471" y="147683"/>
                  </a:moveTo>
                  <a:lnTo>
                    <a:pt x="13471" y="153768"/>
                  </a:lnTo>
                  <a:lnTo>
                    <a:pt x="7066" y="153768"/>
                  </a:lnTo>
                  <a:lnTo>
                    <a:pt x="7066" y="147683"/>
                  </a:lnTo>
                  <a:close/>
                  <a:moveTo>
                    <a:pt x="20198" y="147683"/>
                  </a:moveTo>
                  <a:lnTo>
                    <a:pt x="20198" y="153768"/>
                  </a:lnTo>
                  <a:lnTo>
                    <a:pt x="13810" y="153768"/>
                  </a:lnTo>
                  <a:lnTo>
                    <a:pt x="13810" y="147683"/>
                  </a:lnTo>
                  <a:close/>
                  <a:moveTo>
                    <a:pt x="26942" y="147683"/>
                  </a:moveTo>
                  <a:lnTo>
                    <a:pt x="26942" y="153768"/>
                  </a:lnTo>
                  <a:lnTo>
                    <a:pt x="20537" y="153768"/>
                  </a:lnTo>
                  <a:lnTo>
                    <a:pt x="20537" y="147683"/>
                  </a:lnTo>
                  <a:close/>
                  <a:moveTo>
                    <a:pt x="33669" y="147683"/>
                  </a:moveTo>
                  <a:lnTo>
                    <a:pt x="33669" y="153768"/>
                  </a:lnTo>
                  <a:lnTo>
                    <a:pt x="27281" y="153768"/>
                  </a:lnTo>
                  <a:lnTo>
                    <a:pt x="27281" y="147683"/>
                  </a:lnTo>
                  <a:close/>
                  <a:moveTo>
                    <a:pt x="40414" y="147683"/>
                  </a:moveTo>
                  <a:lnTo>
                    <a:pt x="40414" y="153768"/>
                  </a:lnTo>
                  <a:lnTo>
                    <a:pt x="34008" y="153768"/>
                  </a:lnTo>
                  <a:lnTo>
                    <a:pt x="34008" y="147683"/>
                  </a:lnTo>
                  <a:close/>
                  <a:moveTo>
                    <a:pt x="47140" y="147683"/>
                  </a:moveTo>
                  <a:lnTo>
                    <a:pt x="47140" y="153768"/>
                  </a:lnTo>
                  <a:lnTo>
                    <a:pt x="40753" y="153768"/>
                  </a:lnTo>
                  <a:lnTo>
                    <a:pt x="40753" y="147683"/>
                  </a:lnTo>
                  <a:close/>
                  <a:moveTo>
                    <a:pt x="53885" y="147683"/>
                  </a:moveTo>
                  <a:lnTo>
                    <a:pt x="53885" y="153768"/>
                  </a:lnTo>
                  <a:lnTo>
                    <a:pt x="47479" y="153768"/>
                  </a:lnTo>
                  <a:lnTo>
                    <a:pt x="47479" y="147683"/>
                  </a:lnTo>
                  <a:close/>
                  <a:moveTo>
                    <a:pt x="60611" y="147683"/>
                  </a:moveTo>
                  <a:lnTo>
                    <a:pt x="60611" y="153768"/>
                  </a:lnTo>
                  <a:lnTo>
                    <a:pt x="54206" y="153768"/>
                  </a:lnTo>
                  <a:lnTo>
                    <a:pt x="54206" y="147683"/>
                  </a:lnTo>
                  <a:close/>
                  <a:moveTo>
                    <a:pt x="67338" y="147683"/>
                  </a:moveTo>
                  <a:lnTo>
                    <a:pt x="67338" y="153768"/>
                  </a:lnTo>
                  <a:lnTo>
                    <a:pt x="60950" y="153768"/>
                  </a:lnTo>
                  <a:lnTo>
                    <a:pt x="60950" y="147683"/>
                  </a:lnTo>
                  <a:close/>
                  <a:moveTo>
                    <a:pt x="74083" y="147683"/>
                  </a:moveTo>
                  <a:lnTo>
                    <a:pt x="74083" y="153768"/>
                  </a:lnTo>
                  <a:lnTo>
                    <a:pt x="67677" y="153768"/>
                  </a:lnTo>
                  <a:lnTo>
                    <a:pt x="67677" y="147683"/>
                  </a:lnTo>
                  <a:close/>
                  <a:moveTo>
                    <a:pt x="80809" y="147683"/>
                  </a:moveTo>
                  <a:lnTo>
                    <a:pt x="80809" y="153768"/>
                  </a:lnTo>
                  <a:lnTo>
                    <a:pt x="74422" y="153768"/>
                  </a:lnTo>
                  <a:lnTo>
                    <a:pt x="74422" y="147683"/>
                  </a:lnTo>
                  <a:close/>
                  <a:moveTo>
                    <a:pt x="87554" y="147683"/>
                  </a:moveTo>
                  <a:lnTo>
                    <a:pt x="87554" y="153768"/>
                  </a:lnTo>
                  <a:lnTo>
                    <a:pt x="81148" y="153768"/>
                  </a:lnTo>
                  <a:lnTo>
                    <a:pt x="81148" y="147683"/>
                  </a:lnTo>
                  <a:close/>
                  <a:moveTo>
                    <a:pt x="94281" y="147683"/>
                  </a:moveTo>
                  <a:lnTo>
                    <a:pt x="94281" y="153768"/>
                  </a:lnTo>
                  <a:lnTo>
                    <a:pt x="87893" y="153768"/>
                  </a:lnTo>
                  <a:lnTo>
                    <a:pt x="87893" y="147683"/>
                  </a:lnTo>
                  <a:close/>
                  <a:moveTo>
                    <a:pt x="101007" y="147683"/>
                  </a:moveTo>
                  <a:lnTo>
                    <a:pt x="101007" y="153768"/>
                  </a:lnTo>
                  <a:lnTo>
                    <a:pt x="94620" y="153768"/>
                  </a:lnTo>
                  <a:lnTo>
                    <a:pt x="94620" y="147683"/>
                  </a:lnTo>
                  <a:close/>
                  <a:moveTo>
                    <a:pt x="107752" y="147683"/>
                  </a:moveTo>
                  <a:lnTo>
                    <a:pt x="107752" y="153768"/>
                  </a:lnTo>
                  <a:lnTo>
                    <a:pt x="101346" y="153768"/>
                  </a:lnTo>
                  <a:lnTo>
                    <a:pt x="101346" y="147683"/>
                  </a:lnTo>
                  <a:close/>
                  <a:moveTo>
                    <a:pt x="114478" y="147683"/>
                  </a:moveTo>
                  <a:lnTo>
                    <a:pt x="114478" y="153768"/>
                  </a:lnTo>
                  <a:lnTo>
                    <a:pt x="108091" y="153768"/>
                  </a:lnTo>
                  <a:lnTo>
                    <a:pt x="108091" y="147683"/>
                  </a:lnTo>
                  <a:close/>
                  <a:moveTo>
                    <a:pt x="121223" y="147683"/>
                  </a:moveTo>
                  <a:lnTo>
                    <a:pt x="121223" y="153768"/>
                  </a:lnTo>
                  <a:lnTo>
                    <a:pt x="114817" y="153768"/>
                  </a:lnTo>
                  <a:lnTo>
                    <a:pt x="114817" y="147683"/>
                  </a:lnTo>
                  <a:close/>
                  <a:moveTo>
                    <a:pt x="127950" y="147683"/>
                  </a:moveTo>
                  <a:lnTo>
                    <a:pt x="127950" y="153768"/>
                  </a:lnTo>
                  <a:lnTo>
                    <a:pt x="121562" y="153768"/>
                  </a:lnTo>
                  <a:lnTo>
                    <a:pt x="121562" y="147683"/>
                  </a:lnTo>
                  <a:close/>
                  <a:moveTo>
                    <a:pt x="134694" y="147683"/>
                  </a:moveTo>
                  <a:lnTo>
                    <a:pt x="134694" y="153768"/>
                  </a:lnTo>
                  <a:lnTo>
                    <a:pt x="128289" y="153768"/>
                  </a:lnTo>
                  <a:lnTo>
                    <a:pt x="128289" y="147683"/>
                  </a:lnTo>
                  <a:close/>
                  <a:moveTo>
                    <a:pt x="141421" y="147683"/>
                  </a:moveTo>
                  <a:lnTo>
                    <a:pt x="141421" y="153768"/>
                  </a:lnTo>
                  <a:lnTo>
                    <a:pt x="135033" y="153768"/>
                  </a:lnTo>
                  <a:lnTo>
                    <a:pt x="135033" y="147683"/>
                  </a:lnTo>
                  <a:close/>
                  <a:moveTo>
                    <a:pt x="148148" y="147683"/>
                  </a:moveTo>
                  <a:lnTo>
                    <a:pt x="148148" y="153768"/>
                  </a:lnTo>
                  <a:lnTo>
                    <a:pt x="141760" y="153768"/>
                  </a:lnTo>
                  <a:lnTo>
                    <a:pt x="141760" y="147683"/>
                  </a:lnTo>
                  <a:close/>
                  <a:moveTo>
                    <a:pt x="154892" y="147683"/>
                  </a:moveTo>
                  <a:lnTo>
                    <a:pt x="154892" y="153768"/>
                  </a:lnTo>
                  <a:lnTo>
                    <a:pt x="148487" y="153768"/>
                  </a:lnTo>
                  <a:lnTo>
                    <a:pt x="148487" y="147683"/>
                  </a:lnTo>
                  <a:close/>
                  <a:moveTo>
                    <a:pt x="161619" y="147683"/>
                  </a:moveTo>
                  <a:lnTo>
                    <a:pt x="161619" y="153768"/>
                  </a:lnTo>
                  <a:lnTo>
                    <a:pt x="155231" y="153768"/>
                  </a:lnTo>
                  <a:lnTo>
                    <a:pt x="155231" y="147683"/>
                  </a:lnTo>
                  <a:close/>
                  <a:moveTo>
                    <a:pt x="168363" y="147683"/>
                  </a:moveTo>
                  <a:lnTo>
                    <a:pt x="168363" y="153768"/>
                  </a:lnTo>
                  <a:lnTo>
                    <a:pt x="161958" y="153768"/>
                  </a:lnTo>
                  <a:lnTo>
                    <a:pt x="161958" y="147683"/>
                  </a:lnTo>
                  <a:close/>
                  <a:moveTo>
                    <a:pt x="175090" y="147683"/>
                  </a:moveTo>
                  <a:lnTo>
                    <a:pt x="175090" y="153768"/>
                  </a:lnTo>
                  <a:lnTo>
                    <a:pt x="168702" y="153768"/>
                  </a:lnTo>
                  <a:lnTo>
                    <a:pt x="168702" y="147683"/>
                  </a:lnTo>
                  <a:close/>
                  <a:moveTo>
                    <a:pt x="181834" y="147683"/>
                  </a:moveTo>
                  <a:lnTo>
                    <a:pt x="181834" y="153768"/>
                  </a:lnTo>
                  <a:lnTo>
                    <a:pt x="175429" y="153768"/>
                  </a:lnTo>
                  <a:lnTo>
                    <a:pt x="175429" y="147683"/>
                  </a:lnTo>
                  <a:close/>
                  <a:moveTo>
                    <a:pt x="188561" y="147683"/>
                  </a:moveTo>
                  <a:lnTo>
                    <a:pt x="188561" y="153768"/>
                  </a:lnTo>
                  <a:lnTo>
                    <a:pt x="182173" y="153768"/>
                  </a:lnTo>
                  <a:lnTo>
                    <a:pt x="182173" y="147683"/>
                  </a:lnTo>
                  <a:close/>
                  <a:moveTo>
                    <a:pt x="195288" y="147683"/>
                  </a:moveTo>
                  <a:lnTo>
                    <a:pt x="195288" y="153768"/>
                  </a:lnTo>
                  <a:lnTo>
                    <a:pt x="188900" y="153768"/>
                  </a:lnTo>
                  <a:lnTo>
                    <a:pt x="188900" y="147683"/>
                  </a:lnTo>
                  <a:close/>
                  <a:moveTo>
                    <a:pt x="202032" y="147683"/>
                  </a:moveTo>
                  <a:lnTo>
                    <a:pt x="202032" y="153768"/>
                  </a:lnTo>
                  <a:lnTo>
                    <a:pt x="195627" y="153768"/>
                  </a:lnTo>
                  <a:lnTo>
                    <a:pt x="195627" y="147683"/>
                  </a:lnTo>
                  <a:close/>
                  <a:moveTo>
                    <a:pt x="208759" y="147683"/>
                  </a:moveTo>
                  <a:lnTo>
                    <a:pt x="208759" y="153768"/>
                  </a:lnTo>
                  <a:lnTo>
                    <a:pt x="202371" y="153768"/>
                  </a:lnTo>
                  <a:lnTo>
                    <a:pt x="202371" y="147683"/>
                  </a:lnTo>
                  <a:close/>
                  <a:moveTo>
                    <a:pt x="215504" y="147683"/>
                  </a:moveTo>
                  <a:lnTo>
                    <a:pt x="215504" y="153768"/>
                  </a:lnTo>
                  <a:lnTo>
                    <a:pt x="209098" y="153768"/>
                  </a:lnTo>
                  <a:lnTo>
                    <a:pt x="209098" y="147683"/>
                  </a:lnTo>
                  <a:close/>
                  <a:moveTo>
                    <a:pt x="222230" y="147683"/>
                  </a:moveTo>
                  <a:lnTo>
                    <a:pt x="222230" y="153768"/>
                  </a:lnTo>
                  <a:lnTo>
                    <a:pt x="215843" y="153768"/>
                  </a:lnTo>
                  <a:lnTo>
                    <a:pt x="215843" y="147683"/>
                  </a:lnTo>
                  <a:close/>
                  <a:moveTo>
                    <a:pt x="228975" y="147683"/>
                  </a:moveTo>
                  <a:lnTo>
                    <a:pt x="228975" y="153768"/>
                  </a:lnTo>
                  <a:lnTo>
                    <a:pt x="222569" y="153768"/>
                  </a:lnTo>
                  <a:lnTo>
                    <a:pt x="222569" y="147683"/>
                  </a:lnTo>
                  <a:close/>
                  <a:moveTo>
                    <a:pt x="235701" y="147683"/>
                  </a:moveTo>
                  <a:lnTo>
                    <a:pt x="235701" y="153768"/>
                  </a:lnTo>
                  <a:lnTo>
                    <a:pt x="229296" y="153768"/>
                  </a:lnTo>
                  <a:lnTo>
                    <a:pt x="229296" y="147683"/>
                  </a:lnTo>
                  <a:close/>
                  <a:moveTo>
                    <a:pt x="242428" y="147683"/>
                  </a:moveTo>
                  <a:lnTo>
                    <a:pt x="242428" y="153768"/>
                  </a:lnTo>
                  <a:lnTo>
                    <a:pt x="236040" y="153768"/>
                  </a:lnTo>
                  <a:lnTo>
                    <a:pt x="236040" y="147683"/>
                  </a:lnTo>
                  <a:close/>
                  <a:moveTo>
                    <a:pt x="249173" y="147683"/>
                  </a:moveTo>
                  <a:lnTo>
                    <a:pt x="249173" y="153768"/>
                  </a:lnTo>
                  <a:lnTo>
                    <a:pt x="242767" y="153768"/>
                  </a:lnTo>
                  <a:lnTo>
                    <a:pt x="242767" y="147683"/>
                  </a:lnTo>
                  <a:close/>
                  <a:moveTo>
                    <a:pt x="255899" y="147683"/>
                  </a:moveTo>
                  <a:lnTo>
                    <a:pt x="255899" y="153768"/>
                  </a:lnTo>
                  <a:lnTo>
                    <a:pt x="249512" y="153768"/>
                  </a:lnTo>
                  <a:lnTo>
                    <a:pt x="249512" y="147683"/>
                  </a:lnTo>
                  <a:close/>
                  <a:moveTo>
                    <a:pt x="262644" y="147683"/>
                  </a:moveTo>
                  <a:lnTo>
                    <a:pt x="262644" y="153768"/>
                  </a:lnTo>
                  <a:lnTo>
                    <a:pt x="256238" y="153768"/>
                  </a:lnTo>
                  <a:lnTo>
                    <a:pt x="256238" y="147683"/>
                  </a:lnTo>
                  <a:close/>
                  <a:moveTo>
                    <a:pt x="269370" y="147683"/>
                  </a:moveTo>
                  <a:lnTo>
                    <a:pt x="269370" y="153768"/>
                  </a:lnTo>
                  <a:lnTo>
                    <a:pt x="262983" y="153768"/>
                  </a:lnTo>
                  <a:lnTo>
                    <a:pt x="262983" y="147683"/>
                  </a:lnTo>
                  <a:close/>
                  <a:moveTo>
                    <a:pt x="276115" y="147683"/>
                  </a:moveTo>
                  <a:lnTo>
                    <a:pt x="276115" y="153768"/>
                  </a:lnTo>
                  <a:lnTo>
                    <a:pt x="269709" y="153768"/>
                  </a:lnTo>
                  <a:lnTo>
                    <a:pt x="269709" y="147683"/>
                  </a:lnTo>
                  <a:close/>
                  <a:moveTo>
                    <a:pt x="282842" y="147683"/>
                  </a:moveTo>
                  <a:lnTo>
                    <a:pt x="282842" y="153768"/>
                  </a:lnTo>
                  <a:lnTo>
                    <a:pt x="276436" y="153768"/>
                  </a:lnTo>
                  <a:lnTo>
                    <a:pt x="276436" y="147683"/>
                  </a:lnTo>
                  <a:close/>
                  <a:moveTo>
                    <a:pt x="6745" y="154089"/>
                  </a:moveTo>
                  <a:lnTo>
                    <a:pt x="6745" y="160173"/>
                  </a:lnTo>
                  <a:lnTo>
                    <a:pt x="339" y="160173"/>
                  </a:lnTo>
                  <a:lnTo>
                    <a:pt x="339" y="154089"/>
                  </a:lnTo>
                  <a:close/>
                  <a:moveTo>
                    <a:pt x="13471" y="154089"/>
                  </a:moveTo>
                  <a:lnTo>
                    <a:pt x="13471" y="160173"/>
                  </a:lnTo>
                  <a:lnTo>
                    <a:pt x="7066" y="160173"/>
                  </a:lnTo>
                  <a:lnTo>
                    <a:pt x="7066" y="154089"/>
                  </a:lnTo>
                  <a:close/>
                  <a:moveTo>
                    <a:pt x="20198" y="154089"/>
                  </a:moveTo>
                  <a:lnTo>
                    <a:pt x="20198" y="160173"/>
                  </a:lnTo>
                  <a:lnTo>
                    <a:pt x="13810" y="160173"/>
                  </a:lnTo>
                  <a:lnTo>
                    <a:pt x="13810" y="154089"/>
                  </a:lnTo>
                  <a:close/>
                  <a:moveTo>
                    <a:pt x="26942" y="154089"/>
                  </a:moveTo>
                  <a:lnTo>
                    <a:pt x="26942" y="160173"/>
                  </a:lnTo>
                  <a:lnTo>
                    <a:pt x="20537" y="160173"/>
                  </a:lnTo>
                  <a:lnTo>
                    <a:pt x="20537" y="154089"/>
                  </a:lnTo>
                  <a:close/>
                  <a:moveTo>
                    <a:pt x="33669" y="154089"/>
                  </a:moveTo>
                  <a:lnTo>
                    <a:pt x="33669" y="160173"/>
                  </a:lnTo>
                  <a:lnTo>
                    <a:pt x="27281" y="160173"/>
                  </a:lnTo>
                  <a:lnTo>
                    <a:pt x="27281" y="154089"/>
                  </a:lnTo>
                  <a:close/>
                  <a:moveTo>
                    <a:pt x="40414" y="154089"/>
                  </a:moveTo>
                  <a:lnTo>
                    <a:pt x="40414" y="160173"/>
                  </a:lnTo>
                  <a:lnTo>
                    <a:pt x="34008" y="160173"/>
                  </a:lnTo>
                  <a:lnTo>
                    <a:pt x="34008" y="154089"/>
                  </a:lnTo>
                  <a:close/>
                  <a:moveTo>
                    <a:pt x="47140" y="154089"/>
                  </a:moveTo>
                  <a:lnTo>
                    <a:pt x="47140" y="160173"/>
                  </a:lnTo>
                  <a:lnTo>
                    <a:pt x="40753" y="160173"/>
                  </a:lnTo>
                  <a:lnTo>
                    <a:pt x="40753" y="154089"/>
                  </a:lnTo>
                  <a:close/>
                  <a:moveTo>
                    <a:pt x="53885" y="154089"/>
                  </a:moveTo>
                  <a:lnTo>
                    <a:pt x="53885" y="160173"/>
                  </a:lnTo>
                  <a:lnTo>
                    <a:pt x="47479" y="160173"/>
                  </a:lnTo>
                  <a:lnTo>
                    <a:pt x="47479" y="154089"/>
                  </a:lnTo>
                  <a:close/>
                  <a:moveTo>
                    <a:pt x="60611" y="154089"/>
                  </a:moveTo>
                  <a:lnTo>
                    <a:pt x="60611" y="160173"/>
                  </a:lnTo>
                  <a:lnTo>
                    <a:pt x="54206" y="160173"/>
                  </a:lnTo>
                  <a:lnTo>
                    <a:pt x="54206" y="154089"/>
                  </a:lnTo>
                  <a:close/>
                  <a:moveTo>
                    <a:pt x="67338" y="154089"/>
                  </a:moveTo>
                  <a:lnTo>
                    <a:pt x="67338" y="160173"/>
                  </a:lnTo>
                  <a:lnTo>
                    <a:pt x="60950" y="160173"/>
                  </a:lnTo>
                  <a:lnTo>
                    <a:pt x="60950" y="154089"/>
                  </a:lnTo>
                  <a:close/>
                  <a:moveTo>
                    <a:pt x="74083" y="154089"/>
                  </a:moveTo>
                  <a:lnTo>
                    <a:pt x="74083" y="160173"/>
                  </a:lnTo>
                  <a:lnTo>
                    <a:pt x="67677" y="160173"/>
                  </a:lnTo>
                  <a:lnTo>
                    <a:pt x="67677" y="154089"/>
                  </a:lnTo>
                  <a:close/>
                  <a:moveTo>
                    <a:pt x="80809" y="154089"/>
                  </a:moveTo>
                  <a:lnTo>
                    <a:pt x="80809" y="160173"/>
                  </a:lnTo>
                  <a:lnTo>
                    <a:pt x="74422" y="160173"/>
                  </a:lnTo>
                  <a:lnTo>
                    <a:pt x="74422" y="154089"/>
                  </a:lnTo>
                  <a:close/>
                  <a:moveTo>
                    <a:pt x="87554" y="154089"/>
                  </a:moveTo>
                  <a:lnTo>
                    <a:pt x="87554" y="160173"/>
                  </a:lnTo>
                  <a:lnTo>
                    <a:pt x="81148" y="160173"/>
                  </a:lnTo>
                  <a:lnTo>
                    <a:pt x="81148" y="154089"/>
                  </a:lnTo>
                  <a:close/>
                  <a:moveTo>
                    <a:pt x="94281" y="154089"/>
                  </a:moveTo>
                  <a:lnTo>
                    <a:pt x="94281" y="160173"/>
                  </a:lnTo>
                  <a:lnTo>
                    <a:pt x="87893" y="160173"/>
                  </a:lnTo>
                  <a:lnTo>
                    <a:pt x="87893" y="154089"/>
                  </a:lnTo>
                  <a:close/>
                  <a:moveTo>
                    <a:pt x="101007" y="154089"/>
                  </a:moveTo>
                  <a:lnTo>
                    <a:pt x="101007" y="160173"/>
                  </a:lnTo>
                  <a:lnTo>
                    <a:pt x="94620" y="160173"/>
                  </a:lnTo>
                  <a:lnTo>
                    <a:pt x="94620" y="154089"/>
                  </a:lnTo>
                  <a:close/>
                  <a:moveTo>
                    <a:pt x="107752" y="154089"/>
                  </a:moveTo>
                  <a:lnTo>
                    <a:pt x="107752" y="160173"/>
                  </a:lnTo>
                  <a:lnTo>
                    <a:pt x="101346" y="160173"/>
                  </a:lnTo>
                  <a:lnTo>
                    <a:pt x="101346" y="154089"/>
                  </a:lnTo>
                  <a:close/>
                  <a:moveTo>
                    <a:pt x="114478" y="154089"/>
                  </a:moveTo>
                  <a:lnTo>
                    <a:pt x="114478" y="160173"/>
                  </a:lnTo>
                  <a:lnTo>
                    <a:pt x="108091" y="160173"/>
                  </a:lnTo>
                  <a:lnTo>
                    <a:pt x="108091" y="154089"/>
                  </a:lnTo>
                  <a:close/>
                  <a:moveTo>
                    <a:pt x="121223" y="154089"/>
                  </a:moveTo>
                  <a:lnTo>
                    <a:pt x="121223" y="160173"/>
                  </a:lnTo>
                  <a:lnTo>
                    <a:pt x="114817" y="160173"/>
                  </a:lnTo>
                  <a:lnTo>
                    <a:pt x="114817" y="154089"/>
                  </a:lnTo>
                  <a:close/>
                  <a:moveTo>
                    <a:pt x="127950" y="154089"/>
                  </a:moveTo>
                  <a:lnTo>
                    <a:pt x="127950" y="160173"/>
                  </a:lnTo>
                  <a:lnTo>
                    <a:pt x="121562" y="160173"/>
                  </a:lnTo>
                  <a:lnTo>
                    <a:pt x="121562" y="154089"/>
                  </a:lnTo>
                  <a:close/>
                  <a:moveTo>
                    <a:pt x="134694" y="154089"/>
                  </a:moveTo>
                  <a:lnTo>
                    <a:pt x="134694" y="160173"/>
                  </a:lnTo>
                  <a:lnTo>
                    <a:pt x="128289" y="160173"/>
                  </a:lnTo>
                  <a:lnTo>
                    <a:pt x="128289" y="154089"/>
                  </a:lnTo>
                  <a:close/>
                  <a:moveTo>
                    <a:pt x="141421" y="154089"/>
                  </a:moveTo>
                  <a:lnTo>
                    <a:pt x="141421" y="160173"/>
                  </a:lnTo>
                  <a:lnTo>
                    <a:pt x="135033" y="160173"/>
                  </a:lnTo>
                  <a:lnTo>
                    <a:pt x="135033" y="154089"/>
                  </a:lnTo>
                  <a:close/>
                  <a:moveTo>
                    <a:pt x="148148" y="154089"/>
                  </a:moveTo>
                  <a:lnTo>
                    <a:pt x="148148" y="160173"/>
                  </a:lnTo>
                  <a:lnTo>
                    <a:pt x="141760" y="160173"/>
                  </a:lnTo>
                  <a:lnTo>
                    <a:pt x="141760" y="154089"/>
                  </a:lnTo>
                  <a:close/>
                  <a:moveTo>
                    <a:pt x="154892" y="154089"/>
                  </a:moveTo>
                  <a:lnTo>
                    <a:pt x="154892" y="160173"/>
                  </a:lnTo>
                  <a:lnTo>
                    <a:pt x="148487" y="160173"/>
                  </a:lnTo>
                  <a:lnTo>
                    <a:pt x="148487" y="154089"/>
                  </a:lnTo>
                  <a:close/>
                  <a:moveTo>
                    <a:pt x="161619" y="154089"/>
                  </a:moveTo>
                  <a:lnTo>
                    <a:pt x="161619" y="160173"/>
                  </a:lnTo>
                  <a:lnTo>
                    <a:pt x="155231" y="160173"/>
                  </a:lnTo>
                  <a:lnTo>
                    <a:pt x="155231" y="154089"/>
                  </a:lnTo>
                  <a:close/>
                  <a:moveTo>
                    <a:pt x="168363" y="154089"/>
                  </a:moveTo>
                  <a:lnTo>
                    <a:pt x="168363" y="160173"/>
                  </a:lnTo>
                  <a:lnTo>
                    <a:pt x="161958" y="160173"/>
                  </a:lnTo>
                  <a:lnTo>
                    <a:pt x="161958" y="154089"/>
                  </a:lnTo>
                  <a:close/>
                  <a:moveTo>
                    <a:pt x="175090" y="154089"/>
                  </a:moveTo>
                  <a:lnTo>
                    <a:pt x="175090" y="160173"/>
                  </a:lnTo>
                  <a:lnTo>
                    <a:pt x="168702" y="160173"/>
                  </a:lnTo>
                  <a:lnTo>
                    <a:pt x="168702" y="154089"/>
                  </a:lnTo>
                  <a:close/>
                  <a:moveTo>
                    <a:pt x="181834" y="154089"/>
                  </a:moveTo>
                  <a:lnTo>
                    <a:pt x="181834" y="160173"/>
                  </a:lnTo>
                  <a:lnTo>
                    <a:pt x="175429" y="160173"/>
                  </a:lnTo>
                  <a:lnTo>
                    <a:pt x="175429" y="154089"/>
                  </a:lnTo>
                  <a:close/>
                  <a:moveTo>
                    <a:pt x="188561" y="154089"/>
                  </a:moveTo>
                  <a:lnTo>
                    <a:pt x="188561" y="160173"/>
                  </a:lnTo>
                  <a:lnTo>
                    <a:pt x="182173" y="160173"/>
                  </a:lnTo>
                  <a:lnTo>
                    <a:pt x="182173" y="154089"/>
                  </a:lnTo>
                  <a:close/>
                  <a:moveTo>
                    <a:pt x="195288" y="154089"/>
                  </a:moveTo>
                  <a:lnTo>
                    <a:pt x="195288" y="160173"/>
                  </a:lnTo>
                  <a:lnTo>
                    <a:pt x="188900" y="160173"/>
                  </a:lnTo>
                  <a:lnTo>
                    <a:pt x="188900" y="154089"/>
                  </a:lnTo>
                  <a:close/>
                  <a:moveTo>
                    <a:pt x="202032" y="154089"/>
                  </a:moveTo>
                  <a:lnTo>
                    <a:pt x="202032" y="160173"/>
                  </a:lnTo>
                  <a:lnTo>
                    <a:pt x="195627" y="160173"/>
                  </a:lnTo>
                  <a:lnTo>
                    <a:pt x="195627" y="154089"/>
                  </a:lnTo>
                  <a:close/>
                  <a:moveTo>
                    <a:pt x="208759" y="154089"/>
                  </a:moveTo>
                  <a:lnTo>
                    <a:pt x="208759" y="160173"/>
                  </a:lnTo>
                  <a:lnTo>
                    <a:pt x="202371" y="160173"/>
                  </a:lnTo>
                  <a:lnTo>
                    <a:pt x="202371" y="154089"/>
                  </a:lnTo>
                  <a:close/>
                  <a:moveTo>
                    <a:pt x="215504" y="154089"/>
                  </a:moveTo>
                  <a:lnTo>
                    <a:pt x="215504" y="160173"/>
                  </a:lnTo>
                  <a:lnTo>
                    <a:pt x="209098" y="160173"/>
                  </a:lnTo>
                  <a:lnTo>
                    <a:pt x="209098" y="154089"/>
                  </a:lnTo>
                  <a:close/>
                  <a:moveTo>
                    <a:pt x="222230" y="154089"/>
                  </a:moveTo>
                  <a:lnTo>
                    <a:pt x="222230" y="160173"/>
                  </a:lnTo>
                  <a:lnTo>
                    <a:pt x="215843" y="160173"/>
                  </a:lnTo>
                  <a:lnTo>
                    <a:pt x="215843" y="154089"/>
                  </a:lnTo>
                  <a:close/>
                  <a:moveTo>
                    <a:pt x="228975" y="154089"/>
                  </a:moveTo>
                  <a:lnTo>
                    <a:pt x="228975" y="160173"/>
                  </a:lnTo>
                  <a:lnTo>
                    <a:pt x="222569" y="160173"/>
                  </a:lnTo>
                  <a:lnTo>
                    <a:pt x="222569" y="154089"/>
                  </a:lnTo>
                  <a:close/>
                  <a:moveTo>
                    <a:pt x="235701" y="154089"/>
                  </a:moveTo>
                  <a:lnTo>
                    <a:pt x="235701" y="160173"/>
                  </a:lnTo>
                  <a:lnTo>
                    <a:pt x="229296" y="160173"/>
                  </a:lnTo>
                  <a:lnTo>
                    <a:pt x="229296" y="154089"/>
                  </a:lnTo>
                  <a:close/>
                  <a:moveTo>
                    <a:pt x="242428" y="154089"/>
                  </a:moveTo>
                  <a:lnTo>
                    <a:pt x="242428" y="160173"/>
                  </a:lnTo>
                  <a:lnTo>
                    <a:pt x="236040" y="160173"/>
                  </a:lnTo>
                  <a:lnTo>
                    <a:pt x="236040" y="154089"/>
                  </a:lnTo>
                  <a:close/>
                  <a:moveTo>
                    <a:pt x="249173" y="154089"/>
                  </a:moveTo>
                  <a:lnTo>
                    <a:pt x="249173" y="160173"/>
                  </a:lnTo>
                  <a:lnTo>
                    <a:pt x="242767" y="160173"/>
                  </a:lnTo>
                  <a:lnTo>
                    <a:pt x="242767" y="154089"/>
                  </a:lnTo>
                  <a:close/>
                  <a:moveTo>
                    <a:pt x="255899" y="154089"/>
                  </a:moveTo>
                  <a:lnTo>
                    <a:pt x="255899" y="160173"/>
                  </a:lnTo>
                  <a:lnTo>
                    <a:pt x="249512" y="160173"/>
                  </a:lnTo>
                  <a:lnTo>
                    <a:pt x="249512" y="154089"/>
                  </a:lnTo>
                  <a:close/>
                  <a:moveTo>
                    <a:pt x="262644" y="154089"/>
                  </a:moveTo>
                  <a:lnTo>
                    <a:pt x="262644" y="160173"/>
                  </a:lnTo>
                  <a:lnTo>
                    <a:pt x="256238" y="160173"/>
                  </a:lnTo>
                  <a:lnTo>
                    <a:pt x="256238" y="154089"/>
                  </a:lnTo>
                  <a:close/>
                  <a:moveTo>
                    <a:pt x="269370" y="154089"/>
                  </a:moveTo>
                  <a:lnTo>
                    <a:pt x="269370" y="160173"/>
                  </a:lnTo>
                  <a:lnTo>
                    <a:pt x="262983" y="160173"/>
                  </a:lnTo>
                  <a:lnTo>
                    <a:pt x="262983" y="154089"/>
                  </a:lnTo>
                  <a:close/>
                  <a:moveTo>
                    <a:pt x="276115" y="154089"/>
                  </a:moveTo>
                  <a:lnTo>
                    <a:pt x="276115" y="160173"/>
                  </a:lnTo>
                  <a:lnTo>
                    <a:pt x="269709" y="160173"/>
                  </a:lnTo>
                  <a:lnTo>
                    <a:pt x="269709" y="154089"/>
                  </a:lnTo>
                  <a:close/>
                  <a:moveTo>
                    <a:pt x="282842" y="154089"/>
                  </a:moveTo>
                  <a:lnTo>
                    <a:pt x="282842" y="160173"/>
                  </a:lnTo>
                  <a:lnTo>
                    <a:pt x="276436" y="160173"/>
                  </a:lnTo>
                  <a:lnTo>
                    <a:pt x="276436" y="154089"/>
                  </a:lnTo>
                  <a:close/>
                  <a:moveTo>
                    <a:pt x="178" y="0"/>
                  </a:moveTo>
                  <a:lnTo>
                    <a:pt x="178" y="161"/>
                  </a:lnTo>
                  <a:lnTo>
                    <a:pt x="0" y="161"/>
                  </a:lnTo>
                  <a:lnTo>
                    <a:pt x="0" y="160334"/>
                  </a:lnTo>
                  <a:lnTo>
                    <a:pt x="178" y="160334"/>
                  </a:lnTo>
                  <a:lnTo>
                    <a:pt x="178" y="160494"/>
                  </a:lnTo>
                  <a:lnTo>
                    <a:pt x="285482" y="160494"/>
                  </a:lnTo>
                  <a:lnTo>
                    <a:pt x="285482" y="160173"/>
                  </a:lnTo>
                  <a:lnTo>
                    <a:pt x="283181" y="160173"/>
                  </a:lnTo>
                  <a:lnTo>
                    <a:pt x="283181" y="154089"/>
                  </a:lnTo>
                  <a:lnTo>
                    <a:pt x="285482" y="154089"/>
                  </a:lnTo>
                  <a:lnTo>
                    <a:pt x="285482" y="153768"/>
                  </a:lnTo>
                  <a:lnTo>
                    <a:pt x="283181" y="153768"/>
                  </a:lnTo>
                  <a:lnTo>
                    <a:pt x="283181" y="147683"/>
                  </a:lnTo>
                  <a:lnTo>
                    <a:pt x="285482" y="147683"/>
                  </a:lnTo>
                  <a:lnTo>
                    <a:pt x="285482" y="147362"/>
                  </a:lnTo>
                  <a:lnTo>
                    <a:pt x="283181" y="147362"/>
                  </a:lnTo>
                  <a:lnTo>
                    <a:pt x="283181" y="141278"/>
                  </a:lnTo>
                  <a:lnTo>
                    <a:pt x="285482" y="141278"/>
                  </a:lnTo>
                  <a:lnTo>
                    <a:pt x="285482" y="140957"/>
                  </a:lnTo>
                  <a:lnTo>
                    <a:pt x="283181" y="140957"/>
                  </a:lnTo>
                  <a:lnTo>
                    <a:pt x="283181" y="134872"/>
                  </a:lnTo>
                  <a:lnTo>
                    <a:pt x="285482" y="134872"/>
                  </a:lnTo>
                  <a:lnTo>
                    <a:pt x="285482" y="134551"/>
                  </a:lnTo>
                  <a:lnTo>
                    <a:pt x="283181" y="134551"/>
                  </a:lnTo>
                  <a:lnTo>
                    <a:pt x="283181" y="128467"/>
                  </a:lnTo>
                  <a:lnTo>
                    <a:pt x="285482" y="128467"/>
                  </a:lnTo>
                  <a:lnTo>
                    <a:pt x="285482" y="128146"/>
                  </a:lnTo>
                  <a:lnTo>
                    <a:pt x="283181" y="128146"/>
                  </a:lnTo>
                  <a:lnTo>
                    <a:pt x="283181" y="122061"/>
                  </a:lnTo>
                  <a:lnTo>
                    <a:pt x="285482" y="122061"/>
                  </a:lnTo>
                  <a:lnTo>
                    <a:pt x="285482" y="121740"/>
                  </a:lnTo>
                  <a:lnTo>
                    <a:pt x="283181" y="121740"/>
                  </a:lnTo>
                  <a:lnTo>
                    <a:pt x="283181" y="115656"/>
                  </a:lnTo>
                  <a:lnTo>
                    <a:pt x="285482" y="115656"/>
                  </a:lnTo>
                  <a:lnTo>
                    <a:pt x="285482" y="115335"/>
                  </a:lnTo>
                  <a:lnTo>
                    <a:pt x="283181" y="115335"/>
                  </a:lnTo>
                  <a:lnTo>
                    <a:pt x="283181" y="109250"/>
                  </a:lnTo>
                  <a:lnTo>
                    <a:pt x="285482" y="109250"/>
                  </a:lnTo>
                  <a:lnTo>
                    <a:pt x="285482" y="108929"/>
                  </a:lnTo>
                  <a:lnTo>
                    <a:pt x="283181" y="108929"/>
                  </a:lnTo>
                  <a:lnTo>
                    <a:pt x="283181" y="102827"/>
                  </a:lnTo>
                  <a:lnTo>
                    <a:pt x="285482" y="102827"/>
                  </a:lnTo>
                  <a:lnTo>
                    <a:pt x="285482" y="102524"/>
                  </a:lnTo>
                  <a:lnTo>
                    <a:pt x="283181" y="102524"/>
                  </a:lnTo>
                  <a:lnTo>
                    <a:pt x="283181" y="96422"/>
                  </a:lnTo>
                  <a:lnTo>
                    <a:pt x="285482" y="96422"/>
                  </a:lnTo>
                  <a:lnTo>
                    <a:pt x="285482" y="96100"/>
                  </a:lnTo>
                  <a:lnTo>
                    <a:pt x="283181" y="96100"/>
                  </a:lnTo>
                  <a:lnTo>
                    <a:pt x="283181" y="90016"/>
                  </a:lnTo>
                  <a:lnTo>
                    <a:pt x="285482" y="90016"/>
                  </a:lnTo>
                  <a:lnTo>
                    <a:pt x="285482" y="89695"/>
                  </a:lnTo>
                  <a:lnTo>
                    <a:pt x="283181" y="89695"/>
                  </a:lnTo>
                  <a:lnTo>
                    <a:pt x="283181" y="83611"/>
                  </a:lnTo>
                  <a:lnTo>
                    <a:pt x="285482" y="83611"/>
                  </a:lnTo>
                  <a:lnTo>
                    <a:pt x="285482" y="83289"/>
                  </a:lnTo>
                  <a:lnTo>
                    <a:pt x="283181" y="83289"/>
                  </a:lnTo>
                  <a:lnTo>
                    <a:pt x="283181" y="77205"/>
                  </a:lnTo>
                  <a:lnTo>
                    <a:pt x="285482" y="77205"/>
                  </a:lnTo>
                  <a:lnTo>
                    <a:pt x="285482" y="76884"/>
                  </a:lnTo>
                  <a:lnTo>
                    <a:pt x="283181" y="76884"/>
                  </a:lnTo>
                  <a:lnTo>
                    <a:pt x="283181" y="70800"/>
                  </a:lnTo>
                  <a:lnTo>
                    <a:pt x="285482" y="70800"/>
                  </a:lnTo>
                  <a:lnTo>
                    <a:pt x="285482" y="70478"/>
                  </a:lnTo>
                  <a:lnTo>
                    <a:pt x="283181" y="70478"/>
                  </a:lnTo>
                  <a:lnTo>
                    <a:pt x="283181" y="64394"/>
                  </a:lnTo>
                  <a:lnTo>
                    <a:pt x="285482" y="64394"/>
                  </a:lnTo>
                  <a:lnTo>
                    <a:pt x="285482" y="64073"/>
                  </a:lnTo>
                  <a:lnTo>
                    <a:pt x="283181" y="64073"/>
                  </a:lnTo>
                  <a:lnTo>
                    <a:pt x="283181" y="57989"/>
                  </a:lnTo>
                  <a:lnTo>
                    <a:pt x="285482" y="57989"/>
                  </a:lnTo>
                  <a:lnTo>
                    <a:pt x="285482" y="57667"/>
                  </a:lnTo>
                  <a:lnTo>
                    <a:pt x="283181" y="57667"/>
                  </a:lnTo>
                  <a:lnTo>
                    <a:pt x="283181" y="51583"/>
                  </a:lnTo>
                  <a:lnTo>
                    <a:pt x="285482" y="51583"/>
                  </a:lnTo>
                  <a:lnTo>
                    <a:pt x="285482" y="51262"/>
                  </a:lnTo>
                  <a:lnTo>
                    <a:pt x="283181" y="51262"/>
                  </a:lnTo>
                  <a:lnTo>
                    <a:pt x="283181" y="45178"/>
                  </a:lnTo>
                  <a:lnTo>
                    <a:pt x="285482" y="45178"/>
                  </a:lnTo>
                  <a:lnTo>
                    <a:pt x="285482" y="44856"/>
                  </a:lnTo>
                  <a:lnTo>
                    <a:pt x="283181" y="44856"/>
                  </a:lnTo>
                  <a:lnTo>
                    <a:pt x="283181" y="38772"/>
                  </a:lnTo>
                  <a:lnTo>
                    <a:pt x="285482" y="38772"/>
                  </a:lnTo>
                  <a:lnTo>
                    <a:pt x="285482" y="38451"/>
                  </a:lnTo>
                  <a:lnTo>
                    <a:pt x="283181" y="38451"/>
                  </a:lnTo>
                  <a:lnTo>
                    <a:pt x="283181" y="32367"/>
                  </a:lnTo>
                  <a:lnTo>
                    <a:pt x="285482" y="32367"/>
                  </a:lnTo>
                  <a:lnTo>
                    <a:pt x="285482" y="32028"/>
                  </a:lnTo>
                  <a:lnTo>
                    <a:pt x="283181" y="32028"/>
                  </a:lnTo>
                  <a:lnTo>
                    <a:pt x="283181" y="25943"/>
                  </a:lnTo>
                  <a:lnTo>
                    <a:pt x="285482" y="25943"/>
                  </a:lnTo>
                  <a:lnTo>
                    <a:pt x="285482" y="25622"/>
                  </a:lnTo>
                  <a:lnTo>
                    <a:pt x="283181" y="25622"/>
                  </a:lnTo>
                  <a:lnTo>
                    <a:pt x="283181" y="19538"/>
                  </a:lnTo>
                  <a:lnTo>
                    <a:pt x="285482" y="19538"/>
                  </a:lnTo>
                  <a:lnTo>
                    <a:pt x="285482" y="19217"/>
                  </a:lnTo>
                  <a:lnTo>
                    <a:pt x="283181" y="19217"/>
                  </a:lnTo>
                  <a:lnTo>
                    <a:pt x="283181" y="13132"/>
                  </a:lnTo>
                  <a:lnTo>
                    <a:pt x="285482" y="13132"/>
                  </a:lnTo>
                  <a:lnTo>
                    <a:pt x="285482" y="12811"/>
                  </a:lnTo>
                  <a:lnTo>
                    <a:pt x="283181" y="12811"/>
                  </a:lnTo>
                  <a:lnTo>
                    <a:pt x="283181" y="6727"/>
                  </a:lnTo>
                  <a:lnTo>
                    <a:pt x="285482" y="6727"/>
                  </a:lnTo>
                  <a:lnTo>
                    <a:pt x="285482" y="6406"/>
                  </a:lnTo>
                  <a:lnTo>
                    <a:pt x="283181" y="6406"/>
                  </a:lnTo>
                  <a:lnTo>
                    <a:pt x="283181" y="321"/>
                  </a:lnTo>
                  <a:lnTo>
                    <a:pt x="285482" y="321"/>
                  </a:lnTo>
                  <a:lnTo>
                    <a:pt x="285482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25"/>
            <p:cNvSpPr/>
            <p:nvPr/>
          </p:nvSpPr>
          <p:spPr>
            <a:xfrm>
              <a:off x="576225" y="847300"/>
              <a:ext cx="25" cy="4012375"/>
            </a:xfrm>
            <a:custGeom>
              <a:avLst/>
              <a:gdLst/>
              <a:ahLst/>
              <a:cxnLst/>
              <a:rect l="l" t="t" r="r" b="b"/>
              <a:pathLst>
                <a:path w="1" h="160495" extrusionOk="0">
                  <a:moveTo>
                    <a:pt x="1" y="0"/>
                  </a:moveTo>
                  <a:lnTo>
                    <a:pt x="1" y="160495"/>
                  </a:lnTo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25"/>
            <p:cNvSpPr/>
            <p:nvPr/>
          </p:nvSpPr>
          <p:spPr>
            <a:xfrm>
              <a:off x="7375175" y="452912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25"/>
            <p:cNvSpPr/>
            <p:nvPr/>
          </p:nvSpPr>
          <p:spPr>
            <a:xfrm>
              <a:off x="7375175" y="2767150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25"/>
            <p:cNvSpPr/>
            <p:nvPr/>
          </p:nvSpPr>
          <p:spPr>
            <a:xfrm>
              <a:off x="7375175" y="43689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25"/>
            <p:cNvSpPr/>
            <p:nvPr/>
          </p:nvSpPr>
          <p:spPr>
            <a:xfrm>
              <a:off x="7375175" y="420885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25"/>
            <p:cNvSpPr/>
            <p:nvPr/>
          </p:nvSpPr>
          <p:spPr>
            <a:xfrm>
              <a:off x="7375175" y="3248025"/>
              <a:ext cx="3150" cy="7600"/>
            </a:xfrm>
            <a:custGeom>
              <a:avLst/>
              <a:gdLst/>
              <a:ahLst/>
              <a:cxnLst/>
              <a:rect l="l" t="t" r="r" b="b"/>
              <a:pathLst>
                <a:path w="126" h="304" extrusionOk="0">
                  <a:moveTo>
                    <a:pt x="0" y="0"/>
                  </a:moveTo>
                  <a:lnTo>
                    <a:pt x="0" y="304"/>
                  </a:lnTo>
                  <a:lnTo>
                    <a:pt x="125" y="304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25"/>
            <p:cNvSpPr/>
            <p:nvPr/>
          </p:nvSpPr>
          <p:spPr>
            <a:xfrm>
              <a:off x="7375175" y="372842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25"/>
            <p:cNvSpPr/>
            <p:nvPr/>
          </p:nvSpPr>
          <p:spPr>
            <a:xfrm>
              <a:off x="7375175" y="35683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25"/>
            <p:cNvSpPr/>
            <p:nvPr/>
          </p:nvSpPr>
          <p:spPr>
            <a:xfrm>
              <a:off x="7375175" y="38885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25"/>
            <p:cNvSpPr/>
            <p:nvPr/>
          </p:nvSpPr>
          <p:spPr>
            <a:xfrm>
              <a:off x="7375175" y="3087425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25"/>
            <p:cNvSpPr/>
            <p:nvPr/>
          </p:nvSpPr>
          <p:spPr>
            <a:xfrm>
              <a:off x="7375175" y="48494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25"/>
            <p:cNvSpPr/>
            <p:nvPr/>
          </p:nvSpPr>
          <p:spPr>
            <a:xfrm>
              <a:off x="7375175" y="29273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25"/>
            <p:cNvSpPr/>
            <p:nvPr/>
          </p:nvSpPr>
          <p:spPr>
            <a:xfrm>
              <a:off x="7375175" y="40487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25"/>
            <p:cNvSpPr/>
            <p:nvPr/>
          </p:nvSpPr>
          <p:spPr>
            <a:xfrm>
              <a:off x="7375175" y="2446875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25"/>
            <p:cNvSpPr/>
            <p:nvPr/>
          </p:nvSpPr>
          <p:spPr>
            <a:xfrm>
              <a:off x="7375175" y="10052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25"/>
            <p:cNvSpPr/>
            <p:nvPr/>
          </p:nvSpPr>
          <p:spPr>
            <a:xfrm>
              <a:off x="7375175" y="1645750"/>
              <a:ext cx="3150" cy="8500"/>
            </a:xfrm>
            <a:custGeom>
              <a:avLst/>
              <a:gdLst/>
              <a:ahLst/>
              <a:cxnLst/>
              <a:rect l="l" t="t" r="r" b="b"/>
              <a:pathLst>
                <a:path w="126" h="340" extrusionOk="0">
                  <a:moveTo>
                    <a:pt x="0" y="1"/>
                  </a:moveTo>
                  <a:lnTo>
                    <a:pt x="0" y="340"/>
                  </a:lnTo>
                  <a:lnTo>
                    <a:pt x="125" y="340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25"/>
            <p:cNvSpPr/>
            <p:nvPr/>
          </p:nvSpPr>
          <p:spPr>
            <a:xfrm>
              <a:off x="7375175" y="8450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25"/>
            <p:cNvSpPr/>
            <p:nvPr/>
          </p:nvSpPr>
          <p:spPr>
            <a:xfrm>
              <a:off x="7375175" y="1806325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25"/>
            <p:cNvSpPr/>
            <p:nvPr/>
          </p:nvSpPr>
          <p:spPr>
            <a:xfrm>
              <a:off x="7375175" y="260702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25"/>
            <p:cNvSpPr/>
            <p:nvPr/>
          </p:nvSpPr>
          <p:spPr>
            <a:xfrm>
              <a:off x="7375175" y="13254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25"/>
            <p:cNvSpPr/>
            <p:nvPr/>
          </p:nvSpPr>
          <p:spPr>
            <a:xfrm>
              <a:off x="7375175" y="148562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25"/>
            <p:cNvSpPr/>
            <p:nvPr/>
          </p:nvSpPr>
          <p:spPr>
            <a:xfrm>
              <a:off x="7375175" y="228675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25"/>
            <p:cNvSpPr/>
            <p:nvPr/>
          </p:nvSpPr>
          <p:spPr>
            <a:xfrm>
              <a:off x="7375175" y="116535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25"/>
            <p:cNvSpPr/>
            <p:nvPr/>
          </p:nvSpPr>
          <p:spPr>
            <a:xfrm>
              <a:off x="7375175" y="468925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25"/>
            <p:cNvSpPr/>
            <p:nvPr/>
          </p:nvSpPr>
          <p:spPr>
            <a:xfrm>
              <a:off x="7375175" y="3408150"/>
              <a:ext cx="3150" cy="7625"/>
            </a:xfrm>
            <a:custGeom>
              <a:avLst/>
              <a:gdLst/>
              <a:ahLst/>
              <a:cxnLst/>
              <a:rect l="l" t="t" r="r" b="b"/>
              <a:pathLst>
                <a:path w="126" h="305" extrusionOk="0">
                  <a:moveTo>
                    <a:pt x="0" y="1"/>
                  </a:moveTo>
                  <a:lnTo>
                    <a:pt x="0" y="304"/>
                  </a:lnTo>
                  <a:lnTo>
                    <a:pt x="125" y="304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25"/>
            <p:cNvSpPr/>
            <p:nvPr/>
          </p:nvSpPr>
          <p:spPr>
            <a:xfrm>
              <a:off x="7375175" y="19664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25"/>
            <p:cNvSpPr/>
            <p:nvPr/>
          </p:nvSpPr>
          <p:spPr>
            <a:xfrm>
              <a:off x="7375175" y="2126600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41" name="Google Shape;1841;p25"/>
          <p:cNvGrpSpPr/>
          <p:nvPr/>
        </p:nvGrpSpPr>
        <p:grpSpPr>
          <a:xfrm>
            <a:off x="1010850" y="514523"/>
            <a:ext cx="7122300" cy="4114455"/>
            <a:chOff x="1010575" y="509220"/>
            <a:chExt cx="7122300" cy="4114455"/>
          </a:xfrm>
        </p:grpSpPr>
        <p:sp>
          <p:nvSpPr>
            <p:cNvPr id="1842" name="Google Shape;1842;p25"/>
            <p:cNvSpPr/>
            <p:nvPr/>
          </p:nvSpPr>
          <p:spPr>
            <a:xfrm rot="-175284">
              <a:off x="1101766" y="683630"/>
              <a:ext cx="6939919" cy="375697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43" name="Google Shape;1843;p25"/>
            <p:cNvGrpSpPr/>
            <p:nvPr/>
          </p:nvGrpSpPr>
          <p:grpSpPr>
            <a:xfrm rot="-175133">
              <a:off x="1102231" y="692838"/>
              <a:ext cx="6939298" cy="3756591"/>
              <a:chOff x="209375" y="211350"/>
              <a:chExt cx="8725035" cy="4723300"/>
            </a:xfrm>
          </p:grpSpPr>
          <p:sp>
            <p:nvSpPr>
              <p:cNvPr id="1844" name="Google Shape;1844;p25"/>
              <p:cNvSpPr/>
              <p:nvPr/>
            </p:nvSpPr>
            <p:spPr>
              <a:xfrm>
                <a:off x="209375" y="211350"/>
                <a:ext cx="8725035" cy="4720703"/>
              </a:xfrm>
              <a:custGeom>
                <a:avLst/>
                <a:gdLst/>
                <a:ahLst/>
                <a:cxnLst/>
                <a:rect l="l" t="t" r="r" b="b"/>
                <a:pathLst>
                  <a:path w="275216" h="156509" extrusionOk="0">
                    <a:moveTo>
                      <a:pt x="6251" y="311"/>
                    </a:moveTo>
                    <a:lnTo>
                      <a:pt x="6251" y="6247"/>
                    </a:lnTo>
                    <a:lnTo>
                      <a:pt x="315" y="6247"/>
                    </a:lnTo>
                    <a:lnTo>
                      <a:pt x="315" y="311"/>
                    </a:lnTo>
                    <a:close/>
                    <a:moveTo>
                      <a:pt x="12498" y="311"/>
                    </a:moveTo>
                    <a:lnTo>
                      <a:pt x="12498" y="6247"/>
                    </a:lnTo>
                    <a:lnTo>
                      <a:pt x="6562" y="6247"/>
                    </a:lnTo>
                    <a:lnTo>
                      <a:pt x="6562" y="311"/>
                    </a:lnTo>
                    <a:close/>
                    <a:moveTo>
                      <a:pt x="18745" y="311"/>
                    </a:moveTo>
                    <a:lnTo>
                      <a:pt x="18745" y="6247"/>
                    </a:lnTo>
                    <a:lnTo>
                      <a:pt x="12810" y="6247"/>
                    </a:lnTo>
                    <a:lnTo>
                      <a:pt x="12810" y="311"/>
                    </a:lnTo>
                    <a:close/>
                    <a:moveTo>
                      <a:pt x="24992" y="311"/>
                    </a:moveTo>
                    <a:lnTo>
                      <a:pt x="24992" y="6247"/>
                    </a:lnTo>
                    <a:lnTo>
                      <a:pt x="19058" y="6247"/>
                    </a:lnTo>
                    <a:lnTo>
                      <a:pt x="19058" y="311"/>
                    </a:lnTo>
                    <a:close/>
                    <a:moveTo>
                      <a:pt x="31241" y="311"/>
                    </a:moveTo>
                    <a:lnTo>
                      <a:pt x="31241" y="6247"/>
                    </a:lnTo>
                    <a:lnTo>
                      <a:pt x="25305" y="6247"/>
                    </a:lnTo>
                    <a:lnTo>
                      <a:pt x="25305" y="311"/>
                    </a:lnTo>
                    <a:close/>
                    <a:moveTo>
                      <a:pt x="37489" y="311"/>
                    </a:moveTo>
                    <a:lnTo>
                      <a:pt x="37489" y="6247"/>
                    </a:lnTo>
                    <a:lnTo>
                      <a:pt x="31553" y="6247"/>
                    </a:lnTo>
                    <a:lnTo>
                      <a:pt x="31553" y="311"/>
                    </a:lnTo>
                    <a:close/>
                    <a:moveTo>
                      <a:pt x="43737" y="311"/>
                    </a:moveTo>
                    <a:lnTo>
                      <a:pt x="43737" y="6247"/>
                    </a:lnTo>
                    <a:lnTo>
                      <a:pt x="37802" y="6247"/>
                    </a:lnTo>
                    <a:lnTo>
                      <a:pt x="37802" y="311"/>
                    </a:lnTo>
                    <a:close/>
                    <a:moveTo>
                      <a:pt x="49985" y="311"/>
                    </a:moveTo>
                    <a:lnTo>
                      <a:pt x="49985" y="6247"/>
                    </a:lnTo>
                    <a:lnTo>
                      <a:pt x="44049" y="6247"/>
                    </a:lnTo>
                    <a:lnTo>
                      <a:pt x="44049" y="311"/>
                    </a:lnTo>
                    <a:close/>
                    <a:moveTo>
                      <a:pt x="56232" y="311"/>
                    </a:moveTo>
                    <a:lnTo>
                      <a:pt x="56232" y="6247"/>
                    </a:lnTo>
                    <a:lnTo>
                      <a:pt x="50296" y="6247"/>
                    </a:lnTo>
                    <a:lnTo>
                      <a:pt x="50296" y="311"/>
                    </a:lnTo>
                    <a:close/>
                    <a:moveTo>
                      <a:pt x="62480" y="311"/>
                    </a:moveTo>
                    <a:lnTo>
                      <a:pt x="62480" y="6247"/>
                    </a:lnTo>
                    <a:lnTo>
                      <a:pt x="56545" y="6247"/>
                    </a:lnTo>
                    <a:lnTo>
                      <a:pt x="56545" y="311"/>
                    </a:lnTo>
                    <a:close/>
                    <a:moveTo>
                      <a:pt x="68727" y="311"/>
                    </a:moveTo>
                    <a:lnTo>
                      <a:pt x="68727" y="6247"/>
                    </a:lnTo>
                    <a:lnTo>
                      <a:pt x="62792" y="6247"/>
                    </a:lnTo>
                    <a:lnTo>
                      <a:pt x="62792" y="311"/>
                    </a:lnTo>
                    <a:close/>
                    <a:moveTo>
                      <a:pt x="74975" y="311"/>
                    </a:moveTo>
                    <a:lnTo>
                      <a:pt x="74975" y="6247"/>
                    </a:lnTo>
                    <a:lnTo>
                      <a:pt x="69039" y="6247"/>
                    </a:lnTo>
                    <a:lnTo>
                      <a:pt x="69039" y="311"/>
                    </a:lnTo>
                    <a:close/>
                    <a:moveTo>
                      <a:pt x="81223" y="311"/>
                    </a:moveTo>
                    <a:lnTo>
                      <a:pt x="81223" y="6247"/>
                    </a:lnTo>
                    <a:lnTo>
                      <a:pt x="75286" y="6247"/>
                    </a:lnTo>
                    <a:lnTo>
                      <a:pt x="75286" y="311"/>
                    </a:lnTo>
                    <a:close/>
                    <a:moveTo>
                      <a:pt x="87470" y="311"/>
                    </a:moveTo>
                    <a:lnTo>
                      <a:pt x="87470" y="6247"/>
                    </a:lnTo>
                    <a:lnTo>
                      <a:pt x="81535" y="6247"/>
                    </a:lnTo>
                    <a:lnTo>
                      <a:pt x="81535" y="311"/>
                    </a:lnTo>
                    <a:close/>
                    <a:moveTo>
                      <a:pt x="93720" y="311"/>
                    </a:moveTo>
                    <a:lnTo>
                      <a:pt x="93720" y="6247"/>
                    </a:lnTo>
                    <a:lnTo>
                      <a:pt x="87784" y="6247"/>
                    </a:lnTo>
                    <a:lnTo>
                      <a:pt x="87784" y="311"/>
                    </a:lnTo>
                    <a:close/>
                    <a:moveTo>
                      <a:pt x="99967" y="311"/>
                    </a:moveTo>
                    <a:lnTo>
                      <a:pt x="99967" y="6247"/>
                    </a:lnTo>
                    <a:lnTo>
                      <a:pt x="94031" y="6247"/>
                    </a:lnTo>
                    <a:lnTo>
                      <a:pt x="94031" y="311"/>
                    </a:lnTo>
                    <a:close/>
                    <a:moveTo>
                      <a:pt x="106214" y="311"/>
                    </a:moveTo>
                    <a:lnTo>
                      <a:pt x="106214" y="6247"/>
                    </a:lnTo>
                    <a:lnTo>
                      <a:pt x="100280" y="6247"/>
                    </a:lnTo>
                    <a:lnTo>
                      <a:pt x="100280" y="311"/>
                    </a:lnTo>
                    <a:close/>
                    <a:moveTo>
                      <a:pt x="112461" y="311"/>
                    </a:moveTo>
                    <a:lnTo>
                      <a:pt x="112461" y="6247"/>
                    </a:lnTo>
                    <a:lnTo>
                      <a:pt x="106527" y="6247"/>
                    </a:lnTo>
                    <a:lnTo>
                      <a:pt x="106527" y="311"/>
                    </a:lnTo>
                    <a:close/>
                    <a:moveTo>
                      <a:pt x="118710" y="311"/>
                    </a:moveTo>
                    <a:lnTo>
                      <a:pt x="118710" y="6247"/>
                    </a:lnTo>
                    <a:lnTo>
                      <a:pt x="112774" y="6247"/>
                    </a:lnTo>
                    <a:lnTo>
                      <a:pt x="112774" y="311"/>
                    </a:lnTo>
                    <a:close/>
                    <a:moveTo>
                      <a:pt x="124957" y="311"/>
                    </a:moveTo>
                    <a:lnTo>
                      <a:pt x="124957" y="6247"/>
                    </a:lnTo>
                    <a:lnTo>
                      <a:pt x="119021" y="6247"/>
                    </a:lnTo>
                    <a:lnTo>
                      <a:pt x="119021" y="311"/>
                    </a:lnTo>
                    <a:close/>
                    <a:moveTo>
                      <a:pt x="131204" y="311"/>
                    </a:moveTo>
                    <a:lnTo>
                      <a:pt x="131204" y="6247"/>
                    </a:lnTo>
                    <a:lnTo>
                      <a:pt x="125270" y="6247"/>
                    </a:lnTo>
                    <a:lnTo>
                      <a:pt x="125270" y="311"/>
                    </a:lnTo>
                    <a:close/>
                    <a:moveTo>
                      <a:pt x="137451" y="311"/>
                    </a:moveTo>
                    <a:lnTo>
                      <a:pt x="137451" y="6247"/>
                    </a:lnTo>
                    <a:lnTo>
                      <a:pt x="131517" y="6247"/>
                    </a:lnTo>
                    <a:lnTo>
                      <a:pt x="131517" y="311"/>
                    </a:lnTo>
                    <a:close/>
                    <a:moveTo>
                      <a:pt x="143702" y="311"/>
                    </a:moveTo>
                    <a:lnTo>
                      <a:pt x="143702" y="6247"/>
                    </a:lnTo>
                    <a:lnTo>
                      <a:pt x="137766" y="6247"/>
                    </a:lnTo>
                    <a:lnTo>
                      <a:pt x="137766" y="311"/>
                    </a:lnTo>
                    <a:close/>
                    <a:moveTo>
                      <a:pt x="149949" y="311"/>
                    </a:moveTo>
                    <a:lnTo>
                      <a:pt x="149949" y="6247"/>
                    </a:lnTo>
                    <a:lnTo>
                      <a:pt x="144015" y="6247"/>
                    </a:lnTo>
                    <a:lnTo>
                      <a:pt x="144015" y="311"/>
                    </a:lnTo>
                    <a:close/>
                    <a:moveTo>
                      <a:pt x="156196" y="311"/>
                    </a:moveTo>
                    <a:lnTo>
                      <a:pt x="156196" y="6247"/>
                    </a:lnTo>
                    <a:lnTo>
                      <a:pt x="150262" y="6247"/>
                    </a:lnTo>
                    <a:lnTo>
                      <a:pt x="150262" y="311"/>
                    </a:lnTo>
                    <a:close/>
                    <a:moveTo>
                      <a:pt x="162445" y="311"/>
                    </a:moveTo>
                    <a:lnTo>
                      <a:pt x="162445" y="6247"/>
                    </a:lnTo>
                    <a:lnTo>
                      <a:pt x="156509" y="6247"/>
                    </a:lnTo>
                    <a:lnTo>
                      <a:pt x="156509" y="311"/>
                    </a:lnTo>
                    <a:close/>
                    <a:moveTo>
                      <a:pt x="168692" y="311"/>
                    </a:moveTo>
                    <a:lnTo>
                      <a:pt x="168692" y="6247"/>
                    </a:lnTo>
                    <a:lnTo>
                      <a:pt x="162756" y="6247"/>
                    </a:lnTo>
                    <a:lnTo>
                      <a:pt x="162756" y="311"/>
                    </a:lnTo>
                    <a:close/>
                    <a:moveTo>
                      <a:pt x="174939" y="311"/>
                    </a:moveTo>
                    <a:lnTo>
                      <a:pt x="174939" y="6247"/>
                    </a:lnTo>
                    <a:lnTo>
                      <a:pt x="169005" y="6247"/>
                    </a:lnTo>
                    <a:lnTo>
                      <a:pt x="169005" y="311"/>
                    </a:lnTo>
                    <a:close/>
                    <a:moveTo>
                      <a:pt x="181186" y="311"/>
                    </a:moveTo>
                    <a:lnTo>
                      <a:pt x="181186" y="6247"/>
                    </a:lnTo>
                    <a:lnTo>
                      <a:pt x="175252" y="6247"/>
                    </a:lnTo>
                    <a:lnTo>
                      <a:pt x="175252" y="311"/>
                    </a:lnTo>
                    <a:close/>
                    <a:moveTo>
                      <a:pt x="187435" y="311"/>
                    </a:moveTo>
                    <a:lnTo>
                      <a:pt x="187435" y="6247"/>
                    </a:lnTo>
                    <a:lnTo>
                      <a:pt x="181499" y="6247"/>
                    </a:lnTo>
                    <a:lnTo>
                      <a:pt x="181499" y="311"/>
                    </a:lnTo>
                    <a:close/>
                    <a:moveTo>
                      <a:pt x="193684" y="311"/>
                    </a:moveTo>
                    <a:lnTo>
                      <a:pt x="193684" y="6247"/>
                    </a:lnTo>
                    <a:lnTo>
                      <a:pt x="187749" y="6247"/>
                    </a:lnTo>
                    <a:lnTo>
                      <a:pt x="187749" y="311"/>
                    </a:lnTo>
                    <a:close/>
                    <a:moveTo>
                      <a:pt x="199931" y="311"/>
                    </a:moveTo>
                    <a:lnTo>
                      <a:pt x="199931" y="6247"/>
                    </a:lnTo>
                    <a:lnTo>
                      <a:pt x="193996" y="6247"/>
                    </a:lnTo>
                    <a:lnTo>
                      <a:pt x="193996" y="311"/>
                    </a:lnTo>
                    <a:close/>
                    <a:moveTo>
                      <a:pt x="206180" y="311"/>
                    </a:moveTo>
                    <a:lnTo>
                      <a:pt x="206180" y="6247"/>
                    </a:lnTo>
                    <a:lnTo>
                      <a:pt x="200244" y="6247"/>
                    </a:lnTo>
                    <a:lnTo>
                      <a:pt x="200244" y="311"/>
                    </a:lnTo>
                    <a:close/>
                    <a:moveTo>
                      <a:pt x="212427" y="311"/>
                    </a:moveTo>
                    <a:lnTo>
                      <a:pt x="212427" y="6247"/>
                    </a:lnTo>
                    <a:lnTo>
                      <a:pt x="206491" y="6247"/>
                    </a:lnTo>
                    <a:lnTo>
                      <a:pt x="206491" y="311"/>
                    </a:lnTo>
                    <a:close/>
                    <a:moveTo>
                      <a:pt x="218674" y="311"/>
                    </a:moveTo>
                    <a:lnTo>
                      <a:pt x="218674" y="6247"/>
                    </a:lnTo>
                    <a:lnTo>
                      <a:pt x="212739" y="6247"/>
                    </a:lnTo>
                    <a:lnTo>
                      <a:pt x="212739" y="311"/>
                    </a:lnTo>
                    <a:close/>
                    <a:moveTo>
                      <a:pt x="224921" y="311"/>
                    </a:moveTo>
                    <a:lnTo>
                      <a:pt x="224921" y="6247"/>
                    </a:lnTo>
                    <a:lnTo>
                      <a:pt x="218987" y="6247"/>
                    </a:lnTo>
                    <a:lnTo>
                      <a:pt x="218987" y="311"/>
                    </a:lnTo>
                    <a:close/>
                    <a:moveTo>
                      <a:pt x="231170" y="311"/>
                    </a:moveTo>
                    <a:lnTo>
                      <a:pt x="231170" y="6247"/>
                    </a:lnTo>
                    <a:lnTo>
                      <a:pt x="225234" y="6247"/>
                    </a:lnTo>
                    <a:lnTo>
                      <a:pt x="225234" y="311"/>
                    </a:lnTo>
                    <a:close/>
                    <a:moveTo>
                      <a:pt x="237417" y="311"/>
                    </a:moveTo>
                    <a:lnTo>
                      <a:pt x="237417" y="6247"/>
                    </a:lnTo>
                    <a:lnTo>
                      <a:pt x="231481" y="6247"/>
                    </a:lnTo>
                    <a:lnTo>
                      <a:pt x="231481" y="311"/>
                    </a:lnTo>
                    <a:close/>
                    <a:moveTo>
                      <a:pt x="243664" y="311"/>
                    </a:moveTo>
                    <a:lnTo>
                      <a:pt x="243664" y="6247"/>
                    </a:lnTo>
                    <a:lnTo>
                      <a:pt x="237729" y="6247"/>
                    </a:lnTo>
                    <a:lnTo>
                      <a:pt x="237729" y="311"/>
                    </a:lnTo>
                    <a:close/>
                    <a:moveTo>
                      <a:pt x="249914" y="311"/>
                    </a:moveTo>
                    <a:lnTo>
                      <a:pt x="249914" y="6247"/>
                    </a:lnTo>
                    <a:lnTo>
                      <a:pt x="243978" y="6247"/>
                    </a:lnTo>
                    <a:lnTo>
                      <a:pt x="243978" y="311"/>
                    </a:lnTo>
                    <a:close/>
                    <a:moveTo>
                      <a:pt x="256161" y="311"/>
                    </a:moveTo>
                    <a:lnTo>
                      <a:pt x="256161" y="6247"/>
                    </a:lnTo>
                    <a:lnTo>
                      <a:pt x="250225" y="6247"/>
                    </a:lnTo>
                    <a:lnTo>
                      <a:pt x="250225" y="311"/>
                    </a:lnTo>
                    <a:close/>
                    <a:moveTo>
                      <a:pt x="262409" y="311"/>
                    </a:moveTo>
                    <a:lnTo>
                      <a:pt x="262409" y="6247"/>
                    </a:lnTo>
                    <a:lnTo>
                      <a:pt x="256474" y="6247"/>
                    </a:lnTo>
                    <a:lnTo>
                      <a:pt x="256474" y="311"/>
                    </a:lnTo>
                    <a:close/>
                    <a:moveTo>
                      <a:pt x="268656" y="311"/>
                    </a:moveTo>
                    <a:lnTo>
                      <a:pt x="268656" y="6247"/>
                    </a:lnTo>
                    <a:lnTo>
                      <a:pt x="262721" y="6247"/>
                    </a:lnTo>
                    <a:lnTo>
                      <a:pt x="262721" y="311"/>
                    </a:lnTo>
                    <a:close/>
                    <a:moveTo>
                      <a:pt x="274904" y="311"/>
                    </a:moveTo>
                    <a:lnTo>
                      <a:pt x="274904" y="6247"/>
                    </a:lnTo>
                    <a:lnTo>
                      <a:pt x="268968" y="6247"/>
                    </a:lnTo>
                    <a:lnTo>
                      <a:pt x="268968" y="311"/>
                    </a:lnTo>
                    <a:close/>
                    <a:moveTo>
                      <a:pt x="6251" y="6560"/>
                    </a:moveTo>
                    <a:lnTo>
                      <a:pt x="6251" y="12494"/>
                    </a:lnTo>
                    <a:lnTo>
                      <a:pt x="315" y="12494"/>
                    </a:lnTo>
                    <a:lnTo>
                      <a:pt x="315" y="6560"/>
                    </a:lnTo>
                    <a:close/>
                    <a:moveTo>
                      <a:pt x="12498" y="6560"/>
                    </a:moveTo>
                    <a:lnTo>
                      <a:pt x="12498" y="12494"/>
                    </a:lnTo>
                    <a:lnTo>
                      <a:pt x="6562" y="12494"/>
                    </a:lnTo>
                    <a:lnTo>
                      <a:pt x="6562" y="6560"/>
                    </a:lnTo>
                    <a:close/>
                    <a:moveTo>
                      <a:pt x="18745" y="6560"/>
                    </a:moveTo>
                    <a:lnTo>
                      <a:pt x="18745" y="12494"/>
                    </a:lnTo>
                    <a:lnTo>
                      <a:pt x="12810" y="12494"/>
                    </a:lnTo>
                    <a:lnTo>
                      <a:pt x="12810" y="6560"/>
                    </a:lnTo>
                    <a:close/>
                    <a:moveTo>
                      <a:pt x="24992" y="6560"/>
                    </a:moveTo>
                    <a:lnTo>
                      <a:pt x="24992" y="12494"/>
                    </a:lnTo>
                    <a:lnTo>
                      <a:pt x="19058" y="12494"/>
                    </a:lnTo>
                    <a:lnTo>
                      <a:pt x="19058" y="6560"/>
                    </a:lnTo>
                    <a:close/>
                    <a:moveTo>
                      <a:pt x="31241" y="6560"/>
                    </a:moveTo>
                    <a:lnTo>
                      <a:pt x="31241" y="12494"/>
                    </a:lnTo>
                    <a:lnTo>
                      <a:pt x="25305" y="12494"/>
                    </a:lnTo>
                    <a:lnTo>
                      <a:pt x="25305" y="6560"/>
                    </a:lnTo>
                    <a:close/>
                    <a:moveTo>
                      <a:pt x="37489" y="6560"/>
                    </a:moveTo>
                    <a:lnTo>
                      <a:pt x="37489" y="12494"/>
                    </a:lnTo>
                    <a:lnTo>
                      <a:pt x="31553" y="12494"/>
                    </a:lnTo>
                    <a:lnTo>
                      <a:pt x="31553" y="6560"/>
                    </a:lnTo>
                    <a:close/>
                    <a:moveTo>
                      <a:pt x="43737" y="6560"/>
                    </a:moveTo>
                    <a:lnTo>
                      <a:pt x="43737" y="12494"/>
                    </a:lnTo>
                    <a:lnTo>
                      <a:pt x="37802" y="12494"/>
                    </a:lnTo>
                    <a:lnTo>
                      <a:pt x="37802" y="6560"/>
                    </a:lnTo>
                    <a:close/>
                    <a:moveTo>
                      <a:pt x="49985" y="6560"/>
                    </a:moveTo>
                    <a:lnTo>
                      <a:pt x="49985" y="12494"/>
                    </a:lnTo>
                    <a:lnTo>
                      <a:pt x="44049" y="12494"/>
                    </a:lnTo>
                    <a:lnTo>
                      <a:pt x="44049" y="6560"/>
                    </a:lnTo>
                    <a:close/>
                    <a:moveTo>
                      <a:pt x="56232" y="6560"/>
                    </a:moveTo>
                    <a:lnTo>
                      <a:pt x="56232" y="12494"/>
                    </a:lnTo>
                    <a:lnTo>
                      <a:pt x="50296" y="12494"/>
                    </a:lnTo>
                    <a:lnTo>
                      <a:pt x="50296" y="6560"/>
                    </a:lnTo>
                    <a:close/>
                    <a:moveTo>
                      <a:pt x="62480" y="6560"/>
                    </a:moveTo>
                    <a:lnTo>
                      <a:pt x="62480" y="12494"/>
                    </a:lnTo>
                    <a:lnTo>
                      <a:pt x="56545" y="12494"/>
                    </a:lnTo>
                    <a:lnTo>
                      <a:pt x="56545" y="6560"/>
                    </a:lnTo>
                    <a:close/>
                    <a:moveTo>
                      <a:pt x="68727" y="6560"/>
                    </a:moveTo>
                    <a:lnTo>
                      <a:pt x="68727" y="12494"/>
                    </a:lnTo>
                    <a:lnTo>
                      <a:pt x="62792" y="12494"/>
                    </a:lnTo>
                    <a:lnTo>
                      <a:pt x="62792" y="6560"/>
                    </a:lnTo>
                    <a:close/>
                    <a:moveTo>
                      <a:pt x="74975" y="6560"/>
                    </a:moveTo>
                    <a:lnTo>
                      <a:pt x="74975" y="12494"/>
                    </a:lnTo>
                    <a:lnTo>
                      <a:pt x="69039" y="12494"/>
                    </a:lnTo>
                    <a:lnTo>
                      <a:pt x="69039" y="6560"/>
                    </a:lnTo>
                    <a:close/>
                    <a:moveTo>
                      <a:pt x="81223" y="6560"/>
                    </a:moveTo>
                    <a:lnTo>
                      <a:pt x="81223" y="12494"/>
                    </a:lnTo>
                    <a:lnTo>
                      <a:pt x="75286" y="12494"/>
                    </a:lnTo>
                    <a:lnTo>
                      <a:pt x="75286" y="6560"/>
                    </a:lnTo>
                    <a:close/>
                    <a:moveTo>
                      <a:pt x="87470" y="6560"/>
                    </a:moveTo>
                    <a:lnTo>
                      <a:pt x="87470" y="12494"/>
                    </a:lnTo>
                    <a:lnTo>
                      <a:pt x="81535" y="12494"/>
                    </a:lnTo>
                    <a:lnTo>
                      <a:pt x="81535" y="6560"/>
                    </a:lnTo>
                    <a:close/>
                    <a:moveTo>
                      <a:pt x="93720" y="6560"/>
                    </a:moveTo>
                    <a:lnTo>
                      <a:pt x="93720" y="12494"/>
                    </a:lnTo>
                    <a:lnTo>
                      <a:pt x="87784" y="12494"/>
                    </a:lnTo>
                    <a:lnTo>
                      <a:pt x="87784" y="6560"/>
                    </a:lnTo>
                    <a:close/>
                    <a:moveTo>
                      <a:pt x="99967" y="6560"/>
                    </a:moveTo>
                    <a:lnTo>
                      <a:pt x="99967" y="12494"/>
                    </a:lnTo>
                    <a:lnTo>
                      <a:pt x="94031" y="12494"/>
                    </a:lnTo>
                    <a:lnTo>
                      <a:pt x="94031" y="6560"/>
                    </a:lnTo>
                    <a:close/>
                    <a:moveTo>
                      <a:pt x="106214" y="6560"/>
                    </a:moveTo>
                    <a:lnTo>
                      <a:pt x="106214" y="12494"/>
                    </a:lnTo>
                    <a:lnTo>
                      <a:pt x="100280" y="12494"/>
                    </a:lnTo>
                    <a:lnTo>
                      <a:pt x="100280" y="6560"/>
                    </a:lnTo>
                    <a:close/>
                    <a:moveTo>
                      <a:pt x="112461" y="6560"/>
                    </a:moveTo>
                    <a:lnTo>
                      <a:pt x="112461" y="12494"/>
                    </a:lnTo>
                    <a:lnTo>
                      <a:pt x="106527" y="12494"/>
                    </a:lnTo>
                    <a:lnTo>
                      <a:pt x="106527" y="6560"/>
                    </a:lnTo>
                    <a:close/>
                    <a:moveTo>
                      <a:pt x="118710" y="6560"/>
                    </a:moveTo>
                    <a:lnTo>
                      <a:pt x="118710" y="12494"/>
                    </a:lnTo>
                    <a:lnTo>
                      <a:pt x="112774" y="12494"/>
                    </a:lnTo>
                    <a:lnTo>
                      <a:pt x="112774" y="6560"/>
                    </a:lnTo>
                    <a:close/>
                    <a:moveTo>
                      <a:pt x="124957" y="6560"/>
                    </a:moveTo>
                    <a:lnTo>
                      <a:pt x="124957" y="12494"/>
                    </a:lnTo>
                    <a:lnTo>
                      <a:pt x="119021" y="12494"/>
                    </a:lnTo>
                    <a:lnTo>
                      <a:pt x="119021" y="6560"/>
                    </a:lnTo>
                    <a:close/>
                    <a:moveTo>
                      <a:pt x="131204" y="6560"/>
                    </a:moveTo>
                    <a:lnTo>
                      <a:pt x="131204" y="12494"/>
                    </a:lnTo>
                    <a:lnTo>
                      <a:pt x="125270" y="12494"/>
                    </a:lnTo>
                    <a:lnTo>
                      <a:pt x="125270" y="6560"/>
                    </a:lnTo>
                    <a:close/>
                    <a:moveTo>
                      <a:pt x="137451" y="6560"/>
                    </a:moveTo>
                    <a:lnTo>
                      <a:pt x="137451" y="12494"/>
                    </a:lnTo>
                    <a:lnTo>
                      <a:pt x="131517" y="12494"/>
                    </a:lnTo>
                    <a:lnTo>
                      <a:pt x="131517" y="6560"/>
                    </a:lnTo>
                    <a:close/>
                    <a:moveTo>
                      <a:pt x="143702" y="6560"/>
                    </a:moveTo>
                    <a:lnTo>
                      <a:pt x="143702" y="12494"/>
                    </a:lnTo>
                    <a:lnTo>
                      <a:pt x="137766" y="12494"/>
                    </a:lnTo>
                    <a:lnTo>
                      <a:pt x="137766" y="6560"/>
                    </a:lnTo>
                    <a:close/>
                    <a:moveTo>
                      <a:pt x="149949" y="6560"/>
                    </a:moveTo>
                    <a:lnTo>
                      <a:pt x="149949" y="12494"/>
                    </a:lnTo>
                    <a:lnTo>
                      <a:pt x="144015" y="12494"/>
                    </a:lnTo>
                    <a:lnTo>
                      <a:pt x="144015" y="6560"/>
                    </a:lnTo>
                    <a:close/>
                    <a:moveTo>
                      <a:pt x="156196" y="6560"/>
                    </a:moveTo>
                    <a:lnTo>
                      <a:pt x="156196" y="12494"/>
                    </a:lnTo>
                    <a:lnTo>
                      <a:pt x="150262" y="12494"/>
                    </a:lnTo>
                    <a:lnTo>
                      <a:pt x="150262" y="6560"/>
                    </a:lnTo>
                    <a:close/>
                    <a:moveTo>
                      <a:pt x="162445" y="6560"/>
                    </a:moveTo>
                    <a:lnTo>
                      <a:pt x="162445" y="12494"/>
                    </a:lnTo>
                    <a:lnTo>
                      <a:pt x="156509" y="12494"/>
                    </a:lnTo>
                    <a:lnTo>
                      <a:pt x="156509" y="6560"/>
                    </a:lnTo>
                    <a:close/>
                    <a:moveTo>
                      <a:pt x="168692" y="6560"/>
                    </a:moveTo>
                    <a:lnTo>
                      <a:pt x="168692" y="12494"/>
                    </a:lnTo>
                    <a:lnTo>
                      <a:pt x="162756" y="12494"/>
                    </a:lnTo>
                    <a:lnTo>
                      <a:pt x="162756" y="6560"/>
                    </a:lnTo>
                    <a:close/>
                    <a:moveTo>
                      <a:pt x="174939" y="6560"/>
                    </a:moveTo>
                    <a:lnTo>
                      <a:pt x="174939" y="12494"/>
                    </a:lnTo>
                    <a:lnTo>
                      <a:pt x="169005" y="12494"/>
                    </a:lnTo>
                    <a:lnTo>
                      <a:pt x="169005" y="6560"/>
                    </a:lnTo>
                    <a:close/>
                    <a:moveTo>
                      <a:pt x="181186" y="6560"/>
                    </a:moveTo>
                    <a:lnTo>
                      <a:pt x="181186" y="12494"/>
                    </a:lnTo>
                    <a:lnTo>
                      <a:pt x="175252" y="12494"/>
                    </a:lnTo>
                    <a:lnTo>
                      <a:pt x="175252" y="6560"/>
                    </a:lnTo>
                    <a:close/>
                    <a:moveTo>
                      <a:pt x="187435" y="6560"/>
                    </a:moveTo>
                    <a:lnTo>
                      <a:pt x="187435" y="12494"/>
                    </a:lnTo>
                    <a:lnTo>
                      <a:pt x="181499" y="12494"/>
                    </a:lnTo>
                    <a:lnTo>
                      <a:pt x="181499" y="6560"/>
                    </a:lnTo>
                    <a:close/>
                    <a:moveTo>
                      <a:pt x="193684" y="6560"/>
                    </a:moveTo>
                    <a:lnTo>
                      <a:pt x="193684" y="12494"/>
                    </a:lnTo>
                    <a:lnTo>
                      <a:pt x="187749" y="12494"/>
                    </a:lnTo>
                    <a:lnTo>
                      <a:pt x="187749" y="6560"/>
                    </a:lnTo>
                    <a:close/>
                    <a:moveTo>
                      <a:pt x="199931" y="6560"/>
                    </a:moveTo>
                    <a:lnTo>
                      <a:pt x="199931" y="12494"/>
                    </a:lnTo>
                    <a:lnTo>
                      <a:pt x="193996" y="12494"/>
                    </a:lnTo>
                    <a:lnTo>
                      <a:pt x="193996" y="6560"/>
                    </a:lnTo>
                    <a:close/>
                    <a:moveTo>
                      <a:pt x="206180" y="6560"/>
                    </a:moveTo>
                    <a:lnTo>
                      <a:pt x="206180" y="12494"/>
                    </a:lnTo>
                    <a:lnTo>
                      <a:pt x="200244" y="12494"/>
                    </a:lnTo>
                    <a:lnTo>
                      <a:pt x="200244" y="6560"/>
                    </a:lnTo>
                    <a:close/>
                    <a:moveTo>
                      <a:pt x="212427" y="6560"/>
                    </a:moveTo>
                    <a:lnTo>
                      <a:pt x="212427" y="12494"/>
                    </a:lnTo>
                    <a:lnTo>
                      <a:pt x="206491" y="12494"/>
                    </a:lnTo>
                    <a:lnTo>
                      <a:pt x="206491" y="6560"/>
                    </a:lnTo>
                    <a:close/>
                    <a:moveTo>
                      <a:pt x="218674" y="6560"/>
                    </a:moveTo>
                    <a:lnTo>
                      <a:pt x="218674" y="12494"/>
                    </a:lnTo>
                    <a:lnTo>
                      <a:pt x="212739" y="12494"/>
                    </a:lnTo>
                    <a:lnTo>
                      <a:pt x="212739" y="6560"/>
                    </a:lnTo>
                    <a:close/>
                    <a:moveTo>
                      <a:pt x="224921" y="6560"/>
                    </a:moveTo>
                    <a:lnTo>
                      <a:pt x="224921" y="12494"/>
                    </a:lnTo>
                    <a:lnTo>
                      <a:pt x="218987" y="12494"/>
                    </a:lnTo>
                    <a:lnTo>
                      <a:pt x="218987" y="6560"/>
                    </a:lnTo>
                    <a:close/>
                    <a:moveTo>
                      <a:pt x="231170" y="6560"/>
                    </a:moveTo>
                    <a:lnTo>
                      <a:pt x="231170" y="12494"/>
                    </a:lnTo>
                    <a:lnTo>
                      <a:pt x="225234" y="12494"/>
                    </a:lnTo>
                    <a:lnTo>
                      <a:pt x="225234" y="6560"/>
                    </a:lnTo>
                    <a:close/>
                    <a:moveTo>
                      <a:pt x="237417" y="6560"/>
                    </a:moveTo>
                    <a:lnTo>
                      <a:pt x="237417" y="12494"/>
                    </a:lnTo>
                    <a:lnTo>
                      <a:pt x="231481" y="12494"/>
                    </a:lnTo>
                    <a:lnTo>
                      <a:pt x="231481" y="6560"/>
                    </a:lnTo>
                    <a:close/>
                    <a:moveTo>
                      <a:pt x="243664" y="6560"/>
                    </a:moveTo>
                    <a:lnTo>
                      <a:pt x="243664" y="12494"/>
                    </a:lnTo>
                    <a:lnTo>
                      <a:pt x="237729" y="12494"/>
                    </a:lnTo>
                    <a:lnTo>
                      <a:pt x="237729" y="6560"/>
                    </a:lnTo>
                    <a:close/>
                    <a:moveTo>
                      <a:pt x="249914" y="6560"/>
                    </a:moveTo>
                    <a:lnTo>
                      <a:pt x="249914" y="12494"/>
                    </a:lnTo>
                    <a:lnTo>
                      <a:pt x="243978" y="12494"/>
                    </a:lnTo>
                    <a:lnTo>
                      <a:pt x="243978" y="6560"/>
                    </a:lnTo>
                    <a:close/>
                    <a:moveTo>
                      <a:pt x="256161" y="6560"/>
                    </a:moveTo>
                    <a:lnTo>
                      <a:pt x="256161" y="12494"/>
                    </a:lnTo>
                    <a:lnTo>
                      <a:pt x="250225" y="12494"/>
                    </a:lnTo>
                    <a:lnTo>
                      <a:pt x="250225" y="6560"/>
                    </a:lnTo>
                    <a:close/>
                    <a:moveTo>
                      <a:pt x="262409" y="6560"/>
                    </a:moveTo>
                    <a:lnTo>
                      <a:pt x="262409" y="12494"/>
                    </a:lnTo>
                    <a:lnTo>
                      <a:pt x="256474" y="12494"/>
                    </a:lnTo>
                    <a:lnTo>
                      <a:pt x="256474" y="6560"/>
                    </a:lnTo>
                    <a:close/>
                    <a:moveTo>
                      <a:pt x="268656" y="6560"/>
                    </a:moveTo>
                    <a:lnTo>
                      <a:pt x="268656" y="12494"/>
                    </a:lnTo>
                    <a:lnTo>
                      <a:pt x="262721" y="12494"/>
                    </a:lnTo>
                    <a:lnTo>
                      <a:pt x="262721" y="6560"/>
                    </a:lnTo>
                    <a:close/>
                    <a:moveTo>
                      <a:pt x="274904" y="6560"/>
                    </a:moveTo>
                    <a:lnTo>
                      <a:pt x="274904" y="12494"/>
                    </a:lnTo>
                    <a:lnTo>
                      <a:pt x="268968" y="12494"/>
                    </a:lnTo>
                    <a:lnTo>
                      <a:pt x="268968" y="6560"/>
                    </a:lnTo>
                    <a:close/>
                    <a:moveTo>
                      <a:pt x="6251" y="12807"/>
                    </a:moveTo>
                    <a:lnTo>
                      <a:pt x="6251" y="18742"/>
                    </a:lnTo>
                    <a:lnTo>
                      <a:pt x="315" y="18742"/>
                    </a:lnTo>
                    <a:lnTo>
                      <a:pt x="315" y="12807"/>
                    </a:lnTo>
                    <a:close/>
                    <a:moveTo>
                      <a:pt x="12498" y="12807"/>
                    </a:moveTo>
                    <a:lnTo>
                      <a:pt x="12498" y="18742"/>
                    </a:lnTo>
                    <a:lnTo>
                      <a:pt x="6562" y="18742"/>
                    </a:lnTo>
                    <a:lnTo>
                      <a:pt x="6562" y="12807"/>
                    </a:lnTo>
                    <a:close/>
                    <a:moveTo>
                      <a:pt x="18745" y="12807"/>
                    </a:moveTo>
                    <a:lnTo>
                      <a:pt x="18745" y="18742"/>
                    </a:lnTo>
                    <a:lnTo>
                      <a:pt x="12810" y="18742"/>
                    </a:lnTo>
                    <a:lnTo>
                      <a:pt x="12810" y="12807"/>
                    </a:lnTo>
                    <a:close/>
                    <a:moveTo>
                      <a:pt x="24992" y="12807"/>
                    </a:moveTo>
                    <a:lnTo>
                      <a:pt x="24992" y="18742"/>
                    </a:lnTo>
                    <a:lnTo>
                      <a:pt x="19058" y="18742"/>
                    </a:lnTo>
                    <a:lnTo>
                      <a:pt x="19058" y="12807"/>
                    </a:lnTo>
                    <a:close/>
                    <a:moveTo>
                      <a:pt x="31241" y="12807"/>
                    </a:moveTo>
                    <a:lnTo>
                      <a:pt x="31241" y="18742"/>
                    </a:lnTo>
                    <a:lnTo>
                      <a:pt x="25305" y="18742"/>
                    </a:lnTo>
                    <a:lnTo>
                      <a:pt x="25305" y="12807"/>
                    </a:lnTo>
                    <a:close/>
                    <a:moveTo>
                      <a:pt x="37489" y="12807"/>
                    </a:moveTo>
                    <a:lnTo>
                      <a:pt x="37489" y="18742"/>
                    </a:lnTo>
                    <a:lnTo>
                      <a:pt x="31553" y="18742"/>
                    </a:lnTo>
                    <a:lnTo>
                      <a:pt x="31553" y="12807"/>
                    </a:lnTo>
                    <a:close/>
                    <a:moveTo>
                      <a:pt x="43737" y="12807"/>
                    </a:moveTo>
                    <a:lnTo>
                      <a:pt x="43737" y="18742"/>
                    </a:lnTo>
                    <a:lnTo>
                      <a:pt x="37802" y="18742"/>
                    </a:lnTo>
                    <a:lnTo>
                      <a:pt x="37802" y="12807"/>
                    </a:lnTo>
                    <a:close/>
                    <a:moveTo>
                      <a:pt x="49985" y="12807"/>
                    </a:moveTo>
                    <a:lnTo>
                      <a:pt x="49985" y="18742"/>
                    </a:lnTo>
                    <a:lnTo>
                      <a:pt x="44049" y="18742"/>
                    </a:lnTo>
                    <a:lnTo>
                      <a:pt x="44049" y="12807"/>
                    </a:lnTo>
                    <a:close/>
                    <a:moveTo>
                      <a:pt x="56232" y="12807"/>
                    </a:moveTo>
                    <a:lnTo>
                      <a:pt x="56232" y="18742"/>
                    </a:lnTo>
                    <a:lnTo>
                      <a:pt x="50296" y="18742"/>
                    </a:lnTo>
                    <a:lnTo>
                      <a:pt x="50296" y="12807"/>
                    </a:lnTo>
                    <a:close/>
                    <a:moveTo>
                      <a:pt x="62480" y="12807"/>
                    </a:moveTo>
                    <a:lnTo>
                      <a:pt x="62480" y="18742"/>
                    </a:lnTo>
                    <a:lnTo>
                      <a:pt x="56545" y="18742"/>
                    </a:lnTo>
                    <a:lnTo>
                      <a:pt x="56545" y="12807"/>
                    </a:lnTo>
                    <a:close/>
                    <a:moveTo>
                      <a:pt x="68727" y="12807"/>
                    </a:moveTo>
                    <a:lnTo>
                      <a:pt x="68727" y="18742"/>
                    </a:lnTo>
                    <a:lnTo>
                      <a:pt x="62792" y="18742"/>
                    </a:lnTo>
                    <a:lnTo>
                      <a:pt x="62792" y="12807"/>
                    </a:lnTo>
                    <a:close/>
                    <a:moveTo>
                      <a:pt x="74975" y="12807"/>
                    </a:moveTo>
                    <a:lnTo>
                      <a:pt x="74975" y="18742"/>
                    </a:lnTo>
                    <a:lnTo>
                      <a:pt x="69039" y="18742"/>
                    </a:lnTo>
                    <a:lnTo>
                      <a:pt x="69039" y="12807"/>
                    </a:lnTo>
                    <a:close/>
                    <a:moveTo>
                      <a:pt x="81223" y="12807"/>
                    </a:moveTo>
                    <a:lnTo>
                      <a:pt x="81223" y="18742"/>
                    </a:lnTo>
                    <a:lnTo>
                      <a:pt x="75286" y="18742"/>
                    </a:lnTo>
                    <a:lnTo>
                      <a:pt x="75286" y="12807"/>
                    </a:lnTo>
                    <a:close/>
                    <a:moveTo>
                      <a:pt x="87470" y="12807"/>
                    </a:moveTo>
                    <a:lnTo>
                      <a:pt x="87470" y="18742"/>
                    </a:lnTo>
                    <a:lnTo>
                      <a:pt x="81535" y="18742"/>
                    </a:lnTo>
                    <a:lnTo>
                      <a:pt x="81535" y="12807"/>
                    </a:lnTo>
                    <a:close/>
                    <a:moveTo>
                      <a:pt x="93720" y="12807"/>
                    </a:moveTo>
                    <a:lnTo>
                      <a:pt x="93720" y="18742"/>
                    </a:lnTo>
                    <a:lnTo>
                      <a:pt x="87784" y="18742"/>
                    </a:lnTo>
                    <a:lnTo>
                      <a:pt x="87784" y="12807"/>
                    </a:lnTo>
                    <a:close/>
                    <a:moveTo>
                      <a:pt x="99967" y="12807"/>
                    </a:moveTo>
                    <a:lnTo>
                      <a:pt x="99967" y="18742"/>
                    </a:lnTo>
                    <a:lnTo>
                      <a:pt x="94031" y="18742"/>
                    </a:lnTo>
                    <a:lnTo>
                      <a:pt x="94031" y="12807"/>
                    </a:lnTo>
                    <a:close/>
                    <a:moveTo>
                      <a:pt x="106214" y="12807"/>
                    </a:moveTo>
                    <a:lnTo>
                      <a:pt x="106214" y="18742"/>
                    </a:lnTo>
                    <a:lnTo>
                      <a:pt x="100280" y="18742"/>
                    </a:lnTo>
                    <a:lnTo>
                      <a:pt x="100280" y="12807"/>
                    </a:lnTo>
                    <a:close/>
                    <a:moveTo>
                      <a:pt x="112461" y="12807"/>
                    </a:moveTo>
                    <a:lnTo>
                      <a:pt x="112461" y="18742"/>
                    </a:lnTo>
                    <a:lnTo>
                      <a:pt x="106527" y="18742"/>
                    </a:lnTo>
                    <a:lnTo>
                      <a:pt x="106527" y="12807"/>
                    </a:lnTo>
                    <a:close/>
                    <a:moveTo>
                      <a:pt x="118710" y="12807"/>
                    </a:moveTo>
                    <a:lnTo>
                      <a:pt x="118710" y="18742"/>
                    </a:lnTo>
                    <a:lnTo>
                      <a:pt x="112774" y="18742"/>
                    </a:lnTo>
                    <a:lnTo>
                      <a:pt x="112774" y="12807"/>
                    </a:lnTo>
                    <a:close/>
                    <a:moveTo>
                      <a:pt x="124957" y="12807"/>
                    </a:moveTo>
                    <a:lnTo>
                      <a:pt x="124957" y="18742"/>
                    </a:lnTo>
                    <a:lnTo>
                      <a:pt x="119021" y="18742"/>
                    </a:lnTo>
                    <a:lnTo>
                      <a:pt x="119021" y="12807"/>
                    </a:lnTo>
                    <a:close/>
                    <a:moveTo>
                      <a:pt x="131204" y="12807"/>
                    </a:moveTo>
                    <a:lnTo>
                      <a:pt x="131204" y="18742"/>
                    </a:lnTo>
                    <a:lnTo>
                      <a:pt x="125270" y="18742"/>
                    </a:lnTo>
                    <a:lnTo>
                      <a:pt x="125270" y="12807"/>
                    </a:lnTo>
                    <a:close/>
                    <a:moveTo>
                      <a:pt x="137451" y="12807"/>
                    </a:moveTo>
                    <a:lnTo>
                      <a:pt x="137451" y="18742"/>
                    </a:lnTo>
                    <a:lnTo>
                      <a:pt x="131517" y="18742"/>
                    </a:lnTo>
                    <a:lnTo>
                      <a:pt x="131517" y="12807"/>
                    </a:lnTo>
                    <a:close/>
                    <a:moveTo>
                      <a:pt x="143702" y="12807"/>
                    </a:moveTo>
                    <a:lnTo>
                      <a:pt x="143702" y="18742"/>
                    </a:lnTo>
                    <a:lnTo>
                      <a:pt x="137766" y="18742"/>
                    </a:lnTo>
                    <a:lnTo>
                      <a:pt x="137766" y="12807"/>
                    </a:lnTo>
                    <a:close/>
                    <a:moveTo>
                      <a:pt x="149949" y="12807"/>
                    </a:moveTo>
                    <a:lnTo>
                      <a:pt x="149949" y="18742"/>
                    </a:lnTo>
                    <a:lnTo>
                      <a:pt x="144015" y="18742"/>
                    </a:lnTo>
                    <a:lnTo>
                      <a:pt x="144015" y="12807"/>
                    </a:lnTo>
                    <a:close/>
                    <a:moveTo>
                      <a:pt x="156196" y="12807"/>
                    </a:moveTo>
                    <a:lnTo>
                      <a:pt x="156196" y="18742"/>
                    </a:lnTo>
                    <a:lnTo>
                      <a:pt x="150262" y="18742"/>
                    </a:lnTo>
                    <a:lnTo>
                      <a:pt x="150262" y="12807"/>
                    </a:lnTo>
                    <a:close/>
                    <a:moveTo>
                      <a:pt x="162445" y="12807"/>
                    </a:moveTo>
                    <a:lnTo>
                      <a:pt x="162445" y="18742"/>
                    </a:lnTo>
                    <a:lnTo>
                      <a:pt x="156509" y="18742"/>
                    </a:lnTo>
                    <a:lnTo>
                      <a:pt x="156509" y="12807"/>
                    </a:lnTo>
                    <a:close/>
                    <a:moveTo>
                      <a:pt x="168692" y="12807"/>
                    </a:moveTo>
                    <a:lnTo>
                      <a:pt x="168692" y="18742"/>
                    </a:lnTo>
                    <a:lnTo>
                      <a:pt x="162756" y="18742"/>
                    </a:lnTo>
                    <a:lnTo>
                      <a:pt x="162756" y="12807"/>
                    </a:lnTo>
                    <a:close/>
                    <a:moveTo>
                      <a:pt x="174939" y="12807"/>
                    </a:moveTo>
                    <a:lnTo>
                      <a:pt x="174939" y="18742"/>
                    </a:lnTo>
                    <a:lnTo>
                      <a:pt x="169005" y="18742"/>
                    </a:lnTo>
                    <a:lnTo>
                      <a:pt x="169005" y="12807"/>
                    </a:lnTo>
                    <a:close/>
                    <a:moveTo>
                      <a:pt x="181186" y="12807"/>
                    </a:moveTo>
                    <a:lnTo>
                      <a:pt x="181186" y="18742"/>
                    </a:lnTo>
                    <a:lnTo>
                      <a:pt x="175252" y="18742"/>
                    </a:lnTo>
                    <a:lnTo>
                      <a:pt x="175252" y="12807"/>
                    </a:lnTo>
                    <a:close/>
                    <a:moveTo>
                      <a:pt x="187435" y="12807"/>
                    </a:moveTo>
                    <a:lnTo>
                      <a:pt x="187435" y="18742"/>
                    </a:lnTo>
                    <a:lnTo>
                      <a:pt x="181499" y="18742"/>
                    </a:lnTo>
                    <a:lnTo>
                      <a:pt x="181499" y="12807"/>
                    </a:lnTo>
                    <a:close/>
                    <a:moveTo>
                      <a:pt x="193684" y="12807"/>
                    </a:moveTo>
                    <a:lnTo>
                      <a:pt x="193684" y="18742"/>
                    </a:lnTo>
                    <a:lnTo>
                      <a:pt x="187749" y="18742"/>
                    </a:lnTo>
                    <a:lnTo>
                      <a:pt x="187749" y="12807"/>
                    </a:lnTo>
                    <a:close/>
                    <a:moveTo>
                      <a:pt x="199931" y="12807"/>
                    </a:moveTo>
                    <a:lnTo>
                      <a:pt x="199931" y="18742"/>
                    </a:lnTo>
                    <a:lnTo>
                      <a:pt x="193996" y="18742"/>
                    </a:lnTo>
                    <a:lnTo>
                      <a:pt x="193996" y="12807"/>
                    </a:lnTo>
                    <a:close/>
                    <a:moveTo>
                      <a:pt x="206180" y="12807"/>
                    </a:moveTo>
                    <a:lnTo>
                      <a:pt x="206180" y="18742"/>
                    </a:lnTo>
                    <a:lnTo>
                      <a:pt x="200244" y="18742"/>
                    </a:lnTo>
                    <a:lnTo>
                      <a:pt x="200244" y="12807"/>
                    </a:lnTo>
                    <a:close/>
                    <a:moveTo>
                      <a:pt x="212427" y="12807"/>
                    </a:moveTo>
                    <a:lnTo>
                      <a:pt x="212427" y="18742"/>
                    </a:lnTo>
                    <a:lnTo>
                      <a:pt x="206491" y="18742"/>
                    </a:lnTo>
                    <a:lnTo>
                      <a:pt x="206491" y="12807"/>
                    </a:lnTo>
                    <a:close/>
                    <a:moveTo>
                      <a:pt x="218674" y="12807"/>
                    </a:moveTo>
                    <a:lnTo>
                      <a:pt x="218674" y="18742"/>
                    </a:lnTo>
                    <a:lnTo>
                      <a:pt x="212739" y="18742"/>
                    </a:lnTo>
                    <a:lnTo>
                      <a:pt x="212739" y="12807"/>
                    </a:lnTo>
                    <a:close/>
                    <a:moveTo>
                      <a:pt x="224921" y="12807"/>
                    </a:moveTo>
                    <a:lnTo>
                      <a:pt x="224921" y="18742"/>
                    </a:lnTo>
                    <a:lnTo>
                      <a:pt x="218987" y="18742"/>
                    </a:lnTo>
                    <a:lnTo>
                      <a:pt x="218987" y="12807"/>
                    </a:lnTo>
                    <a:close/>
                    <a:moveTo>
                      <a:pt x="231170" y="12807"/>
                    </a:moveTo>
                    <a:lnTo>
                      <a:pt x="231170" y="18742"/>
                    </a:lnTo>
                    <a:lnTo>
                      <a:pt x="225234" y="18742"/>
                    </a:lnTo>
                    <a:lnTo>
                      <a:pt x="225234" y="12807"/>
                    </a:lnTo>
                    <a:close/>
                    <a:moveTo>
                      <a:pt x="237417" y="12807"/>
                    </a:moveTo>
                    <a:lnTo>
                      <a:pt x="237417" y="18742"/>
                    </a:lnTo>
                    <a:lnTo>
                      <a:pt x="231481" y="18742"/>
                    </a:lnTo>
                    <a:lnTo>
                      <a:pt x="231481" y="12807"/>
                    </a:lnTo>
                    <a:close/>
                    <a:moveTo>
                      <a:pt x="243664" y="12807"/>
                    </a:moveTo>
                    <a:lnTo>
                      <a:pt x="243664" y="18742"/>
                    </a:lnTo>
                    <a:lnTo>
                      <a:pt x="237729" y="18742"/>
                    </a:lnTo>
                    <a:lnTo>
                      <a:pt x="237729" y="12807"/>
                    </a:lnTo>
                    <a:close/>
                    <a:moveTo>
                      <a:pt x="249914" y="12807"/>
                    </a:moveTo>
                    <a:lnTo>
                      <a:pt x="249914" y="18742"/>
                    </a:lnTo>
                    <a:lnTo>
                      <a:pt x="243978" y="18742"/>
                    </a:lnTo>
                    <a:lnTo>
                      <a:pt x="243978" y="12807"/>
                    </a:lnTo>
                    <a:close/>
                    <a:moveTo>
                      <a:pt x="256161" y="12807"/>
                    </a:moveTo>
                    <a:lnTo>
                      <a:pt x="256161" y="18742"/>
                    </a:lnTo>
                    <a:lnTo>
                      <a:pt x="250225" y="18742"/>
                    </a:lnTo>
                    <a:lnTo>
                      <a:pt x="250225" y="12807"/>
                    </a:lnTo>
                    <a:close/>
                    <a:moveTo>
                      <a:pt x="262409" y="12807"/>
                    </a:moveTo>
                    <a:lnTo>
                      <a:pt x="262409" y="18742"/>
                    </a:lnTo>
                    <a:lnTo>
                      <a:pt x="256474" y="18742"/>
                    </a:lnTo>
                    <a:lnTo>
                      <a:pt x="256474" y="12807"/>
                    </a:lnTo>
                    <a:close/>
                    <a:moveTo>
                      <a:pt x="268656" y="12807"/>
                    </a:moveTo>
                    <a:lnTo>
                      <a:pt x="268656" y="18742"/>
                    </a:lnTo>
                    <a:lnTo>
                      <a:pt x="262721" y="18742"/>
                    </a:lnTo>
                    <a:lnTo>
                      <a:pt x="262721" y="12807"/>
                    </a:lnTo>
                    <a:close/>
                    <a:moveTo>
                      <a:pt x="274904" y="12807"/>
                    </a:moveTo>
                    <a:lnTo>
                      <a:pt x="274904" y="18742"/>
                    </a:lnTo>
                    <a:lnTo>
                      <a:pt x="268968" y="18742"/>
                    </a:lnTo>
                    <a:lnTo>
                      <a:pt x="268968" y="12807"/>
                    </a:lnTo>
                    <a:close/>
                    <a:moveTo>
                      <a:pt x="6251" y="19054"/>
                    </a:moveTo>
                    <a:lnTo>
                      <a:pt x="6251" y="24990"/>
                    </a:lnTo>
                    <a:lnTo>
                      <a:pt x="315" y="24990"/>
                    </a:lnTo>
                    <a:lnTo>
                      <a:pt x="315" y="19054"/>
                    </a:lnTo>
                    <a:close/>
                    <a:moveTo>
                      <a:pt x="12498" y="19054"/>
                    </a:moveTo>
                    <a:lnTo>
                      <a:pt x="12498" y="24990"/>
                    </a:lnTo>
                    <a:lnTo>
                      <a:pt x="6562" y="24990"/>
                    </a:lnTo>
                    <a:lnTo>
                      <a:pt x="6562" y="19054"/>
                    </a:lnTo>
                    <a:close/>
                    <a:moveTo>
                      <a:pt x="18745" y="19054"/>
                    </a:moveTo>
                    <a:lnTo>
                      <a:pt x="18745" y="24990"/>
                    </a:lnTo>
                    <a:lnTo>
                      <a:pt x="12810" y="24990"/>
                    </a:lnTo>
                    <a:lnTo>
                      <a:pt x="12810" y="19054"/>
                    </a:lnTo>
                    <a:close/>
                    <a:moveTo>
                      <a:pt x="24992" y="19054"/>
                    </a:moveTo>
                    <a:lnTo>
                      <a:pt x="24992" y="24990"/>
                    </a:lnTo>
                    <a:lnTo>
                      <a:pt x="19058" y="24990"/>
                    </a:lnTo>
                    <a:lnTo>
                      <a:pt x="19058" y="19054"/>
                    </a:lnTo>
                    <a:close/>
                    <a:moveTo>
                      <a:pt x="31241" y="19054"/>
                    </a:moveTo>
                    <a:lnTo>
                      <a:pt x="31241" y="24990"/>
                    </a:lnTo>
                    <a:lnTo>
                      <a:pt x="25305" y="24990"/>
                    </a:lnTo>
                    <a:lnTo>
                      <a:pt x="25305" y="19054"/>
                    </a:lnTo>
                    <a:close/>
                    <a:moveTo>
                      <a:pt x="37489" y="19054"/>
                    </a:moveTo>
                    <a:lnTo>
                      <a:pt x="37489" y="24990"/>
                    </a:lnTo>
                    <a:lnTo>
                      <a:pt x="31553" y="24990"/>
                    </a:lnTo>
                    <a:lnTo>
                      <a:pt x="31553" y="19054"/>
                    </a:lnTo>
                    <a:close/>
                    <a:moveTo>
                      <a:pt x="43737" y="19054"/>
                    </a:moveTo>
                    <a:lnTo>
                      <a:pt x="43737" y="24990"/>
                    </a:lnTo>
                    <a:lnTo>
                      <a:pt x="37802" y="24990"/>
                    </a:lnTo>
                    <a:lnTo>
                      <a:pt x="37802" y="19054"/>
                    </a:lnTo>
                    <a:close/>
                    <a:moveTo>
                      <a:pt x="49985" y="19054"/>
                    </a:moveTo>
                    <a:lnTo>
                      <a:pt x="49985" y="24990"/>
                    </a:lnTo>
                    <a:lnTo>
                      <a:pt x="44049" y="24990"/>
                    </a:lnTo>
                    <a:lnTo>
                      <a:pt x="44049" y="19054"/>
                    </a:lnTo>
                    <a:close/>
                    <a:moveTo>
                      <a:pt x="56232" y="19054"/>
                    </a:moveTo>
                    <a:lnTo>
                      <a:pt x="56232" y="24990"/>
                    </a:lnTo>
                    <a:lnTo>
                      <a:pt x="50296" y="24990"/>
                    </a:lnTo>
                    <a:lnTo>
                      <a:pt x="50296" y="19054"/>
                    </a:lnTo>
                    <a:close/>
                    <a:moveTo>
                      <a:pt x="62480" y="19054"/>
                    </a:moveTo>
                    <a:lnTo>
                      <a:pt x="62480" y="24990"/>
                    </a:lnTo>
                    <a:lnTo>
                      <a:pt x="56545" y="24990"/>
                    </a:lnTo>
                    <a:lnTo>
                      <a:pt x="56545" y="19054"/>
                    </a:lnTo>
                    <a:close/>
                    <a:moveTo>
                      <a:pt x="68727" y="19054"/>
                    </a:moveTo>
                    <a:lnTo>
                      <a:pt x="68727" y="24990"/>
                    </a:lnTo>
                    <a:lnTo>
                      <a:pt x="62792" y="24990"/>
                    </a:lnTo>
                    <a:lnTo>
                      <a:pt x="62792" y="19054"/>
                    </a:lnTo>
                    <a:close/>
                    <a:moveTo>
                      <a:pt x="74975" y="19054"/>
                    </a:moveTo>
                    <a:lnTo>
                      <a:pt x="74975" y="24990"/>
                    </a:lnTo>
                    <a:lnTo>
                      <a:pt x="69039" y="24990"/>
                    </a:lnTo>
                    <a:lnTo>
                      <a:pt x="69039" y="19054"/>
                    </a:lnTo>
                    <a:close/>
                    <a:moveTo>
                      <a:pt x="81223" y="19054"/>
                    </a:moveTo>
                    <a:lnTo>
                      <a:pt x="81223" y="24990"/>
                    </a:lnTo>
                    <a:lnTo>
                      <a:pt x="75286" y="24990"/>
                    </a:lnTo>
                    <a:lnTo>
                      <a:pt x="75286" y="19054"/>
                    </a:lnTo>
                    <a:close/>
                    <a:moveTo>
                      <a:pt x="87470" y="19054"/>
                    </a:moveTo>
                    <a:lnTo>
                      <a:pt x="87470" y="24990"/>
                    </a:lnTo>
                    <a:lnTo>
                      <a:pt x="81535" y="24990"/>
                    </a:lnTo>
                    <a:lnTo>
                      <a:pt x="81535" y="19054"/>
                    </a:lnTo>
                    <a:close/>
                    <a:moveTo>
                      <a:pt x="93720" y="19054"/>
                    </a:moveTo>
                    <a:lnTo>
                      <a:pt x="93720" y="24990"/>
                    </a:lnTo>
                    <a:lnTo>
                      <a:pt x="87784" y="24990"/>
                    </a:lnTo>
                    <a:lnTo>
                      <a:pt x="87784" y="19054"/>
                    </a:lnTo>
                    <a:close/>
                    <a:moveTo>
                      <a:pt x="99967" y="19054"/>
                    </a:moveTo>
                    <a:lnTo>
                      <a:pt x="99967" y="24990"/>
                    </a:lnTo>
                    <a:lnTo>
                      <a:pt x="94031" y="24990"/>
                    </a:lnTo>
                    <a:lnTo>
                      <a:pt x="94031" y="19054"/>
                    </a:lnTo>
                    <a:close/>
                    <a:moveTo>
                      <a:pt x="106214" y="19054"/>
                    </a:moveTo>
                    <a:lnTo>
                      <a:pt x="106214" y="24990"/>
                    </a:lnTo>
                    <a:lnTo>
                      <a:pt x="100280" y="24990"/>
                    </a:lnTo>
                    <a:lnTo>
                      <a:pt x="100280" y="19054"/>
                    </a:lnTo>
                    <a:close/>
                    <a:moveTo>
                      <a:pt x="112461" y="19054"/>
                    </a:moveTo>
                    <a:lnTo>
                      <a:pt x="112461" y="24990"/>
                    </a:lnTo>
                    <a:lnTo>
                      <a:pt x="106527" y="24990"/>
                    </a:lnTo>
                    <a:lnTo>
                      <a:pt x="106527" y="19054"/>
                    </a:lnTo>
                    <a:close/>
                    <a:moveTo>
                      <a:pt x="118710" y="19054"/>
                    </a:moveTo>
                    <a:lnTo>
                      <a:pt x="118710" y="24990"/>
                    </a:lnTo>
                    <a:lnTo>
                      <a:pt x="112774" y="24990"/>
                    </a:lnTo>
                    <a:lnTo>
                      <a:pt x="112774" y="19054"/>
                    </a:lnTo>
                    <a:close/>
                    <a:moveTo>
                      <a:pt x="124957" y="19054"/>
                    </a:moveTo>
                    <a:lnTo>
                      <a:pt x="124957" y="24990"/>
                    </a:lnTo>
                    <a:lnTo>
                      <a:pt x="119021" y="24990"/>
                    </a:lnTo>
                    <a:lnTo>
                      <a:pt x="119021" y="19054"/>
                    </a:lnTo>
                    <a:close/>
                    <a:moveTo>
                      <a:pt x="131204" y="19054"/>
                    </a:moveTo>
                    <a:lnTo>
                      <a:pt x="131204" y="24990"/>
                    </a:lnTo>
                    <a:lnTo>
                      <a:pt x="125270" y="24990"/>
                    </a:lnTo>
                    <a:lnTo>
                      <a:pt x="125270" y="19054"/>
                    </a:lnTo>
                    <a:close/>
                    <a:moveTo>
                      <a:pt x="137451" y="19054"/>
                    </a:moveTo>
                    <a:lnTo>
                      <a:pt x="137451" y="24990"/>
                    </a:lnTo>
                    <a:lnTo>
                      <a:pt x="131517" y="24990"/>
                    </a:lnTo>
                    <a:lnTo>
                      <a:pt x="131517" y="19054"/>
                    </a:lnTo>
                    <a:close/>
                    <a:moveTo>
                      <a:pt x="143702" y="19054"/>
                    </a:moveTo>
                    <a:lnTo>
                      <a:pt x="143702" y="24990"/>
                    </a:lnTo>
                    <a:lnTo>
                      <a:pt x="137766" y="24990"/>
                    </a:lnTo>
                    <a:lnTo>
                      <a:pt x="137766" y="19054"/>
                    </a:lnTo>
                    <a:close/>
                    <a:moveTo>
                      <a:pt x="149949" y="19054"/>
                    </a:moveTo>
                    <a:lnTo>
                      <a:pt x="149949" y="24990"/>
                    </a:lnTo>
                    <a:lnTo>
                      <a:pt x="144015" y="24990"/>
                    </a:lnTo>
                    <a:lnTo>
                      <a:pt x="144015" y="19054"/>
                    </a:lnTo>
                    <a:close/>
                    <a:moveTo>
                      <a:pt x="156196" y="19054"/>
                    </a:moveTo>
                    <a:lnTo>
                      <a:pt x="156196" y="24990"/>
                    </a:lnTo>
                    <a:lnTo>
                      <a:pt x="150262" y="24990"/>
                    </a:lnTo>
                    <a:lnTo>
                      <a:pt x="150262" y="19054"/>
                    </a:lnTo>
                    <a:close/>
                    <a:moveTo>
                      <a:pt x="162445" y="19054"/>
                    </a:moveTo>
                    <a:lnTo>
                      <a:pt x="162445" y="24990"/>
                    </a:lnTo>
                    <a:lnTo>
                      <a:pt x="156509" y="24990"/>
                    </a:lnTo>
                    <a:lnTo>
                      <a:pt x="156509" y="19054"/>
                    </a:lnTo>
                    <a:close/>
                    <a:moveTo>
                      <a:pt x="168692" y="19054"/>
                    </a:moveTo>
                    <a:lnTo>
                      <a:pt x="168692" y="24990"/>
                    </a:lnTo>
                    <a:lnTo>
                      <a:pt x="162756" y="24990"/>
                    </a:lnTo>
                    <a:lnTo>
                      <a:pt x="162756" y="19054"/>
                    </a:lnTo>
                    <a:close/>
                    <a:moveTo>
                      <a:pt x="174939" y="19054"/>
                    </a:moveTo>
                    <a:lnTo>
                      <a:pt x="174939" y="24990"/>
                    </a:lnTo>
                    <a:lnTo>
                      <a:pt x="169005" y="24990"/>
                    </a:lnTo>
                    <a:lnTo>
                      <a:pt x="169005" y="19054"/>
                    </a:lnTo>
                    <a:close/>
                    <a:moveTo>
                      <a:pt x="181186" y="19054"/>
                    </a:moveTo>
                    <a:lnTo>
                      <a:pt x="181186" y="24990"/>
                    </a:lnTo>
                    <a:lnTo>
                      <a:pt x="175252" y="24990"/>
                    </a:lnTo>
                    <a:lnTo>
                      <a:pt x="175252" y="19054"/>
                    </a:lnTo>
                    <a:close/>
                    <a:moveTo>
                      <a:pt x="187435" y="19054"/>
                    </a:moveTo>
                    <a:lnTo>
                      <a:pt x="187435" y="24990"/>
                    </a:lnTo>
                    <a:lnTo>
                      <a:pt x="181499" y="24990"/>
                    </a:lnTo>
                    <a:lnTo>
                      <a:pt x="181499" y="19054"/>
                    </a:lnTo>
                    <a:close/>
                    <a:moveTo>
                      <a:pt x="193684" y="19054"/>
                    </a:moveTo>
                    <a:lnTo>
                      <a:pt x="193684" y="24990"/>
                    </a:lnTo>
                    <a:lnTo>
                      <a:pt x="187749" y="24990"/>
                    </a:lnTo>
                    <a:lnTo>
                      <a:pt x="187749" y="19054"/>
                    </a:lnTo>
                    <a:close/>
                    <a:moveTo>
                      <a:pt x="199931" y="19054"/>
                    </a:moveTo>
                    <a:lnTo>
                      <a:pt x="199931" y="24990"/>
                    </a:lnTo>
                    <a:lnTo>
                      <a:pt x="193996" y="24990"/>
                    </a:lnTo>
                    <a:lnTo>
                      <a:pt x="193996" y="19054"/>
                    </a:lnTo>
                    <a:close/>
                    <a:moveTo>
                      <a:pt x="206180" y="19054"/>
                    </a:moveTo>
                    <a:lnTo>
                      <a:pt x="206180" y="24990"/>
                    </a:lnTo>
                    <a:lnTo>
                      <a:pt x="200244" y="24990"/>
                    </a:lnTo>
                    <a:lnTo>
                      <a:pt x="200244" y="19054"/>
                    </a:lnTo>
                    <a:close/>
                    <a:moveTo>
                      <a:pt x="212427" y="19054"/>
                    </a:moveTo>
                    <a:lnTo>
                      <a:pt x="212427" y="24990"/>
                    </a:lnTo>
                    <a:lnTo>
                      <a:pt x="206491" y="24990"/>
                    </a:lnTo>
                    <a:lnTo>
                      <a:pt x="206491" y="19054"/>
                    </a:lnTo>
                    <a:close/>
                    <a:moveTo>
                      <a:pt x="218674" y="19054"/>
                    </a:moveTo>
                    <a:lnTo>
                      <a:pt x="218674" y="24990"/>
                    </a:lnTo>
                    <a:lnTo>
                      <a:pt x="212739" y="24990"/>
                    </a:lnTo>
                    <a:lnTo>
                      <a:pt x="212739" y="19054"/>
                    </a:lnTo>
                    <a:close/>
                    <a:moveTo>
                      <a:pt x="224921" y="19054"/>
                    </a:moveTo>
                    <a:lnTo>
                      <a:pt x="224921" y="24990"/>
                    </a:lnTo>
                    <a:lnTo>
                      <a:pt x="218987" y="24990"/>
                    </a:lnTo>
                    <a:lnTo>
                      <a:pt x="218987" y="19054"/>
                    </a:lnTo>
                    <a:close/>
                    <a:moveTo>
                      <a:pt x="231170" y="19054"/>
                    </a:moveTo>
                    <a:lnTo>
                      <a:pt x="231170" y="24990"/>
                    </a:lnTo>
                    <a:lnTo>
                      <a:pt x="225234" y="24990"/>
                    </a:lnTo>
                    <a:lnTo>
                      <a:pt x="225234" y="19054"/>
                    </a:lnTo>
                    <a:close/>
                    <a:moveTo>
                      <a:pt x="237417" y="19054"/>
                    </a:moveTo>
                    <a:lnTo>
                      <a:pt x="237417" y="24990"/>
                    </a:lnTo>
                    <a:lnTo>
                      <a:pt x="231481" y="24990"/>
                    </a:lnTo>
                    <a:lnTo>
                      <a:pt x="231481" y="19054"/>
                    </a:lnTo>
                    <a:close/>
                    <a:moveTo>
                      <a:pt x="243664" y="19054"/>
                    </a:moveTo>
                    <a:lnTo>
                      <a:pt x="243664" y="24990"/>
                    </a:lnTo>
                    <a:lnTo>
                      <a:pt x="237729" y="24990"/>
                    </a:lnTo>
                    <a:lnTo>
                      <a:pt x="237729" y="19054"/>
                    </a:lnTo>
                    <a:close/>
                    <a:moveTo>
                      <a:pt x="249911" y="19054"/>
                    </a:moveTo>
                    <a:lnTo>
                      <a:pt x="249911" y="24990"/>
                    </a:lnTo>
                    <a:lnTo>
                      <a:pt x="243977" y="24990"/>
                    </a:lnTo>
                    <a:lnTo>
                      <a:pt x="243977" y="19054"/>
                    </a:lnTo>
                    <a:close/>
                    <a:moveTo>
                      <a:pt x="256161" y="19054"/>
                    </a:moveTo>
                    <a:lnTo>
                      <a:pt x="256161" y="24990"/>
                    </a:lnTo>
                    <a:lnTo>
                      <a:pt x="250225" y="24990"/>
                    </a:lnTo>
                    <a:lnTo>
                      <a:pt x="250225" y="19054"/>
                    </a:lnTo>
                    <a:close/>
                    <a:moveTo>
                      <a:pt x="262409" y="19054"/>
                    </a:moveTo>
                    <a:lnTo>
                      <a:pt x="262409" y="24990"/>
                    </a:lnTo>
                    <a:lnTo>
                      <a:pt x="256474" y="24990"/>
                    </a:lnTo>
                    <a:lnTo>
                      <a:pt x="256474" y="19054"/>
                    </a:lnTo>
                    <a:close/>
                    <a:moveTo>
                      <a:pt x="268656" y="19054"/>
                    </a:moveTo>
                    <a:lnTo>
                      <a:pt x="268656" y="24990"/>
                    </a:lnTo>
                    <a:lnTo>
                      <a:pt x="262721" y="24990"/>
                    </a:lnTo>
                    <a:lnTo>
                      <a:pt x="262721" y="19054"/>
                    </a:lnTo>
                    <a:close/>
                    <a:moveTo>
                      <a:pt x="274904" y="19054"/>
                    </a:moveTo>
                    <a:lnTo>
                      <a:pt x="274904" y="24990"/>
                    </a:lnTo>
                    <a:lnTo>
                      <a:pt x="268968" y="24990"/>
                    </a:lnTo>
                    <a:lnTo>
                      <a:pt x="268968" y="19054"/>
                    </a:lnTo>
                    <a:close/>
                    <a:moveTo>
                      <a:pt x="6251" y="25301"/>
                    </a:moveTo>
                    <a:lnTo>
                      <a:pt x="6251" y="31237"/>
                    </a:lnTo>
                    <a:lnTo>
                      <a:pt x="315" y="31237"/>
                    </a:lnTo>
                    <a:lnTo>
                      <a:pt x="315" y="25301"/>
                    </a:lnTo>
                    <a:close/>
                    <a:moveTo>
                      <a:pt x="12498" y="25301"/>
                    </a:moveTo>
                    <a:lnTo>
                      <a:pt x="12498" y="31237"/>
                    </a:lnTo>
                    <a:lnTo>
                      <a:pt x="6562" y="31237"/>
                    </a:lnTo>
                    <a:lnTo>
                      <a:pt x="6562" y="25301"/>
                    </a:lnTo>
                    <a:close/>
                    <a:moveTo>
                      <a:pt x="18745" y="25301"/>
                    </a:moveTo>
                    <a:lnTo>
                      <a:pt x="18745" y="31237"/>
                    </a:lnTo>
                    <a:lnTo>
                      <a:pt x="12810" y="31237"/>
                    </a:lnTo>
                    <a:lnTo>
                      <a:pt x="12810" y="25301"/>
                    </a:lnTo>
                    <a:close/>
                    <a:moveTo>
                      <a:pt x="24992" y="25301"/>
                    </a:moveTo>
                    <a:lnTo>
                      <a:pt x="24992" y="31237"/>
                    </a:lnTo>
                    <a:lnTo>
                      <a:pt x="19058" y="31237"/>
                    </a:lnTo>
                    <a:lnTo>
                      <a:pt x="19058" y="25301"/>
                    </a:lnTo>
                    <a:close/>
                    <a:moveTo>
                      <a:pt x="31241" y="25301"/>
                    </a:moveTo>
                    <a:lnTo>
                      <a:pt x="31241" y="31237"/>
                    </a:lnTo>
                    <a:lnTo>
                      <a:pt x="25305" y="31237"/>
                    </a:lnTo>
                    <a:lnTo>
                      <a:pt x="25305" y="25301"/>
                    </a:lnTo>
                    <a:close/>
                    <a:moveTo>
                      <a:pt x="37489" y="25301"/>
                    </a:moveTo>
                    <a:lnTo>
                      <a:pt x="37489" y="31237"/>
                    </a:lnTo>
                    <a:lnTo>
                      <a:pt x="31553" y="31237"/>
                    </a:lnTo>
                    <a:lnTo>
                      <a:pt x="31553" y="25301"/>
                    </a:lnTo>
                    <a:close/>
                    <a:moveTo>
                      <a:pt x="43737" y="25301"/>
                    </a:moveTo>
                    <a:lnTo>
                      <a:pt x="43737" y="31237"/>
                    </a:lnTo>
                    <a:lnTo>
                      <a:pt x="37802" y="31237"/>
                    </a:lnTo>
                    <a:lnTo>
                      <a:pt x="37802" y="25301"/>
                    </a:lnTo>
                    <a:close/>
                    <a:moveTo>
                      <a:pt x="49985" y="25301"/>
                    </a:moveTo>
                    <a:lnTo>
                      <a:pt x="49985" y="31237"/>
                    </a:lnTo>
                    <a:lnTo>
                      <a:pt x="44049" y="31237"/>
                    </a:lnTo>
                    <a:lnTo>
                      <a:pt x="44049" y="25301"/>
                    </a:lnTo>
                    <a:close/>
                    <a:moveTo>
                      <a:pt x="56232" y="25301"/>
                    </a:moveTo>
                    <a:lnTo>
                      <a:pt x="56232" y="31237"/>
                    </a:lnTo>
                    <a:lnTo>
                      <a:pt x="50296" y="31237"/>
                    </a:lnTo>
                    <a:lnTo>
                      <a:pt x="50296" y="25301"/>
                    </a:lnTo>
                    <a:close/>
                    <a:moveTo>
                      <a:pt x="62480" y="25301"/>
                    </a:moveTo>
                    <a:lnTo>
                      <a:pt x="62480" y="31237"/>
                    </a:lnTo>
                    <a:lnTo>
                      <a:pt x="56545" y="31237"/>
                    </a:lnTo>
                    <a:lnTo>
                      <a:pt x="56545" y="25301"/>
                    </a:lnTo>
                    <a:close/>
                    <a:moveTo>
                      <a:pt x="68727" y="25301"/>
                    </a:moveTo>
                    <a:lnTo>
                      <a:pt x="68727" y="31237"/>
                    </a:lnTo>
                    <a:lnTo>
                      <a:pt x="62792" y="31237"/>
                    </a:lnTo>
                    <a:lnTo>
                      <a:pt x="62792" y="25301"/>
                    </a:lnTo>
                    <a:close/>
                    <a:moveTo>
                      <a:pt x="74975" y="25301"/>
                    </a:moveTo>
                    <a:lnTo>
                      <a:pt x="74975" y="31237"/>
                    </a:lnTo>
                    <a:lnTo>
                      <a:pt x="69039" y="31237"/>
                    </a:lnTo>
                    <a:lnTo>
                      <a:pt x="69039" y="25301"/>
                    </a:lnTo>
                    <a:close/>
                    <a:moveTo>
                      <a:pt x="81223" y="25301"/>
                    </a:moveTo>
                    <a:lnTo>
                      <a:pt x="81223" y="31237"/>
                    </a:lnTo>
                    <a:lnTo>
                      <a:pt x="75286" y="31237"/>
                    </a:lnTo>
                    <a:lnTo>
                      <a:pt x="75286" y="25301"/>
                    </a:lnTo>
                    <a:close/>
                    <a:moveTo>
                      <a:pt x="87470" y="25301"/>
                    </a:moveTo>
                    <a:lnTo>
                      <a:pt x="87470" y="31237"/>
                    </a:lnTo>
                    <a:lnTo>
                      <a:pt x="81535" y="31237"/>
                    </a:lnTo>
                    <a:lnTo>
                      <a:pt x="81535" y="25301"/>
                    </a:lnTo>
                    <a:close/>
                    <a:moveTo>
                      <a:pt x="93720" y="25301"/>
                    </a:moveTo>
                    <a:lnTo>
                      <a:pt x="93720" y="31237"/>
                    </a:lnTo>
                    <a:lnTo>
                      <a:pt x="87784" y="31237"/>
                    </a:lnTo>
                    <a:lnTo>
                      <a:pt x="87784" y="25301"/>
                    </a:lnTo>
                    <a:close/>
                    <a:moveTo>
                      <a:pt x="99967" y="25301"/>
                    </a:moveTo>
                    <a:lnTo>
                      <a:pt x="99967" y="31237"/>
                    </a:lnTo>
                    <a:lnTo>
                      <a:pt x="94031" y="31237"/>
                    </a:lnTo>
                    <a:lnTo>
                      <a:pt x="94031" y="25301"/>
                    </a:lnTo>
                    <a:close/>
                    <a:moveTo>
                      <a:pt x="106214" y="25301"/>
                    </a:moveTo>
                    <a:lnTo>
                      <a:pt x="106214" y="31237"/>
                    </a:lnTo>
                    <a:lnTo>
                      <a:pt x="100280" y="31237"/>
                    </a:lnTo>
                    <a:lnTo>
                      <a:pt x="100280" y="25301"/>
                    </a:lnTo>
                    <a:close/>
                    <a:moveTo>
                      <a:pt x="112461" y="25301"/>
                    </a:moveTo>
                    <a:lnTo>
                      <a:pt x="112461" y="31237"/>
                    </a:lnTo>
                    <a:lnTo>
                      <a:pt x="106527" y="31237"/>
                    </a:lnTo>
                    <a:lnTo>
                      <a:pt x="106527" y="25301"/>
                    </a:lnTo>
                    <a:close/>
                    <a:moveTo>
                      <a:pt x="118710" y="25301"/>
                    </a:moveTo>
                    <a:lnTo>
                      <a:pt x="118710" y="31237"/>
                    </a:lnTo>
                    <a:lnTo>
                      <a:pt x="112774" y="31237"/>
                    </a:lnTo>
                    <a:lnTo>
                      <a:pt x="112774" y="25301"/>
                    </a:lnTo>
                    <a:close/>
                    <a:moveTo>
                      <a:pt x="124957" y="25301"/>
                    </a:moveTo>
                    <a:lnTo>
                      <a:pt x="124957" y="31237"/>
                    </a:lnTo>
                    <a:lnTo>
                      <a:pt x="119021" y="31237"/>
                    </a:lnTo>
                    <a:lnTo>
                      <a:pt x="119021" y="25301"/>
                    </a:lnTo>
                    <a:close/>
                    <a:moveTo>
                      <a:pt x="131204" y="25301"/>
                    </a:moveTo>
                    <a:lnTo>
                      <a:pt x="131204" y="31237"/>
                    </a:lnTo>
                    <a:lnTo>
                      <a:pt x="125270" y="31237"/>
                    </a:lnTo>
                    <a:lnTo>
                      <a:pt x="125270" y="25301"/>
                    </a:lnTo>
                    <a:close/>
                    <a:moveTo>
                      <a:pt x="137451" y="25301"/>
                    </a:moveTo>
                    <a:lnTo>
                      <a:pt x="137451" y="31237"/>
                    </a:lnTo>
                    <a:lnTo>
                      <a:pt x="131517" y="31237"/>
                    </a:lnTo>
                    <a:lnTo>
                      <a:pt x="131517" y="25301"/>
                    </a:lnTo>
                    <a:close/>
                    <a:moveTo>
                      <a:pt x="143702" y="25301"/>
                    </a:moveTo>
                    <a:lnTo>
                      <a:pt x="143702" y="31237"/>
                    </a:lnTo>
                    <a:lnTo>
                      <a:pt x="137766" y="31237"/>
                    </a:lnTo>
                    <a:lnTo>
                      <a:pt x="137766" y="25301"/>
                    </a:lnTo>
                    <a:close/>
                    <a:moveTo>
                      <a:pt x="149949" y="25301"/>
                    </a:moveTo>
                    <a:lnTo>
                      <a:pt x="149949" y="31237"/>
                    </a:lnTo>
                    <a:lnTo>
                      <a:pt x="144015" y="31237"/>
                    </a:lnTo>
                    <a:lnTo>
                      <a:pt x="144015" y="25301"/>
                    </a:lnTo>
                    <a:close/>
                    <a:moveTo>
                      <a:pt x="156196" y="25301"/>
                    </a:moveTo>
                    <a:lnTo>
                      <a:pt x="156196" y="31237"/>
                    </a:lnTo>
                    <a:lnTo>
                      <a:pt x="150262" y="31237"/>
                    </a:lnTo>
                    <a:lnTo>
                      <a:pt x="150262" y="25301"/>
                    </a:lnTo>
                    <a:close/>
                    <a:moveTo>
                      <a:pt x="162445" y="25301"/>
                    </a:moveTo>
                    <a:lnTo>
                      <a:pt x="162445" y="31237"/>
                    </a:lnTo>
                    <a:lnTo>
                      <a:pt x="156509" y="31237"/>
                    </a:lnTo>
                    <a:lnTo>
                      <a:pt x="156509" y="25301"/>
                    </a:lnTo>
                    <a:close/>
                    <a:moveTo>
                      <a:pt x="168692" y="25301"/>
                    </a:moveTo>
                    <a:lnTo>
                      <a:pt x="168692" y="31237"/>
                    </a:lnTo>
                    <a:lnTo>
                      <a:pt x="162756" y="31237"/>
                    </a:lnTo>
                    <a:lnTo>
                      <a:pt x="162756" y="25301"/>
                    </a:lnTo>
                    <a:close/>
                    <a:moveTo>
                      <a:pt x="174939" y="25301"/>
                    </a:moveTo>
                    <a:lnTo>
                      <a:pt x="174939" y="31237"/>
                    </a:lnTo>
                    <a:lnTo>
                      <a:pt x="169005" y="31237"/>
                    </a:lnTo>
                    <a:lnTo>
                      <a:pt x="169005" y="25301"/>
                    </a:lnTo>
                    <a:close/>
                    <a:moveTo>
                      <a:pt x="181186" y="25301"/>
                    </a:moveTo>
                    <a:lnTo>
                      <a:pt x="181186" y="31237"/>
                    </a:lnTo>
                    <a:lnTo>
                      <a:pt x="175252" y="31237"/>
                    </a:lnTo>
                    <a:lnTo>
                      <a:pt x="175252" y="25301"/>
                    </a:lnTo>
                    <a:close/>
                    <a:moveTo>
                      <a:pt x="187435" y="25301"/>
                    </a:moveTo>
                    <a:lnTo>
                      <a:pt x="187435" y="31237"/>
                    </a:lnTo>
                    <a:lnTo>
                      <a:pt x="181499" y="31237"/>
                    </a:lnTo>
                    <a:lnTo>
                      <a:pt x="181499" y="25301"/>
                    </a:lnTo>
                    <a:close/>
                    <a:moveTo>
                      <a:pt x="193684" y="25301"/>
                    </a:moveTo>
                    <a:lnTo>
                      <a:pt x="193684" y="31237"/>
                    </a:lnTo>
                    <a:lnTo>
                      <a:pt x="187749" y="31237"/>
                    </a:lnTo>
                    <a:lnTo>
                      <a:pt x="187749" y="25301"/>
                    </a:lnTo>
                    <a:close/>
                    <a:moveTo>
                      <a:pt x="199931" y="25301"/>
                    </a:moveTo>
                    <a:lnTo>
                      <a:pt x="199931" y="31237"/>
                    </a:lnTo>
                    <a:lnTo>
                      <a:pt x="193996" y="31237"/>
                    </a:lnTo>
                    <a:lnTo>
                      <a:pt x="193996" y="25301"/>
                    </a:lnTo>
                    <a:close/>
                    <a:moveTo>
                      <a:pt x="206180" y="25301"/>
                    </a:moveTo>
                    <a:lnTo>
                      <a:pt x="206180" y="31237"/>
                    </a:lnTo>
                    <a:lnTo>
                      <a:pt x="200244" y="31237"/>
                    </a:lnTo>
                    <a:lnTo>
                      <a:pt x="200244" y="25301"/>
                    </a:lnTo>
                    <a:close/>
                    <a:moveTo>
                      <a:pt x="212427" y="25301"/>
                    </a:moveTo>
                    <a:lnTo>
                      <a:pt x="212427" y="31237"/>
                    </a:lnTo>
                    <a:lnTo>
                      <a:pt x="206491" y="31237"/>
                    </a:lnTo>
                    <a:lnTo>
                      <a:pt x="206491" y="25301"/>
                    </a:lnTo>
                    <a:close/>
                    <a:moveTo>
                      <a:pt x="218674" y="25301"/>
                    </a:moveTo>
                    <a:lnTo>
                      <a:pt x="218674" y="31237"/>
                    </a:lnTo>
                    <a:lnTo>
                      <a:pt x="212739" y="31237"/>
                    </a:lnTo>
                    <a:lnTo>
                      <a:pt x="212739" y="25301"/>
                    </a:lnTo>
                    <a:close/>
                    <a:moveTo>
                      <a:pt x="224921" y="25301"/>
                    </a:moveTo>
                    <a:lnTo>
                      <a:pt x="224921" y="31237"/>
                    </a:lnTo>
                    <a:lnTo>
                      <a:pt x="218987" y="31237"/>
                    </a:lnTo>
                    <a:lnTo>
                      <a:pt x="218987" y="25301"/>
                    </a:lnTo>
                    <a:close/>
                    <a:moveTo>
                      <a:pt x="231170" y="25301"/>
                    </a:moveTo>
                    <a:lnTo>
                      <a:pt x="231170" y="31237"/>
                    </a:lnTo>
                    <a:lnTo>
                      <a:pt x="225234" y="31237"/>
                    </a:lnTo>
                    <a:lnTo>
                      <a:pt x="225234" y="25301"/>
                    </a:lnTo>
                    <a:close/>
                    <a:moveTo>
                      <a:pt x="237417" y="25301"/>
                    </a:moveTo>
                    <a:lnTo>
                      <a:pt x="237417" y="31237"/>
                    </a:lnTo>
                    <a:lnTo>
                      <a:pt x="231481" y="31237"/>
                    </a:lnTo>
                    <a:lnTo>
                      <a:pt x="231481" y="25301"/>
                    </a:lnTo>
                    <a:close/>
                    <a:moveTo>
                      <a:pt x="243664" y="25301"/>
                    </a:moveTo>
                    <a:lnTo>
                      <a:pt x="243664" y="31237"/>
                    </a:lnTo>
                    <a:lnTo>
                      <a:pt x="237729" y="31237"/>
                    </a:lnTo>
                    <a:lnTo>
                      <a:pt x="237729" y="25301"/>
                    </a:lnTo>
                    <a:close/>
                    <a:moveTo>
                      <a:pt x="249911" y="25301"/>
                    </a:moveTo>
                    <a:lnTo>
                      <a:pt x="249911" y="31237"/>
                    </a:lnTo>
                    <a:lnTo>
                      <a:pt x="243977" y="31237"/>
                    </a:lnTo>
                    <a:lnTo>
                      <a:pt x="243977" y="25301"/>
                    </a:lnTo>
                    <a:close/>
                    <a:moveTo>
                      <a:pt x="256161" y="25301"/>
                    </a:moveTo>
                    <a:lnTo>
                      <a:pt x="256161" y="31237"/>
                    </a:lnTo>
                    <a:lnTo>
                      <a:pt x="250225" y="31237"/>
                    </a:lnTo>
                    <a:lnTo>
                      <a:pt x="250225" y="25301"/>
                    </a:lnTo>
                    <a:close/>
                    <a:moveTo>
                      <a:pt x="262409" y="25301"/>
                    </a:moveTo>
                    <a:lnTo>
                      <a:pt x="262409" y="31237"/>
                    </a:lnTo>
                    <a:lnTo>
                      <a:pt x="256474" y="31237"/>
                    </a:lnTo>
                    <a:lnTo>
                      <a:pt x="256474" y="25301"/>
                    </a:lnTo>
                    <a:close/>
                    <a:moveTo>
                      <a:pt x="268656" y="25301"/>
                    </a:moveTo>
                    <a:lnTo>
                      <a:pt x="268656" y="31237"/>
                    </a:lnTo>
                    <a:lnTo>
                      <a:pt x="262721" y="31237"/>
                    </a:lnTo>
                    <a:lnTo>
                      <a:pt x="262721" y="25301"/>
                    </a:lnTo>
                    <a:close/>
                    <a:moveTo>
                      <a:pt x="274904" y="25301"/>
                    </a:moveTo>
                    <a:lnTo>
                      <a:pt x="274904" y="31237"/>
                    </a:lnTo>
                    <a:lnTo>
                      <a:pt x="268968" y="31237"/>
                    </a:lnTo>
                    <a:lnTo>
                      <a:pt x="268968" y="25301"/>
                    </a:lnTo>
                    <a:close/>
                    <a:moveTo>
                      <a:pt x="6251" y="31548"/>
                    </a:moveTo>
                    <a:lnTo>
                      <a:pt x="6251" y="31550"/>
                    </a:lnTo>
                    <a:lnTo>
                      <a:pt x="6251" y="37484"/>
                    </a:lnTo>
                    <a:lnTo>
                      <a:pt x="315" y="37484"/>
                    </a:lnTo>
                    <a:lnTo>
                      <a:pt x="315" y="31548"/>
                    </a:lnTo>
                    <a:close/>
                    <a:moveTo>
                      <a:pt x="12498" y="31548"/>
                    </a:moveTo>
                    <a:lnTo>
                      <a:pt x="12498" y="31550"/>
                    </a:lnTo>
                    <a:lnTo>
                      <a:pt x="12498" y="37484"/>
                    </a:lnTo>
                    <a:lnTo>
                      <a:pt x="6562" y="37484"/>
                    </a:lnTo>
                    <a:lnTo>
                      <a:pt x="6562" y="31548"/>
                    </a:lnTo>
                    <a:close/>
                    <a:moveTo>
                      <a:pt x="18745" y="31548"/>
                    </a:moveTo>
                    <a:lnTo>
                      <a:pt x="18745" y="31550"/>
                    </a:lnTo>
                    <a:lnTo>
                      <a:pt x="18745" y="37484"/>
                    </a:lnTo>
                    <a:lnTo>
                      <a:pt x="12810" y="37484"/>
                    </a:lnTo>
                    <a:lnTo>
                      <a:pt x="12810" y="31548"/>
                    </a:lnTo>
                    <a:close/>
                    <a:moveTo>
                      <a:pt x="24992" y="31548"/>
                    </a:moveTo>
                    <a:lnTo>
                      <a:pt x="24992" y="31550"/>
                    </a:lnTo>
                    <a:lnTo>
                      <a:pt x="24992" y="37484"/>
                    </a:lnTo>
                    <a:lnTo>
                      <a:pt x="19058" y="37484"/>
                    </a:lnTo>
                    <a:lnTo>
                      <a:pt x="19058" y="31548"/>
                    </a:lnTo>
                    <a:close/>
                    <a:moveTo>
                      <a:pt x="31242" y="31548"/>
                    </a:moveTo>
                    <a:lnTo>
                      <a:pt x="31242" y="31550"/>
                    </a:lnTo>
                    <a:lnTo>
                      <a:pt x="31242" y="37484"/>
                    </a:lnTo>
                    <a:lnTo>
                      <a:pt x="25305" y="37484"/>
                    </a:lnTo>
                    <a:lnTo>
                      <a:pt x="25305" y="31548"/>
                    </a:lnTo>
                    <a:close/>
                    <a:moveTo>
                      <a:pt x="162445" y="31548"/>
                    </a:moveTo>
                    <a:lnTo>
                      <a:pt x="162445" y="31550"/>
                    </a:lnTo>
                    <a:lnTo>
                      <a:pt x="162445" y="37484"/>
                    </a:lnTo>
                    <a:lnTo>
                      <a:pt x="156509" y="37484"/>
                    </a:lnTo>
                    <a:lnTo>
                      <a:pt x="156509" y="31548"/>
                    </a:lnTo>
                    <a:close/>
                    <a:moveTo>
                      <a:pt x="168692" y="31548"/>
                    </a:moveTo>
                    <a:lnTo>
                      <a:pt x="168692" y="31550"/>
                    </a:lnTo>
                    <a:lnTo>
                      <a:pt x="168692" y="37484"/>
                    </a:lnTo>
                    <a:lnTo>
                      <a:pt x="162756" y="37484"/>
                    </a:lnTo>
                    <a:lnTo>
                      <a:pt x="162756" y="31548"/>
                    </a:lnTo>
                    <a:close/>
                    <a:moveTo>
                      <a:pt x="174939" y="31548"/>
                    </a:moveTo>
                    <a:lnTo>
                      <a:pt x="174939" y="31550"/>
                    </a:lnTo>
                    <a:lnTo>
                      <a:pt x="174939" y="37484"/>
                    </a:lnTo>
                    <a:lnTo>
                      <a:pt x="169005" y="37484"/>
                    </a:lnTo>
                    <a:lnTo>
                      <a:pt x="169005" y="31548"/>
                    </a:lnTo>
                    <a:close/>
                    <a:moveTo>
                      <a:pt x="181186" y="31548"/>
                    </a:moveTo>
                    <a:lnTo>
                      <a:pt x="181186" y="31550"/>
                    </a:lnTo>
                    <a:lnTo>
                      <a:pt x="181186" y="37484"/>
                    </a:lnTo>
                    <a:lnTo>
                      <a:pt x="175252" y="37484"/>
                    </a:lnTo>
                    <a:lnTo>
                      <a:pt x="175252" y="31548"/>
                    </a:lnTo>
                    <a:close/>
                    <a:moveTo>
                      <a:pt x="187435" y="31548"/>
                    </a:moveTo>
                    <a:lnTo>
                      <a:pt x="187435" y="31550"/>
                    </a:lnTo>
                    <a:lnTo>
                      <a:pt x="187435" y="37484"/>
                    </a:lnTo>
                    <a:lnTo>
                      <a:pt x="181499" y="37484"/>
                    </a:lnTo>
                    <a:lnTo>
                      <a:pt x="181499" y="31548"/>
                    </a:lnTo>
                    <a:close/>
                    <a:moveTo>
                      <a:pt x="37489" y="31552"/>
                    </a:moveTo>
                    <a:lnTo>
                      <a:pt x="37489" y="37486"/>
                    </a:lnTo>
                    <a:lnTo>
                      <a:pt x="31553" y="37486"/>
                    </a:lnTo>
                    <a:lnTo>
                      <a:pt x="31553" y="31552"/>
                    </a:lnTo>
                    <a:close/>
                    <a:moveTo>
                      <a:pt x="43737" y="31552"/>
                    </a:moveTo>
                    <a:lnTo>
                      <a:pt x="43737" y="37486"/>
                    </a:lnTo>
                    <a:lnTo>
                      <a:pt x="37802" y="37486"/>
                    </a:lnTo>
                    <a:lnTo>
                      <a:pt x="37802" y="31552"/>
                    </a:lnTo>
                    <a:close/>
                    <a:moveTo>
                      <a:pt x="49985" y="31552"/>
                    </a:moveTo>
                    <a:lnTo>
                      <a:pt x="49985" y="37486"/>
                    </a:lnTo>
                    <a:lnTo>
                      <a:pt x="44049" y="37486"/>
                    </a:lnTo>
                    <a:lnTo>
                      <a:pt x="44049" y="31552"/>
                    </a:lnTo>
                    <a:close/>
                    <a:moveTo>
                      <a:pt x="56232" y="31552"/>
                    </a:moveTo>
                    <a:lnTo>
                      <a:pt x="56232" y="37486"/>
                    </a:lnTo>
                    <a:lnTo>
                      <a:pt x="50296" y="37486"/>
                    </a:lnTo>
                    <a:lnTo>
                      <a:pt x="50296" y="31552"/>
                    </a:lnTo>
                    <a:close/>
                    <a:moveTo>
                      <a:pt x="62480" y="31552"/>
                    </a:moveTo>
                    <a:lnTo>
                      <a:pt x="62480" y="37486"/>
                    </a:lnTo>
                    <a:lnTo>
                      <a:pt x="56545" y="37486"/>
                    </a:lnTo>
                    <a:lnTo>
                      <a:pt x="56545" y="31552"/>
                    </a:lnTo>
                    <a:close/>
                    <a:moveTo>
                      <a:pt x="68727" y="31552"/>
                    </a:moveTo>
                    <a:lnTo>
                      <a:pt x="68727" y="37486"/>
                    </a:lnTo>
                    <a:lnTo>
                      <a:pt x="62792" y="37486"/>
                    </a:lnTo>
                    <a:lnTo>
                      <a:pt x="62792" y="31552"/>
                    </a:lnTo>
                    <a:close/>
                    <a:moveTo>
                      <a:pt x="74975" y="31552"/>
                    </a:moveTo>
                    <a:lnTo>
                      <a:pt x="74975" y="37486"/>
                    </a:lnTo>
                    <a:lnTo>
                      <a:pt x="69039" y="37486"/>
                    </a:lnTo>
                    <a:lnTo>
                      <a:pt x="69039" y="31552"/>
                    </a:lnTo>
                    <a:close/>
                    <a:moveTo>
                      <a:pt x="81223" y="31552"/>
                    </a:moveTo>
                    <a:lnTo>
                      <a:pt x="81223" y="37486"/>
                    </a:lnTo>
                    <a:lnTo>
                      <a:pt x="75286" y="37486"/>
                    </a:lnTo>
                    <a:lnTo>
                      <a:pt x="75286" y="31552"/>
                    </a:lnTo>
                    <a:close/>
                    <a:moveTo>
                      <a:pt x="87470" y="31552"/>
                    </a:moveTo>
                    <a:lnTo>
                      <a:pt x="87470" y="37486"/>
                    </a:lnTo>
                    <a:lnTo>
                      <a:pt x="81535" y="37486"/>
                    </a:lnTo>
                    <a:lnTo>
                      <a:pt x="81535" y="31552"/>
                    </a:lnTo>
                    <a:close/>
                    <a:moveTo>
                      <a:pt x="93720" y="31552"/>
                    </a:moveTo>
                    <a:lnTo>
                      <a:pt x="93720" y="37486"/>
                    </a:lnTo>
                    <a:lnTo>
                      <a:pt x="87784" y="37486"/>
                    </a:lnTo>
                    <a:lnTo>
                      <a:pt x="87784" y="31552"/>
                    </a:lnTo>
                    <a:close/>
                    <a:moveTo>
                      <a:pt x="99967" y="31552"/>
                    </a:moveTo>
                    <a:lnTo>
                      <a:pt x="99967" y="37486"/>
                    </a:lnTo>
                    <a:lnTo>
                      <a:pt x="94031" y="37486"/>
                    </a:lnTo>
                    <a:lnTo>
                      <a:pt x="94031" y="31552"/>
                    </a:lnTo>
                    <a:close/>
                    <a:moveTo>
                      <a:pt x="106214" y="31552"/>
                    </a:moveTo>
                    <a:lnTo>
                      <a:pt x="106214" y="37486"/>
                    </a:lnTo>
                    <a:lnTo>
                      <a:pt x="100280" y="37486"/>
                    </a:lnTo>
                    <a:lnTo>
                      <a:pt x="100280" y="31552"/>
                    </a:lnTo>
                    <a:close/>
                    <a:moveTo>
                      <a:pt x="112461" y="31552"/>
                    </a:moveTo>
                    <a:lnTo>
                      <a:pt x="112461" y="37486"/>
                    </a:lnTo>
                    <a:lnTo>
                      <a:pt x="106527" y="37486"/>
                    </a:lnTo>
                    <a:lnTo>
                      <a:pt x="106527" y="31552"/>
                    </a:lnTo>
                    <a:close/>
                    <a:moveTo>
                      <a:pt x="118710" y="31552"/>
                    </a:moveTo>
                    <a:lnTo>
                      <a:pt x="118710" y="37486"/>
                    </a:lnTo>
                    <a:lnTo>
                      <a:pt x="112774" y="37486"/>
                    </a:lnTo>
                    <a:lnTo>
                      <a:pt x="112774" y="31552"/>
                    </a:lnTo>
                    <a:close/>
                    <a:moveTo>
                      <a:pt x="124957" y="31552"/>
                    </a:moveTo>
                    <a:lnTo>
                      <a:pt x="124957" y="37486"/>
                    </a:lnTo>
                    <a:lnTo>
                      <a:pt x="119021" y="37486"/>
                    </a:lnTo>
                    <a:lnTo>
                      <a:pt x="119021" y="31552"/>
                    </a:lnTo>
                    <a:close/>
                    <a:moveTo>
                      <a:pt x="131204" y="31552"/>
                    </a:moveTo>
                    <a:lnTo>
                      <a:pt x="131204" y="37486"/>
                    </a:lnTo>
                    <a:lnTo>
                      <a:pt x="125270" y="37486"/>
                    </a:lnTo>
                    <a:lnTo>
                      <a:pt x="125270" y="31552"/>
                    </a:lnTo>
                    <a:close/>
                    <a:moveTo>
                      <a:pt x="137451" y="31552"/>
                    </a:moveTo>
                    <a:lnTo>
                      <a:pt x="137451" y="37486"/>
                    </a:lnTo>
                    <a:lnTo>
                      <a:pt x="131517" y="37486"/>
                    </a:lnTo>
                    <a:lnTo>
                      <a:pt x="131517" y="31552"/>
                    </a:lnTo>
                    <a:close/>
                    <a:moveTo>
                      <a:pt x="143702" y="31552"/>
                    </a:moveTo>
                    <a:lnTo>
                      <a:pt x="143702" y="37486"/>
                    </a:lnTo>
                    <a:lnTo>
                      <a:pt x="137766" y="37486"/>
                    </a:lnTo>
                    <a:lnTo>
                      <a:pt x="137766" y="31552"/>
                    </a:lnTo>
                    <a:close/>
                    <a:moveTo>
                      <a:pt x="149949" y="31552"/>
                    </a:moveTo>
                    <a:lnTo>
                      <a:pt x="149949" y="37486"/>
                    </a:lnTo>
                    <a:lnTo>
                      <a:pt x="144015" y="37486"/>
                    </a:lnTo>
                    <a:lnTo>
                      <a:pt x="144015" y="31552"/>
                    </a:lnTo>
                    <a:close/>
                    <a:moveTo>
                      <a:pt x="156196" y="31552"/>
                    </a:moveTo>
                    <a:lnTo>
                      <a:pt x="156196" y="37486"/>
                    </a:lnTo>
                    <a:lnTo>
                      <a:pt x="150262" y="37486"/>
                    </a:lnTo>
                    <a:lnTo>
                      <a:pt x="150262" y="31552"/>
                    </a:lnTo>
                    <a:close/>
                    <a:moveTo>
                      <a:pt x="193684" y="31552"/>
                    </a:moveTo>
                    <a:lnTo>
                      <a:pt x="193684" y="37486"/>
                    </a:lnTo>
                    <a:lnTo>
                      <a:pt x="187749" y="37486"/>
                    </a:lnTo>
                    <a:lnTo>
                      <a:pt x="187749" y="31552"/>
                    </a:lnTo>
                    <a:close/>
                    <a:moveTo>
                      <a:pt x="199931" y="31552"/>
                    </a:moveTo>
                    <a:lnTo>
                      <a:pt x="199931" y="37486"/>
                    </a:lnTo>
                    <a:lnTo>
                      <a:pt x="193996" y="37486"/>
                    </a:lnTo>
                    <a:lnTo>
                      <a:pt x="193996" y="31552"/>
                    </a:lnTo>
                    <a:close/>
                    <a:moveTo>
                      <a:pt x="206180" y="31552"/>
                    </a:moveTo>
                    <a:lnTo>
                      <a:pt x="206180" y="37486"/>
                    </a:lnTo>
                    <a:lnTo>
                      <a:pt x="200244" y="37486"/>
                    </a:lnTo>
                    <a:lnTo>
                      <a:pt x="200244" y="31552"/>
                    </a:lnTo>
                    <a:close/>
                    <a:moveTo>
                      <a:pt x="212427" y="31552"/>
                    </a:moveTo>
                    <a:lnTo>
                      <a:pt x="212427" y="37486"/>
                    </a:lnTo>
                    <a:lnTo>
                      <a:pt x="206491" y="37486"/>
                    </a:lnTo>
                    <a:lnTo>
                      <a:pt x="206491" y="31552"/>
                    </a:lnTo>
                    <a:close/>
                    <a:moveTo>
                      <a:pt x="218674" y="31552"/>
                    </a:moveTo>
                    <a:lnTo>
                      <a:pt x="218674" y="37486"/>
                    </a:lnTo>
                    <a:lnTo>
                      <a:pt x="212739" y="37486"/>
                    </a:lnTo>
                    <a:lnTo>
                      <a:pt x="212739" y="31552"/>
                    </a:lnTo>
                    <a:close/>
                    <a:moveTo>
                      <a:pt x="224921" y="31552"/>
                    </a:moveTo>
                    <a:lnTo>
                      <a:pt x="224921" y="37486"/>
                    </a:lnTo>
                    <a:lnTo>
                      <a:pt x="218987" y="37486"/>
                    </a:lnTo>
                    <a:lnTo>
                      <a:pt x="218987" y="31552"/>
                    </a:lnTo>
                    <a:close/>
                    <a:moveTo>
                      <a:pt x="231170" y="31552"/>
                    </a:moveTo>
                    <a:lnTo>
                      <a:pt x="231170" y="37486"/>
                    </a:lnTo>
                    <a:lnTo>
                      <a:pt x="225234" y="37486"/>
                    </a:lnTo>
                    <a:lnTo>
                      <a:pt x="225234" y="31552"/>
                    </a:lnTo>
                    <a:close/>
                    <a:moveTo>
                      <a:pt x="237417" y="31552"/>
                    </a:moveTo>
                    <a:lnTo>
                      <a:pt x="237417" y="37486"/>
                    </a:lnTo>
                    <a:lnTo>
                      <a:pt x="231481" y="37486"/>
                    </a:lnTo>
                    <a:lnTo>
                      <a:pt x="231481" y="31552"/>
                    </a:lnTo>
                    <a:close/>
                    <a:moveTo>
                      <a:pt x="243664" y="31552"/>
                    </a:moveTo>
                    <a:lnTo>
                      <a:pt x="243664" y="37486"/>
                    </a:lnTo>
                    <a:lnTo>
                      <a:pt x="237729" y="37486"/>
                    </a:lnTo>
                    <a:lnTo>
                      <a:pt x="237729" y="31552"/>
                    </a:lnTo>
                    <a:close/>
                    <a:moveTo>
                      <a:pt x="249911" y="31552"/>
                    </a:moveTo>
                    <a:lnTo>
                      <a:pt x="249911" y="37486"/>
                    </a:lnTo>
                    <a:lnTo>
                      <a:pt x="243977" y="37486"/>
                    </a:lnTo>
                    <a:lnTo>
                      <a:pt x="243977" y="31552"/>
                    </a:lnTo>
                    <a:close/>
                    <a:moveTo>
                      <a:pt x="256161" y="31552"/>
                    </a:moveTo>
                    <a:lnTo>
                      <a:pt x="256161" y="37486"/>
                    </a:lnTo>
                    <a:lnTo>
                      <a:pt x="250225" y="37486"/>
                    </a:lnTo>
                    <a:lnTo>
                      <a:pt x="250225" y="31552"/>
                    </a:lnTo>
                    <a:close/>
                    <a:moveTo>
                      <a:pt x="262409" y="31552"/>
                    </a:moveTo>
                    <a:lnTo>
                      <a:pt x="262409" y="37486"/>
                    </a:lnTo>
                    <a:lnTo>
                      <a:pt x="256474" y="37486"/>
                    </a:lnTo>
                    <a:lnTo>
                      <a:pt x="256474" y="31552"/>
                    </a:lnTo>
                    <a:close/>
                    <a:moveTo>
                      <a:pt x="268656" y="31552"/>
                    </a:moveTo>
                    <a:lnTo>
                      <a:pt x="268656" y="37486"/>
                    </a:lnTo>
                    <a:lnTo>
                      <a:pt x="262721" y="37486"/>
                    </a:lnTo>
                    <a:lnTo>
                      <a:pt x="262721" y="31552"/>
                    </a:lnTo>
                    <a:close/>
                    <a:moveTo>
                      <a:pt x="274904" y="31552"/>
                    </a:moveTo>
                    <a:lnTo>
                      <a:pt x="274904" y="37486"/>
                    </a:lnTo>
                    <a:lnTo>
                      <a:pt x="268968" y="37486"/>
                    </a:lnTo>
                    <a:lnTo>
                      <a:pt x="268968" y="31552"/>
                    </a:lnTo>
                    <a:close/>
                    <a:moveTo>
                      <a:pt x="6251" y="37799"/>
                    </a:moveTo>
                    <a:lnTo>
                      <a:pt x="6251" y="43735"/>
                    </a:lnTo>
                    <a:lnTo>
                      <a:pt x="315" y="43735"/>
                    </a:lnTo>
                    <a:lnTo>
                      <a:pt x="315" y="37799"/>
                    </a:lnTo>
                    <a:close/>
                    <a:moveTo>
                      <a:pt x="12498" y="37799"/>
                    </a:moveTo>
                    <a:lnTo>
                      <a:pt x="12498" y="43735"/>
                    </a:lnTo>
                    <a:lnTo>
                      <a:pt x="6562" y="43735"/>
                    </a:lnTo>
                    <a:lnTo>
                      <a:pt x="6562" y="37799"/>
                    </a:lnTo>
                    <a:close/>
                    <a:moveTo>
                      <a:pt x="18745" y="37799"/>
                    </a:moveTo>
                    <a:lnTo>
                      <a:pt x="18745" y="43735"/>
                    </a:lnTo>
                    <a:lnTo>
                      <a:pt x="12810" y="43735"/>
                    </a:lnTo>
                    <a:lnTo>
                      <a:pt x="12810" y="37799"/>
                    </a:lnTo>
                    <a:close/>
                    <a:moveTo>
                      <a:pt x="24992" y="37799"/>
                    </a:moveTo>
                    <a:lnTo>
                      <a:pt x="24992" y="43735"/>
                    </a:lnTo>
                    <a:lnTo>
                      <a:pt x="19058" y="43735"/>
                    </a:lnTo>
                    <a:lnTo>
                      <a:pt x="19058" y="37799"/>
                    </a:lnTo>
                    <a:close/>
                    <a:moveTo>
                      <a:pt x="31242" y="37799"/>
                    </a:moveTo>
                    <a:lnTo>
                      <a:pt x="31242" y="43735"/>
                    </a:lnTo>
                    <a:lnTo>
                      <a:pt x="25305" y="43735"/>
                    </a:lnTo>
                    <a:lnTo>
                      <a:pt x="25305" y="37799"/>
                    </a:lnTo>
                    <a:close/>
                    <a:moveTo>
                      <a:pt x="37489" y="37799"/>
                    </a:moveTo>
                    <a:lnTo>
                      <a:pt x="37489" y="43735"/>
                    </a:lnTo>
                    <a:lnTo>
                      <a:pt x="31553" y="43735"/>
                    </a:lnTo>
                    <a:lnTo>
                      <a:pt x="31553" y="37799"/>
                    </a:lnTo>
                    <a:close/>
                    <a:moveTo>
                      <a:pt x="43737" y="37799"/>
                    </a:moveTo>
                    <a:lnTo>
                      <a:pt x="43737" y="43735"/>
                    </a:lnTo>
                    <a:lnTo>
                      <a:pt x="37802" y="43735"/>
                    </a:lnTo>
                    <a:lnTo>
                      <a:pt x="37802" y="37799"/>
                    </a:lnTo>
                    <a:close/>
                    <a:moveTo>
                      <a:pt x="49985" y="37799"/>
                    </a:moveTo>
                    <a:lnTo>
                      <a:pt x="49985" y="43735"/>
                    </a:lnTo>
                    <a:lnTo>
                      <a:pt x="44049" y="43735"/>
                    </a:lnTo>
                    <a:lnTo>
                      <a:pt x="44049" y="37799"/>
                    </a:lnTo>
                    <a:close/>
                    <a:moveTo>
                      <a:pt x="56232" y="37799"/>
                    </a:moveTo>
                    <a:lnTo>
                      <a:pt x="56232" y="43735"/>
                    </a:lnTo>
                    <a:lnTo>
                      <a:pt x="50296" y="43735"/>
                    </a:lnTo>
                    <a:lnTo>
                      <a:pt x="50296" y="37799"/>
                    </a:lnTo>
                    <a:close/>
                    <a:moveTo>
                      <a:pt x="62480" y="37799"/>
                    </a:moveTo>
                    <a:lnTo>
                      <a:pt x="62480" y="43735"/>
                    </a:lnTo>
                    <a:lnTo>
                      <a:pt x="56545" y="43735"/>
                    </a:lnTo>
                    <a:lnTo>
                      <a:pt x="56545" y="37799"/>
                    </a:lnTo>
                    <a:close/>
                    <a:moveTo>
                      <a:pt x="68727" y="37799"/>
                    </a:moveTo>
                    <a:lnTo>
                      <a:pt x="68727" y="43735"/>
                    </a:lnTo>
                    <a:lnTo>
                      <a:pt x="62792" y="43735"/>
                    </a:lnTo>
                    <a:lnTo>
                      <a:pt x="62792" y="37799"/>
                    </a:lnTo>
                    <a:close/>
                    <a:moveTo>
                      <a:pt x="74975" y="37799"/>
                    </a:moveTo>
                    <a:lnTo>
                      <a:pt x="74975" y="43735"/>
                    </a:lnTo>
                    <a:lnTo>
                      <a:pt x="69039" y="43735"/>
                    </a:lnTo>
                    <a:lnTo>
                      <a:pt x="69039" y="37799"/>
                    </a:lnTo>
                    <a:close/>
                    <a:moveTo>
                      <a:pt x="81223" y="37799"/>
                    </a:moveTo>
                    <a:lnTo>
                      <a:pt x="81223" y="43735"/>
                    </a:lnTo>
                    <a:lnTo>
                      <a:pt x="75286" y="43735"/>
                    </a:lnTo>
                    <a:lnTo>
                      <a:pt x="75286" y="37799"/>
                    </a:lnTo>
                    <a:close/>
                    <a:moveTo>
                      <a:pt x="87470" y="37799"/>
                    </a:moveTo>
                    <a:lnTo>
                      <a:pt x="87470" y="43735"/>
                    </a:lnTo>
                    <a:lnTo>
                      <a:pt x="81535" y="43735"/>
                    </a:lnTo>
                    <a:lnTo>
                      <a:pt x="81535" y="37799"/>
                    </a:lnTo>
                    <a:close/>
                    <a:moveTo>
                      <a:pt x="93720" y="37799"/>
                    </a:moveTo>
                    <a:lnTo>
                      <a:pt x="93720" y="43735"/>
                    </a:lnTo>
                    <a:lnTo>
                      <a:pt x="87784" y="43735"/>
                    </a:lnTo>
                    <a:lnTo>
                      <a:pt x="87784" y="37799"/>
                    </a:lnTo>
                    <a:close/>
                    <a:moveTo>
                      <a:pt x="99967" y="37799"/>
                    </a:moveTo>
                    <a:lnTo>
                      <a:pt x="99967" y="43735"/>
                    </a:lnTo>
                    <a:lnTo>
                      <a:pt x="94031" y="43735"/>
                    </a:lnTo>
                    <a:lnTo>
                      <a:pt x="94031" y="37799"/>
                    </a:lnTo>
                    <a:close/>
                    <a:moveTo>
                      <a:pt x="106214" y="37799"/>
                    </a:moveTo>
                    <a:lnTo>
                      <a:pt x="106214" y="43735"/>
                    </a:lnTo>
                    <a:lnTo>
                      <a:pt x="100280" y="43735"/>
                    </a:lnTo>
                    <a:lnTo>
                      <a:pt x="100280" y="37799"/>
                    </a:lnTo>
                    <a:close/>
                    <a:moveTo>
                      <a:pt x="112461" y="37799"/>
                    </a:moveTo>
                    <a:lnTo>
                      <a:pt x="112461" y="43735"/>
                    </a:lnTo>
                    <a:lnTo>
                      <a:pt x="106527" y="43735"/>
                    </a:lnTo>
                    <a:lnTo>
                      <a:pt x="106527" y="37799"/>
                    </a:lnTo>
                    <a:close/>
                    <a:moveTo>
                      <a:pt x="118710" y="37799"/>
                    </a:moveTo>
                    <a:lnTo>
                      <a:pt x="118710" y="43735"/>
                    </a:lnTo>
                    <a:lnTo>
                      <a:pt x="112774" y="43735"/>
                    </a:lnTo>
                    <a:lnTo>
                      <a:pt x="112774" y="37799"/>
                    </a:lnTo>
                    <a:close/>
                    <a:moveTo>
                      <a:pt x="124957" y="37799"/>
                    </a:moveTo>
                    <a:lnTo>
                      <a:pt x="124957" y="43735"/>
                    </a:lnTo>
                    <a:lnTo>
                      <a:pt x="119021" y="43735"/>
                    </a:lnTo>
                    <a:lnTo>
                      <a:pt x="119021" y="37799"/>
                    </a:lnTo>
                    <a:close/>
                    <a:moveTo>
                      <a:pt x="131204" y="37799"/>
                    </a:moveTo>
                    <a:lnTo>
                      <a:pt x="131204" y="43735"/>
                    </a:lnTo>
                    <a:lnTo>
                      <a:pt x="125270" y="43735"/>
                    </a:lnTo>
                    <a:lnTo>
                      <a:pt x="125270" y="37799"/>
                    </a:lnTo>
                    <a:close/>
                    <a:moveTo>
                      <a:pt x="137451" y="37799"/>
                    </a:moveTo>
                    <a:lnTo>
                      <a:pt x="137451" y="43735"/>
                    </a:lnTo>
                    <a:lnTo>
                      <a:pt x="131517" y="43735"/>
                    </a:lnTo>
                    <a:lnTo>
                      <a:pt x="131517" y="37799"/>
                    </a:lnTo>
                    <a:close/>
                    <a:moveTo>
                      <a:pt x="143702" y="37799"/>
                    </a:moveTo>
                    <a:lnTo>
                      <a:pt x="143702" y="43735"/>
                    </a:lnTo>
                    <a:lnTo>
                      <a:pt x="137766" y="43735"/>
                    </a:lnTo>
                    <a:lnTo>
                      <a:pt x="137766" y="37799"/>
                    </a:lnTo>
                    <a:close/>
                    <a:moveTo>
                      <a:pt x="149949" y="37799"/>
                    </a:moveTo>
                    <a:lnTo>
                      <a:pt x="149949" y="43735"/>
                    </a:lnTo>
                    <a:lnTo>
                      <a:pt x="144015" y="43735"/>
                    </a:lnTo>
                    <a:lnTo>
                      <a:pt x="144015" y="37799"/>
                    </a:lnTo>
                    <a:close/>
                    <a:moveTo>
                      <a:pt x="156196" y="37799"/>
                    </a:moveTo>
                    <a:lnTo>
                      <a:pt x="156196" y="43735"/>
                    </a:lnTo>
                    <a:lnTo>
                      <a:pt x="150262" y="43735"/>
                    </a:lnTo>
                    <a:lnTo>
                      <a:pt x="150262" y="37799"/>
                    </a:lnTo>
                    <a:close/>
                    <a:moveTo>
                      <a:pt x="162445" y="37799"/>
                    </a:moveTo>
                    <a:lnTo>
                      <a:pt x="162445" y="43735"/>
                    </a:lnTo>
                    <a:lnTo>
                      <a:pt x="156509" y="43735"/>
                    </a:lnTo>
                    <a:lnTo>
                      <a:pt x="156509" y="37799"/>
                    </a:lnTo>
                    <a:close/>
                    <a:moveTo>
                      <a:pt x="168692" y="37799"/>
                    </a:moveTo>
                    <a:lnTo>
                      <a:pt x="168692" y="43735"/>
                    </a:lnTo>
                    <a:lnTo>
                      <a:pt x="162756" y="43735"/>
                    </a:lnTo>
                    <a:lnTo>
                      <a:pt x="162756" y="37799"/>
                    </a:lnTo>
                    <a:close/>
                    <a:moveTo>
                      <a:pt x="174939" y="37799"/>
                    </a:moveTo>
                    <a:lnTo>
                      <a:pt x="174939" y="43735"/>
                    </a:lnTo>
                    <a:lnTo>
                      <a:pt x="169005" y="43735"/>
                    </a:lnTo>
                    <a:lnTo>
                      <a:pt x="169005" y="37799"/>
                    </a:lnTo>
                    <a:close/>
                    <a:moveTo>
                      <a:pt x="181186" y="37799"/>
                    </a:moveTo>
                    <a:lnTo>
                      <a:pt x="181186" y="43735"/>
                    </a:lnTo>
                    <a:lnTo>
                      <a:pt x="175252" y="43735"/>
                    </a:lnTo>
                    <a:lnTo>
                      <a:pt x="175252" y="37799"/>
                    </a:lnTo>
                    <a:close/>
                    <a:moveTo>
                      <a:pt x="187435" y="37799"/>
                    </a:moveTo>
                    <a:lnTo>
                      <a:pt x="187435" y="43735"/>
                    </a:lnTo>
                    <a:lnTo>
                      <a:pt x="181499" y="43735"/>
                    </a:lnTo>
                    <a:lnTo>
                      <a:pt x="181499" y="37799"/>
                    </a:lnTo>
                    <a:close/>
                    <a:moveTo>
                      <a:pt x="193684" y="37799"/>
                    </a:moveTo>
                    <a:lnTo>
                      <a:pt x="193684" y="43735"/>
                    </a:lnTo>
                    <a:lnTo>
                      <a:pt x="187749" y="43735"/>
                    </a:lnTo>
                    <a:lnTo>
                      <a:pt x="187749" y="37799"/>
                    </a:lnTo>
                    <a:close/>
                    <a:moveTo>
                      <a:pt x="199931" y="37799"/>
                    </a:moveTo>
                    <a:lnTo>
                      <a:pt x="199931" y="43735"/>
                    </a:lnTo>
                    <a:lnTo>
                      <a:pt x="193996" y="43735"/>
                    </a:lnTo>
                    <a:lnTo>
                      <a:pt x="193996" y="37799"/>
                    </a:lnTo>
                    <a:close/>
                    <a:moveTo>
                      <a:pt x="206180" y="37799"/>
                    </a:moveTo>
                    <a:lnTo>
                      <a:pt x="206180" y="43735"/>
                    </a:lnTo>
                    <a:lnTo>
                      <a:pt x="200244" y="43735"/>
                    </a:lnTo>
                    <a:lnTo>
                      <a:pt x="200244" y="37799"/>
                    </a:lnTo>
                    <a:close/>
                    <a:moveTo>
                      <a:pt x="212427" y="37799"/>
                    </a:moveTo>
                    <a:lnTo>
                      <a:pt x="212427" y="43735"/>
                    </a:lnTo>
                    <a:lnTo>
                      <a:pt x="206491" y="43735"/>
                    </a:lnTo>
                    <a:lnTo>
                      <a:pt x="206491" y="37799"/>
                    </a:lnTo>
                    <a:close/>
                    <a:moveTo>
                      <a:pt x="218674" y="37799"/>
                    </a:moveTo>
                    <a:lnTo>
                      <a:pt x="218674" y="43735"/>
                    </a:lnTo>
                    <a:lnTo>
                      <a:pt x="212739" y="43735"/>
                    </a:lnTo>
                    <a:lnTo>
                      <a:pt x="212739" y="37799"/>
                    </a:lnTo>
                    <a:close/>
                    <a:moveTo>
                      <a:pt x="224921" y="37799"/>
                    </a:moveTo>
                    <a:lnTo>
                      <a:pt x="224921" y="43735"/>
                    </a:lnTo>
                    <a:lnTo>
                      <a:pt x="218987" y="43735"/>
                    </a:lnTo>
                    <a:lnTo>
                      <a:pt x="218987" y="37799"/>
                    </a:lnTo>
                    <a:close/>
                    <a:moveTo>
                      <a:pt x="231170" y="37799"/>
                    </a:moveTo>
                    <a:lnTo>
                      <a:pt x="231170" y="43735"/>
                    </a:lnTo>
                    <a:lnTo>
                      <a:pt x="225234" y="43735"/>
                    </a:lnTo>
                    <a:lnTo>
                      <a:pt x="225234" y="37799"/>
                    </a:lnTo>
                    <a:close/>
                    <a:moveTo>
                      <a:pt x="237417" y="37799"/>
                    </a:moveTo>
                    <a:lnTo>
                      <a:pt x="237417" y="43735"/>
                    </a:lnTo>
                    <a:lnTo>
                      <a:pt x="231481" y="43735"/>
                    </a:lnTo>
                    <a:lnTo>
                      <a:pt x="231481" y="37799"/>
                    </a:lnTo>
                    <a:close/>
                    <a:moveTo>
                      <a:pt x="243664" y="37799"/>
                    </a:moveTo>
                    <a:lnTo>
                      <a:pt x="243664" y="43735"/>
                    </a:lnTo>
                    <a:lnTo>
                      <a:pt x="237729" y="43735"/>
                    </a:lnTo>
                    <a:lnTo>
                      <a:pt x="237729" y="37799"/>
                    </a:lnTo>
                    <a:close/>
                    <a:moveTo>
                      <a:pt x="249911" y="37799"/>
                    </a:moveTo>
                    <a:lnTo>
                      <a:pt x="249911" y="43735"/>
                    </a:lnTo>
                    <a:lnTo>
                      <a:pt x="243977" y="43735"/>
                    </a:lnTo>
                    <a:lnTo>
                      <a:pt x="243977" y="37799"/>
                    </a:lnTo>
                    <a:close/>
                    <a:moveTo>
                      <a:pt x="256161" y="37799"/>
                    </a:moveTo>
                    <a:lnTo>
                      <a:pt x="256161" y="43735"/>
                    </a:lnTo>
                    <a:lnTo>
                      <a:pt x="250225" y="43735"/>
                    </a:lnTo>
                    <a:lnTo>
                      <a:pt x="250225" y="37799"/>
                    </a:lnTo>
                    <a:close/>
                    <a:moveTo>
                      <a:pt x="262409" y="37799"/>
                    </a:moveTo>
                    <a:lnTo>
                      <a:pt x="262409" y="43735"/>
                    </a:lnTo>
                    <a:lnTo>
                      <a:pt x="256474" y="43735"/>
                    </a:lnTo>
                    <a:lnTo>
                      <a:pt x="256474" y="37799"/>
                    </a:lnTo>
                    <a:close/>
                    <a:moveTo>
                      <a:pt x="268656" y="37799"/>
                    </a:moveTo>
                    <a:lnTo>
                      <a:pt x="268656" y="43735"/>
                    </a:lnTo>
                    <a:lnTo>
                      <a:pt x="262721" y="43735"/>
                    </a:lnTo>
                    <a:lnTo>
                      <a:pt x="262721" y="37799"/>
                    </a:lnTo>
                    <a:close/>
                    <a:moveTo>
                      <a:pt x="274904" y="37799"/>
                    </a:moveTo>
                    <a:lnTo>
                      <a:pt x="274904" y="43735"/>
                    </a:lnTo>
                    <a:lnTo>
                      <a:pt x="268968" y="43735"/>
                    </a:lnTo>
                    <a:lnTo>
                      <a:pt x="268968" y="37799"/>
                    </a:lnTo>
                    <a:close/>
                    <a:moveTo>
                      <a:pt x="6251" y="44046"/>
                    </a:moveTo>
                    <a:lnTo>
                      <a:pt x="6251" y="49982"/>
                    </a:lnTo>
                    <a:lnTo>
                      <a:pt x="315" y="49982"/>
                    </a:lnTo>
                    <a:lnTo>
                      <a:pt x="315" y="44046"/>
                    </a:lnTo>
                    <a:close/>
                    <a:moveTo>
                      <a:pt x="12498" y="44046"/>
                    </a:moveTo>
                    <a:lnTo>
                      <a:pt x="12498" y="49982"/>
                    </a:lnTo>
                    <a:lnTo>
                      <a:pt x="6562" y="49982"/>
                    </a:lnTo>
                    <a:lnTo>
                      <a:pt x="6562" y="44046"/>
                    </a:lnTo>
                    <a:close/>
                    <a:moveTo>
                      <a:pt x="18745" y="44046"/>
                    </a:moveTo>
                    <a:lnTo>
                      <a:pt x="18745" y="49982"/>
                    </a:lnTo>
                    <a:lnTo>
                      <a:pt x="12810" y="49982"/>
                    </a:lnTo>
                    <a:lnTo>
                      <a:pt x="12810" y="44046"/>
                    </a:lnTo>
                    <a:close/>
                    <a:moveTo>
                      <a:pt x="24992" y="44046"/>
                    </a:moveTo>
                    <a:lnTo>
                      <a:pt x="24992" y="49982"/>
                    </a:lnTo>
                    <a:lnTo>
                      <a:pt x="19058" y="49982"/>
                    </a:lnTo>
                    <a:lnTo>
                      <a:pt x="19058" y="44046"/>
                    </a:lnTo>
                    <a:close/>
                    <a:moveTo>
                      <a:pt x="31242" y="44046"/>
                    </a:moveTo>
                    <a:lnTo>
                      <a:pt x="31242" y="49982"/>
                    </a:lnTo>
                    <a:lnTo>
                      <a:pt x="25305" y="49982"/>
                    </a:lnTo>
                    <a:lnTo>
                      <a:pt x="25305" y="44046"/>
                    </a:lnTo>
                    <a:close/>
                    <a:moveTo>
                      <a:pt x="37489" y="44046"/>
                    </a:moveTo>
                    <a:lnTo>
                      <a:pt x="37489" y="49982"/>
                    </a:lnTo>
                    <a:lnTo>
                      <a:pt x="31553" y="49982"/>
                    </a:lnTo>
                    <a:lnTo>
                      <a:pt x="31553" y="44046"/>
                    </a:lnTo>
                    <a:close/>
                    <a:moveTo>
                      <a:pt x="43737" y="44046"/>
                    </a:moveTo>
                    <a:lnTo>
                      <a:pt x="43737" y="49982"/>
                    </a:lnTo>
                    <a:lnTo>
                      <a:pt x="37802" y="49982"/>
                    </a:lnTo>
                    <a:lnTo>
                      <a:pt x="37802" y="44046"/>
                    </a:lnTo>
                    <a:close/>
                    <a:moveTo>
                      <a:pt x="49985" y="44046"/>
                    </a:moveTo>
                    <a:lnTo>
                      <a:pt x="49985" y="49982"/>
                    </a:lnTo>
                    <a:lnTo>
                      <a:pt x="44049" y="49982"/>
                    </a:lnTo>
                    <a:lnTo>
                      <a:pt x="44049" y="44046"/>
                    </a:lnTo>
                    <a:close/>
                    <a:moveTo>
                      <a:pt x="56232" y="44046"/>
                    </a:moveTo>
                    <a:lnTo>
                      <a:pt x="56232" y="49982"/>
                    </a:lnTo>
                    <a:lnTo>
                      <a:pt x="50296" y="49982"/>
                    </a:lnTo>
                    <a:lnTo>
                      <a:pt x="50296" y="44046"/>
                    </a:lnTo>
                    <a:close/>
                    <a:moveTo>
                      <a:pt x="62480" y="44046"/>
                    </a:moveTo>
                    <a:lnTo>
                      <a:pt x="62480" y="49982"/>
                    </a:lnTo>
                    <a:lnTo>
                      <a:pt x="56545" y="49982"/>
                    </a:lnTo>
                    <a:lnTo>
                      <a:pt x="56545" y="44046"/>
                    </a:lnTo>
                    <a:close/>
                    <a:moveTo>
                      <a:pt x="68727" y="44046"/>
                    </a:moveTo>
                    <a:lnTo>
                      <a:pt x="68727" y="49982"/>
                    </a:lnTo>
                    <a:lnTo>
                      <a:pt x="62792" y="49982"/>
                    </a:lnTo>
                    <a:lnTo>
                      <a:pt x="62792" y="44046"/>
                    </a:lnTo>
                    <a:close/>
                    <a:moveTo>
                      <a:pt x="74975" y="44046"/>
                    </a:moveTo>
                    <a:lnTo>
                      <a:pt x="74975" y="49982"/>
                    </a:lnTo>
                    <a:lnTo>
                      <a:pt x="69039" y="49982"/>
                    </a:lnTo>
                    <a:lnTo>
                      <a:pt x="69039" y="44046"/>
                    </a:lnTo>
                    <a:close/>
                    <a:moveTo>
                      <a:pt x="81223" y="44046"/>
                    </a:moveTo>
                    <a:lnTo>
                      <a:pt x="81223" y="49982"/>
                    </a:lnTo>
                    <a:lnTo>
                      <a:pt x="75286" y="49982"/>
                    </a:lnTo>
                    <a:lnTo>
                      <a:pt x="75286" y="44046"/>
                    </a:lnTo>
                    <a:close/>
                    <a:moveTo>
                      <a:pt x="87470" y="44046"/>
                    </a:moveTo>
                    <a:lnTo>
                      <a:pt x="87470" y="49982"/>
                    </a:lnTo>
                    <a:lnTo>
                      <a:pt x="81535" y="49982"/>
                    </a:lnTo>
                    <a:lnTo>
                      <a:pt x="81535" y="44046"/>
                    </a:lnTo>
                    <a:close/>
                    <a:moveTo>
                      <a:pt x="93720" y="44046"/>
                    </a:moveTo>
                    <a:lnTo>
                      <a:pt x="93720" y="49982"/>
                    </a:lnTo>
                    <a:lnTo>
                      <a:pt x="87784" y="49982"/>
                    </a:lnTo>
                    <a:lnTo>
                      <a:pt x="87784" y="44046"/>
                    </a:lnTo>
                    <a:close/>
                    <a:moveTo>
                      <a:pt x="99967" y="44046"/>
                    </a:moveTo>
                    <a:lnTo>
                      <a:pt x="99967" y="49982"/>
                    </a:lnTo>
                    <a:lnTo>
                      <a:pt x="94031" y="49982"/>
                    </a:lnTo>
                    <a:lnTo>
                      <a:pt x="94031" y="44046"/>
                    </a:lnTo>
                    <a:close/>
                    <a:moveTo>
                      <a:pt x="106214" y="44046"/>
                    </a:moveTo>
                    <a:lnTo>
                      <a:pt x="106214" y="49982"/>
                    </a:lnTo>
                    <a:lnTo>
                      <a:pt x="100278" y="49982"/>
                    </a:lnTo>
                    <a:lnTo>
                      <a:pt x="100278" y="44046"/>
                    </a:lnTo>
                    <a:close/>
                    <a:moveTo>
                      <a:pt x="112461" y="44046"/>
                    </a:moveTo>
                    <a:lnTo>
                      <a:pt x="112461" y="49982"/>
                    </a:lnTo>
                    <a:lnTo>
                      <a:pt x="106527" y="49982"/>
                    </a:lnTo>
                    <a:lnTo>
                      <a:pt x="106527" y="44046"/>
                    </a:lnTo>
                    <a:close/>
                    <a:moveTo>
                      <a:pt x="118710" y="44046"/>
                    </a:moveTo>
                    <a:lnTo>
                      <a:pt x="118710" y="49982"/>
                    </a:lnTo>
                    <a:lnTo>
                      <a:pt x="112774" y="49982"/>
                    </a:lnTo>
                    <a:lnTo>
                      <a:pt x="112774" y="44046"/>
                    </a:lnTo>
                    <a:close/>
                    <a:moveTo>
                      <a:pt x="124957" y="44046"/>
                    </a:moveTo>
                    <a:lnTo>
                      <a:pt x="124957" y="49982"/>
                    </a:lnTo>
                    <a:lnTo>
                      <a:pt x="119021" y="49982"/>
                    </a:lnTo>
                    <a:lnTo>
                      <a:pt x="119021" y="44046"/>
                    </a:lnTo>
                    <a:close/>
                    <a:moveTo>
                      <a:pt x="131204" y="44046"/>
                    </a:moveTo>
                    <a:lnTo>
                      <a:pt x="131204" y="49982"/>
                    </a:lnTo>
                    <a:lnTo>
                      <a:pt x="125270" y="49982"/>
                    </a:lnTo>
                    <a:lnTo>
                      <a:pt x="125270" y="44046"/>
                    </a:lnTo>
                    <a:close/>
                    <a:moveTo>
                      <a:pt x="137451" y="44046"/>
                    </a:moveTo>
                    <a:lnTo>
                      <a:pt x="137451" y="49982"/>
                    </a:lnTo>
                    <a:lnTo>
                      <a:pt x="131517" y="49982"/>
                    </a:lnTo>
                    <a:lnTo>
                      <a:pt x="131517" y="44046"/>
                    </a:lnTo>
                    <a:close/>
                    <a:moveTo>
                      <a:pt x="143702" y="44046"/>
                    </a:moveTo>
                    <a:lnTo>
                      <a:pt x="143702" y="49982"/>
                    </a:lnTo>
                    <a:lnTo>
                      <a:pt x="137766" y="49982"/>
                    </a:lnTo>
                    <a:lnTo>
                      <a:pt x="137766" y="44046"/>
                    </a:lnTo>
                    <a:close/>
                    <a:moveTo>
                      <a:pt x="149949" y="44046"/>
                    </a:moveTo>
                    <a:lnTo>
                      <a:pt x="149949" y="49982"/>
                    </a:lnTo>
                    <a:lnTo>
                      <a:pt x="144015" y="49982"/>
                    </a:lnTo>
                    <a:lnTo>
                      <a:pt x="144015" y="44046"/>
                    </a:lnTo>
                    <a:close/>
                    <a:moveTo>
                      <a:pt x="156196" y="44046"/>
                    </a:moveTo>
                    <a:lnTo>
                      <a:pt x="156196" y="49982"/>
                    </a:lnTo>
                    <a:lnTo>
                      <a:pt x="150262" y="49982"/>
                    </a:lnTo>
                    <a:lnTo>
                      <a:pt x="150262" y="44046"/>
                    </a:lnTo>
                    <a:close/>
                    <a:moveTo>
                      <a:pt x="162445" y="44046"/>
                    </a:moveTo>
                    <a:lnTo>
                      <a:pt x="162445" y="49982"/>
                    </a:lnTo>
                    <a:lnTo>
                      <a:pt x="156509" y="49982"/>
                    </a:lnTo>
                    <a:lnTo>
                      <a:pt x="156509" y="44046"/>
                    </a:lnTo>
                    <a:close/>
                    <a:moveTo>
                      <a:pt x="168692" y="44046"/>
                    </a:moveTo>
                    <a:lnTo>
                      <a:pt x="168692" y="49982"/>
                    </a:lnTo>
                    <a:lnTo>
                      <a:pt x="162756" y="49982"/>
                    </a:lnTo>
                    <a:lnTo>
                      <a:pt x="162756" y="44046"/>
                    </a:lnTo>
                    <a:close/>
                    <a:moveTo>
                      <a:pt x="174939" y="44046"/>
                    </a:moveTo>
                    <a:lnTo>
                      <a:pt x="174939" y="49982"/>
                    </a:lnTo>
                    <a:lnTo>
                      <a:pt x="169005" y="49982"/>
                    </a:lnTo>
                    <a:lnTo>
                      <a:pt x="169005" y="44046"/>
                    </a:lnTo>
                    <a:close/>
                    <a:moveTo>
                      <a:pt x="181186" y="44046"/>
                    </a:moveTo>
                    <a:lnTo>
                      <a:pt x="181186" y="49982"/>
                    </a:lnTo>
                    <a:lnTo>
                      <a:pt x="175252" y="49982"/>
                    </a:lnTo>
                    <a:lnTo>
                      <a:pt x="175252" y="44046"/>
                    </a:lnTo>
                    <a:close/>
                    <a:moveTo>
                      <a:pt x="187435" y="44046"/>
                    </a:moveTo>
                    <a:lnTo>
                      <a:pt x="187435" y="49982"/>
                    </a:lnTo>
                    <a:lnTo>
                      <a:pt x="181499" y="49982"/>
                    </a:lnTo>
                    <a:lnTo>
                      <a:pt x="181499" y="44046"/>
                    </a:lnTo>
                    <a:close/>
                    <a:moveTo>
                      <a:pt x="193684" y="44046"/>
                    </a:moveTo>
                    <a:lnTo>
                      <a:pt x="193684" y="49982"/>
                    </a:lnTo>
                    <a:lnTo>
                      <a:pt x="187749" y="49982"/>
                    </a:lnTo>
                    <a:lnTo>
                      <a:pt x="187749" y="44046"/>
                    </a:lnTo>
                    <a:close/>
                    <a:moveTo>
                      <a:pt x="199931" y="44046"/>
                    </a:moveTo>
                    <a:lnTo>
                      <a:pt x="199931" y="49982"/>
                    </a:lnTo>
                    <a:lnTo>
                      <a:pt x="193996" y="49982"/>
                    </a:lnTo>
                    <a:lnTo>
                      <a:pt x="193996" y="44046"/>
                    </a:lnTo>
                    <a:close/>
                    <a:moveTo>
                      <a:pt x="206180" y="44046"/>
                    </a:moveTo>
                    <a:lnTo>
                      <a:pt x="206180" y="49982"/>
                    </a:lnTo>
                    <a:lnTo>
                      <a:pt x="200244" y="49982"/>
                    </a:lnTo>
                    <a:lnTo>
                      <a:pt x="200244" y="44046"/>
                    </a:lnTo>
                    <a:close/>
                    <a:moveTo>
                      <a:pt x="212427" y="44046"/>
                    </a:moveTo>
                    <a:lnTo>
                      <a:pt x="212427" y="49982"/>
                    </a:lnTo>
                    <a:lnTo>
                      <a:pt x="206491" y="49982"/>
                    </a:lnTo>
                    <a:lnTo>
                      <a:pt x="206491" y="44046"/>
                    </a:lnTo>
                    <a:close/>
                    <a:moveTo>
                      <a:pt x="218674" y="44046"/>
                    </a:moveTo>
                    <a:lnTo>
                      <a:pt x="218674" y="49982"/>
                    </a:lnTo>
                    <a:lnTo>
                      <a:pt x="212739" y="49982"/>
                    </a:lnTo>
                    <a:lnTo>
                      <a:pt x="212739" y="44046"/>
                    </a:lnTo>
                    <a:close/>
                    <a:moveTo>
                      <a:pt x="224921" y="44046"/>
                    </a:moveTo>
                    <a:lnTo>
                      <a:pt x="224921" y="49982"/>
                    </a:lnTo>
                    <a:lnTo>
                      <a:pt x="218987" y="49982"/>
                    </a:lnTo>
                    <a:lnTo>
                      <a:pt x="218987" y="44046"/>
                    </a:lnTo>
                    <a:close/>
                    <a:moveTo>
                      <a:pt x="231170" y="44046"/>
                    </a:moveTo>
                    <a:lnTo>
                      <a:pt x="231170" y="49982"/>
                    </a:lnTo>
                    <a:lnTo>
                      <a:pt x="225234" y="49982"/>
                    </a:lnTo>
                    <a:lnTo>
                      <a:pt x="225234" y="44046"/>
                    </a:lnTo>
                    <a:close/>
                    <a:moveTo>
                      <a:pt x="237417" y="44046"/>
                    </a:moveTo>
                    <a:lnTo>
                      <a:pt x="237417" y="49982"/>
                    </a:lnTo>
                    <a:lnTo>
                      <a:pt x="231481" y="49982"/>
                    </a:lnTo>
                    <a:lnTo>
                      <a:pt x="231481" y="44046"/>
                    </a:lnTo>
                    <a:close/>
                    <a:moveTo>
                      <a:pt x="243664" y="44046"/>
                    </a:moveTo>
                    <a:lnTo>
                      <a:pt x="243664" y="49982"/>
                    </a:lnTo>
                    <a:lnTo>
                      <a:pt x="237729" y="49982"/>
                    </a:lnTo>
                    <a:lnTo>
                      <a:pt x="237729" y="44046"/>
                    </a:lnTo>
                    <a:close/>
                    <a:moveTo>
                      <a:pt x="249911" y="44046"/>
                    </a:moveTo>
                    <a:lnTo>
                      <a:pt x="249911" y="49982"/>
                    </a:lnTo>
                    <a:lnTo>
                      <a:pt x="243977" y="49982"/>
                    </a:lnTo>
                    <a:lnTo>
                      <a:pt x="243977" y="44046"/>
                    </a:lnTo>
                    <a:close/>
                    <a:moveTo>
                      <a:pt x="256161" y="44046"/>
                    </a:moveTo>
                    <a:lnTo>
                      <a:pt x="256161" y="49982"/>
                    </a:lnTo>
                    <a:lnTo>
                      <a:pt x="250225" y="49982"/>
                    </a:lnTo>
                    <a:lnTo>
                      <a:pt x="250225" y="44046"/>
                    </a:lnTo>
                    <a:close/>
                    <a:moveTo>
                      <a:pt x="262409" y="44046"/>
                    </a:moveTo>
                    <a:lnTo>
                      <a:pt x="262409" y="49982"/>
                    </a:lnTo>
                    <a:lnTo>
                      <a:pt x="256474" y="49982"/>
                    </a:lnTo>
                    <a:lnTo>
                      <a:pt x="256474" y="44046"/>
                    </a:lnTo>
                    <a:close/>
                    <a:moveTo>
                      <a:pt x="268656" y="44046"/>
                    </a:moveTo>
                    <a:lnTo>
                      <a:pt x="268656" y="49982"/>
                    </a:lnTo>
                    <a:lnTo>
                      <a:pt x="262721" y="49982"/>
                    </a:lnTo>
                    <a:lnTo>
                      <a:pt x="262721" y="44046"/>
                    </a:lnTo>
                    <a:close/>
                    <a:moveTo>
                      <a:pt x="274904" y="44046"/>
                    </a:moveTo>
                    <a:lnTo>
                      <a:pt x="274904" y="49982"/>
                    </a:lnTo>
                    <a:lnTo>
                      <a:pt x="268968" y="49982"/>
                    </a:lnTo>
                    <a:lnTo>
                      <a:pt x="268968" y="44046"/>
                    </a:lnTo>
                    <a:close/>
                    <a:moveTo>
                      <a:pt x="6251" y="50295"/>
                    </a:moveTo>
                    <a:lnTo>
                      <a:pt x="6251" y="56229"/>
                    </a:lnTo>
                    <a:lnTo>
                      <a:pt x="315" y="56229"/>
                    </a:lnTo>
                    <a:lnTo>
                      <a:pt x="315" y="50295"/>
                    </a:lnTo>
                    <a:close/>
                    <a:moveTo>
                      <a:pt x="12498" y="50295"/>
                    </a:moveTo>
                    <a:lnTo>
                      <a:pt x="12498" y="56229"/>
                    </a:lnTo>
                    <a:lnTo>
                      <a:pt x="6562" y="56229"/>
                    </a:lnTo>
                    <a:lnTo>
                      <a:pt x="6562" y="50295"/>
                    </a:lnTo>
                    <a:close/>
                    <a:moveTo>
                      <a:pt x="18745" y="50295"/>
                    </a:moveTo>
                    <a:lnTo>
                      <a:pt x="18745" y="56229"/>
                    </a:lnTo>
                    <a:lnTo>
                      <a:pt x="12810" y="56229"/>
                    </a:lnTo>
                    <a:lnTo>
                      <a:pt x="12810" y="50295"/>
                    </a:lnTo>
                    <a:close/>
                    <a:moveTo>
                      <a:pt x="24992" y="50295"/>
                    </a:moveTo>
                    <a:lnTo>
                      <a:pt x="24992" y="56229"/>
                    </a:lnTo>
                    <a:lnTo>
                      <a:pt x="19058" y="56229"/>
                    </a:lnTo>
                    <a:lnTo>
                      <a:pt x="19058" y="50295"/>
                    </a:lnTo>
                    <a:close/>
                    <a:moveTo>
                      <a:pt x="31242" y="50295"/>
                    </a:moveTo>
                    <a:lnTo>
                      <a:pt x="31242" y="56229"/>
                    </a:lnTo>
                    <a:lnTo>
                      <a:pt x="25305" y="56229"/>
                    </a:lnTo>
                    <a:lnTo>
                      <a:pt x="25305" y="50295"/>
                    </a:lnTo>
                    <a:close/>
                    <a:moveTo>
                      <a:pt x="37489" y="50295"/>
                    </a:moveTo>
                    <a:lnTo>
                      <a:pt x="37489" y="56229"/>
                    </a:lnTo>
                    <a:lnTo>
                      <a:pt x="31553" y="56229"/>
                    </a:lnTo>
                    <a:lnTo>
                      <a:pt x="31553" y="50295"/>
                    </a:lnTo>
                    <a:close/>
                    <a:moveTo>
                      <a:pt x="43737" y="50295"/>
                    </a:moveTo>
                    <a:lnTo>
                      <a:pt x="43737" y="56229"/>
                    </a:lnTo>
                    <a:lnTo>
                      <a:pt x="37802" y="56229"/>
                    </a:lnTo>
                    <a:lnTo>
                      <a:pt x="37802" y="50295"/>
                    </a:lnTo>
                    <a:close/>
                    <a:moveTo>
                      <a:pt x="49985" y="50295"/>
                    </a:moveTo>
                    <a:lnTo>
                      <a:pt x="49985" y="56229"/>
                    </a:lnTo>
                    <a:lnTo>
                      <a:pt x="44049" y="56229"/>
                    </a:lnTo>
                    <a:lnTo>
                      <a:pt x="44049" y="50295"/>
                    </a:lnTo>
                    <a:close/>
                    <a:moveTo>
                      <a:pt x="56232" y="50295"/>
                    </a:moveTo>
                    <a:lnTo>
                      <a:pt x="56232" y="56229"/>
                    </a:lnTo>
                    <a:lnTo>
                      <a:pt x="50296" y="56229"/>
                    </a:lnTo>
                    <a:lnTo>
                      <a:pt x="50296" y="50295"/>
                    </a:lnTo>
                    <a:close/>
                    <a:moveTo>
                      <a:pt x="62480" y="50295"/>
                    </a:moveTo>
                    <a:lnTo>
                      <a:pt x="62480" y="56229"/>
                    </a:lnTo>
                    <a:lnTo>
                      <a:pt x="56545" y="56229"/>
                    </a:lnTo>
                    <a:lnTo>
                      <a:pt x="56545" y="50295"/>
                    </a:lnTo>
                    <a:close/>
                    <a:moveTo>
                      <a:pt x="68727" y="50295"/>
                    </a:moveTo>
                    <a:lnTo>
                      <a:pt x="68727" y="56229"/>
                    </a:lnTo>
                    <a:lnTo>
                      <a:pt x="62792" y="56229"/>
                    </a:lnTo>
                    <a:lnTo>
                      <a:pt x="62792" y="50295"/>
                    </a:lnTo>
                    <a:close/>
                    <a:moveTo>
                      <a:pt x="74975" y="50295"/>
                    </a:moveTo>
                    <a:lnTo>
                      <a:pt x="74975" y="56229"/>
                    </a:lnTo>
                    <a:lnTo>
                      <a:pt x="69039" y="56229"/>
                    </a:lnTo>
                    <a:lnTo>
                      <a:pt x="69039" y="50295"/>
                    </a:lnTo>
                    <a:close/>
                    <a:moveTo>
                      <a:pt x="81223" y="50295"/>
                    </a:moveTo>
                    <a:lnTo>
                      <a:pt x="81223" y="56229"/>
                    </a:lnTo>
                    <a:lnTo>
                      <a:pt x="75286" y="56229"/>
                    </a:lnTo>
                    <a:lnTo>
                      <a:pt x="75286" y="50295"/>
                    </a:lnTo>
                    <a:close/>
                    <a:moveTo>
                      <a:pt x="87470" y="50295"/>
                    </a:moveTo>
                    <a:lnTo>
                      <a:pt x="87470" y="56229"/>
                    </a:lnTo>
                    <a:lnTo>
                      <a:pt x="81535" y="56229"/>
                    </a:lnTo>
                    <a:lnTo>
                      <a:pt x="81535" y="50295"/>
                    </a:lnTo>
                    <a:close/>
                    <a:moveTo>
                      <a:pt x="93720" y="50295"/>
                    </a:moveTo>
                    <a:lnTo>
                      <a:pt x="93720" y="56229"/>
                    </a:lnTo>
                    <a:lnTo>
                      <a:pt x="87784" y="56229"/>
                    </a:lnTo>
                    <a:lnTo>
                      <a:pt x="87784" y="50295"/>
                    </a:lnTo>
                    <a:close/>
                    <a:moveTo>
                      <a:pt x="99967" y="50295"/>
                    </a:moveTo>
                    <a:lnTo>
                      <a:pt x="99967" y="56229"/>
                    </a:lnTo>
                    <a:lnTo>
                      <a:pt x="94031" y="56229"/>
                    </a:lnTo>
                    <a:lnTo>
                      <a:pt x="94031" y="50295"/>
                    </a:lnTo>
                    <a:close/>
                    <a:moveTo>
                      <a:pt x="106214" y="50295"/>
                    </a:moveTo>
                    <a:lnTo>
                      <a:pt x="106214" y="56229"/>
                    </a:lnTo>
                    <a:lnTo>
                      <a:pt x="100278" y="56229"/>
                    </a:lnTo>
                    <a:lnTo>
                      <a:pt x="100278" y="50295"/>
                    </a:lnTo>
                    <a:close/>
                    <a:moveTo>
                      <a:pt x="112461" y="50295"/>
                    </a:moveTo>
                    <a:lnTo>
                      <a:pt x="112461" y="56229"/>
                    </a:lnTo>
                    <a:lnTo>
                      <a:pt x="106527" y="56229"/>
                    </a:lnTo>
                    <a:lnTo>
                      <a:pt x="106527" y="50295"/>
                    </a:lnTo>
                    <a:close/>
                    <a:moveTo>
                      <a:pt x="118710" y="50295"/>
                    </a:moveTo>
                    <a:lnTo>
                      <a:pt x="118710" y="56229"/>
                    </a:lnTo>
                    <a:lnTo>
                      <a:pt x="112774" y="56229"/>
                    </a:lnTo>
                    <a:lnTo>
                      <a:pt x="112774" y="50295"/>
                    </a:lnTo>
                    <a:close/>
                    <a:moveTo>
                      <a:pt x="124957" y="50295"/>
                    </a:moveTo>
                    <a:lnTo>
                      <a:pt x="124957" y="56229"/>
                    </a:lnTo>
                    <a:lnTo>
                      <a:pt x="119021" y="56229"/>
                    </a:lnTo>
                    <a:lnTo>
                      <a:pt x="119021" y="50295"/>
                    </a:lnTo>
                    <a:close/>
                    <a:moveTo>
                      <a:pt x="131204" y="50295"/>
                    </a:moveTo>
                    <a:lnTo>
                      <a:pt x="131204" y="56229"/>
                    </a:lnTo>
                    <a:lnTo>
                      <a:pt x="125270" y="56229"/>
                    </a:lnTo>
                    <a:lnTo>
                      <a:pt x="125270" y="50295"/>
                    </a:lnTo>
                    <a:close/>
                    <a:moveTo>
                      <a:pt x="137451" y="50295"/>
                    </a:moveTo>
                    <a:lnTo>
                      <a:pt x="137451" y="56229"/>
                    </a:lnTo>
                    <a:lnTo>
                      <a:pt x="131517" y="56229"/>
                    </a:lnTo>
                    <a:lnTo>
                      <a:pt x="131517" y="50295"/>
                    </a:lnTo>
                    <a:close/>
                    <a:moveTo>
                      <a:pt x="143702" y="50295"/>
                    </a:moveTo>
                    <a:lnTo>
                      <a:pt x="143702" y="56229"/>
                    </a:lnTo>
                    <a:lnTo>
                      <a:pt x="137766" y="56229"/>
                    </a:lnTo>
                    <a:lnTo>
                      <a:pt x="137766" y="50295"/>
                    </a:lnTo>
                    <a:close/>
                    <a:moveTo>
                      <a:pt x="149949" y="50295"/>
                    </a:moveTo>
                    <a:lnTo>
                      <a:pt x="149949" y="56229"/>
                    </a:lnTo>
                    <a:lnTo>
                      <a:pt x="144015" y="56229"/>
                    </a:lnTo>
                    <a:lnTo>
                      <a:pt x="144015" y="50295"/>
                    </a:lnTo>
                    <a:close/>
                    <a:moveTo>
                      <a:pt x="156196" y="50295"/>
                    </a:moveTo>
                    <a:lnTo>
                      <a:pt x="156196" y="56229"/>
                    </a:lnTo>
                    <a:lnTo>
                      <a:pt x="150262" y="56229"/>
                    </a:lnTo>
                    <a:lnTo>
                      <a:pt x="150262" y="50295"/>
                    </a:lnTo>
                    <a:close/>
                    <a:moveTo>
                      <a:pt x="162445" y="50295"/>
                    </a:moveTo>
                    <a:lnTo>
                      <a:pt x="162445" y="56229"/>
                    </a:lnTo>
                    <a:lnTo>
                      <a:pt x="156509" y="56229"/>
                    </a:lnTo>
                    <a:lnTo>
                      <a:pt x="156509" y="50295"/>
                    </a:lnTo>
                    <a:close/>
                    <a:moveTo>
                      <a:pt x="168692" y="50295"/>
                    </a:moveTo>
                    <a:lnTo>
                      <a:pt x="168692" y="56229"/>
                    </a:lnTo>
                    <a:lnTo>
                      <a:pt x="162756" y="56229"/>
                    </a:lnTo>
                    <a:lnTo>
                      <a:pt x="162756" y="50295"/>
                    </a:lnTo>
                    <a:close/>
                    <a:moveTo>
                      <a:pt x="174939" y="50295"/>
                    </a:moveTo>
                    <a:lnTo>
                      <a:pt x="174939" y="56229"/>
                    </a:lnTo>
                    <a:lnTo>
                      <a:pt x="169005" y="56229"/>
                    </a:lnTo>
                    <a:lnTo>
                      <a:pt x="169005" y="50295"/>
                    </a:lnTo>
                    <a:close/>
                    <a:moveTo>
                      <a:pt x="181186" y="50295"/>
                    </a:moveTo>
                    <a:lnTo>
                      <a:pt x="181186" y="56229"/>
                    </a:lnTo>
                    <a:lnTo>
                      <a:pt x="175252" y="56229"/>
                    </a:lnTo>
                    <a:lnTo>
                      <a:pt x="175252" y="50295"/>
                    </a:lnTo>
                    <a:close/>
                    <a:moveTo>
                      <a:pt x="187435" y="50295"/>
                    </a:moveTo>
                    <a:lnTo>
                      <a:pt x="187435" y="56229"/>
                    </a:lnTo>
                    <a:lnTo>
                      <a:pt x="181499" y="56229"/>
                    </a:lnTo>
                    <a:lnTo>
                      <a:pt x="181499" y="50295"/>
                    </a:lnTo>
                    <a:close/>
                    <a:moveTo>
                      <a:pt x="193684" y="50295"/>
                    </a:moveTo>
                    <a:lnTo>
                      <a:pt x="193684" y="56229"/>
                    </a:lnTo>
                    <a:lnTo>
                      <a:pt x="187749" y="56229"/>
                    </a:lnTo>
                    <a:lnTo>
                      <a:pt x="187749" y="50295"/>
                    </a:lnTo>
                    <a:close/>
                    <a:moveTo>
                      <a:pt x="199931" y="50295"/>
                    </a:moveTo>
                    <a:lnTo>
                      <a:pt x="199931" y="56229"/>
                    </a:lnTo>
                    <a:lnTo>
                      <a:pt x="193996" y="56229"/>
                    </a:lnTo>
                    <a:lnTo>
                      <a:pt x="193996" y="50295"/>
                    </a:lnTo>
                    <a:close/>
                    <a:moveTo>
                      <a:pt x="206180" y="50295"/>
                    </a:moveTo>
                    <a:lnTo>
                      <a:pt x="206180" y="56229"/>
                    </a:lnTo>
                    <a:lnTo>
                      <a:pt x="200244" y="56229"/>
                    </a:lnTo>
                    <a:lnTo>
                      <a:pt x="200244" y="50295"/>
                    </a:lnTo>
                    <a:close/>
                    <a:moveTo>
                      <a:pt x="212427" y="50295"/>
                    </a:moveTo>
                    <a:lnTo>
                      <a:pt x="212427" y="56229"/>
                    </a:lnTo>
                    <a:lnTo>
                      <a:pt x="206491" y="56229"/>
                    </a:lnTo>
                    <a:lnTo>
                      <a:pt x="206491" y="50295"/>
                    </a:lnTo>
                    <a:close/>
                    <a:moveTo>
                      <a:pt x="218674" y="50295"/>
                    </a:moveTo>
                    <a:lnTo>
                      <a:pt x="218674" y="56229"/>
                    </a:lnTo>
                    <a:lnTo>
                      <a:pt x="212739" y="56229"/>
                    </a:lnTo>
                    <a:lnTo>
                      <a:pt x="212739" y="50295"/>
                    </a:lnTo>
                    <a:close/>
                    <a:moveTo>
                      <a:pt x="224921" y="50295"/>
                    </a:moveTo>
                    <a:lnTo>
                      <a:pt x="224921" y="56229"/>
                    </a:lnTo>
                    <a:lnTo>
                      <a:pt x="218987" y="56229"/>
                    </a:lnTo>
                    <a:lnTo>
                      <a:pt x="218987" y="50295"/>
                    </a:lnTo>
                    <a:close/>
                    <a:moveTo>
                      <a:pt x="231170" y="50295"/>
                    </a:moveTo>
                    <a:lnTo>
                      <a:pt x="231170" y="56229"/>
                    </a:lnTo>
                    <a:lnTo>
                      <a:pt x="225234" y="56229"/>
                    </a:lnTo>
                    <a:lnTo>
                      <a:pt x="225234" y="50295"/>
                    </a:lnTo>
                    <a:close/>
                    <a:moveTo>
                      <a:pt x="237417" y="50295"/>
                    </a:moveTo>
                    <a:lnTo>
                      <a:pt x="237417" y="56229"/>
                    </a:lnTo>
                    <a:lnTo>
                      <a:pt x="231481" y="56229"/>
                    </a:lnTo>
                    <a:lnTo>
                      <a:pt x="231481" y="50295"/>
                    </a:lnTo>
                    <a:close/>
                    <a:moveTo>
                      <a:pt x="243664" y="50295"/>
                    </a:moveTo>
                    <a:lnTo>
                      <a:pt x="243664" y="56229"/>
                    </a:lnTo>
                    <a:lnTo>
                      <a:pt x="237729" y="56229"/>
                    </a:lnTo>
                    <a:lnTo>
                      <a:pt x="237729" y="50295"/>
                    </a:lnTo>
                    <a:close/>
                    <a:moveTo>
                      <a:pt x="249911" y="50295"/>
                    </a:moveTo>
                    <a:lnTo>
                      <a:pt x="249911" y="56229"/>
                    </a:lnTo>
                    <a:lnTo>
                      <a:pt x="243977" y="56229"/>
                    </a:lnTo>
                    <a:lnTo>
                      <a:pt x="243977" y="50295"/>
                    </a:lnTo>
                    <a:close/>
                    <a:moveTo>
                      <a:pt x="256161" y="50295"/>
                    </a:moveTo>
                    <a:lnTo>
                      <a:pt x="256161" y="56229"/>
                    </a:lnTo>
                    <a:lnTo>
                      <a:pt x="250225" y="56229"/>
                    </a:lnTo>
                    <a:lnTo>
                      <a:pt x="250225" y="50295"/>
                    </a:lnTo>
                    <a:close/>
                    <a:moveTo>
                      <a:pt x="262409" y="50295"/>
                    </a:moveTo>
                    <a:lnTo>
                      <a:pt x="262409" y="56229"/>
                    </a:lnTo>
                    <a:lnTo>
                      <a:pt x="256474" y="56229"/>
                    </a:lnTo>
                    <a:lnTo>
                      <a:pt x="256474" y="50295"/>
                    </a:lnTo>
                    <a:close/>
                    <a:moveTo>
                      <a:pt x="268656" y="50295"/>
                    </a:moveTo>
                    <a:lnTo>
                      <a:pt x="268656" y="56229"/>
                    </a:lnTo>
                    <a:lnTo>
                      <a:pt x="262721" y="56229"/>
                    </a:lnTo>
                    <a:lnTo>
                      <a:pt x="262721" y="50295"/>
                    </a:lnTo>
                    <a:close/>
                    <a:moveTo>
                      <a:pt x="274904" y="50295"/>
                    </a:moveTo>
                    <a:lnTo>
                      <a:pt x="274904" y="56229"/>
                    </a:lnTo>
                    <a:lnTo>
                      <a:pt x="268968" y="56229"/>
                    </a:lnTo>
                    <a:lnTo>
                      <a:pt x="268968" y="50295"/>
                    </a:lnTo>
                    <a:close/>
                    <a:moveTo>
                      <a:pt x="6251" y="56542"/>
                    </a:moveTo>
                    <a:lnTo>
                      <a:pt x="6251" y="62476"/>
                    </a:lnTo>
                    <a:lnTo>
                      <a:pt x="315" y="62476"/>
                    </a:lnTo>
                    <a:lnTo>
                      <a:pt x="315" y="56542"/>
                    </a:lnTo>
                    <a:close/>
                    <a:moveTo>
                      <a:pt x="12498" y="56542"/>
                    </a:moveTo>
                    <a:lnTo>
                      <a:pt x="12498" y="62476"/>
                    </a:lnTo>
                    <a:lnTo>
                      <a:pt x="6562" y="62476"/>
                    </a:lnTo>
                    <a:lnTo>
                      <a:pt x="6562" y="56542"/>
                    </a:lnTo>
                    <a:close/>
                    <a:moveTo>
                      <a:pt x="18745" y="56542"/>
                    </a:moveTo>
                    <a:lnTo>
                      <a:pt x="18745" y="62476"/>
                    </a:lnTo>
                    <a:lnTo>
                      <a:pt x="12810" y="62476"/>
                    </a:lnTo>
                    <a:lnTo>
                      <a:pt x="12810" y="56542"/>
                    </a:lnTo>
                    <a:close/>
                    <a:moveTo>
                      <a:pt x="24992" y="56542"/>
                    </a:moveTo>
                    <a:lnTo>
                      <a:pt x="24992" y="62476"/>
                    </a:lnTo>
                    <a:lnTo>
                      <a:pt x="19058" y="62476"/>
                    </a:lnTo>
                    <a:lnTo>
                      <a:pt x="19058" y="56542"/>
                    </a:lnTo>
                    <a:close/>
                    <a:moveTo>
                      <a:pt x="31242" y="56542"/>
                    </a:moveTo>
                    <a:lnTo>
                      <a:pt x="31242" y="62476"/>
                    </a:lnTo>
                    <a:lnTo>
                      <a:pt x="25305" y="62476"/>
                    </a:lnTo>
                    <a:lnTo>
                      <a:pt x="25305" y="56542"/>
                    </a:lnTo>
                    <a:close/>
                    <a:moveTo>
                      <a:pt x="37489" y="56542"/>
                    </a:moveTo>
                    <a:lnTo>
                      <a:pt x="37489" y="62476"/>
                    </a:lnTo>
                    <a:lnTo>
                      <a:pt x="31553" y="62476"/>
                    </a:lnTo>
                    <a:lnTo>
                      <a:pt x="31553" y="56542"/>
                    </a:lnTo>
                    <a:close/>
                    <a:moveTo>
                      <a:pt x="43737" y="56542"/>
                    </a:moveTo>
                    <a:lnTo>
                      <a:pt x="43737" y="62476"/>
                    </a:lnTo>
                    <a:lnTo>
                      <a:pt x="37802" y="62476"/>
                    </a:lnTo>
                    <a:lnTo>
                      <a:pt x="37802" y="56542"/>
                    </a:lnTo>
                    <a:close/>
                    <a:moveTo>
                      <a:pt x="49985" y="56542"/>
                    </a:moveTo>
                    <a:lnTo>
                      <a:pt x="49985" y="62476"/>
                    </a:lnTo>
                    <a:lnTo>
                      <a:pt x="44049" y="62476"/>
                    </a:lnTo>
                    <a:lnTo>
                      <a:pt x="44049" y="56542"/>
                    </a:lnTo>
                    <a:close/>
                    <a:moveTo>
                      <a:pt x="56232" y="56542"/>
                    </a:moveTo>
                    <a:lnTo>
                      <a:pt x="56232" y="62476"/>
                    </a:lnTo>
                    <a:lnTo>
                      <a:pt x="50296" y="62476"/>
                    </a:lnTo>
                    <a:lnTo>
                      <a:pt x="50296" y="56542"/>
                    </a:lnTo>
                    <a:close/>
                    <a:moveTo>
                      <a:pt x="62480" y="56542"/>
                    </a:moveTo>
                    <a:lnTo>
                      <a:pt x="62480" y="62476"/>
                    </a:lnTo>
                    <a:lnTo>
                      <a:pt x="56545" y="62476"/>
                    </a:lnTo>
                    <a:lnTo>
                      <a:pt x="56545" y="56542"/>
                    </a:lnTo>
                    <a:close/>
                    <a:moveTo>
                      <a:pt x="68727" y="56542"/>
                    </a:moveTo>
                    <a:lnTo>
                      <a:pt x="68727" y="62476"/>
                    </a:lnTo>
                    <a:lnTo>
                      <a:pt x="62792" y="62476"/>
                    </a:lnTo>
                    <a:lnTo>
                      <a:pt x="62792" y="56542"/>
                    </a:lnTo>
                    <a:close/>
                    <a:moveTo>
                      <a:pt x="74975" y="56542"/>
                    </a:moveTo>
                    <a:lnTo>
                      <a:pt x="74975" y="62476"/>
                    </a:lnTo>
                    <a:lnTo>
                      <a:pt x="69039" y="62476"/>
                    </a:lnTo>
                    <a:lnTo>
                      <a:pt x="69039" y="56542"/>
                    </a:lnTo>
                    <a:close/>
                    <a:moveTo>
                      <a:pt x="81223" y="56542"/>
                    </a:moveTo>
                    <a:lnTo>
                      <a:pt x="81223" y="62476"/>
                    </a:lnTo>
                    <a:lnTo>
                      <a:pt x="75286" y="62476"/>
                    </a:lnTo>
                    <a:lnTo>
                      <a:pt x="75286" y="56542"/>
                    </a:lnTo>
                    <a:close/>
                    <a:moveTo>
                      <a:pt x="87470" y="56542"/>
                    </a:moveTo>
                    <a:lnTo>
                      <a:pt x="87470" y="62476"/>
                    </a:lnTo>
                    <a:lnTo>
                      <a:pt x="81535" y="62476"/>
                    </a:lnTo>
                    <a:lnTo>
                      <a:pt x="81535" y="56542"/>
                    </a:lnTo>
                    <a:close/>
                    <a:moveTo>
                      <a:pt x="93718" y="56542"/>
                    </a:moveTo>
                    <a:lnTo>
                      <a:pt x="93718" y="62476"/>
                    </a:lnTo>
                    <a:lnTo>
                      <a:pt x="87784" y="62476"/>
                    </a:lnTo>
                    <a:lnTo>
                      <a:pt x="87784" y="56542"/>
                    </a:lnTo>
                    <a:close/>
                    <a:moveTo>
                      <a:pt x="99967" y="56542"/>
                    </a:moveTo>
                    <a:lnTo>
                      <a:pt x="99967" y="62476"/>
                    </a:lnTo>
                    <a:lnTo>
                      <a:pt x="94031" y="62476"/>
                    </a:lnTo>
                    <a:lnTo>
                      <a:pt x="94031" y="56542"/>
                    </a:lnTo>
                    <a:close/>
                    <a:moveTo>
                      <a:pt x="106214" y="56542"/>
                    </a:moveTo>
                    <a:lnTo>
                      <a:pt x="106214" y="62476"/>
                    </a:lnTo>
                    <a:lnTo>
                      <a:pt x="100278" y="62476"/>
                    </a:lnTo>
                    <a:lnTo>
                      <a:pt x="100278" y="56542"/>
                    </a:lnTo>
                    <a:close/>
                    <a:moveTo>
                      <a:pt x="112461" y="56542"/>
                    </a:moveTo>
                    <a:lnTo>
                      <a:pt x="112461" y="62476"/>
                    </a:lnTo>
                    <a:lnTo>
                      <a:pt x="106527" y="62476"/>
                    </a:lnTo>
                    <a:lnTo>
                      <a:pt x="106527" y="56542"/>
                    </a:lnTo>
                    <a:close/>
                    <a:moveTo>
                      <a:pt x="118710" y="56542"/>
                    </a:moveTo>
                    <a:lnTo>
                      <a:pt x="118710" y="62476"/>
                    </a:lnTo>
                    <a:lnTo>
                      <a:pt x="112774" y="62476"/>
                    </a:lnTo>
                    <a:lnTo>
                      <a:pt x="112774" y="56542"/>
                    </a:lnTo>
                    <a:close/>
                    <a:moveTo>
                      <a:pt x="124957" y="56542"/>
                    </a:moveTo>
                    <a:lnTo>
                      <a:pt x="124957" y="62476"/>
                    </a:lnTo>
                    <a:lnTo>
                      <a:pt x="119021" y="62476"/>
                    </a:lnTo>
                    <a:lnTo>
                      <a:pt x="119021" y="56542"/>
                    </a:lnTo>
                    <a:close/>
                    <a:moveTo>
                      <a:pt x="131204" y="56542"/>
                    </a:moveTo>
                    <a:lnTo>
                      <a:pt x="131204" y="62476"/>
                    </a:lnTo>
                    <a:lnTo>
                      <a:pt x="125270" y="62476"/>
                    </a:lnTo>
                    <a:lnTo>
                      <a:pt x="125270" y="56542"/>
                    </a:lnTo>
                    <a:close/>
                    <a:moveTo>
                      <a:pt x="137451" y="56542"/>
                    </a:moveTo>
                    <a:lnTo>
                      <a:pt x="137451" y="62476"/>
                    </a:lnTo>
                    <a:lnTo>
                      <a:pt x="131517" y="62476"/>
                    </a:lnTo>
                    <a:lnTo>
                      <a:pt x="131517" y="56542"/>
                    </a:lnTo>
                    <a:close/>
                    <a:moveTo>
                      <a:pt x="143702" y="56542"/>
                    </a:moveTo>
                    <a:lnTo>
                      <a:pt x="143702" y="62476"/>
                    </a:lnTo>
                    <a:lnTo>
                      <a:pt x="137766" y="62476"/>
                    </a:lnTo>
                    <a:lnTo>
                      <a:pt x="137766" y="56542"/>
                    </a:lnTo>
                    <a:close/>
                    <a:moveTo>
                      <a:pt x="149949" y="56542"/>
                    </a:moveTo>
                    <a:lnTo>
                      <a:pt x="149949" y="62476"/>
                    </a:lnTo>
                    <a:lnTo>
                      <a:pt x="144015" y="62476"/>
                    </a:lnTo>
                    <a:lnTo>
                      <a:pt x="144015" y="56542"/>
                    </a:lnTo>
                    <a:close/>
                    <a:moveTo>
                      <a:pt x="156196" y="56542"/>
                    </a:moveTo>
                    <a:lnTo>
                      <a:pt x="156196" y="62476"/>
                    </a:lnTo>
                    <a:lnTo>
                      <a:pt x="150262" y="62476"/>
                    </a:lnTo>
                    <a:lnTo>
                      <a:pt x="150262" y="56542"/>
                    </a:lnTo>
                    <a:close/>
                    <a:moveTo>
                      <a:pt x="162445" y="56542"/>
                    </a:moveTo>
                    <a:lnTo>
                      <a:pt x="162445" y="62476"/>
                    </a:lnTo>
                    <a:lnTo>
                      <a:pt x="156509" y="62476"/>
                    </a:lnTo>
                    <a:lnTo>
                      <a:pt x="156509" y="56542"/>
                    </a:lnTo>
                    <a:close/>
                    <a:moveTo>
                      <a:pt x="168692" y="56542"/>
                    </a:moveTo>
                    <a:lnTo>
                      <a:pt x="168692" y="62476"/>
                    </a:lnTo>
                    <a:lnTo>
                      <a:pt x="162756" y="62476"/>
                    </a:lnTo>
                    <a:lnTo>
                      <a:pt x="162756" y="56542"/>
                    </a:lnTo>
                    <a:close/>
                    <a:moveTo>
                      <a:pt x="174939" y="56542"/>
                    </a:moveTo>
                    <a:lnTo>
                      <a:pt x="174939" y="62476"/>
                    </a:lnTo>
                    <a:lnTo>
                      <a:pt x="169005" y="62476"/>
                    </a:lnTo>
                    <a:lnTo>
                      <a:pt x="169005" y="56542"/>
                    </a:lnTo>
                    <a:close/>
                    <a:moveTo>
                      <a:pt x="181186" y="56542"/>
                    </a:moveTo>
                    <a:lnTo>
                      <a:pt x="181186" y="62476"/>
                    </a:lnTo>
                    <a:lnTo>
                      <a:pt x="175252" y="62476"/>
                    </a:lnTo>
                    <a:lnTo>
                      <a:pt x="175252" y="56542"/>
                    </a:lnTo>
                    <a:close/>
                    <a:moveTo>
                      <a:pt x="187435" y="56542"/>
                    </a:moveTo>
                    <a:lnTo>
                      <a:pt x="187435" y="62476"/>
                    </a:lnTo>
                    <a:lnTo>
                      <a:pt x="181499" y="62476"/>
                    </a:lnTo>
                    <a:lnTo>
                      <a:pt x="181499" y="56542"/>
                    </a:lnTo>
                    <a:close/>
                    <a:moveTo>
                      <a:pt x="193684" y="56542"/>
                    </a:moveTo>
                    <a:lnTo>
                      <a:pt x="193684" y="62476"/>
                    </a:lnTo>
                    <a:lnTo>
                      <a:pt x="187749" y="62476"/>
                    </a:lnTo>
                    <a:lnTo>
                      <a:pt x="187749" y="56542"/>
                    </a:lnTo>
                    <a:close/>
                    <a:moveTo>
                      <a:pt x="199931" y="56542"/>
                    </a:moveTo>
                    <a:lnTo>
                      <a:pt x="199931" y="62476"/>
                    </a:lnTo>
                    <a:lnTo>
                      <a:pt x="193996" y="62476"/>
                    </a:lnTo>
                    <a:lnTo>
                      <a:pt x="193996" y="56542"/>
                    </a:lnTo>
                    <a:close/>
                    <a:moveTo>
                      <a:pt x="206180" y="56542"/>
                    </a:moveTo>
                    <a:lnTo>
                      <a:pt x="206180" y="62476"/>
                    </a:lnTo>
                    <a:lnTo>
                      <a:pt x="200244" y="62476"/>
                    </a:lnTo>
                    <a:lnTo>
                      <a:pt x="200244" y="56542"/>
                    </a:lnTo>
                    <a:close/>
                    <a:moveTo>
                      <a:pt x="212427" y="56542"/>
                    </a:moveTo>
                    <a:lnTo>
                      <a:pt x="212427" y="62476"/>
                    </a:lnTo>
                    <a:lnTo>
                      <a:pt x="206491" y="62476"/>
                    </a:lnTo>
                    <a:lnTo>
                      <a:pt x="206491" y="56542"/>
                    </a:lnTo>
                    <a:close/>
                    <a:moveTo>
                      <a:pt x="218674" y="56542"/>
                    </a:moveTo>
                    <a:lnTo>
                      <a:pt x="218674" y="62476"/>
                    </a:lnTo>
                    <a:lnTo>
                      <a:pt x="212739" y="62476"/>
                    </a:lnTo>
                    <a:lnTo>
                      <a:pt x="212739" y="56542"/>
                    </a:lnTo>
                    <a:close/>
                    <a:moveTo>
                      <a:pt x="224921" y="56542"/>
                    </a:moveTo>
                    <a:lnTo>
                      <a:pt x="224921" y="62476"/>
                    </a:lnTo>
                    <a:lnTo>
                      <a:pt x="218987" y="62476"/>
                    </a:lnTo>
                    <a:lnTo>
                      <a:pt x="218987" y="56542"/>
                    </a:lnTo>
                    <a:close/>
                    <a:moveTo>
                      <a:pt x="231170" y="56542"/>
                    </a:moveTo>
                    <a:lnTo>
                      <a:pt x="231170" y="62476"/>
                    </a:lnTo>
                    <a:lnTo>
                      <a:pt x="225234" y="62476"/>
                    </a:lnTo>
                    <a:lnTo>
                      <a:pt x="225234" y="56542"/>
                    </a:lnTo>
                    <a:close/>
                    <a:moveTo>
                      <a:pt x="237417" y="56542"/>
                    </a:moveTo>
                    <a:lnTo>
                      <a:pt x="237417" y="62476"/>
                    </a:lnTo>
                    <a:lnTo>
                      <a:pt x="231481" y="62476"/>
                    </a:lnTo>
                    <a:lnTo>
                      <a:pt x="231481" y="56542"/>
                    </a:lnTo>
                    <a:close/>
                    <a:moveTo>
                      <a:pt x="243664" y="56542"/>
                    </a:moveTo>
                    <a:lnTo>
                      <a:pt x="243664" y="62476"/>
                    </a:lnTo>
                    <a:lnTo>
                      <a:pt x="237729" y="62476"/>
                    </a:lnTo>
                    <a:lnTo>
                      <a:pt x="237729" y="56542"/>
                    </a:lnTo>
                    <a:close/>
                    <a:moveTo>
                      <a:pt x="249911" y="56542"/>
                    </a:moveTo>
                    <a:lnTo>
                      <a:pt x="249911" y="62476"/>
                    </a:lnTo>
                    <a:lnTo>
                      <a:pt x="243977" y="62476"/>
                    </a:lnTo>
                    <a:lnTo>
                      <a:pt x="243977" y="56542"/>
                    </a:lnTo>
                    <a:close/>
                    <a:moveTo>
                      <a:pt x="256161" y="56542"/>
                    </a:moveTo>
                    <a:lnTo>
                      <a:pt x="256161" y="62476"/>
                    </a:lnTo>
                    <a:lnTo>
                      <a:pt x="250225" y="62476"/>
                    </a:lnTo>
                    <a:lnTo>
                      <a:pt x="250225" y="56542"/>
                    </a:lnTo>
                    <a:close/>
                    <a:moveTo>
                      <a:pt x="262409" y="56542"/>
                    </a:moveTo>
                    <a:lnTo>
                      <a:pt x="262409" y="62476"/>
                    </a:lnTo>
                    <a:lnTo>
                      <a:pt x="256474" y="62476"/>
                    </a:lnTo>
                    <a:lnTo>
                      <a:pt x="256474" y="56542"/>
                    </a:lnTo>
                    <a:close/>
                    <a:moveTo>
                      <a:pt x="268656" y="56542"/>
                    </a:moveTo>
                    <a:lnTo>
                      <a:pt x="268656" y="62476"/>
                    </a:lnTo>
                    <a:lnTo>
                      <a:pt x="262721" y="62476"/>
                    </a:lnTo>
                    <a:lnTo>
                      <a:pt x="262721" y="56542"/>
                    </a:lnTo>
                    <a:close/>
                    <a:moveTo>
                      <a:pt x="274904" y="56542"/>
                    </a:moveTo>
                    <a:lnTo>
                      <a:pt x="274904" y="62476"/>
                    </a:lnTo>
                    <a:lnTo>
                      <a:pt x="268968" y="62476"/>
                    </a:lnTo>
                    <a:lnTo>
                      <a:pt x="268968" y="56542"/>
                    </a:lnTo>
                    <a:close/>
                    <a:moveTo>
                      <a:pt x="6251" y="62789"/>
                    </a:moveTo>
                    <a:lnTo>
                      <a:pt x="6251" y="68725"/>
                    </a:lnTo>
                    <a:lnTo>
                      <a:pt x="315" y="68725"/>
                    </a:lnTo>
                    <a:lnTo>
                      <a:pt x="315" y="62789"/>
                    </a:lnTo>
                    <a:close/>
                    <a:moveTo>
                      <a:pt x="12498" y="62789"/>
                    </a:moveTo>
                    <a:lnTo>
                      <a:pt x="12498" y="68725"/>
                    </a:lnTo>
                    <a:lnTo>
                      <a:pt x="6562" y="68725"/>
                    </a:lnTo>
                    <a:lnTo>
                      <a:pt x="6562" y="62789"/>
                    </a:lnTo>
                    <a:close/>
                    <a:moveTo>
                      <a:pt x="18745" y="62789"/>
                    </a:moveTo>
                    <a:lnTo>
                      <a:pt x="18745" y="68725"/>
                    </a:lnTo>
                    <a:lnTo>
                      <a:pt x="12810" y="68725"/>
                    </a:lnTo>
                    <a:lnTo>
                      <a:pt x="12810" y="62789"/>
                    </a:lnTo>
                    <a:close/>
                    <a:moveTo>
                      <a:pt x="24992" y="62789"/>
                    </a:moveTo>
                    <a:lnTo>
                      <a:pt x="24992" y="68725"/>
                    </a:lnTo>
                    <a:lnTo>
                      <a:pt x="19058" y="68725"/>
                    </a:lnTo>
                    <a:lnTo>
                      <a:pt x="19058" y="62789"/>
                    </a:lnTo>
                    <a:close/>
                    <a:moveTo>
                      <a:pt x="31242" y="62789"/>
                    </a:moveTo>
                    <a:lnTo>
                      <a:pt x="31242" y="68725"/>
                    </a:lnTo>
                    <a:lnTo>
                      <a:pt x="25305" y="68725"/>
                    </a:lnTo>
                    <a:lnTo>
                      <a:pt x="25305" y="62789"/>
                    </a:lnTo>
                    <a:close/>
                    <a:moveTo>
                      <a:pt x="37489" y="62789"/>
                    </a:moveTo>
                    <a:lnTo>
                      <a:pt x="37489" y="68725"/>
                    </a:lnTo>
                    <a:lnTo>
                      <a:pt x="31553" y="68725"/>
                    </a:lnTo>
                    <a:lnTo>
                      <a:pt x="31553" y="62789"/>
                    </a:lnTo>
                    <a:close/>
                    <a:moveTo>
                      <a:pt x="43737" y="62789"/>
                    </a:moveTo>
                    <a:lnTo>
                      <a:pt x="43737" y="68725"/>
                    </a:lnTo>
                    <a:lnTo>
                      <a:pt x="37802" y="68725"/>
                    </a:lnTo>
                    <a:lnTo>
                      <a:pt x="37802" y="62789"/>
                    </a:lnTo>
                    <a:close/>
                    <a:moveTo>
                      <a:pt x="49985" y="62789"/>
                    </a:moveTo>
                    <a:lnTo>
                      <a:pt x="49985" y="68725"/>
                    </a:lnTo>
                    <a:lnTo>
                      <a:pt x="44049" y="68725"/>
                    </a:lnTo>
                    <a:lnTo>
                      <a:pt x="44049" y="62789"/>
                    </a:lnTo>
                    <a:close/>
                    <a:moveTo>
                      <a:pt x="56232" y="62789"/>
                    </a:moveTo>
                    <a:lnTo>
                      <a:pt x="56232" y="68725"/>
                    </a:lnTo>
                    <a:lnTo>
                      <a:pt x="50296" y="68725"/>
                    </a:lnTo>
                    <a:lnTo>
                      <a:pt x="50296" y="62789"/>
                    </a:lnTo>
                    <a:close/>
                    <a:moveTo>
                      <a:pt x="62480" y="62789"/>
                    </a:moveTo>
                    <a:lnTo>
                      <a:pt x="62480" y="68725"/>
                    </a:lnTo>
                    <a:lnTo>
                      <a:pt x="56545" y="68725"/>
                    </a:lnTo>
                    <a:lnTo>
                      <a:pt x="56545" y="62789"/>
                    </a:lnTo>
                    <a:close/>
                    <a:moveTo>
                      <a:pt x="68727" y="62789"/>
                    </a:moveTo>
                    <a:lnTo>
                      <a:pt x="68727" y="68725"/>
                    </a:lnTo>
                    <a:lnTo>
                      <a:pt x="62792" y="68725"/>
                    </a:lnTo>
                    <a:lnTo>
                      <a:pt x="62792" y="62789"/>
                    </a:lnTo>
                    <a:close/>
                    <a:moveTo>
                      <a:pt x="74975" y="62789"/>
                    </a:moveTo>
                    <a:lnTo>
                      <a:pt x="74975" y="68725"/>
                    </a:lnTo>
                    <a:lnTo>
                      <a:pt x="69039" y="68725"/>
                    </a:lnTo>
                    <a:lnTo>
                      <a:pt x="69039" y="62789"/>
                    </a:lnTo>
                    <a:close/>
                    <a:moveTo>
                      <a:pt x="81223" y="62789"/>
                    </a:moveTo>
                    <a:lnTo>
                      <a:pt x="81223" y="68725"/>
                    </a:lnTo>
                    <a:lnTo>
                      <a:pt x="75286" y="68725"/>
                    </a:lnTo>
                    <a:lnTo>
                      <a:pt x="75286" y="62789"/>
                    </a:lnTo>
                    <a:close/>
                    <a:moveTo>
                      <a:pt x="87470" y="62789"/>
                    </a:moveTo>
                    <a:lnTo>
                      <a:pt x="87470" y="68725"/>
                    </a:lnTo>
                    <a:lnTo>
                      <a:pt x="81535" y="68725"/>
                    </a:lnTo>
                    <a:lnTo>
                      <a:pt x="81535" y="62789"/>
                    </a:lnTo>
                    <a:close/>
                    <a:moveTo>
                      <a:pt x="93718" y="62789"/>
                    </a:moveTo>
                    <a:lnTo>
                      <a:pt x="93718" y="68725"/>
                    </a:lnTo>
                    <a:lnTo>
                      <a:pt x="87784" y="68725"/>
                    </a:lnTo>
                    <a:lnTo>
                      <a:pt x="87784" y="62789"/>
                    </a:lnTo>
                    <a:close/>
                    <a:moveTo>
                      <a:pt x="99967" y="62789"/>
                    </a:moveTo>
                    <a:lnTo>
                      <a:pt x="99967" y="68725"/>
                    </a:lnTo>
                    <a:lnTo>
                      <a:pt x="94031" y="68725"/>
                    </a:lnTo>
                    <a:lnTo>
                      <a:pt x="94031" y="62789"/>
                    </a:lnTo>
                    <a:close/>
                    <a:moveTo>
                      <a:pt x="106214" y="62789"/>
                    </a:moveTo>
                    <a:lnTo>
                      <a:pt x="106214" y="68725"/>
                    </a:lnTo>
                    <a:lnTo>
                      <a:pt x="100278" y="68725"/>
                    </a:lnTo>
                    <a:lnTo>
                      <a:pt x="100278" y="62789"/>
                    </a:lnTo>
                    <a:close/>
                    <a:moveTo>
                      <a:pt x="112461" y="62789"/>
                    </a:moveTo>
                    <a:lnTo>
                      <a:pt x="112461" y="68725"/>
                    </a:lnTo>
                    <a:lnTo>
                      <a:pt x="106527" y="68725"/>
                    </a:lnTo>
                    <a:lnTo>
                      <a:pt x="106527" y="62789"/>
                    </a:lnTo>
                    <a:close/>
                    <a:moveTo>
                      <a:pt x="118710" y="62789"/>
                    </a:moveTo>
                    <a:lnTo>
                      <a:pt x="118710" y="68725"/>
                    </a:lnTo>
                    <a:lnTo>
                      <a:pt x="112774" y="68725"/>
                    </a:lnTo>
                    <a:lnTo>
                      <a:pt x="112774" y="62789"/>
                    </a:lnTo>
                    <a:close/>
                    <a:moveTo>
                      <a:pt x="124957" y="62789"/>
                    </a:moveTo>
                    <a:lnTo>
                      <a:pt x="124957" y="68725"/>
                    </a:lnTo>
                    <a:lnTo>
                      <a:pt x="119021" y="68725"/>
                    </a:lnTo>
                    <a:lnTo>
                      <a:pt x="119021" y="62789"/>
                    </a:lnTo>
                    <a:close/>
                    <a:moveTo>
                      <a:pt x="131204" y="62789"/>
                    </a:moveTo>
                    <a:lnTo>
                      <a:pt x="131204" y="68725"/>
                    </a:lnTo>
                    <a:lnTo>
                      <a:pt x="125270" y="68725"/>
                    </a:lnTo>
                    <a:lnTo>
                      <a:pt x="125270" y="62789"/>
                    </a:lnTo>
                    <a:close/>
                    <a:moveTo>
                      <a:pt x="137451" y="62789"/>
                    </a:moveTo>
                    <a:lnTo>
                      <a:pt x="137451" y="68725"/>
                    </a:lnTo>
                    <a:lnTo>
                      <a:pt x="131517" y="68725"/>
                    </a:lnTo>
                    <a:lnTo>
                      <a:pt x="131517" y="62789"/>
                    </a:lnTo>
                    <a:close/>
                    <a:moveTo>
                      <a:pt x="143702" y="62789"/>
                    </a:moveTo>
                    <a:lnTo>
                      <a:pt x="143702" y="68725"/>
                    </a:lnTo>
                    <a:lnTo>
                      <a:pt x="137766" y="68725"/>
                    </a:lnTo>
                    <a:lnTo>
                      <a:pt x="137766" y="62789"/>
                    </a:lnTo>
                    <a:close/>
                    <a:moveTo>
                      <a:pt x="149949" y="62789"/>
                    </a:moveTo>
                    <a:lnTo>
                      <a:pt x="149949" y="68725"/>
                    </a:lnTo>
                    <a:lnTo>
                      <a:pt x="144015" y="68725"/>
                    </a:lnTo>
                    <a:lnTo>
                      <a:pt x="144015" y="62789"/>
                    </a:lnTo>
                    <a:close/>
                    <a:moveTo>
                      <a:pt x="156196" y="62789"/>
                    </a:moveTo>
                    <a:lnTo>
                      <a:pt x="156196" y="68725"/>
                    </a:lnTo>
                    <a:lnTo>
                      <a:pt x="150262" y="68725"/>
                    </a:lnTo>
                    <a:lnTo>
                      <a:pt x="150262" y="62789"/>
                    </a:lnTo>
                    <a:close/>
                    <a:moveTo>
                      <a:pt x="162445" y="62789"/>
                    </a:moveTo>
                    <a:lnTo>
                      <a:pt x="162445" y="68725"/>
                    </a:lnTo>
                    <a:lnTo>
                      <a:pt x="156509" y="68725"/>
                    </a:lnTo>
                    <a:lnTo>
                      <a:pt x="156509" y="62789"/>
                    </a:lnTo>
                    <a:close/>
                    <a:moveTo>
                      <a:pt x="168692" y="62789"/>
                    </a:moveTo>
                    <a:lnTo>
                      <a:pt x="168692" y="68725"/>
                    </a:lnTo>
                    <a:lnTo>
                      <a:pt x="162756" y="68725"/>
                    </a:lnTo>
                    <a:lnTo>
                      <a:pt x="162756" y="62789"/>
                    </a:lnTo>
                    <a:close/>
                    <a:moveTo>
                      <a:pt x="174939" y="62789"/>
                    </a:moveTo>
                    <a:lnTo>
                      <a:pt x="174939" y="68725"/>
                    </a:lnTo>
                    <a:lnTo>
                      <a:pt x="169005" y="68725"/>
                    </a:lnTo>
                    <a:lnTo>
                      <a:pt x="169005" y="62789"/>
                    </a:lnTo>
                    <a:close/>
                    <a:moveTo>
                      <a:pt x="181186" y="62789"/>
                    </a:moveTo>
                    <a:lnTo>
                      <a:pt x="181186" y="68725"/>
                    </a:lnTo>
                    <a:lnTo>
                      <a:pt x="175252" y="68725"/>
                    </a:lnTo>
                    <a:lnTo>
                      <a:pt x="175252" y="62789"/>
                    </a:lnTo>
                    <a:close/>
                    <a:moveTo>
                      <a:pt x="187435" y="62789"/>
                    </a:moveTo>
                    <a:lnTo>
                      <a:pt x="187435" y="68725"/>
                    </a:lnTo>
                    <a:lnTo>
                      <a:pt x="181499" y="68725"/>
                    </a:lnTo>
                    <a:lnTo>
                      <a:pt x="181499" y="62789"/>
                    </a:lnTo>
                    <a:close/>
                    <a:moveTo>
                      <a:pt x="193684" y="62789"/>
                    </a:moveTo>
                    <a:lnTo>
                      <a:pt x="193684" y="68725"/>
                    </a:lnTo>
                    <a:lnTo>
                      <a:pt x="187749" y="68725"/>
                    </a:lnTo>
                    <a:lnTo>
                      <a:pt x="187749" y="62789"/>
                    </a:lnTo>
                    <a:close/>
                    <a:moveTo>
                      <a:pt x="199931" y="62789"/>
                    </a:moveTo>
                    <a:lnTo>
                      <a:pt x="199931" y="68725"/>
                    </a:lnTo>
                    <a:lnTo>
                      <a:pt x="193996" y="68725"/>
                    </a:lnTo>
                    <a:lnTo>
                      <a:pt x="193996" y="62789"/>
                    </a:lnTo>
                    <a:close/>
                    <a:moveTo>
                      <a:pt x="206180" y="62789"/>
                    </a:moveTo>
                    <a:lnTo>
                      <a:pt x="206180" y="68725"/>
                    </a:lnTo>
                    <a:lnTo>
                      <a:pt x="200244" y="68725"/>
                    </a:lnTo>
                    <a:lnTo>
                      <a:pt x="200244" y="62789"/>
                    </a:lnTo>
                    <a:close/>
                    <a:moveTo>
                      <a:pt x="212427" y="62789"/>
                    </a:moveTo>
                    <a:lnTo>
                      <a:pt x="212427" y="68725"/>
                    </a:lnTo>
                    <a:lnTo>
                      <a:pt x="206491" y="68725"/>
                    </a:lnTo>
                    <a:lnTo>
                      <a:pt x="206491" y="62789"/>
                    </a:lnTo>
                    <a:close/>
                    <a:moveTo>
                      <a:pt x="218674" y="62789"/>
                    </a:moveTo>
                    <a:lnTo>
                      <a:pt x="218674" y="68725"/>
                    </a:lnTo>
                    <a:lnTo>
                      <a:pt x="212739" y="68725"/>
                    </a:lnTo>
                    <a:lnTo>
                      <a:pt x="212739" y="62789"/>
                    </a:lnTo>
                    <a:close/>
                    <a:moveTo>
                      <a:pt x="224921" y="62789"/>
                    </a:moveTo>
                    <a:lnTo>
                      <a:pt x="224921" y="68725"/>
                    </a:lnTo>
                    <a:lnTo>
                      <a:pt x="218987" y="68725"/>
                    </a:lnTo>
                    <a:lnTo>
                      <a:pt x="218987" y="62789"/>
                    </a:lnTo>
                    <a:close/>
                    <a:moveTo>
                      <a:pt x="231170" y="62789"/>
                    </a:moveTo>
                    <a:lnTo>
                      <a:pt x="231170" y="68725"/>
                    </a:lnTo>
                    <a:lnTo>
                      <a:pt x="225234" y="68725"/>
                    </a:lnTo>
                    <a:lnTo>
                      <a:pt x="225234" y="62789"/>
                    </a:lnTo>
                    <a:close/>
                    <a:moveTo>
                      <a:pt x="237417" y="62789"/>
                    </a:moveTo>
                    <a:lnTo>
                      <a:pt x="237417" y="68725"/>
                    </a:lnTo>
                    <a:lnTo>
                      <a:pt x="231481" y="68725"/>
                    </a:lnTo>
                    <a:lnTo>
                      <a:pt x="231481" y="62789"/>
                    </a:lnTo>
                    <a:close/>
                    <a:moveTo>
                      <a:pt x="243664" y="62789"/>
                    </a:moveTo>
                    <a:lnTo>
                      <a:pt x="243664" y="68725"/>
                    </a:lnTo>
                    <a:lnTo>
                      <a:pt x="237729" y="68725"/>
                    </a:lnTo>
                    <a:lnTo>
                      <a:pt x="237729" y="62789"/>
                    </a:lnTo>
                    <a:close/>
                    <a:moveTo>
                      <a:pt x="249911" y="62789"/>
                    </a:moveTo>
                    <a:lnTo>
                      <a:pt x="249911" y="68725"/>
                    </a:lnTo>
                    <a:lnTo>
                      <a:pt x="243977" y="68725"/>
                    </a:lnTo>
                    <a:lnTo>
                      <a:pt x="243977" y="62789"/>
                    </a:lnTo>
                    <a:close/>
                    <a:moveTo>
                      <a:pt x="256161" y="62789"/>
                    </a:moveTo>
                    <a:lnTo>
                      <a:pt x="256161" y="68725"/>
                    </a:lnTo>
                    <a:lnTo>
                      <a:pt x="250225" y="68725"/>
                    </a:lnTo>
                    <a:lnTo>
                      <a:pt x="250225" y="62789"/>
                    </a:lnTo>
                    <a:close/>
                    <a:moveTo>
                      <a:pt x="262409" y="62789"/>
                    </a:moveTo>
                    <a:lnTo>
                      <a:pt x="262409" y="68725"/>
                    </a:lnTo>
                    <a:lnTo>
                      <a:pt x="256474" y="68725"/>
                    </a:lnTo>
                    <a:lnTo>
                      <a:pt x="256474" y="62789"/>
                    </a:lnTo>
                    <a:close/>
                    <a:moveTo>
                      <a:pt x="268656" y="62789"/>
                    </a:moveTo>
                    <a:lnTo>
                      <a:pt x="268656" y="68725"/>
                    </a:lnTo>
                    <a:lnTo>
                      <a:pt x="262721" y="68725"/>
                    </a:lnTo>
                    <a:lnTo>
                      <a:pt x="262721" y="62789"/>
                    </a:lnTo>
                    <a:close/>
                    <a:moveTo>
                      <a:pt x="274904" y="62789"/>
                    </a:moveTo>
                    <a:lnTo>
                      <a:pt x="274904" y="68725"/>
                    </a:lnTo>
                    <a:lnTo>
                      <a:pt x="268968" y="68725"/>
                    </a:lnTo>
                    <a:lnTo>
                      <a:pt x="268968" y="62789"/>
                    </a:lnTo>
                    <a:close/>
                    <a:moveTo>
                      <a:pt x="6251" y="69036"/>
                    </a:moveTo>
                    <a:lnTo>
                      <a:pt x="6251" y="74972"/>
                    </a:lnTo>
                    <a:lnTo>
                      <a:pt x="315" y="74972"/>
                    </a:lnTo>
                    <a:lnTo>
                      <a:pt x="315" y="69036"/>
                    </a:lnTo>
                    <a:close/>
                    <a:moveTo>
                      <a:pt x="12498" y="69036"/>
                    </a:moveTo>
                    <a:lnTo>
                      <a:pt x="12498" y="74972"/>
                    </a:lnTo>
                    <a:lnTo>
                      <a:pt x="6562" y="74972"/>
                    </a:lnTo>
                    <a:lnTo>
                      <a:pt x="6562" y="69036"/>
                    </a:lnTo>
                    <a:close/>
                    <a:moveTo>
                      <a:pt x="18745" y="69036"/>
                    </a:moveTo>
                    <a:lnTo>
                      <a:pt x="18745" y="74972"/>
                    </a:lnTo>
                    <a:lnTo>
                      <a:pt x="12810" y="74972"/>
                    </a:lnTo>
                    <a:lnTo>
                      <a:pt x="12810" y="69036"/>
                    </a:lnTo>
                    <a:close/>
                    <a:moveTo>
                      <a:pt x="24992" y="69036"/>
                    </a:moveTo>
                    <a:lnTo>
                      <a:pt x="24992" y="74972"/>
                    </a:lnTo>
                    <a:lnTo>
                      <a:pt x="19058" y="74972"/>
                    </a:lnTo>
                    <a:lnTo>
                      <a:pt x="19058" y="69036"/>
                    </a:lnTo>
                    <a:close/>
                    <a:moveTo>
                      <a:pt x="31242" y="69036"/>
                    </a:moveTo>
                    <a:lnTo>
                      <a:pt x="31242" y="74972"/>
                    </a:lnTo>
                    <a:lnTo>
                      <a:pt x="25305" y="74972"/>
                    </a:lnTo>
                    <a:lnTo>
                      <a:pt x="25305" y="69036"/>
                    </a:lnTo>
                    <a:close/>
                    <a:moveTo>
                      <a:pt x="37489" y="69036"/>
                    </a:moveTo>
                    <a:lnTo>
                      <a:pt x="37489" y="74972"/>
                    </a:lnTo>
                    <a:lnTo>
                      <a:pt x="31553" y="74972"/>
                    </a:lnTo>
                    <a:lnTo>
                      <a:pt x="31553" y="69036"/>
                    </a:lnTo>
                    <a:close/>
                    <a:moveTo>
                      <a:pt x="43737" y="69036"/>
                    </a:moveTo>
                    <a:lnTo>
                      <a:pt x="43737" y="74972"/>
                    </a:lnTo>
                    <a:lnTo>
                      <a:pt x="37802" y="74972"/>
                    </a:lnTo>
                    <a:lnTo>
                      <a:pt x="37802" y="69036"/>
                    </a:lnTo>
                    <a:close/>
                    <a:moveTo>
                      <a:pt x="49985" y="69036"/>
                    </a:moveTo>
                    <a:lnTo>
                      <a:pt x="49985" y="74972"/>
                    </a:lnTo>
                    <a:lnTo>
                      <a:pt x="44049" y="74972"/>
                    </a:lnTo>
                    <a:lnTo>
                      <a:pt x="44049" y="69036"/>
                    </a:lnTo>
                    <a:close/>
                    <a:moveTo>
                      <a:pt x="56232" y="69036"/>
                    </a:moveTo>
                    <a:lnTo>
                      <a:pt x="56232" y="74972"/>
                    </a:lnTo>
                    <a:lnTo>
                      <a:pt x="50296" y="74972"/>
                    </a:lnTo>
                    <a:lnTo>
                      <a:pt x="50296" y="69036"/>
                    </a:lnTo>
                    <a:close/>
                    <a:moveTo>
                      <a:pt x="62480" y="69036"/>
                    </a:moveTo>
                    <a:lnTo>
                      <a:pt x="62480" y="74972"/>
                    </a:lnTo>
                    <a:lnTo>
                      <a:pt x="56545" y="74972"/>
                    </a:lnTo>
                    <a:lnTo>
                      <a:pt x="56545" y="69036"/>
                    </a:lnTo>
                    <a:close/>
                    <a:moveTo>
                      <a:pt x="68727" y="69036"/>
                    </a:moveTo>
                    <a:lnTo>
                      <a:pt x="68727" y="74972"/>
                    </a:lnTo>
                    <a:lnTo>
                      <a:pt x="62792" y="74972"/>
                    </a:lnTo>
                    <a:lnTo>
                      <a:pt x="62792" y="69036"/>
                    </a:lnTo>
                    <a:close/>
                    <a:moveTo>
                      <a:pt x="74975" y="69036"/>
                    </a:moveTo>
                    <a:lnTo>
                      <a:pt x="74975" y="74972"/>
                    </a:lnTo>
                    <a:lnTo>
                      <a:pt x="69039" y="74972"/>
                    </a:lnTo>
                    <a:lnTo>
                      <a:pt x="69039" y="69036"/>
                    </a:lnTo>
                    <a:close/>
                    <a:moveTo>
                      <a:pt x="81223" y="69036"/>
                    </a:moveTo>
                    <a:lnTo>
                      <a:pt x="81223" y="74972"/>
                    </a:lnTo>
                    <a:lnTo>
                      <a:pt x="75286" y="74972"/>
                    </a:lnTo>
                    <a:lnTo>
                      <a:pt x="75286" y="69036"/>
                    </a:lnTo>
                    <a:close/>
                    <a:moveTo>
                      <a:pt x="87470" y="69036"/>
                    </a:moveTo>
                    <a:lnTo>
                      <a:pt x="87470" y="74972"/>
                    </a:lnTo>
                    <a:lnTo>
                      <a:pt x="81535" y="74972"/>
                    </a:lnTo>
                    <a:lnTo>
                      <a:pt x="81535" y="69036"/>
                    </a:lnTo>
                    <a:close/>
                    <a:moveTo>
                      <a:pt x="93718" y="69036"/>
                    </a:moveTo>
                    <a:lnTo>
                      <a:pt x="93718" y="74972"/>
                    </a:lnTo>
                    <a:lnTo>
                      <a:pt x="87784" y="74972"/>
                    </a:lnTo>
                    <a:lnTo>
                      <a:pt x="87784" y="69036"/>
                    </a:lnTo>
                    <a:close/>
                    <a:moveTo>
                      <a:pt x="99967" y="69036"/>
                    </a:moveTo>
                    <a:lnTo>
                      <a:pt x="99967" y="74972"/>
                    </a:lnTo>
                    <a:lnTo>
                      <a:pt x="94031" y="74972"/>
                    </a:lnTo>
                    <a:lnTo>
                      <a:pt x="94031" y="69036"/>
                    </a:lnTo>
                    <a:close/>
                    <a:moveTo>
                      <a:pt x="106214" y="69036"/>
                    </a:moveTo>
                    <a:lnTo>
                      <a:pt x="106214" y="74972"/>
                    </a:lnTo>
                    <a:lnTo>
                      <a:pt x="100278" y="74972"/>
                    </a:lnTo>
                    <a:lnTo>
                      <a:pt x="100278" y="69036"/>
                    </a:lnTo>
                    <a:close/>
                    <a:moveTo>
                      <a:pt x="112461" y="69036"/>
                    </a:moveTo>
                    <a:lnTo>
                      <a:pt x="112461" y="74972"/>
                    </a:lnTo>
                    <a:lnTo>
                      <a:pt x="106527" y="74972"/>
                    </a:lnTo>
                    <a:lnTo>
                      <a:pt x="106527" y="69036"/>
                    </a:lnTo>
                    <a:close/>
                    <a:moveTo>
                      <a:pt x="118710" y="69036"/>
                    </a:moveTo>
                    <a:lnTo>
                      <a:pt x="118710" y="74972"/>
                    </a:lnTo>
                    <a:lnTo>
                      <a:pt x="112774" y="74972"/>
                    </a:lnTo>
                    <a:lnTo>
                      <a:pt x="112774" y="69036"/>
                    </a:lnTo>
                    <a:close/>
                    <a:moveTo>
                      <a:pt x="124957" y="69036"/>
                    </a:moveTo>
                    <a:lnTo>
                      <a:pt x="124957" y="74972"/>
                    </a:lnTo>
                    <a:lnTo>
                      <a:pt x="119021" y="74972"/>
                    </a:lnTo>
                    <a:lnTo>
                      <a:pt x="119021" y="69036"/>
                    </a:lnTo>
                    <a:close/>
                    <a:moveTo>
                      <a:pt x="131204" y="69036"/>
                    </a:moveTo>
                    <a:lnTo>
                      <a:pt x="131204" y="74972"/>
                    </a:lnTo>
                    <a:lnTo>
                      <a:pt x="125270" y="74972"/>
                    </a:lnTo>
                    <a:lnTo>
                      <a:pt x="125270" y="69036"/>
                    </a:lnTo>
                    <a:close/>
                    <a:moveTo>
                      <a:pt x="137451" y="69036"/>
                    </a:moveTo>
                    <a:lnTo>
                      <a:pt x="137451" y="74972"/>
                    </a:lnTo>
                    <a:lnTo>
                      <a:pt x="131517" y="74972"/>
                    </a:lnTo>
                    <a:lnTo>
                      <a:pt x="131517" y="69036"/>
                    </a:lnTo>
                    <a:close/>
                    <a:moveTo>
                      <a:pt x="143702" y="69036"/>
                    </a:moveTo>
                    <a:lnTo>
                      <a:pt x="143702" y="74972"/>
                    </a:lnTo>
                    <a:lnTo>
                      <a:pt x="137766" y="74972"/>
                    </a:lnTo>
                    <a:lnTo>
                      <a:pt x="137766" y="69036"/>
                    </a:lnTo>
                    <a:close/>
                    <a:moveTo>
                      <a:pt x="149949" y="69036"/>
                    </a:moveTo>
                    <a:lnTo>
                      <a:pt x="149949" y="74972"/>
                    </a:lnTo>
                    <a:lnTo>
                      <a:pt x="144015" y="74972"/>
                    </a:lnTo>
                    <a:lnTo>
                      <a:pt x="144015" y="69036"/>
                    </a:lnTo>
                    <a:close/>
                    <a:moveTo>
                      <a:pt x="156196" y="69036"/>
                    </a:moveTo>
                    <a:lnTo>
                      <a:pt x="156196" y="74972"/>
                    </a:lnTo>
                    <a:lnTo>
                      <a:pt x="150262" y="74972"/>
                    </a:lnTo>
                    <a:lnTo>
                      <a:pt x="150262" y="69036"/>
                    </a:lnTo>
                    <a:close/>
                    <a:moveTo>
                      <a:pt x="162445" y="69036"/>
                    </a:moveTo>
                    <a:lnTo>
                      <a:pt x="162445" y="74972"/>
                    </a:lnTo>
                    <a:lnTo>
                      <a:pt x="156509" y="74972"/>
                    </a:lnTo>
                    <a:lnTo>
                      <a:pt x="156509" y="69036"/>
                    </a:lnTo>
                    <a:close/>
                    <a:moveTo>
                      <a:pt x="168692" y="69036"/>
                    </a:moveTo>
                    <a:lnTo>
                      <a:pt x="168692" y="74972"/>
                    </a:lnTo>
                    <a:lnTo>
                      <a:pt x="162756" y="74972"/>
                    </a:lnTo>
                    <a:lnTo>
                      <a:pt x="162756" y="69036"/>
                    </a:lnTo>
                    <a:close/>
                    <a:moveTo>
                      <a:pt x="174939" y="69036"/>
                    </a:moveTo>
                    <a:lnTo>
                      <a:pt x="174939" y="74972"/>
                    </a:lnTo>
                    <a:lnTo>
                      <a:pt x="169005" y="74972"/>
                    </a:lnTo>
                    <a:lnTo>
                      <a:pt x="169005" y="69036"/>
                    </a:lnTo>
                    <a:close/>
                    <a:moveTo>
                      <a:pt x="181186" y="69036"/>
                    </a:moveTo>
                    <a:lnTo>
                      <a:pt x="181186" y="74972"/>
                    </a:lnTo>
                    <a:lnTo>
                      <a:pt x="175252" y="74972"/>
                    </a:lnTo>
                    <a:lnTo>
                      <a:pt x="175252" y="69036"/>
                    </a:lnTo>
                    <a:close/>
                    <a:moveTo>
                      <a:pt x="187435" y="69036"/>
                    </a:moveTo>
                    <a:lnTo>
                      <a:pt x="187435" y="74972"/>
                    </a:lnTo>
                    <a:lnTo>
                      <a:pt x="181499" y="74972"/>
                    </a:lnTo>
                    <a:lnTo>
                      <a:pt x="181499" y="69036"/>
                    </a:lnTo>
                    <a:close/>
                    <a:moveTo>
                      <a:pt x="193684" y="69036"/>
                    </a:moveTo>
                    <a:lnTo>
                      <a:pt x="193684" y="74972"/>
                    </a:lnTo>
                    <a:lnTo>
                      <a:pt x="187749" y="74972"/>
                    </a:lnTo>
                    <a:lnTo>
                      <a:pt x="187749" y="69036"/>
                    </a:lnTo>
                    <a:close/>
                    <a:moveTo>
                      <a:pt x="199931" y="69036"/>
                    </a:moveTo>
                    <a:lnTo>
                      <a:pt x="199931" y="74972"/>
                    </a:lnTo>
                    <a:lnTo>
                      <a:pt x="193996" y="74972"/>
                    </a:lnTo>
                    <a:lnTo>
                      <a:pt x="193996" y="69036"/>
                    </a:lnTo>
                    <a:close/>
                    <a:moveTo>
                      <a:pt x="206180" y="69036"/>
                    </a:moveTo>
                    <a:lnTo>
                      <a:pt x="206180" y="74972"/>
                    </a:lnTo>
                    <a:lnTo>
                      <a:pt x="200244" y="74972"/>
                    </a:lnTo>
                    <a:lnTo>
                      <a:pt x="200244" y="69036"/>
                    </a:lnTo>
                    <a:close/>
                    <a:moveTo>
                      <a:pt x="212427" y="69036"/>
                    </a:moveTo>
                    <a:lnTo>
                      <a:pt x="212427" y="74972"/>
                    </a:lnTo>
                    <a:lnTo>
                      <a:pt x="206491" y="74972"/>
                    </a:lnTo>
                    <a:lnTo>
                      <a:pt x="206491" y="69036"/>
                    </a:lnTo>
                    <a:close/>
                    <a:moveTo>
                      <a:pt x="218674" y="69036"/>
                    </a:moveTo>
                    <a:lnTo>
                      <a:pt x="218674" y="74972"/>
                    </a:lnTo>
                    <a:lnTo>
                      <a:pt x="212739" y="74972"/>
                    </a:lnTo>
                    <a:lnTo>
                      <a:pt x="212739" y="69036"/>
                    </a:lnTo>
                    <a:close/>
                    <a:moveTo>
                      <a:pt x="224921" y="69036"/>
                    </a:moveTo>
                    <a:lnTo>
                      <a:pt x="224921" y="74972"/>
                    </a:lnTo>
                    <a:lnTo>
                      <a:pt x="218987" y="74972"/>
                    </a:lnTo>
                    <a:lnTo>
                      <a:pt x="218987" y="69036"/>
                    </a:lnTo>
                    <a:close/>
                    <a:moveTo>
                      <a:pt x="231170" y="69036"/>
                    </a:moveTo>
                    <a:lnTo>
                      <a:pt x="231170" y="74972"/>
                    </a:lnTo>
                    <a:lnTo>
                      <a:pt x="225234" y="74972"/>
                    </a:lnTo>
                    <a:lnTo>
                      <a:pt x="225234" y="69036"/>
                    </a:lnTo>
                    <a:close/>
                    <a:moveTo>
                      <a:pt x="237417" y="69036"/>
                    </a:moveTo>
                    <a:lnTo>
                      <a:pt x="237417" y="74972"/>
                    </a:lnTo>
                    <a:lnTo>
                      <a:pt x="231481" y="74972"/>
                    </a:lnTo>
                    <a:lnTo>
                      <a:pt x="231481" y="69036"/>
                    </a:lnTo>
                    <a:close/>
                    <a:moveTo>
                      <a:pt x="243664" y="69036"/>
                    </a:moveTo>
                    <a:lnTo>
                      <a:pt x="243664" y="74972"/>
                    </a:lnTo>
                    <a:lnTo>
                      <a:pt x="237729" y="74972"/>
                    </a:lnTo>
                    <a:lnTo>
                      <a:pt x="237729" y="69036"/>
                    </a:lnTo>
                    <a:close/>
                    <a:moveTo>
                      <a:pt x="249911" y="69036"/>
                    </a:moveTo>
                    <a:lnTo>
                      <a:pt x="249911" y="74972"/>
                    </a:lnTo>
                    <a:lnTo>
                      <a:pt x="243977" y="74972"/>
                    </a:lnTo>
                    <a:lnTo>
                      <a:pt x="243977" y="69036"/>
                    </a:lnTo>
                    <a:close/>
                    <a:moveTo>
                      <a:pt x="256161" y="69036"/>
                    </a:moveTo>
                    <a:lnTo>
                      <a:pt x="256161" y="74972"/>
                    </a:lnTo>
                    <a:lnTo>
                      <a:pt x="250225" y="74972"/>
                    </a:lnTo>
                    <a:lnTo>
                      <a:pt x="250225" y="69036"/>
                    </a:lnTo>
                    <a:close/>
                    <a:moveTo>
                      <a:pt x="262409" y="69036"/>
                    </a:moveTo>
                    <a:lnTo>
                      <a:pt x="262409" y="74972"/>
                    </a:lnTo>
                    <a:lnTo>
                      <a:pt x="256474" y="74972"/>
                    </a:lnTo>
                    <a:lnTo>
                      <a:pt x="256474" y="69036"/>
                    </a:lnTo>
                    <a:close/>
                    <a:moveTo>
                      <a:pt x="268656" y="69036"/>
                    </a:moveTo>
                    <a:lnTo>
                      <a:pt x="268656" y="74972"/>
                    </a:lnTo>
                    <a:lnTo>
                      <a:pt x="262721" y="74972"/>
                    </a:lnTo>
                    <a:lnTo>
                      <a:pt x="262721" y="69036"/>
                    </a:lnTo>
                    <a:close/>
                    <a:moveTo>
                      <a:pt x="274904" y="69036"/>
                    </a:moveTo>
                    <a:lnTo>
                      <a:pt x="274904" y="74972"/>
                    </a:lnTo>
                    <a:lnTo>
                      <a:pt x="268968" y="74972"/>
                    </a:lnTo>
                    <a:lnTo>
                      <a:pt x="268968" y="69036"/>
                    </a:lnTo>
                    <a:close/>
                    <a:moveTo>
                      <a:pt x="6251" y="75285"/>
                    </a:moveTo>
                    <a:lnTo>
                      <a:pt x="6251" y="81219"/>
                    </a:lnTo>
                    <a:lnTo>
                      <a:pt x="315" y="81219"/>
                    </a:lnTo>
                    <a:lnTo>
                      <a:pt x="315" y="75285"/>
                    </a:lnTo>
                    <a:close/>
                    <a:moveTo>
                      <a:pt x="12498" y="75285"/>
                    </a:moveTo>
                    <a:lnTo>
                      <a:pt x="12498" y="81219"/>
                    </a:lnTo>
                    <a:lnTo>
                      <a:pt x="6562" y="81219"/>
                    </a:lnTo>
                    <a:lnTo>
                      <a:pt x="6562" y="75285"/>
                    </a:lnTo>
                    <a:close/>
                    <a:moveTo>
                      <a:pt x="18745" y="75285"/>
                    </a:moveTo>
                    <a:lnTo>
                      <a:pt x="18745" y="81219"/>
                    </a:lnTo>
                    <a:lnTo>
                      <a:pt x="12810" y="81219"/>
                    </a:lnTo>
                    <a:lnTo>
                      <a:pt x="12810" y="75285"/>
                    </a:lnTo>
                    <a:close/>
                    <a:moveTo>
                      <a:pt x="24992" y="75285"/>
                    </a:moveTo>
                    <a:lnTo>
                      <a:pt x="24992" y="81219"/>
                    </a:lnTo>
                    <a:lnTo>
                      <a:pt x="19058" y="81219"/>
                    </a:lnTo>
                    <a:lnTo>
                      <a:pt x="19058" y="75285"/>
                    </a:lnTo>
                    <a:close/>
                    <a:moveTo>
                      <a:pt x="31242" y="75285"/>
                    </a:moveTo>
                    <a:lnTo>
                      <a:pt x="31242" y="81219"/>
                    </a:lnTo>
                    <a:lnTo>
                      <a:pt x="25305" y="81219"/>
                    </a:lnTo>
                    <a:lnTo>
                      <a:pt x="25305" y="75285"/>
                    </a:lnTo>
                    <a:close/>
                    <a:moveTo>
                      <a:pt x="37489" y="75285"/>
                    </a:moveTo>
                    <a:lnTo>
                      <a:pt x="37489" y="81219"/>
                    </a:lnTo>
                    <a:lnTo>
                      <a:pt x="31553" y="81219"/>
                    </a:lnTo>
                    <a:lnTo>
                      <a:pt x="31553" y="75285"/>
                    </a:lnTo>
                    <a:close/>
                    <a:moveTo>
                      <a:pt x="43737" y="75285"/>
                    </a:moveTo>
                    <a:lnTo>
                      <a:pt x="43737" y="81219"/>
                    </a:lnTo>
                    <a:lnTo>
                      <a:pt x="37802" y="81219"/>
                    </a:lnTo>
                    <a:lnTo>
                      <a:pt x="37802" y="75285"/>
                    </a:lnTo>
                    <a:close/>
                    <a:moveTo>
                      <a:pt x="49985" y="75285"/>
                    </a:moveTo>
                    <a:lnTo>
                      <a:pt x="49985" y="81219"/>
                    </a:lnTo>
                    <a:lnTo>
                      <a:pt x="44049" y="81219"/>
                    </a:lnTo>
                    <a:lnTo>
                      <a:pt x="44049" y="75285"/>
                    </a:lnTo>
                    <a:close/>
                    <a:moveTo>
                      <a:pt x="56232" y="75285"/>
                    </a:moveTo>
                    <a:lnTo>
                      <a:pt x="56232" y="81219"/>
                    </a:lnTo>
                    <a:lnTo>
                      <a:pt x="50296" y="81219"/>
                    </a:lnTo>
                    <a:lnTo>
                      <a:pt x="50296" y="75285"/>
                    </a:lnTo>
                    <a:close/>
                    <a:moveTo>
                      <a:pt x="62480" y="75285"/>
                    </a:moveTo>
                    <a:lnTo>
                      <a:pt x="62480" y="81219"/>
                    </a:lnTo>
                    <a:lnTo>
                      <a:pt x="56545" y="81219"/>
                    </a:lnTo>
                    <a:lnTo>
                      <a:pt x="56545" y="75285"/>
                    </a:lnTo>
                    <a:close/>
                    <a:moveTo>
                      <a:pt x="68727" y="75285"/>
                    </a:moveTo>
                    <a:lnTo>
                      <a:pt x="68727" y="81219"/>
                    </a:lnTo>
                    <a:lnTo>
                      <a:pt x="62792" y="81219"/>
                    </a:lnTo>
                    <a:lnTo>
                      <a:pt x="62792" y="75285"/>
                    </a:lnTo>
                    <a:close/>
                    <a:moveTo>
                      <a:pt x="74975" y="75285"/>
                    </a:moveTo>
                    <a:lnTo>
                      <a:pt x="74975" y="81219"/>
                    </a:lnTo>
                    <a:lnTo>
                      <a:pt x="69039" y="81219"/>
                    </a:lnTo>
                    <a:lnTo>
                      <a:pt x="69039" y="75285"/>
                    </a:lnTo>
                    <a:close/>
                    <a:moveTo>
                      <a:pt x="81223" y="75285"/>
                    </a:moveTo>
                    <a:lnTo>
                      <a:pt x="81223" y="81219"/>
                    </a:lnTo>
                    <a:lnTo>
                      <a:pt x="75286" y="81219"/>
                    </a:lnTo>
                    <a:lnTo>
                      <a:pt x="75286" y="75285"/>
                    </a:lnTo>
                    <a:close/>
                    <a:moveTo>
                      <a:pt x="87470" y="75285"/>
                    </a:moveTo>
                    <a:lnTo>
                      <a:pt x="87470" y="81219"/>
                    </a:lnTo>
                    <a:lnTo>
                      <a:pt x="81535" y="81219"/>
                    </a:lnTo>
                    <a:lnTo>
                      <a:pt x="81535" y="75285"/>
                    </a:lnTo>
                    <a:close/>
                    <a:moveTo>
                      <a:pt x="93718" y="75285"/>
                    </a:moveTo>
                    <a:lnTo>
                      <a:pt x="93718" y="81219"/>
                    </a:lnTo>
                    <a:lnTo>
                      <a:pt x="87784" y="81219"/>
                    </a:lnTo>
                    <a:lnTo>
                      <a:pt x="87784" y="75285"/>
                    </a:lnTo>
                    <a:close/>
                    <a:moveTo>
                      <a:pt x="99967" y="75285"/>
                    </a:moveTo>
                    <a:lnTo>
                      <a:pt x="99967" y="81219"/>
                    </a:lnTo>
                    <a:lnTo>
                      <a:pt x="94031" y="81219"/>
                    </a:lnTo>
                    <a:lnTo>
                      <a:pt x="94031" y="75285"/>
                    </a:lnTo>
                    <a:close/>
                    <a:moveTo>
                      <a:pt x="106214" y="75285"/>
                    </a:moveTo>
                    <a:lnTo>
                      <a:pt x="106214" y="81219"/>
                    </a:lnTo>
                    <a:lnTo>
                      <a:pt x="100278" y="81219"/>
                    </a:lnTo>
                    <a:lnTo>
                      <a:pt x="100278" y="75285"/>
                    </a:lnTo>
                    <a:close/>
                    <a:moveTo>
                      <a:pt x="112461" y="75285"/>
                    </a:moveTo>
                    <a:lnTo>
                      <a:pt x="112461" y="81219"/>
                    </a:lnTo>
                    <a:lnTo>
                      <a:pt x="106527" y="81219"/>
                    </a:lnTo>
                    <a:lnTo>
                      <a:pt x="106527" y="75285"/>
                    </a:lnTo>
                    <a:close/>
                    <a:moveTo>
                      <a:pt x="118710" y="75285"/>
                    </a:moveTo>
                    <a:lnTo>
                      <a:pt x="118710" y="81219"/>
                    </a:lnTo>
                    <a:lnTo>
                      <a:pt x="112774" y="81219"/>
                    </a:lnTo>
                    <a:lnTo>
                      <a:pt x="112774" y="75285"/>
                    </a:lnTo>
                    <a:close/>
                    <a:moveTo>
                      <a:pt x="124957" y="75285"/>
                    </a:moveTo>
                    <a:lnTo>
                      <a:pt x="124957" y="81219"/>
                    </a:lnTo>
                    <a:lnTo>
                      <a:pt x="119021" y="81219"/>
                    </a:lnTo>
                    <a:lnTo>
                      <a:pt x="119021" y="75285"/>
                    </a:lnTo>
                    <a:close/>
                    <a:moveTo>
                      <a:pt x="131204" y="75285"/>
                    </a:moveTo>
                    <a:lnTo>
                      <a:pt x="131204" y="81219"/>
                    </a:lnTo>
                    <a:lnTo>
                      <a:pt x="125270" y="81219"/>
                    </a:lnTo>
                    <a:lnTo>
                      <a:pt x="125270" y="75285"/>
                    </a:lnTo>
                    <a:close/>
                    <a:moveTo>
                      <a:pt x="137451" y="75285"/>
                    </a:moveTo>
                    <a:lnTo>
                      <a:pt x="137451" y="81219"/>
                    </a:lnTo>
                    <a:lnTo>
                      <a:pt x="131517" y="81219"/>
                    </a:lnTo>
                    <a:lnTo>
                      <a:pt x="131517" y="75285"/>
                    </a:lnTo>
                    <a:close/>
                    <a:moveTo>
                      <a:pt x="143702" y="75285"/>
                    </a:moveTo>
                    <a:lnTo>
                      <a:pt x="143702" y="81219"/>
                    </a:lnTo>
                    <a:lnTo>
                      <a:pt x="137766" y="81219"/>
                    </a:lnTo>
                    <a:lnTo>
                      <a:pt x="137766" y="75285"/>
                    </a:lnTo>
                    <a:close/>
                    <a:moveTo>
                      <a:pt x="149949" y="75285"/>
                    </a:moveTo>
                    <a:lnTo>
                      <a:pt x="149949" y="81219"/>
                    </a:lnTo>
                    <a:lnTo>
                      <a:pt x="144015" y="81219"/>
                    </a:lnTo>
                    <a:lnTo>
                      <a:pt x="144015" y="75285"/>
                    </a:lnTo>
                    <a:close/>
                    <a:moveTo>
                      <a:pt x="156196" y="75285"/>
                    </a:moveTo>
                    <a:lnTo>
                      <a:pt x="156196" y="81219"/>
                    </a:lnTo>
                    <a:lnTo>
                      <a:pt x="150262" y="81219"/>
                    </a:lnTo>
                    <a:lnTo>
                      <a:pt x="150262" y="75285"/>
                    </a:lnTo>
                    <a:close/>
                    <a:moveTo>
                      <a:pt x="162445" y="75285"/>
                    </a:moveTo>
                    <a:lnTo>
                      <a:pt x="162445" y="81219"/>
                    </a:lnTo>
                    <a:lnTo>
                      <a:pt x="156509" y="81219"/>
                    </a:lnTo>
                    <a:lnTo>
                      <a:pt x="156509" y="75285"/>
                    </a:lnTo>
                    <a:close/>
                    <a:moveTo>
                      <a:pt x="168692" y="75285"/>
                    </a:moveTo>
                    <a:lnTo>
                      <a:pt x="168692" y="81219"/>
                    </a:lnTo>
                    <a:lnTo>
                      <a:pt x="162756" y="81219"/>
                    </a:lnTo>
                    <a:lnTo>
                      <a:pt x="162756" y="75285"/>
                    </a:lnTo>
                    <a:close/>
                    <a:moveTo>
                      <a:pt x="174939" y="75285"/>
                    </a:moveTo>
                    <a:lnTo>
                      <a:pt x="174939" y="81219"/>
                    </a:lnTo>
                    <a:lnTo>
                      <a:pt x="169005" y="81219"/>
                    </a:lnTo>
                    <a:lnTo>
                      <a:pt x="169005" y="75285"/>
                    </a:lnTo>
                    <a:close/>
                    <a:moveTo>
                      <a:pt x="181186" y="75285"/>
                    </a:moveTo>
                    <a:lnTo>
                      <a:pt x="181186" y="81219"/>
                    </a:lnTo>
                    <a:lnTo>
                      <a:pt x="175252" y="81219"/>
                    </a:lnTo>
                    <a:lnTo>
                      <a:pt x="175252" y="75285"/>
                    </a:lnTo>
                    <a:close/>
                    <a:moveTo>
                      <a:pt x="187435" y="75285"/>
                    </a:moveTo>
                    <a:lnTo>
                      <a:pt x="187435" y="81219"/>
                    </a:lnTo>
                    <a:lnTo>
                      <a:pt x="181499" y="81219"/>
                    </a:lnTo>
                    <a:lnTo>
                      <a:pt x="181499" y="75285"/>
                    </a:lnTo>
                    <a:close/>
                    <a:moveTo>
                      <a:pt x="193684" y="75285"/>
                    </a:moveTo>
                    <a:lnTo>
                      <a:pt x="193684" y="81219"/>
                    </a:lnTo>
                    <a:lnTo>
                      <a:pt x="187749" y="81219"/>
                    </a:lnTo>
                    <a:lnTo>
                      <a:pt x="187749" y="75285"/>
                    </a:lnTo>
                    <a:close/>
                    <a:moveTo>
                      <a:pt x="199931" y="75285"/>
                    </a:moveTo>
                    <a:lnTo>
                      <a:pt x="199931" y="81219"/>
                    </a:lnTo>
                    <a:lnTo>
                      <a:pt x="193996" y="81219"/>
                    </a:lnTo>
                    <a:lnTo>
                      <a:pt x="193996" y="75285"/>
                    </a:lnTo>
                    <a:close/>
                    <a:moveTo>
                      <a:pt x="206180" y="75285"/>
                    </a:moveTo>
                    <a:lnTo>
                      <a:pt x="206180" y="81219"/>
                    </a:lnTo>
                    <a:lnTo>
                      <a:pt x="200244" y="81219"/>
                    </a:lnTo>
                    <a:lnTo>
                      <a:pt x="200244" y="75285"/>
                    </a:lnTo>
                    <a:close/>
                    <a:moveTo>
                      <a:pt x="212427" y="75285"/>
                    </a:moveTo>
                    <a:lnTo>
                      <a:pt x="212427" y="81219"/>
                    </a:lnTo>
                    <a:lnTo>
                      <a:pt x="206491" y="81219"/>
                    </a:lnTo>
                    <a:lnTo>
                      <a:pt x="206491" y="75285"/>
                    </a:lnTo>
                    <a:close/>
                    <a:moveTo>
                      <a:pt x="218674" y="75285"/>
                    </a:moveTo>
                    <a:lnTo>
                      <a:pt x="218674" y="81219"/>
                    </a:lnTo>
                    <a:lnTo>
                      <a:pt x="212739" y="81219"/>
                    </a:lnTo>
                    <a:lnTo>
                      <a:pt x="212739" y="75285"/>
                    </a:lnTo>
                    <a:close/>
                    <a:moveTo>
                      <a:pt x="224921" y="75285"/>
                    </a:moveTo>
                    <a:lnTo>
                      <a:pt x="224921" y="81219"/>
                    </a:lnTo>
                    <a:lnTo>
                      <a:pt x="218987" y="81219"/>
                    </a:lnTo>
                    <a:lnTo>
                      <a:pt x="218987" y="75285"/>
                    </a:lnTo>
                    <a:close/>
                    <a:moveTo>
                      <a:pt x="231170" y="75285"/>
                    </a:moveTo>
                    <a:lnTo>
                      <a:pt x="231170" y="81219"/>
                    </a:lnTo>
                    <a:lnTo>
                      <a:pt x="225234" y="81219"/>
                    </a:lnTo>
                    <a:lnTo>
                      <a:pt x="225234" y="75285"/>
                    </a:lnTo>
                    <a:close/>
                    <a:moveTo>
                      <a:pt x="237417" y="75285"/>
                    </a:moveTo>
                    <a:lnTo>
                      <a:pt x="237417" y="81219"/>
                    </a:lnTo>
                    <a:lnTo>
                      <a:pt x="231481" y="81219"/>
                    </a:lnTo>
                    <a:lnTo>
                      <a:pt x="231481" y="75285"/>
                    </a:lnTo>
                    <a:close/>
                    <a:moveTo>
                      <a:pt x="243664" y="75285"/>
                    </a:moveTo>
                    <a:lnTo>
                      <a:pt x="243664" y="81219"/>
                    </a:lnTo>
                    <a:lnTo>
                      <a:pt x="237729" y="81219"/>
                    </a:lnTo>
                    <a:lnTo>
                      <a:pt x="237729" y="75285"/>
                    </a:lnTo>
                    <a:close/>
                    <a:moveTo>
                      <a:pt x="249911" y="75285"/>
                    </a:moveTo>
                    <a:lnTo>
                      <a:pt x="249911" y="81219"/>
                    </a:lnTo>
                    <a:lnTo>
                      <a:pt x="243977" y="81219"/>
                    </a:lnTo>
                    <a:lnTo>
                      <a:pt x="243977" y="75285"/>
                    </a:lnTo>
                    <a:close/>
                    <a:moveTo>
                      <a:pt x="256161" y="75285"/>
                    </a:moveTo>
                    <a:lnTo>
                      <a:pt x="256161" y="81219"/>
                    </a:lnTo>
                    <a:lnTo>
                      <a:pt x="250225" y="81219"/>
                    </a:lnTo>
                    <a:lnTo>
                      <a:pt x="250225" y="75285"/>
                    </a:lnTo>
                    <a:close/>
                    <a:moveTo>
                      <a:pt x="262409" y="75285"/>
                    </a:moveTo>
                    <a:lnTo>
                      <a:pt x="262409" y="81219"/>
                    </a:lnTo>
                    <a:lnTo>
                      <a:pt x="256474" y="81219"/>
                    </a:lnTo>
                    <a:lnTo>
                      <a:pt x="256474" y="75285"/>
                    </a:lnTo>
                    <a:close/>
                    <a:moveTo>
                      <a:pt x="268656" y="75285"/>
                    </a:moveTo>
                    <a:lnTo>
                      <a:pt x="268656" y="81219"/>
                    </a:lnTo>
                    <a:lnTo>
                      <a:pt x="262721" y="81219"/>
                    </a:lnTo>
                    <a:lnTo>
                      <a:pt x="262721" y="75285"/>
                    </a:lnTo>
                    <a:close/>
                    <a:moveTo>
                      <a:pt x="274904" y="75285"/>
                    </a:moveTo>
                    <a:lnTo>
                      <a:pt x="274904" y="81219"/>
                    </a:lnTo>
                    <a:lnTo>
                      <a:pt x="268968" y="81219"/>
                    </a:lnTo>
                    <a:lnTo>
                      <a:pt x="268968" y="75285"/>
                    </a:lnTo>
                    <a:close/>
                    <a:moveTo>
                      <a:pt x="6251" y="81532"/>
                    </a:moveTo>
                    <a:lnTo>
                      <a:pt x="6251" y="87466"/>
                    </a:lnTo>
                    <a:lnTo>
                      <a:pt x="315" y="87466"/>
                    </a:lnTo>
                    <a:lnTo>
                      <a:pt x="315" y="81532"/>
                    </a:lnTo>
                    <a:close/>
                    <a:moveTo>
                      <a:pt x="12498" y="81532"/>
                    </a:moveTo>
                    <a:lnTo>
                      <a:pt x="12498" y="87466"/>
                    </a:lnTo>
                    <a:lnTo>
                      <a:pt x="6562" y="87466"/>
                    </a:lnTo>
                    <a:lnTo>
                      <a:pt x="6562" y="81532"/>
                    </a:lnTo>
                    <a:close/>
                    <a:moveTo>
                      <a:pt x="18745" y="81532"/>
                    </a:moveTo>
                    <a:lnTo>
                      <a:pt x="18745" y="87466"/>
                    </a:lnTo>
                    <a:lnTo>
                      <a:pt x="12810" y="87466"/>
                    </a:lnTo>
                    <a:lnTo>
                      <a:pt x="12810" y="81532"/>
                    </a:lnTo>
                    <a:close/>
                    <a:moveTo>
                      <a:pt x="24992" y="81532"/>
                    </a:moveTo>
                    <a:lnTo>
                      <a:pt x="24992" y="87466"/>
                    </a:lnTo>
                    <a:lnTo>
                      <a:pt x="19058" y="87466"/>
                    </a:lnTo>
                    <a:lnTo>
                      <a:pt x="19058" y="81532"/>
                    </a:lnTo>
                    <a:close/>
                    <a:moveTo>
                      <a:pt x="31242" y="81532"/>
                    </a:moveTo>
                    <a:lnTo>
                      <a:pt x="31242" y="87466"/>
                    </a:lnTo>
                    <a:lnTo>
                      <a:pt x="25305" y="87466"/>
                    </a:lnTo>
                    <a:lnTo>
                      <a:pt x="25305" y="81532"/>
                    </a:lnTo>
                    <a:close/>
                    <a:moveTo>
                      <a:pt x="37489" y="81532"/>
                    </a:moveTo>
                    <a:lnTo>
                      <a:pt x="37489" y="87466"/>
                    </a:lnTo>
                    <a:lnTo>
                      <a:pt x="31553" y="87466"/>
                    </a:lnTo>
                    <a:lnTo>
                      <a:pt x="31553" y="81532"/>
                    </a:lnTo>
                    <a:close/>
                    <a:moveTo>
                      <a:pt x="43737" y="81532"/>
                    </a:moveTo>
                    <a:lnTo>
                      <a:pt x="43737" y="87466"/>
                    </a:lnTo>
                    <a:lnTo>
                      <a:pt x="37802" y="87466"/>
                    </a:lnTo>
                    <a:lnTo>
                      <a:pt x="37802" y="81532"/>
                    </a:lnTo>
                    <a:close/>
                    <a:moveTo>
                      <a:pt x="49985" y="81532"/>
                    </a:moveTo>
                    <a:lnTo>
                      <a:pt x="49985" y="87466"/>
                    </a:lnTo>
                    <a:lnTo>
                      <a:pt x="44049" y="87466"/>
                    </a:lnTo>
                    <a:lnTo>
                      <a:pt x="44049" y="81532"/>
                    </a:lnTo>
                    <a:close/>
                    <a:moveTo>
                      <a:pt x="56232" y="81532"/>
                    </a:moveTo>
                    <a:lnTo>
                      <a:pt x="56232" y="87466"/>
                    </a:lnTo>
                    <a:lnTo>
                      <a:pt x="50296" y="87466"/>
                    </a:lnTo>
                    <a:lnTo>
                      <a:pt x="50296" y="81532"/>
                    </a:lnTo>
                    <a:close/>
                    <a:moveTo>
                      <a:pt x="62480" y="81532"/>
                    </a:moveTo>
                    <a:lnTo>
                      <a:pt x="62480" y="87466"/>
                    </a:lnTo>
                    <a:lnTo>
                      <a:pt x="56545" y="87466"/>
                    </a:lnTo>
                    <a:lnTo>
                      <a:pt x="56545" y="81532"/>
                    </a:lnTo>
                    <a:close/>
                    <a:moveTo>
                      <a:pt x="68727" y="81532"/>
                    </a:moveTo>
                    <a:lnTo>
                      <a:pt x="68727" y="87466"/>
                    </a:lnTo>
                    <a:lnTo>
                      <a:pt x="62792" y="87466"/>
                    </a:lnTo>
                    <a:lnTo>
                      <a:pt x="62792" y="81532"/>
                    </a:lnTo>
                    <a:close/>
                    <a:moveTo>
                      <a:pt x="74975" y="81532"/>
                    </a:moveTo>
                    <a:lnTo>
                      <a:pt x="74975" y="87466"/>
                    </a:lnTo>
                    <a:lnTo>
                      <a:pt x="69039" y="87466"/>
                    </a:lnTo>
                    <a:lnTo>
                      <a:pt x="69039" y="81532"/>
                    </a:lnTo>
                    <a:close/>
                    <a:moveTo>
                      <a:pt x="81223" y="81532"/>
                    </a:moveTo>
                    <a:lnTo>
                      <a:pt x="81223" y="87466"/>
                    </a:lnTo>
                    <a:lnTo>
                      <a:pt x="75286" y="87466"/>
                    </a:lnTo>
                    <a:lnTo>
                      <a:pt x="75286" y="81532"/>
                    </a:lnTo>
                    <a:close/>
                    <a:moveTo>
                      <a:pt x="87470" y="81532"/>
                    </a:moveTo>
                    <a:lnTo>
                      <a:pt x="87470" y="87466"/>
                    </a:lnTo>
                    <a:lnTo>
                      <a:pt x="81535" y="87466"/>
                    </a:lnTo>
                    <a:lnTo>
                      <a:pt x="81535" y="81532"/>
                    </a:lnTo>
                    <a:close/>
                    <a:moveTo>
                      <a:pt x="93718" y="81532"/>
                    </a:moveTo>
                    <a:lnTo>
                      <a:pt x="93718" y="87466"/>
                    </a:lnTo>
                    <a:lnTo>
                      <a:pt x="87784" y="87466"/>
                    </a:lnTo>
                    <a:lnTo>
                      <a:pt x="87784" y="81532"/>
                    </a:lnTo>
                    <a:close/>
                    <a:moveTo>
                      <a:pt x="99967" y="81532"/>
                    </a:moveTo>
                    <a:lnTo>
                      <a:pt x="99967" y="87466"/>
                    </a:lnTo>
                    <a:lnTo>
                      <a:pt x="94031" y="87466"/>
                    </a:lnTo>
                    <a:lnTo>
                      <a:pt x="94031" y="81532"/>
                    </a:lnTo>
                    <a:close/>
                    <a:moveTo>
                      <a:pt x="106214" y="81532"/>
                    </a:moveTo>
                    <a:lnTo>
                      <a:pt x="106214" y="87466"/>
                    </a:lnTo>
                    <a:lnTo>
                      <a:pt x="100278" y="87466"/>
                    </a:lnTo>
                    <a:lnTo>
                      <a:pt x="100278" y="81532"/>
                    </a:lnTo>
                    <a:close/>
                    <a:moveTo>
                      <a:pt x="112461" y="81532"/>
                    </a:moveTo>
                    <a:lnTo>
                      <a:pt x="112461" y="87466"/>
                    </a:lnTo>
                    <a:lnTo>
                      <a:pt x="106527" y="87466"/>
                    </a:lnTo>
                    <a:lnTo>
                      <a:pt x="106527" y="81532"/>
                    </a:lnTo>
                    <a:close/>
                    <a:moveTo>
                      <a:pt x="118710" y="81532"/>
                    </a:moveTo>
                    <a:lnTo>
                      <a:pt x="118710" y="87466"/>
                    </a:lnTo>
                    <a:lnTo>
                      <a:pt x="112774" y="87466"/>
                    </a:lnTo>
                    <a:lnTo>
                      <a:pt x="112774" y="81532"/>
                    </a:lnTo>
                    <a:close/>
                    <a:moveTo>
                      <a:pt x="124957" y="81532"/>
                    </a:moveTo>
                    <a:lnTo>
                      <a:pt x="124957" y="87466"/>
                    </a:lnTo>
                    <a:lnTo>
                      <a:pt x="119021" y="87466"/>
                    </a:lnTo>
                    <a:lnTo>
                      <a:pt x="119021" y="81532"/>
                    </a:lnTo>
                    <a:close/>
                    <a:moveTo>
                      <a:pt x="131204" y="81532"/>
                    </a:moveTo>
                    <a:lnTo>
                      <a:pt x="131204" y="87466"/>
                    </a:lnTo>
                    <a:lnTo>
                      <a:pt x="125270" y="87466"/>
                    </a:lnTo>
                    <a:lnTo>
                      <a:pt x="125270" y="81532"/>
                    </a:lnTo>
                    <a:close/>
                    <a:moveTo>
                      <a:pt x="137451" y="81532"/>
                    </a:moveTo>
                    <a:lnTo>
                      <a:pt x="137451" y="87466"/>
                    </a:lnTo>
                    <a:lnTo>
                      <a:pt x="131517" y="87466"/>
                    </a:lnTo>
                    <a:lnTo>
                      <a:pt x="131517" y="81532"/>
                    </a:lnTo>
                    <a:close/>
                    <a:moveTo>
                      <a:pt x="143702" y="81532"/>
                    </a:moveTo>
                    <a:lnTo>
                      <a:pt x="143702" y="87466"/>
                    </a:lnTo>
                    <a:lnTo>
                      <a:pt x="137766" y="87466"/>
                    </a:lnTo>
                    <a:lnTo>
                      <a:pt x="137766" y="81532"/>
                    </a:lnTo>
                    <a:close/>
                    <a:moveTo>
                      <a:pt x="149949" y="81532"/>
                    </a:moveTo>
                    <a:lnTo>
                      <a:pt x="149949" y="87466"/>
                    </a:lnTo>
                    <a:lnTo>
                      <a:pt x="144015" y="87466"/>
                    </a:lnTo>
                    <a:lnTo>
                      <a:pt x="144015" y="81532"/>
                    </a:lnTo>
                    <a:close/>
                    <a:moveTo>
                      <a:pt x="156196" y="81532"/>
                    </a:moveTo>
                    <a:lnTo>
                      <a:pt x="156196" y="87466"/>
                    </a:lnTo>
                    <a:lnTo>
                      <a:pt x="150262" y="87466"/>
                    </a:lnTo>
                    <a:lnTo>
                      <a:pt x="150262" y="81532"/>
                    </a:lnTo>
                    <a:close/>
                    <a:moveTo>
                      <a:pt x="162445" y="81532"/>
                    </a:moveTo>
                    <a:lnTo>
                      <a:pt x="162445" y="87466"/>
                    </a:lnTo>
                    <a:lnTo>
                      <a:pt x="156509" y="87466"/>
                    </a:lnTo>
                    <a:lnTo>
                      <a:pt x="156509" y="81532"/>
                    </a:lnTo>
                    <a:close/>
                    <a:moveTo>
                      <a:pt x="168692" y="81532"/>
                    </a:moveTo>
                    <a:lnTo>
                      <a:pt x="168692" y="87466"/>
                    </a:lnTo>
                    <a:lnTo>
                      <a:pt x="162756" y="87466"/>
                    </a:lnTo>
                    <a:lnTo>
                      <a:pt x="162756" y="81532"/>
                    </a:lnTo>
                    <a:close/>
                    <a:moveTo>
                      <a:pt x="174939" y="81532"/>
                    </a:moveTo>
                    <a:lnTo>
                      <a:pt x="174939" y="87466"/>
                    </a:lnTo>
                    <a:lnTo>
                      <a:pt x="169005" y="87466"/>
                    </a:lnTo>
                    <a:lnTo>
                      <a:pt x="169005" y="81532"/>
                    </a:lnTo>
                    <a:close/>
                    <a:moveTo>
                      <a:pt x="181186" y="81532"/>
                    </a:moveTo>
                    <a:lnTo>
                      <a:pt x="181186" y="87466"/>
                    </a:lnTo>
                    <a:lnTo>
                      <a:pt x="175252" y="87466"/>
                    </a:lnTo>
                    <a:lnTo>
                      <a:pt x="175252" y="81532"/>
                    </a:lnTo>
                    <a:close/>
                    <a:moveTo>
                      <a:pt x="187435" y="81532"/>
                    </a:moveTo>
                    <a:lnTo>
                      <a:pt x="187435" y="87466"/>
                    </a:lnTo>
                    <a:lnTo>
                      <a:pt x="181499" y="87466"/>
                    </a:lnTo>
                    <a:lnTo>
                      <a:pt x="181499" y="81532"/>
                    </a:lnTo>
                    <a:close/>
                    <a:moveTo>
                      <a:pt x="193684" y="81532"/>
                    </a:moveTo>
                    <a:lnTo>
                      <a:pt x="193684" y="87466"/>
                    </a:lnTo>
                    <a:lnTo>
                      <a:pt x="187749" y="87466"/>
                    </a:lnTo>
                    <a:lnTo>
                      <a:pt x="187749" y="81532"/>
                    </a:lnTo>
                    <a:close/>
                    <a:moveTo>
                      <a:pt x="199931" y="81532"/>
                    </a:moveTo>
                    <a:lnTo>
                      <a:pt x="199931" y="87466"/>
                    </a:lnTo>
                    <a:lnTo>
                      <a:pt x="193996" y="87466"/>
                    </a:lnTo>
                    <a:lnTo>
                      <a:pt x="193996" y="81532"/>
                    </a:lnTo>
                    <a:close/>
                    <a:moveTo>
                      <a:pt x="206180" y="81532"/>
                    </a:moveTo>
                    <a:lnTo>
                      <a:pt x="206180" y="87466"/>
                    </a:lnTo>
                    <a:lnTo>
                      <a:pt x="200244" y="87466"/>
                    </a:lnTo>
                    <a:lnTo>
                      <a:pt x="200244" y="81532"/>
                    </a:lnTo>
                    <a:close/>
                    <a:moveTo>
                      <a:pt x="212427" y="81532"/>
                    </a:moveTo>
                    <a:lnTo>
                      <a:pt x="212427" y="87466"/>
                    </a:lnTo>
                    <a:lnTo>
                      <a:pt x="206491" y="87466"/>
                    </a:lnTo>
                    <a:lnTo>
                      <a:pt x="206491" y="81532"/>
                    </a:lnTo>
                    <a:close/>
                    <a:moveTo>
                      <a:pt x="218674" y="81532"/>
                    </a:moveTo>
                    <a:lnTo>
                      <a:pt x="218674" y="87466"/>
                    </a:lnTo>
                    <a:lnTo>
                      <a:pt x="212739" y="87466"/>
                    </a:lnTo>
                    <a:lnTo>
                      <a:pt x="212739" y="81532"/>
                    </a:lnTo>
                    <a:close/>
                    <a:moveTo>
                      <a:pt x="224921" y="81532"/>
                    </a:moveTo>
                    <a:lnTo>
                      <a:pt x="224921" y="87466"/>
                    </a:lnTo>
                    <a:lnTo>
                      <a:pt x="218987" y="87466"/>
                    </a:lnTo>
                    <a:lnTo>
                      <a:pt x="218987" y="81532"/>
                    </a:lnTo>
                    <a:close/>
                    <a:moveTo>
                      <a:pt x="231170" y="81532"/>
                    </a:moveTo>
                    <a:lnTo>
                      <a:pt x="231170" y="87466"/>
                    </a:lnTo>
                    <a:lnTo>
                      <a:pt x="225234" y="87466"/>
                    </a:lnTo>
                    <a:lnTo>
                      <a:pt x="225234" y="81532"/>
                    </a:lnTo>
                    <a:close/>
                    <a:moveTo>
                      <a:pt x="237417" y="81532"/>
                    </a:moveTo>
                    <a:lnTo>
                      <a:pt x="237417" y="87466"/>
                    </a:lnTo>
                    <a:lnTo>
                      <a:pt x="231481" y="87466"/>
                    </a:lnTo>
                    <a:lnTo>
                      <a:pt x="231481" y="81532"/>
                    </a:lnTo>
                    <a:close/>
                    <a:moveTo>
                      <a:pt x="243664" y="81532"/>
                    </a:moveTo>
                    <a:lnTo>
                      <a:pt x="243664" y="87466"/>
                    </a:lnTo>
                    <a:lnTo>
                      <a:pt x="237729" y="87466"/>
                    </a:lnTo>
                    <a:lnTo>
                      <a:pt x="237729" y="81532"/>
                    </a:lnTo>
                    <a:close/>
                    <a:moveTo>
                      <a:pt x="249911" y="81532"/>
                    </a:moveTo>
                    <a:lnTo>
                      <a:pt x="249911" y="87466"/>
                    </a:lnTo>
                    <a:lnTo>
                      <a:pt x="243977" y="87466"/>
                    </a:lnTo>
                    <a:lnTo>
                      <a:pt x="243977" y="81532"/>
                    </a:lnTo>
                    <a:close/>
                    <a:moveTo>
                      <a:pt x="256161" y="81532"/>
                    </a:moveTo>
                    <a:lnTo>
                      <a:pt x="256161" y="87466"/>
                    </a:lnTo>
                    <a:lnTo>
                      <a:pt x="250225" y="87466"/>
                    </a:lnTo>
                    <a:lnTo>
                      <a:pt x="250225" y="81532"/>
                    </a:lnTo>
                    <a:close/>
                    <a:moveTo>
                      <a:pt x="262409" y="81532"/>
                    </a:moveTo>
                    <a:lnTo>
                      <a:pt x="262409" y="87466"/>
                    </a:lnTo>
                    <a:lnTo>
                      <a:pt x="256474" y="87466"/>
                    </a:lnTo>
                    <a:lnTo>
                      <a:pt x="256474" y="81532"/>
                    </a:lnTo>
                    <a:close/>
                    <a:moveTo>
                      <a:pt x="268656" y="81532"/>
                    </a:moveTo>
                    <a:lnTo>
                      <a:pt x="268656" y="87466"/>
                    </a:lnTo>
                    <a:lnTo>
                      <a:pt x="262721" y="87466"/>
                    </a:lnTo>
                    <a:lnTo>
                      <a:pt x="262721" y="81532"/>
                    </a:lnTo>
                    <a:close/>
                    <a:moveTo>
                      <a:pt x="274904" y="81532"/>
                    </a:moveTo>
                    <a:lnTo>
                      <a:pt x="274904" y="87466"/>
                    </a:lnTo>
                    <a:lnTo>
                      <a:pt x="268968" y="87466"/>
                    </a:lnTo>
                    <a:lnTo>
                      <a:pt x="268968" y="81532"/>
                    </a:lnTo>
                    <a:close/>
                    <a:moveTo>
                      <a:pt x="6251" y="87779"/>
                    </a:moveTo>
                    <a:lnTo>
                      <a:pt x="6251" y="93713"/>
                    </a:lnTo>
                    <a:lnTo>
                      <a:pt x="315" y="93713"/>
                    </a:lnTo>
                    <a:lnTo>
                      <a:pt x="315" y="87779"/>
                    </a:lnTo>
                    <a:close/>
                    <a:moveTo>
                      <a:pt x="12498" y="87779"/>
                    </a:moveTo>
                    <a:lnTo>
                      <a:pt x="12498" y="93713"/>
                    </a:lnTo>
                    <a:lnTo>
                      <a:pt x="6562" y="93713"/>
                    </a:lnTo>
                    <a:lnTo>
                      <a:pt x="6562" y="87779"/>
                    </a:lnTo>
                    <a:close/>
                    <a:moveTo>
                      <a:pt x="18745" y="87779"/>
                    </a:moveTo>
                    <a:lnTo>
                      <a:pt x="18745" y="93713"/>
                    </a:lnTo>
                    <a:lnTo>
                      <a:pt x="12810" y="93713"/>
                    </a:lnTo>
                    <a:lnTo>
                      <a:pt x="12810" y="87779"/>
                    </a:lnTo>
                    <a:close/>
                    <a:moveTo>
                      <a:pt x="24992" y="87779"/>
                    </a:moveTo>
                    <a:lnTo>
                      <a:pt x="24992" y="93713"/>
                    </a:lnTo>
                    <a:lnTo>
                      <a:pt x="19058" y="93713"/>
                    </a:lnTo>
                    <a:lnTo>
                      <a:pt x="19058" y="87779"/>
                    </a:lnTo>
                    <a:close/>
                    <a:moveTo>
                      <a:pt x="31242" y="87779"/>
                    </a:moveTo>
                    <a:lnTo>
                      <a:pt x="31242" y="93713"/>
                    </a:lnTo>
                    <a:lnTo>
                      <a:pt x="25305" y="93713"/>
                    </a:lnTo>
                    <a:lnTo>
                      <a:pt x="25305" y="87779"/>
                    </a:lnTo>
                    <a:close/>
                    <a:moveTo>
                      <a:pt x="37489" y="87779"/>
                    </a:moveTo>
                    <a:lnTo>
                      <a:pt x="37489" y="93713"/>
                    </a:lnTo>
                    <a:lnTo>
                      <a:pt x="31553" y="93713"/>
                    </a:lnTo>
                    <a:lnTo>
                      <a:pt x="31553" y="87779"/>
                    </a:lnTo>
                    <a:close/>
                    <a:moveTo>
                      <a:pt x="43737" y="87779"/>
                    </a:moveTo>
                    <a:lnTo>
                      <a:pt x="43737" y="93713"/>
                    </a:lnTo>
                    <a:lnTo>
                      <a:pt x="37802" y="93713"/>
                    </a:lnTo>
                    <a:lnTo>
                      <a:pt x="37802" y="87779"/>
                    </a:lnTo>
                    <a:close/>
                    <a:moveTo>
                      <a:pt x="49985" y="87779"/>
                    </a:moveTo>
                    <a:lnTo>
                      <a:pt x="49985" y="93713"/>
                    </a:lnTo>
                    <a:lnTo>
                      <a:pt x="44049" y="93713"/>
                    </a:lnTo>
                    <a:lnTo>
                      <a:pt x="44049" y="87779"/>
                    </a:lnTo>
                    <a:close/>
                    <a:moveTo>
                      <a:pt x="56232" y="87779"/>
                    </a:moveTo>
                    <a:lnTo>
                      <a:pt x="56232" y="93713"/>
                    </a:lnTo>
                    <a:lnTo>
                      <a:pt x="50296" y="93713"/>
                    </a:lnTo>
                    <a:lnTo>
                      <a:pt x="50296" y="87779"/>
                    </a:lnTo>
                    <a:close/>
                    <a:moveTo>
                      <a:pt x="62480" y="87779"/>
                    </a:moveTo>
                    <a:lnTo>
                      <a:pt x="62480" y="93713"/>
                    </a:lnTo>
                    <a:lnTo>
                      <a:pt x="56545" y="93713"/>
                    </a:lnTo>
                    <a:lnTo>
                      <a:pt x="56545" y="87779"/>
                    </a:lnTo>
                    <a:close/>
                    <a:moveTo>
                      <a:pt x="68727" y="87779"/>
                    </a:moveTo>
                    <a:lnTo>
                      <a:pt x="68727" y="93713"/>
                    </a:lnTo>
                    <a:lnTo>
                      <a:pt x="62792" y="93713"/>
                    </a:lnTo>
                    <a:lnTo>
                      <a:pt x="62792" y="87779"/>
                    </a:lnTo>
                    <a:close/>
                    <a:moveTo>
                      <a:pt x="74975" y="87779"/>
                    </a:moveTo>
                    <a:lnTo>
                      <a:pt x="74975" y="93713"/>
                    </a:lnTo>
                    <a:lnTo>
                      <a:pt x="69039" y="93713"/>
                    </a:lnTo>
                    <a:lnTo>
                      <a:pt x="69039" y="87779"/>
                    </a:lnTo>
                    <a:close/>
                    <a:moveTo>
                      <a:pt x="81223" y="87779"/>
                    </a:moveTo>
                    <a:lnTo>
                      <a:pt x="81223" y="93713"/>
                    </a:lnTo>
                    <a:lnTo>
                      <a:pt x="75286" y="93713"/>
                    </a:lnTo>
                    <a:lnTo>
                      <a:pt x="75286" y="87779"/>
                    </a:lnTo>
                    <a:close/>
                    <a:moveTo>
                      <a:pt x="87470" y="87779"/>
                    </a:moveTo>
                    <a:lnTo>
                      <a:pt x="87470" y="93713"/>
                    </a:lnTo>
                    <a:lnTo>
                      <a:pt x="81535" y="93713"/>
                    </a:lnTo>
                    <a:lnTo>
                      <a:pt x="81535" y="87779"/>
                    </a:lnTo>
                    <a:close/>
                    <a:moveTo>
                      <a:pt x="93718" y="87779"/>
                    </a:moveTo>
                    <a:lnTo>
                      <a:pt x="93718" y="93713"/>
                    </a:lnTo>
                    <a:lnTo>
                      <a:pt x="87784" y="93713"/>
                    </a:lnTo>
                    <a:lnTo>
                      <a:pt x="87784" y="87779"/>
                    </a:lnTo>
                    <a:close/>
                    <a:moveTo>
                      <a:pt x="162445" y="87779"/>
                    </a:moveTo>
                    <a:lnTo>
                      <a:pt x="162445" y="93713"/>
                    </a:lnTo>
                    <a:lnTo>
                      <a:pt x="156509" y="93713"/>
                    </a:lnTo>
                    <a:lnTo>
                      <a:pt x="156509" y="87779"/>
                    </a:lnTo>
                    <a:close/>
                    <a:moveTo>
                      <a:pt x="168692" y="87779"/>
                    </a:moveTo>
                    <a:lnTo>
                      <a:pt x="168692" y="93713"/>
                    </a:lnTo>
                    <a:lnTo>
                      <a:pt x="162756" y="93713"/>
                    </a:lnTo>
                    <a:lnTo>
                      <a:pt x="162756" y="87779"/>
                    </a:lnTo>
                    <a:close/>
                    <a:moveTo>
                      <a:pt x="174939" y="87779"/>
                    </a:moveTo>
                    <a:lnTo>
                      <a:pt x="174939" y="93713"/>
                    </a:lnTo>
                    <a:lnTo>
                      <a:pt x="169005" y="93713"/>
                    </a:lnTo>
                    <a:lnTo>
                      <a:pt x="169005" y="87779"/>
                    </a:lnTo>
                    <a:close/>
                    <a:moveTo>
                      <a:pt x="181186" y="87779"/>
                    </a:moveTo>
                    <a:lnTo>
                      <a:pt x="181186" y="93713"/>
                    </a:lnTo>
                    <a:lnTo>
                      <a:pt x="175252" y="93713"/>
                    </a:lnTo>
                    <a:lnTo>
                      <a:pt x="175252" y="87779"/>
                    </a:lnTo>
                    <a:close/>
                    <a:moveTo>
                      <a:pt x="187435" y="87779"/>
                    </a:moveTo>
                    <a:lnTo>
                      <a:pt x="187435" y="93713"/>
                    </a:lnTo>
                    <a:lnTo>
                      <a:pt x="181499" y="93713"/>
                    </a:lnTo>
                    <a:lnTo>
                      <a:pt x="181499" y="87779"/>
                    </a:lnTo>
                    <a:close/>
                    <a:moveTo>
                      <a:pt x="193684" y="87779"/>
                    </a:moveTo>
                    <a:lnTo>
                      <a:pt x="193684" y="93713"/>
                    </a:lnTo>
                    <a:lnTo>
                      <a:pt x="187749" y="93713"/>
                    </a:lnTo>
                    <a:lnTo>
                      <a:pt x="187749" y="87779"/>
                    </a:lnTo>
                    <a:close/>
                    <a:moveTo>
                      <a:pt x="199931" y="87779"/>
                    </a:moveTo>
                    <a:lnTo>
                      <a:pt x="199931" y="93713"/>
                    </a:lnTo>
                    <a:lnTo>
                      <a:pt x="193996" y="93713"/>
                    </a:lnTo>
                    <a:lnTo>
                      <a:pt x="193996" y="87779"/>
                    </a:lnTo>
                    <a:close/>
                    <a:moveTo>
                      <a:pt x="206180" y="87779"/>
                    </a:moveTo>
                    <a:lnTo>
                      <a:pt x="206180" y="93713"/>
                    </a:lnTo>
                    <a:lnTo>
                      <a:pt x="200244" y="93713"/>
                    </a:lnTo>
                    <a:lnTo>
                      <a:pt x="200244" y="87779"/>
                    </a:lnTo>
                    <a:close/>
                    <a:moveTo>
                      <a:pt x="212427" y="87779"/>
                    </a:moveTo>
                    <a:lnTo>
                      <a:pt x="212427" y="93713"/>
                    </a:lnTo>
                    <a:lnTo>
                      <a:pt x="206491" y="93713"/>
                    </a:lnTo>
                    <a:lnTo>
                      <a:pt x="206491" y="87779"/>
                    </a:lnTo>
                    <a:close/>
                    <a:moveTo>
                      <a:pt x="99967" y="87781"/>
                    </a:moveTo>
                    <a:lnTo>
                      <a:pt x="99967" y="93717"/>
                    </a:lnTo>
                    <a:lnTo>
                      <a:pt x="94031" y="93717"/>
                    </a:lnTo>
                    <a:lnTo>
                      <a:pt x="94031" y="87781"/>
                    </a:lnTo>
                    <a:close/>
                    <a:moveTo>
                      <a:pt x="106214" y="87781"/>
                    </a:moveTo>
                    <a:lnTo>
                      <a:pt x="106214" y="93717"/>
                    </a:lnTo>
                    <a:lnTo>
                      <a:pt x="100278" y="93717"/>
                    </a:lnTo>
                    <a:lnTo>
                      <a:pt x="100278" y="87781"/>
                    </a:lnTo>
                    <a:close/>
                    <a:moveTo>
                      <a:pt x="112461" y="87781"/>
                    </a:moveTo>
                    <a:lnTo>
                      <a:pt x="112461" y="93717"/>
                    </a:lnTo>
                    <a:lnTo>
                      <a:pt x="106527" y="93717"/>
                    </a:lnTo>
                    <a:lnTo>
                      <a:pt x="106527" y="87781"/>
                    </a:lnTo>
                    <a:close/>
                    <a:moveTo>
                      <a:pt x="118710" y="87781"/>
                    </a:moveTo>
                    <a:lnTo>
                      <a:pt x="118710" y="93717"/>
                    </a:lnTo>
                    <a:lnTo>
                      <a:pt x="112774" y="93717"/>
                    </a:lnTo>
                    <a:lnTo>
                      <a:pt x="112774" y="87781"/>
                    </a:lnTo>
                    <a:close/>
                    <a:moveTo>
                      <a:pt x="124957" y="87781"/>
                    </a:moveTo>
                    <a:lnTo>
                      <a:pt x="124957" y="93717"/>
                    </a:lnTo>
                    <a:lnTo>
                      <a:pt x="119021" y="93717"/>
                    </a:lnTo>
                    <a:lnTo>
                      <a:pt x="119021" y="87781"/>
                    </a:lnTo>
                    <a:close/>
                    <a:moveTo>
                      <a:pt x="131204" y="87781"/>
                    </a:moveTo>
                    <a:lnTo>
                      <a:pt x="131204" y="93717"/>
                    </a:lnTo>
                    <a:lnTo>
                      <a:pt x="125270" y="93717"/>
                    </a:lnTo>
                    <a:lnTo>
                      <a:pt x="125270" y="87781"/>
                    </a:lnTo>
                    <a:close/>
                    <a:moveTo>
                      <a:pt x="137451" y="87781"/>
                    </a:moveTo>
                    <a:lnTo>
                      <a:pt x="137451" y="93717"/>
                    </a:lnTo>
                    <a:lnTo>
                      <a:pt x="131517" y="93717"/>
                    </a:lnTo>
                    <a:lnTo>
                      <a:pt x="131517" y="87781"/>
                    </a:lnTo>
                    <a:close/>
                    <a:moveTo>
                      <a:pt x="143702" y="87781"/>
                    </a:moveTo>
                    <a:lnTo>
                      <a:pt x="143702" y="93717"/>
                    </a:lnTo>
                    <a:lnTo>
                      <a:pt x="137766" y="93717"/>
                    </a:lnTo>
                    <a:lnTo>
                      <a:pt x="137766" y="87781"/>
                    </a:lnTo>
                    <a:close/>
                    <a:moveTo>
                      <a:pt x="149949" y="87781"/>
                    </a:moveTo>
                    <a:lnTo>
                      <a:pt x="149949" y="93717"/>
                    </a:lnTo>
                    <a:lnTo>
                      <a:pt x="144015" y="93717"/>
                    </a:lnTo>
                    <a:lnTo>
                      <a:pt x="144015" y="87781"/>
                    </a:lnTo>
                    <a:close/>
                    <a:moveTo>
                      <a:pt x="156196" y="87781"/>
                    </a:moveTo>
                    <a:lnTo>
                      <a:pt x="156196" y="93717"/>
                    </a:lnTo>
                    <a:lnTo>
                      <a:pt x="150262" y="93717"/>
                    </a:lnTo>
                    <a:lnTo>
                      <a:pt x="150262" y="87781"/>
                    </a:lnTo>
                    <a:close/>
                    <a:moveTo>
                      <a:pt x="218674" y="87781"/>
                    </a:moveTo>
                    <a:lnTo>
                      <a:pt x="218674" y="93717"/>
                    </a:lnTo>
                    <a:lnTo>
                      <a:pt x="212739" y="93717"/>
                    </a:lnTo>
                    <a:lnTo>
                      <a:pt x="212739" y="87781"/>
                    </a:lnTo>
                    <a:close/>
                    <a:moveTo>
                      <a:pt x="224921" y="87781"/>
                    </a:moveTo>
                    <a:lnTo>
                      <a:pt x="224921" y="93717"/>
                    </a:lnTo>
                    <a:lnTo>
                      <a:pt x="218987" y="93717"/>
                    </a:lnTo>
                    <a:lnTo>
                      <a:pt x="218987" y="87781"/>
                    </a:lnTo>
                    <a:close/>
                    <a:moveTo>
                      <a:pt x="231170" y="87781"/>
                    </a:moveTo>
                    <a:lnTo>
                      <a:pt x="231170" y="93717"/>
                    </a:lnTo>
                    <a:lnTo>
                      <a:pt x="225234" y="93717"/>
                    </a:lnTo>
                    <a:lnTo>
                      <a:pt x="225234" y="87781"/>
                    </a:lnTo>
                    <a:close/>
                    <a:moveTo>
                      <a:pt x="237417" y="87781"/>
                    </a:moveTo>
                    <a:lnTo>
                      <a:pt x="237417" y="93717"/>
                    </a:lnTo>
                    <a:lnTo>
                      <a:pt x="231481" y="93717"/>
                    </a:lnTo>
                    <a:lnTo>
                      <a:pt x="231481" y="87781"/>
                    </a:lnTo>
                    <a:close/>
                    <a:moveTo>
                      <a:pt x="243664" y="87781"/>
                    </a:moveTo>
                    <a:lnTo>
                      <a:pt x="243664" y="93717"/>
                    </a:lnTo>
                    <a:lnTo>
                      <a:pt x="237729" y="93717"/>
                    </a:lnTo>
                    <a:lnTo>
                      <a:pt x="237729" y="87781"/>
                    </a:lnTo>
                    <a:close/>
                    <a:moveTo>
                      <a:pt x="249911" y="87781"/>
                    </a:moveTo>
                    <a:lnTo>
                      <a:pt x="249911" y="93717"/>
                    </a:lnTo>
                    <a:lnTo>
                      <a:pt x="243977" y="93717"/>
                    </a:lnTo>
                    <a:lnTo>
                      <a:pt x="243977" y="87781"/>
                    </a:lnTo>
                    <a:close/>
                    <a:moveTo>
                      <a:pt x="256161" y="87781"/>
                    </a:moveTo>
                    <a:lnTo>
                      <a:pt x="256161" y="93717"/>
                    </a:lnTo>
                    <a:lnTo>
                      <a:pt x="250225" y="93717"/>
                    </a:lnTo>
                    <a:lnTo>
                      <a:pt x="250225" y="87781"/>
                    </a:lnTo>
                    <a:close/>
                    <a:moveTo>
                      <a:pt x="262409" y="87781"/>
                    </a:moveTo>
                    <a:lnTo>
                      <a:pt x="262409" y="93717"/>
                    </a:lnTo>
                    <a:lnTo>
                      <a:pt x="256474" y="93717"/>
                    </a:lnTo>
                    <a:lnTo>
                      <a:pt x="256474" y="87781"/>
                    </a:lnTo>
                    <a:close/>
                    <a:moveTo>
                      <a:pt x="268656" y="87781"/>
                    </a:moveTo>
                    <a:lnTo>
                      <a:pt x="268656" y="93717"/>
                    </a:lnTo>
                    <a:lnTo>
                      <a:pt x="262721" y="93717"/>
                    </a:lnTo>
                    <a:lnTo>
                      <a:pt x="262721" y="87781"/>
                    </a:lnTo>
                    <a:close/>
                    <a:moveTo>
                      <a:pt x="274904" y="87781"/>
                    </a:moveTo>
                    <a:lnTo>
                      <a:pt x="274904" y="93717"/>
                    </a:lnTo>
                    <a:lnTo>
                      <a:pt x="268968" y="93717"/>
                    </a:lnTo>
                    <a:lnTo>
                      <a:pt x="268968" y="87781"/>
                    </a:lnTo>
                    <a:close/>
                    <a:moveTo>
                      <a:pt x="6251" y="94028"/>
                    </a:moveTo>
                    <a:lnTo>
                      <a:pt x="6251" y="99964"/>
                    </a:lnTo>
                    <a:lnTo>
                      <a:pt x="315" y="99964"/>
                    </a:lnTo>
                    <a:lnTo>
                      <a:pt x="315" y="94028"/>
                    </a:lnTo>
                    <a:close/>
                    <a:moveTo>
                      <a:pt x="12498" y="94028"/>
                    </a:moveTo>
                    <a:lnTo>
                      <a:pt x="12498" y="99964"/>
                    </a:lnTo>
                    <a:lnTo>
                      <a:pt x="6562" y="99964"/>
                    </a:lnTo>
                    <a:lnTo>
                      <a:pt x="6562" y="94028"/>
                    </a:lnTo>
                    <a:close/>
                    <a:moveTo>
                      <a:pt x="18745" y="94028"/>
                    </a:moveTo>
                    <a:lnTo>
                      <a:pt x="18745" y="99964"/>
                    </a:lnTo>
                    <a:lnTo>
                      <a:pt x="12810" y="99964"/>
                    </a:lnTo>
                    <a:lnTo>
                      <a:pt x="12810" y="94028"/>
                    </a:lnTo>
                    <a:close/>
                    <a:moveTo>
                      <a:pt x="24992" y="94028"/>
                    </a:moveTo>
                    <a:lnTo>
                      <a:pt x="24992" y="99964"/>
                    </a:lnTo>
                    <a:lnTo>
                      <a:pt x="19058" y="99964"/>
                    </a:lnTo>
                    <a:lnTo>
                      <a:pt x="19058" y="94028"/>
                    </a:lnTo>
                    <a:close/>
                    <a:moveTo>
                      <a:pt x="31242" y="94028"/>
                    </a:moveTo>
                    <a:lnTo>
                      <a:pt x="31242" y="99964"/>
                    </a:lnTo>
                    <a:lnTo>
                      <a:pt x="25305" y="99964"/>
                    </a:lnTo>
                    <a:lnTo>
                      <a:pt x="25305" y="94028"/>
                    </a:lnTo>
                    <a:close/>
                    <a:moveTo>
                      <a:pt x="37489" y="94028"/>
                    </a:moveTo>
                    <a:lnTo>
                      <a:pt x="37489" y="99964"/>
                    </a:lnTo>
                    <a:lnTo>
                      <a:pt x="31553" y="99964"/>
                    </a:lnTo>
                    <a:lnTo>
                      <a:pt x="31553" y="94028"/>
                    </a:lnTo>
                    <a:close/>
                    <a:moveTo>
                      <a:pt x="43737" y="94028"/>
                    </a:moveTo>
                    <a:lnTo>
                      <a:pt x="43737" y="99964"/>
                    </a:lnTo>
                    <a:lnTo>
                      <a:pt x="37802" y="99964"/>
                    </a:lnTo>
                    <a:lnTo>
                      <a:pt x="37802" y="94028"/>
                    </a:lnTo>
                    <a:close/>
                    <a:moveTo>
                      <a:pt x="49985" y="94028"/>
                    </a:moveTo>
                    <a:lnTo>
                      <a:pt x="49985" y="99964"/>
                    </a:lnTo>
                    <a:lnTo>
                      <a:pt x="44049" y="99964"/>
                    </a:lnTo>
                    <a:lnTo>
                      <a:pt x="44049" y="94028"/>
                    </a:lnTo>
                    <a:close/>
                    <a:moveTo>
                      <a:pt x="56232" y="94028"/>
                    </a:moveTo>
                    <a:lnTo>
                      <a:pt x="56232" y="99964"/>
                    </a:lnTo>
                    <a:lnTo>
                      <a:pt x="50296" y="99964"/>
                    </a:lnTo>
                    <a:lnTo>
                      <a:pt x="50296" y="94028"/>
                    </a:lnTo>
                    <a:close/>
                    <a:moveTo>
                      <a:pt x="62480" y="94028"/>
                    </a:moveTo>
                    <a:lnTo>
                      <a:pt x="62480" y="99964"/>
                    </a:lnTo>
                    <a:lnTo>
                      <a:pt x="56545" y="99964"/>
                    </a:lnTo>
                    <a:lnTo>
                      <a:pt x="56545" y="94028"/>
                    </a:lnTo>
                    <a:close/>
                    <a:moveTo>
                      <a:pt x="68727" y="94028"/>
                    </a:moveTo>
                    <a:lnTo>
                      <a:pt x="68727" y="99964"/>
                    </a:lnTo>
                    <a:lnTo>
                      <a:pt x="62792" y="99964"/>
                    </a:lnTo>
                    <a:lnTo>
                      <a:pt x="62792" y="94028"/>
                    </a:lnTo>
                    <a:close/>
                    <a:moveTo>
                      <a:pt x="74975" y="94028"/>
                    </a:moveTo>
                    <a:lnTo>
                      <a:pt x="74975" y="99964"/>
                    </a:lnTo>
                    <a:lnTo>
                      <a:pt x="69039" y="99964"/>
                    </a:lnTo>
                    <a:lnTo>
                      <a:pt x="69039" y="94028"/>
                    </a:lnTo>
                    <a:close/>
                    <a:moveTo>
                      <a:pt x="81223" y="94028"/>
                    </a:moveTo>
                    <a:lnTo>
                      <a:pt x="81223" y="99964"/>
                    </a:lnTo>
                    <a:lnTo>
                      <a:pt x="75286" y="99964"/>
                    </a:lnTo>
                    <a:lnTo>
                      <a:pt x="75286" y="94028"/>
                    </a:lnTo>
                    <a:close/>
                    <a:moveTo>
                      <a:pt x="87470" y="94028"/>
                    </a:moveTo>
                    <a:lnTo>
                      <a:pt x="87470" y="99964"/>
                    </a:lnTo>
                    <a:lnTo>
                      <a:pt x="81535" y="99964"/>
                    </a:lnTo>
                    <a:lnTo>
                      <a:pt x="81535" y="94028"/>
                    </a:lnTo>
                    <a:close/>
                    <a:moveTo>
                      <a:pt x="93718" y="94028"/>
                    </a:moveTo>
                    <a:lnTo>
                      <a:pt x="93718" y="99964"/>
                    </a:lnTo>
                    <a:lnTo>
                      <a:pt x="87784" y="99964"/>
                    </a:lnTo>
                    <a:lnTo>
                      <a:pt x="87784" y="94028"/>
                    </a:lnTo>
                    <a:close/>
                    <a:moveTo>
                      <a:pt x="99967" y="94028"/>
                    </a:moveTo>
                    <a:lnTo>
                      <a:pt x="99967" y="99964"/>
                    </a:lnTo>
                    <a:lnTo>
                      <a:pt x="94031" y="99964"/>
                    </a:lnTo>
                    <a:lnTo>
                      <a:pt x="94031" y="94028"/>
                    </a:lnTo>
                    <a:close/>
                    <a:moveTo>
                      <a:pt x="106214" y="94029"/>
                    </a:moveTo>
                    <a:lnTo>
                      <a:pt x="106214" y="99964"/>
                    </a:lnTo>
                    <a:lnTo>
                      <a:pt x="100278" y="99964"/>
                    </a:lnTo>
                    <a:lnTo>
                      <a:pt x="100278" y="94029"/>
                    </a:lnTo>
                    <a:close/>
                    <a:moveTo>
                      <a:pt x="112461" y="94029"/>
                    </a:moveTo>
                    <a:lnTo>
                      <a:pt x="112461" y="99964"/>
                    </a:lnTo>
                    <a:lnTo>
                      <a:pt x="106527" y="99964"/>
                    </a:lnTo>
                    <a:lnTo>
                      <a:pt x="106527" y="94029"/>
                    </a:lnTo>
                    <a:close/>
                    <a:moveTo>
                      <a:pt x="118710" y="94029"/>
                    </a:moveTo>
                    <a:lnTo>
                      <a:pt x="118710" y="99964"/>
                    </a:lnTo>
                    <a:lnTo>
                      <a:pt x="112774" y="99964"/>
                    </a:lnTo>
                    <a:lnTo>
                      <a:pt x="112774" y="94029"/>
                    </a:lnTo>
                    <a:close/>
                    <a:moveTo>
                      <a:pt x="124957" y="94029"/>
                    </a:moveTo>
                    <a:lnTo>
                      <a:pt x="124957" y="99964"/>
                    </a:lnTo>
                    <a:lnTo>
                      <a:pt x="119021" y="99964"/>
                    </a:lnTo>
                    <a:lnTo>
                      <a:pt x="119021" y="94029"/>
                    </a:lnTo>
                    <a:close/>
                    <a:moveTo>
                      <a:pt x="131204" y="94029"/>
                    </a:moveTo>
                    <a:lnTo>
                      <a:pt x="131204" y="99964"/>
                    </a:lnTo>
                    <a:lnTo>
                      <a:pt x="125270" y="99964"/>
                    </a:lnTo>
                    <a:lnTo>
                      <a:pt x="125270" y="94029"/>
                    </a:lnTo>
                    <a:close/>
                    <a:moveTo>
                      <a:pt x="137451" y="94029"/>
                    </a:moveTo>
                    <a:lnTo>
                      <a:pt x="137451" y="99964"/>
                    </a:lnTo>
                    <a:lnTo>
                      <a:pt x="131517" y="99964"/>
                    </a:lnTo>
                    <a:lnTo>
                      <a:pt x="131517" y="94029"/>
                    </a:lnTo>
                    <a:close/>
                    <a:moveTo>
                      <a:pt x="143702" y="94029"/>
                    </a:moveTo>
                    <a:lnTo>
                      <a:pt x="143702" y="99964"/>
                    </a:lnTo>
                    <a:lnTo>
                      <a:pt x="137766" y="99964"/>
                    </a:lnTo>
                    <a:lnTo>
                      <a:pt x="137766" y="94029"/>
                    </a:lnTo>
                    <a:close/>
                    <a:moveTo>
                      <a:pt x="149949" y="94029"/>
                    </a:moveTo>
                    <a:lnTo>
                      <a:pt x="149949" y="99964"/>
                    </a:lnTo>
                    <a:lnTo>
                      <a:pt x="144015" y="99964"/>
                    </a:lnTo>
                    <a:lnTo>
                      <a:pt x="144015" y="94029"/>
                    </a:lnTo>
                    <a:close/>
                    <a:moveTo>
                      <a:pt x="156196" y="94029"/>
                    </a:moveTo>
                    <a:lnTo>
                      <a:pt x="156196" y="99964"/>
                    </a:lnTo>
                    <a:lnTo>
                      <a:pt x="150262" y="99964"/>
                    </a:lnTo>
                    <a:lnTo>
                      <a:pt x="150262" y="94029"/>
                    </a:lnTo>
                    <a:close/>
                    <a:moveTo>
                      <a:pt x="162445" y="94028"/>
                    </a:moveTo>
                    <a:lnTo>
                      <a:pt x="162445" y="99964"/>
                    </a:lnTo>
                    <a:lnTo>
                      <a:pt x="156509" y="99964"/>
                    </a:lnTo>
                    <a:lnTo>
                      <a:pt x="156509" y="94028"/>
                    </a:lnTo>
                    <a:close/>
                    <a:moveTo>
                      <a:pt x="168692" y="94028"/>
                    </a:moveTo>
                    <a:lnTo>
                      <a:pt x="168692" y="99964"/>
                    </a:lnTo>
                    <a:lnTo>
                      <a:pt x="162756" y="99964"/>
                    </a:lnTo>
                    <a:lnTo>
                      <a:pt x="162756" y="94028"/>
                    </a:lnTo>
                    <a:close/>
                    <a:moveTo>
                      <a:pt x="174939" y="94028"/>
                    </a:moveTo>
                    <a:lnTo>
                      <a:pt x="174939" y="99964"/>
                    </a:lnTo>
                    <a:lnTo>
                      <a:pt x="169005" y="99964"/>
                    </a:lnTo>
                    <a:lnTo>
                      <a:pt x="169005" y="94028"/>
                    </a:lnTo>
                    <a:close/>
                    <a:moveTo>
                      <a:pt x="181186" y="94028"/>
                    </a:moveTo>
                    <a:lnTo>
                      <a:pt x="181186" y="99964"/>
                    </a:lnTo>
                    <a:lnTo>
                      <a:pt x="175252" y="99964"/>
                    </a:lnTo>
                    <a:lnTo>
                      <a:pt x="175252" y="94028"/>
                    </a:lnTo>
                    <a:close/>
                    <a:moveTo>
                      <a:pt x="187435" y="94028"/>
                    </a:moveTo>
                    <a:lnTo>
                      <a:pt x="187435" y="99964"/>
                    </a:lnTo>
                    <a:lnTo>
                      <a:pt x="181499" y="99964"/>
                    </a:lnTo>
                    <a:lnTo>
                      <a:pt x="181499" y="94028"/>
                    </a:lnTo>
                    <a:close/>
                    <a:moveTo>
                      <a:pt x="193684" y="94028"/>
                    </a:moveTo>
                    <a:lnTo>
                      <a:pt x="193684" y="99964"/>
                    </a:lnTo>
                    <a:lnTo>
                      <a:pt x="187749" y="99964"/>
                    </a:lnTo>
                    <a:lnTo>
                      <a:pt x="187749" y="94028"/>
                    </a:lnTo>
                    <a:close/>
                    <a:moveTo>
                      <a:pt x="199931" y="94028"/>
                    </a:moveTo>
                    <a:lnTo>
                      <a:pt x="199931" y="99964"/>
                    </a:lnTo>
                    <a:lnTo>
                      <a:pt x="193996" y="99964"/>
                    </a:lnTo>
                    <a:lnTo>
                      <a:pt x="193996" y="94028"/>
                    </a:lnTo>
                    <a:close/>
                    <a:moveTo>
                      <a:pt x="206180" y="94028"/>
                    </a:moveTo>
                    <a:lnTo>
                      <a:pt x="206180" y="99964"/>
                    </a:lnTo>
                    <a:lnTo>
                      <a:pt x="200244" y="99964"/>
                    </a:lnTo>
                    <a:lnTo>
                      <a:pt x="200244" y="94028"/>
                    </a:lnTo>
                    <a:close/>
                    <a:moveTo>
                      <a:pt x="212427" y="94028"/>
                    </a:moveTo>
                    <a:lnTo>
                      <a:pt x="212427" y="99964"/>
                    </a:lnTo>
                    <a:lnTo>
                      <a:pt x="206491" y="99964"/>
                    </a:lnTo>
                    <a:lnTo>
                      <a:pt x="206491" y="94028"/>
                    </a:lnTo>
                    <a:close/>
                    <a:moveTo>
                      <a:pt x="218674" y="94028"/>
                    </a:moveTo>
                    <a:lnTo>
                      <a:pt x="218674" y="99964"/>
                    </a:lnTo>
                    <a:lnTo>
                      <a:pt x="212739" y="99964"/>
                    </a:lnTo>
                    <a:lnTo>
                      <a:pt x="212739" y="94028"/>
                    </a:lnTo>
                    <a:close/>
                    <a:moveTo>
                      <a:pt x="224921" y="94029"/>
                    </a:moveTo>
                    <a:lnTo>
                      <a:pt x="224921" y="99964"/>
                    </a:lnTo>
                    <a:lnTo>
                      <a:pt x="218987" y="99964"/>
                    </a:lnTo>
                    <a:lnTo>
                      <a:pt x="218987" y="94029"/>
                    </a:lnTo>
                    <a:close/>
                    <a:moveTo>
                      <a:pt x="231170" y="94029"/>
                    </a:moveTo>
                    <a:lnTo>
                      <a:pt x="231170" y="99964"/>
                    </a:lnTo>
                    <a:lnTo>
                      <a:pt x="225234" y="99964"/>
                    </a:lnTo>
                    <a:lnTo>
                      <a:pt x="225234" y="94029"/>
                    </a:lnTo>
                    <a:close/>
                    <a:moveTo>
                      <a:pt x="237417" y="94029"/>
                    </a:moveTo>
                    <a:lnTo>
                      <a:pt x="237417" y="99964"/>
                    </a:lnTo>
                    <a:lnTo>
                      <a:pt x="231481" y="99964"/>
                    </a:lnTo>
                    <a:lnTo>
                      <a:pt x="231481" y="94029"/>
                    </a:lnTo>
                    <a:close/>
                    <a:moveTo>
                      <a:pt x="243664" y="94029"/>
                    </a:moveTo>
                    <a:lnTo>
                      <a:pt x="243664" y="99964"/>
                    </a:lnTo>
                    <a:lnTo>
                      <a:pt x="237729" y="99964"/>
                    </a:lnTo>
                    <a:lnTo>
                      <a:pt x="237729" y="94029"/>
                    </a:lnTo>
                    <a:close/>
                    <a:moveTo>
                      <a:pt x="249911" y="94029"/>
                    </a:moveTo>
                    <a:lnTo>
                      <a:pt x="249911" y="99964"/>
                    </a:lnTo>
                    <a:lnTo>
                      <a:pt x="243977" y="99964"/>
                    </a:lnTo>
                    <a:lnTo>
                      <a:pt x="243977" y="94029"/>
                    </a:lnTo>
                    <a:close/>
                    <a:moveTo>
                      <a:pt x="256161" y="94029"/>
                    </a:moveTo>
                    <a:lnTo>
                      <a:pt x="256161" y="99964"/>
                    </a:lnTo>
                    <a:lnTo>
                      <a:pt x="250225" y="99964"/>
                    </a:lnTo>
                    <a:lnTo>
                      <a:pt x="250225" y="94029"/>
                    </a:lnTo>
                    <a:close/>
                    <a:moveTo>
                      <a:pt x="262409" y="94029"/>
                    </a:moveTo>
                    <a:lnTo>
                      <a:pt x="262409" y="99964"/>
                    </a:lnTo>
                    <a:lnTo>
                      <a:pt x="256474" y="99964"/>
                    </a:lnTo>
                    <a:lnTo>
                      <a:pt x="256474" y="94029"/>
                    </a:lnTo>
                    <a:close/>
                    <a:moveTo>
                      <a:pt x="268656" y="94029"/>
                    </a:moveTo>
                    <a:lnTo>
                      <a:pt x="268656" y="99964"/>
                    </a:lnTo>
                    <a:lnTo>
                      <a:pt x="262721" y="99964"/>
                    </a:lnTo>
                    <a:lnTo>
                      <a:pt x="262721" y="94029"/>
                    </a:lnTo>
                    <a:close/>
                    <a:moveTo>
                      <a:pt x="274904" y="94029"/>
                    </a:moveTo>
                    <a:lnTo>
                      <a:pt x="274904" y="99964"/>
                    </a:lnTo>
                    <a:lnTo>
                      <a:pt x="268968" y="99964"/>
                    </a:lnTo>
                    <a:lnTo>
                      <a:pt x="268968" y="94029"/>
                    </a:lnTo>
                    <a:close/>
                    <a:moveTo>
                      <a:pt x="6251" y="100276"/>
                    </a:moveTo>
                    <a:lnTo>
                      <a:pt x="6251" y="106211"/>
                    </a:lnTo>
                    <a:lnTo>
                      <a:pt x="315" y="106211"/>
                    </a:lnTo>
                    <a:lnTo>
                      <a:pt x="315" y="100276"/>
                    </a:lnTo>
                    <a:close/>
                    <a:moveTo>
                      <a:pt x="12498" y="100276"/>
                    </a:moveTo>
                    <a:lnTo>
                      <a:pt x="12498" y="106211"/>
                    </a:lnTo>
                    <a:lnTo>
                      <a:pt x="6562" y="106211"/>
                    </a:lnTo>
                    <a:lnTo>
                      <a:pt x="6562" y="100276"/>
                    </a:lnTo>
                    <a:close/>
                    <a:moveTo>
                      <a:pt x="18745" y="100276"/>
                    </a:moveTo>
                    <a:lnTo>
                      <a:pt x="18745" y="106211"/>
                    </a:lnTo>
                    <a:lnTo>
                      <a:pt x="12810" y="106211"/>
                    </a:lnTo>
                    <a:lnTo>
                      <a:pt x="12810" y="100276"/>
                    </a:lnTo>
                    <a:close/>
                    <a:moveTo>
                      <a:pt x="24992" y="100276"/>
                    </a:moveTo>
                    <a:lnTo>
                      <a:pt x="24992" y="106211"/>
                    </a:lnTo>
                    <a:lnTo>
                      <a:pt x="19058" y="106211"/>
                    </a:lnTo>
                    <a:lnTo>
                      <a:pt x="19058" y="100276"/>
                    </a:lnTo>
                    <a:close/>
                    <a:moveTo>
                      <a:pt x="31242" y="100276"/>
                    </a:moveTo>
                    <a:lnTo>
                      <a:pt x="31242" y="106211"/>
                    </a:lnTo>
                    <a:lnTo>
                      <a:pt x="25305" y="106211"/>
                    </a:lnTo>
                    <a:lnTo>
                      <a:pt x="25305" y="100276"/>
                    </a:lnTo>
                    <a:close/>
                    <a:moveTo>
                      <a:pt x="37489" y="100276"/>
                    </a:moveTo>
                    <a:lnTo>
                      <a:pt x="37489" y="106211"/>
                    </a:lnTo>
                    <a:lnTo>
                      <a:pt x="31553" y="106211"/>
                    </a:lnTo>
                    <a:lnTo>
                      <a:pt x="31553" y="100276"/>
                    </a:lnTo>
                    <a:close/>
                    <a:moveTo>
                      <a:pt x="43737" y="100276"/>
                    </a:moveTo>
                    <a:lnTo>
                      <a:pt x="43737" y="106211"/>
                    </a:lnTo>
                    <a:lnTo>
                      <a:pt x="37802" y="106211"/>
                    </a:lnTo>
                    <a:lnTo>
                      <a:pt x="37802" y="100276"/>
                    </a:lnTo>
                    <a:close/>
                    <a:moveTo>
                      <a:pt x="49985" y="100276"/>
                    </a:moveTo>
                    <a:lnTo>
                      <a:pt x="49985" y="106211"/>
                    </a:lnTo>
                    <a:lnTo>
                      <a:pt x="44049" y="106211"/>
                    </a:lnTo>
                    <a:lnTo>
                      <a:pt x="44049" y="100276"/>
                    </a:lnTo>
                    <a:close/>
                    <a:moveTo>
                      <a:pt x="56232" y="100276"/>
                    </a:moveTo>
                    <a:lnTo>
                      <a:pt x="56232" y="106211"/>
                    </a:lnTo>
                    <a:lnTo>
                      <a:pt x="50296" y="106211"/>
                    </a:lnTo>
                    <a:lnTo>
                      <a:pt x="50296" y="100276"/>
                    </a:lnTo>
                    <a:close/>
                    <a:moveTo>
                      <a:pt x="62480" y="100276"/>
                    </a:moveTo>
                    <a:lnTo>
                      <a:pt x="62480" y="106211"/>
                    </a:lnTo>
                    <a:lnTo>
                      <a:pt x="56545" y="106211"/>
                    </a:lnTo>
                    <a:lnTo>
                      <a:pt x="56545" y="100276"/>
                    </a:lnTo>
                    <a:close/>
                    <a:moveTo>
                      <a:pt x="68727" y="100276"/>
                    </a:moveTo>
                    <a:lnTo>
                      <a:pt x="68727" y="106211"/>
                    </a:lnTo>
                    <a:lnTo>
                      <a:pt x="62792" y="106211"/>
                    </a:lnTo>
                    <a:lnTo>
                      <a:pt x="62792" y="100276"/>
                    </a:lnTo>
                    <a:close/>
                    <a:moveTo>
                      <a:pt x="74975" y="100276"/>
                    </a:moveTo>
                    <a:lnTo>
                      <a:pt x="74975" y="106211"/>
                    </a:lnTo>
                    <a:lnTo>
                      <a:pt x="69039" y="106211"/>
                    </a:lnTo>
                    <a:lnTo>
                      <a:pt x="69039" y="100276"/>
                    </a:lnTo>
                    <a:close/>
                    <a:moveTo>
                      <a:pt x="81223" y="100276"/>
                    </a:moveTo>
                    <a:lnTo>
                      <a:pt x="81223" y="106211"/>
                    </a:lnTo>
                    <a:lnTo>
                      <a:pt x="75286" y="106211"/>
                    </a:lnTo>
                    <a:lnTo>
                      <a:pt x="75286" y="100276"/>
                    </a:lnTo>
                    <a:close/>
                    <a:moveTo>
                      <a:pt x="87470" y="100276"/>
                    </a:moveTo>
                    <a:lnTo>
                      <a:pt x="87470" y="106211"/>
                    </a:lnTo>
                    <a:lnTo>
                      <a:pt x="81535" y="106211"/>
                    </a:lnTo>
                    <a:lnTo>
                      <a:pt x="81535" y="100276"/>
                    </a:lnTo>
                    <a:close/>
                    <a:moveTo>
                      <a:pt x="93718" y="100276"/>
                    </a:moveTo>
                    <a:lnTo>
                      <a:pt x="93718" y="106211"/>
                    </a:lnTo>
                    <a:lnTo>
                      <a:pt x="87784" y="106211"/>
                    </a:lnTo>
                    <a:lnTo>
                      <a:pt x="87784" y="100276"/>
                    </a:lnTo>
                    <a:close/>
                    <a:moveTo>
                      <a:pt x="99967" y="100276"/>
                    </a:moveTo>
                    <a:lnTo>
                      <a:pt x="99967" y="106211"/>
                    </a:lnTo>
                    <a:lnTo>
                      <a:pt x="94031" y="106211"/>
                    </a:lnTo>
                    <a:lnTo>
                      <a:pt x="94031" y="100276"/>
                    </a:lnTo>
                    <a:close/>
                    <a:moveTo>
                      <a:pt x="106214" y="100276"/>
                    </a:moveTo>
                    <a:lnTo>
                      <a:pt x="106214" y="106211"/>
                    </a:lnTo>
                    <a:lnTo>
                      <a:pt x="100278" y="106211"/>
                    </a:lnTo>
                    <a:lnTo>
                      <a:pt x="100278" y="100276"/>
                    </a:lnTo>
                    <a:close/>
                    <a:moveTo>
                      <a:pt x="112461" y="100276"/>
                    </a:moveTo>
                    <a:lnTo>
                      <a:pt x="112461" y="106211"/>
                    </a:lnTo>
                    <a:lnTo>
                      <a:pt x="106527" y="106211"/>
                    </a:lnTo>
                    <a:lnTo>
                      <a:pt x="106527" y="100276"/>
                    </a:lnTo>
                    <a:close/>
                    <a:moveTo>
                      <a:pt x="118710" y="100276"/>
                    </a:moveTo>
                    <a:lnTo>
                      <a:pt x="118710" y="106211"/>
                    </a:lnTo>
                    <a:lnTo>
                      <a:pt x="112774" y="106211"/>
                    </a:lnTo>
                    <a:lnTo>
                      <a:pt x="112774" y="100276"/>
                    </a:lnTo>
                    <a:close/>
                    <a:moveTo>
                      <a:pt x="124957" y="100276"/>
                    </a:moveTo>
                    <a:lnTo>
                      <a:pt x="124957" y="106211"/>
                    </a:lnTo>
                    <a:lnTo>
                      <a:pt x="119021" y="106211"/>
                    </a:lnTo>
                    <a:lnTo>
                      <a:pt x="119021" y="100276"/>
                    </a:lnTo>
                    <a:close/>
                    <a:moveTo>
                      <a:pt x="131204" y="100276"/>
                    </a:moveTo>
                    <a:lnTo>
                      <a:pt x="131204" y="106211"/>
                    </a:lnTo>
                    <a:lnTo>
                      <a:pt x="125270" y="106211"/>
                    </a:lnTo>
                    <a:lnTo>
                      <a:pt x="125270" y="100276"/>
                    </a:lnTo>
                    <a:close/>
                    <a:moveTo>
                      <a:pt x="137451" y="100276"/>
                    </a:moveTo>
                    <a:lnTo>
                      <a:pt x="137451" y="106211"/>
                    </a:lnTo>
                    <a:lnTo>
                      <a:pt x="131517" y="106211"/>
                    </a:lnTo>
                    <a:lnTo>
                      <a:pt x="131517" y="100276"/>
                    </a:lnTo>
                    <a:close/>
                    <a:moveTo>
                      <a:pt x="143702" y="100276"/>
                    </a:moveTo>
                    <a:lnTo>
                      <a:pt x="143702" y="106211"/>
                    </a:lnTo>
                    <a:lnTo>
                      <a:pt x="137766" y="106211"/>
                    </a:lnTo>
                    <a:lnTo>
                      <a:pt x="137766" y="100276"/>
                    </a:lnTo>
                    <a:close/>
                    <a:moveTo>
                      <a:pt x="149949" y="100276"/>
                    </a:moveTo>
                    <a:lnTo>
                      <a:pt x="149949" y="106211"/>
                    </a:lnTo>
                    <a:lnTo>
                      <a:pt x="144015" y="106211"/>
                    </a:lnTo>
                    <a:lnTo>
                      <a:pt x="144015" y="100276"/>
                    </a:lnTo>
                    <a:close/>
                    <a:moveTo>
                      <a:pt x="156196" y="100276"/>
                    </a:moveTo>
                    <a:lnTo>
                      <a:pt x="156196" y="106211"/>
                    </a:lnTo>
                    <a:lnTo>
                      <a:pt x="150262" y="106211"/>
                    </a:lnTo>
                    <a:lnTo>
                      <a:pt x="150262" y="100276"/>
                    </a:lnTo>
                    <a:close/>
                    <a:moveTo>
                      <a:pt x="162445" y="100276"/>
                    </a:moveTo>
                    <a:lnTo>
                      <a:pt x="162445" y="106211"/>
                    </a:lnTo>
                    <a:lnTo>
                      <a:pt x="156509" y="106211"/>
                    </a:lnTo>
                    <a:lnTo>
                      <a:pt x="156509" y="100276"/>
                    </a:lnTo>
                    <a:close/>
                    <a:moveTo>
                      <a:pt x="168692" y="100276"/>
                    </a:moveTo>
                    <a:lnTo>
                      <a:pt x="168692" y="106211"/>
                    </a:lnTo>
                    <a:lnTo>
                      <a:pt x="162756" y="106211"/>
                    </a:lnTo>
                    <a:lnTo>
                      <a:pt x="162756" y="100276"/>
                    </a:lnTo>
                    <a:close/>
                    <a:moveTo>
                      <a:pt x="174939" y="100276"/>
                    </a:moveTo>
                    <a:lnTo>
                      <a:pt x="174939" y="106211"/>
                    </a:lnTo>
                    <a:lnTo>
                      <a:pt x="169005" y="106211"/>
                    </a:lnTo>
                    <a:lnTo>
                      <a:pt x="169005" y="100276"/>
                    </a:lnTo>
                    <a:close/>
                    <a:moveTo>
                      <a:pt x="181186" y="100276"/>
                    </a:moveTo>
                    <a:lnTo>
                      <a:pt x="181186" y="106211"/>
                    </a:lnTo>
                    <a:lnTo>
                      <a:pt x="175252" y="106211"/>
                    </a:lnTo>
                    <a:lnTo>
                      <a:pt x="175252" y="100276"/>
                    </a:lnTo>
                    <a:close/>
                    <a:moveTo>
                      <a:pt x="187435" y="100276"/>
                    </a:moveTo>
                    <a:lnTo>
                      <a:pt x="187435" y="106211"/>
                    </a:lnTo>
                    <a:lnTo>
                      <a:pt x="181499" y="106211"/>
                    </a:lnTo>
                    <a:lnTo>
                      <a:pt x="181499" y="100276"/>
                    </a:lnTo>
                    <a:close/>
                    <a:moveTo>
                      <a:pt x="193684" y="100276"/>
                    </a:moveTo>
                    <a:lnTo>
                      <a:pt x="193684" y="106211"/>
                    </a:lnTo>
                    <a:lnTo>
                      <a:pt x="187749" y="106211"/>
                    </a:lnTo>
                    <a:lnTo>
                      <a:pt x="187749" y="100276"/>
                    </a:lnTo>
                    <a:close/>
                    <a:moveTo>
                      <a:pt x="199931" y="100276"/>
                    </a:moveTo>
                    <a:lnTo>
                      <a:pt x="199931" y="106211"/>
                    </a:lnTo>
                    <a:lnTo>
                      <a:pt x="193996" y="106211"/>
                    </a:lnTo>
                    <a:lnTo>
                      <a:pt x="193996" y="100276"/>
                    </a:lnTo>
                    <a:close/>
                    <a:moveTo>
                      <a:pt x="206180" y="100276"/>
                    </a:moveTo>
                    <a:lnTo>
                      <a:pt x="206180" y="106211"/>
                    </a:lnTo>
                    <a:lnTo>
                      <a:pt x="200244" y="106211"/>
                    </a:lnTo>
                    <a:lnTo>
                      <a:pt x="200244" y="100276"/>
                    </a:lnTo>
                    <a:close/>
                    <a:moveTo>
                      <a:pt x="212427" y="100276"/>
                    </a:moveTo>
                    <a:lnTo>
                      <a:pt x="212427" y="106211"/>
                    </a:lnTo>
                    <a:lnTo>
                      <a:pt x="206491" y="106211"/>
                    </a:lnTo>
                    <a:lnTo>
                      <a:pt x="206491" y="100276"/>
                    </a:lnTo>
                    <a:close/>
                    <a:moveTo>
                      <a:pt x="218674" y="100276"/>
                    </a:moveTo>
                    <a:lnTo>
                      <a:pt x="218674" y="106211"/>
                    </a:lnTo>
                    <a:lnTo>
                      <a:pt x="212739" y="106211"/>
                    </a:lnTo>
                    <a:lnTo>
                      <a:pt x="212739" y="100276"/>
                    </a:lnTo>
                    <a:close/>
                    <a:moveTo>
                      <a:pt x="224921" y="100276"/>
                    </a:moveTo>
                    <a:lnTo>
                      <a:pt x="224921" y="106211"/>
                    </a:lnTo>
                    <a:lnTo>
                      <a:pt x="218987" y="106211"/>
                    </a:lnTo>
                    <a:lnTo>
                      <a:pt x="218987" y="100276"/>
                    </a:lnTo>
                    <a:close/>
                    <a:moveTo>
                      <a:pt x="231170" y="100276"/>
                    </a:moveTo>
                    <a:lnTo>
                      <a:pt x="231170" y="106211"/>
                    </a:lnTo>
                    <a:lnTo>
                      <a:pt x="225234" y="106211"/>
                    </a:lnTo>
                    <a:lnTo>
                      <a:pt x="225234" y="100276"/>
                    </a:lnTo>
                    <a:close/>
                    <a:moveTo>
                      <a:pt x="237417" y="100276"/>
                    </a:moveTo>
                    <a:lnTo>
                      <a:pt x="237417" y="106211"/>
                    </a:lnTo>
                    <a:lnTo>
                      <a:pt x="231481" y="106211"/>
                    </a:lnTo>
                    <a:lnTo>
                      <a:pt x="231481" y="100276"/>
                    </a:lnTo>
                    <a:close/>
                    <a:moveTo>
                      <a:pt x="243664" y="100276"/>
                    </a:moveTo>
                    <a:lnTo>
                      <a:pt x="243664" y="106211"/>
                    </a:lnTo>
                    <a:lnTo>
                      <a:pt x="237729" y="106211"/>
                    </a:lnTo>
                    <a:lnTo>
                      <a:pt x="237729" y="100276"/>
                    </a:lnTo>
                    <a:close/>
                    <a:moveTo>
                      <a:pt x="249911" y="100276"/>
                    </a:moveTo>
                    <a:lnTo>
                      <a:pt x="249911" y="106211"/>
                    </a:lnTo>
                    <a:lnTo>
                      <a:pt x="243977" y="106211"/>
                    </a:lnTo>
                    <a:lnTo>
                      <a:pt x="243977" y="100276"/>
                    </a:lnTo>
                    <a:close/>
                    <a:moveTo>
                      <a:pt x="256161" y="100276"/>
                    </a:moveTo>
                    <a:lnTo>
                      <a:pt x="256161" y="106211"/>
                    </a:lnTo>
                    <a:lnTo>
                      <a:pt x="250225" y="106211"/>
                    </a:lnTo>
                    <a:lnTo>
                      <a:pt x="250225" y="100276"/>
                    </a:lnTo>
                    <a:close/>
                    <a:moveTo>
                      <a:pt x="262409" y="100276"/>
                    </a:moveTo>
                    <a:lnTo>
                      <a:pt x="262409" y="106211"/>
                    </a:lnTo>
                    <a:lnTo>
                      <a:pt x="256474" y="106211"/>
                    </a:lnTo>
                    <a:lnTo>
                      <a:pt x="256474" y="100276"/>
                    </a:lnTo>
                    <a:close/>
                    <a:moveTo>
                      <a:pt x="268656" y="100276"/>
                    </a:moveTo>
                    <a:lnTo>
                      <a:pt x="268656" y="106211"/>
                    </a:lnTo>
                    <a:lnTo>
                      <a:pt x="262721" y="106211"/>
                    </a:lnTo>
                    <a:lnTo>
                      <a:pt x="262721" y="100276"/>
                    </a:lnTo>
                    <a:close/>
                    <a:moveTo>
                      <a:pt x="274904" y="100276"/>
                    </a:moveTo>
                    <a:lnTo>
                      <a:pt x="274904" y="106211"/>
                    </a:lnTo>
                    <a:lnTo>
                      <a:pt x="268968" y="106211"/>
                    </a:lnTo>
                    <a:lnTo>
                      <a:pt x="268968" y="100276"/>
                    </a:lnTo>
                    <a:close/>
                    <a:moveTo>
                      <a:pt x="6251" y="106523"/>
                    </a:moveTo>
                    <a:lnTo>
                      <a:pt x="6251" y="112460"/>
                    </a:lnTo>
                    <a:lnTo>
                      <a:pt x="315" y="112460"/>
                    </a:lnTo>
                    <a:lnTo>
                      <a:pt x="315" y="106523"/>
                    </a:lnTo>
                    <a:close/>
                    <a:moveTo>
                      <a:pt x="12498" y="106523"/>
                    </a:moveTo>
                    <a:lnTo>
                      <a:pt x="12498" y="112460"/>
                    </a:lnTo>
                    <a:lnTo>
                      <a:pt x="6562" y="112460"/>
                    </a:lnTo>
                    <a:lnTo>
                      <a:pt x="6562" y="106523"/>
                    </a:lnTo>
                    <a:close/>
                    <a:moveTo>
                      <a:pt x="18745" y="106523"/>
                    </a:moveTo>
                    <a:lnTo>
                      <a:pt x="18745" y="112460"/>
                    </a:lnTo>
                    <a:lnTo>
                      <a:pt x="12810" y="112460"/>
                    </a:lnTo>
                    <a:lnTo>
                      <a:pt x="12810" y="106523"/>
                    </a:lnTo>
                    <a:close/>
                    <a:moveTo>
                      <a:pt x="24992" y="106523"/>
                    </a:moveTo>
                    <a:lnTo>
                      <a:pt x="24992" y="112460"/>
                    </a:lnTo>
                    <a:lnTo>
                      <a:pt x="19058" y="112460"/>
                    </a:lnTo>
                    <a:lnTo>
                      <a:pt x="19058" y="106523"/>
                    </a:lnTo>
                    <a:close/>
                    <a:moveTo>
                      <a:pt x="31242" y="106523"/>
                    </a:moveTo>
                    <a:lnTo>
                      <a:pt x="31242" y="112460"/>
                    </a:lnTo>
                    <a:lnTo>
                      <a:pt x="25305" y="112460"/>
                    </a:lnTo>
                    <a:lnTo>
                      <a:pt x="25305" y="106523"/>
                    </a:lnTo>
                    <a:close/>
                    <a:moveTo>
                      <a:pt x="37489" y="106523"/>
                    </a:moveTo>
                    <a:lnTo>
                      <a:pt x="37489" y="112460"/>
                    </a:lnTo>
                    <a:lnTo>
                      <a:pt x="31553" y="112460"/>
                    </a:lnTo>
                    <a:lnTo>
                      <a:pt x="31553" y="106523"/>
                    </a:lnTo>
                    <a:close/>
                    <a:moveTo>
                      <a:pt x="43737" y="106523"/>
                    </a:moveTo>
                    <a:lnTo>
                      <a:pt x="43737" y="112460"/>
                    </a:lnTo>
                    <a:lnTo>
                      <a:pt x="37802" y="112460"/>
                    </a:lnTo>
                    <a:lnTo>
                      <a:pt x="37802" y="106523"/>
                    </a:lnTo>
                    <a:close/>
                    <a:moveTo>
                      <a:pt x="49985" y="106523"/>
                    </a:moveTo>
                    <a:lnTo>
                      <a:pt x="49985" y="112460"/>
                    </a:lnTo>
                    <a:lnTo>
                      <a:pt x="44049" y="112460"/>
                    </a:lnTo>
                    <a:lnTo>
                      <a:pt x="44049" y="106523"/>
                    </a:lnTo>
                    <a:close/>
                    <a:moveTo>
                      <a:pt x="56232" y="106523"/>
                    </a:moveTo>
                    <a:lnTo>
                      <a:pt x="56232" y="112460"/>
                    </a:lnTo>
                    <a:lnTo>
                      <a:pt x="50296" y="112460"/>
                    </a:lnTo>
                    <a:lnTo>
                      <a:pt x="50296" y="106523"/>
                    </a:lnTo>
                    <a:close/>
                    <a:moveTo>
                      <a:pt x="62480" y="106523"/>
                    </a:moveTo>
                    <a:lnTo>
                      <a:pt x="62480" y="112460"/>
                    </a:lnTo>
                    <a:lnTo>
                      <a:pt x="56545" y="112460"/>
                    </a:lnTo>
                    <a:lnTo>
                      <a:pt x="56545" y="106523"/>
                    </a:lnTo>
                    <a:close/>
                    <a:moveTo>
                      <a:pt x="68727" y="106523"/>
                    </a:moveTo>
                    <a:lnTo>
                      <a:pt x="68727" y="112460"/>
                    </a:lnTo>
                    <a:lnTo>
                      <a:pt x="62792" y="112460"/>
                    </a:lnTo>
                    <a:lnTo>
                      <a:pt x="62792" y="106523"/>
                    </a:lnTo>
                    <a:close/>
                    <a:moveTo>
                      <a:pt x="74975" y="106523"/>
                    </a:moveTo>
                    <a:lnTo>
                      <a:pt x="74975" y="112460"/>
                    </a:lnTo>
                    <a:lnTo>
                      <a:pt x="69039" y="112460"/>
                    </a:lnTo>
                    <a:lnTo>
                      <a:pt x="69039" y="106523"/>
                    </a:lnTo>
                    <a:close/>
                    <a:moveTo>
                      <a:pt x="81223" y="106523"/>
                    </a:moveTo>
                    <a:lnTo>
                      <a:pt x="81223" y="112460"/>
                    </a:lnTo>
                    <a:lnTo>
                      <a:pt x="75286" y="112460"/>
                    </a:lnTo>
                    <a:lnTo>
                      <a:pt x="75286" y="106523"/>
                    </a:lnTo>
                    <a:close/>
                    <a:moveTo>
                      <a:pt x="87470" y="106523"/>
                    </a:moveTo>
                    <a:lnTo>
                      <a:pt x="87470" y="112460"/>
                    </a:lnTo>
                    <a:lnTo>
                      <a:pt x="81535" y="112460"/>
                    </a:lnTo>
                    <a:lnTo>
                      <a:pt x="81535" y="106523"/>
                    </a:lnTo>
                    <a:close/>
                    <a:moveTo>
                      <a:pt x="93718" y="106523"/>
                    </a:moveTo>
                    <a:lnTo>
                      <a:pt x="93718" y="112460"/>
                    </a:lnTo>
                    <a:lnTo>
                      <a:pt x="87784" y="112460"/>
                    </a:lnTo>
                    <a:lnTo>
                      <a:pt x="87784" y="106523"/>
                    </a:lnTo>
                    <a:close/>
                    <a:moveTo>
                      <a:pt x="99967" y="106523"/>
                    </a:moveTo>
                    <a:lnTo>
                      <a:pt x="99967" y="112460"/>
                    </a:lnTo>
                    <a:lnTo>
                      <a:pt x="94031" y="112460"/>
                    </a:lnTo>
                    <a:lnTo>
                      <a:pt x="94031" y="106523"/>
                    </a:lnTo>
                    <a:close/>
                    <a:moveTo>
                      <a:pt x="106214" y="106523"/>
                    </a:moveTo>
                    <a:lnTo>
                      <a:pt x="106214" y="112460"/>
                    </a:lnTo>
                    <a:lnTo>
                      <a:pt x="100278" y="112460"/>
                    </a:lnTo>
                    <a:lnTo>
                      <a:pt x="100278" y="106523"/>
                    </a:lnTo>
                    <a:close/>
                    <a:moveTo>
                      <a:pt x="112461" y="106523"/>
                    </a:moveTo>
                    <a:lnTo>
                      <a:pt x="112461" y="112460"/>
                    </a:lnTo>
                    <a:lnTo>
                      <a:pt x="106527" y="112460"/>
                    </a:lnTo>
                    <a:lnTo>
                      <a:pt x="106527" y="106523"/>
                    </a:lnTo>
                    <a:close/>
                    <a:moveTo>
                      <a:pt x="118710" y="106523"/>
                    </a:moveTo>
                    <a:lnTo>
                      <a:pt x="118710" y="112460"/>
                    </a:lnTo>
                    <a:lnTo>
                      <a:pt x="112774" y="112460"/>
                    </a:lnTo>
                    <a:lnTo>
                      <a:pt x="112774" y="106523"/>
                    </a:lnTo>
                    <a:close/>
                    <a:moveTo>
                      <a:pt x="124957" y="106523"/>
                    </a:moveTo>
                    <a:lnTo>
                      <a:pt x="124957" y="112460"/>
                    </a:lnTo>
                    <a:lnTo>
                      <a:pt x="119021" y="112460"/>
                    </a:lnTo>
                    <a:lnTo>
                      <a:pt x="119021" y="106523"/>
                    </a:lnTo>
                    <a:close/>
                    <a:moveTo>
                      <a:pt x="131204" y="106523"/>
                    </a:moveTo>
                    <a:lnTo>
                      <a:pt x="131204" y="112460"/>
                    </a:lnTo>
                    <a:lnTo>
                      <a:pt x="125270" y="112460"/>
                    </a:lnTo>
                    <a:lnTo>
                      <a:pt x="125270" y="106523"/>
                    </a:lnTo>
                    <a:close/>
                    <a:moveTo>
                      <a:pt x="137451" y="106523"/>
                    </a:moveTo>
                    <a:lnTo>
                      <a:pt x="137451" y="112460"/>
                    </a:lnTo>
                    <a:lnTo>
                      <a:pt x="131517" y="112460"/>
                    </a:lnTo>
                    <a:lnTo>
                      <a:pt x="131517" y="106523"/>
                    </a:lnTo>
                    <a:close/>
                    <a:moveTo>
                      <a:pt x="143702" y="106523"/>
                    </a:moveTo>
                    <a:lnTo>
                      <a:pt x="143702" y="112460"/>
                    </a:lnTo>
                    <a:lnTo>
                      <a:pt x="137766" y="112460"/>
                    </a:lnTo>
                    <a:lnTo>
                      <a:pt x="137766" y="106523"/>
                    </a:lnTo>
                    <a:close/>
                    <a:moveTo>
                      <a:pt x="149949" y="106523"/>
                    </a:moveTo>
                    <a:lnTo>
                      <a:pt x="149949" y="112460"/>
                    </a:lnTo>
                    <a:lnTo>
                      <a:pt x="144015" y="112460"/>
                    </a:lnTo>
                    <a:lnTo>
                      <a:pt x="144015" y="106523"/>
                    </a:lnTo>
                    <a:close/>
                    <a:moveTo>
                      <a:pt x="156196" y="106523"/>
                    </a:moveTo>
                    <a:lnTo>
                      <a:pt x="156196" y="112460"/>
                    </a:lnTo>
                    <a:lnTo>
                      <a:pt x="150262" y="112460"/>
                    </a:lnTo>
                    <a:lnTo>
                      <a:pt x="150262" y="106523"/>
                    </a:lnTo>
                    <a:close/>
                    <a:moveTo>
                      <a:pt x="162445" y="106523"/>
                    </a:moveTo>
                    <a:lnTo>
                      <a:pt x="162445" y="112460"/>
                    </a:lnTo>
                    <a:lnTo>
                      <a:pt x="156509" y="112460"/>
                    </a:lnTo>
                    <a:lnTo>
                      <a:pt x="156509" y="106523"/>
                    </a:lnTo>
                    <a:close/>
                    <a:moveTo>
                      <a:pt x="168692" y="106523"/>
                    </a:moveTo>
                    <a:lnTo>
                      <a:pt x="168692" y="112460"/>
                    </a:lnTo>
                    <a:lnTo>
                      <a:pt x="162756" y="112460"/>
                    </a:lnTo>
                    <a:lnTo>
                      <a:pt x="162756" y="106523"/>
                    </a:lnTo>
                    <a:close/>
                    <a:moveTo>
                      <a:pt x="174939" y="106523"/>
                    </a:moveTo>
                    <a:lnTo>
                      <a:pt x="174939" y="112460"/>
                    </a:lnTo>
                    <a:lnTo>
                      <a:pt x="169005" y="112460"/>
                    </a:lnTo>
                    <a:lnTo>
                      <a:pt x="169005" y="106523"/>
                    </a:lnTo>
                    <a:close/>
                    <a:moveTo>
                      <a:pt x="181186" y="106523"/>
                    </a:moveTo>
                    <a:lnTo>
                      <a:pt x="181186" y="112460"/>
                    </a:lnTo>
                    <a:lnTo>
                      <a:pt x="175252" y="112460"/>
                    </a:lnTo>
                    <a:lnTo>
                      <a:pt x="175252" y="106523"/>
                    </a:lnTo>
                    <a:close/>
                    <a:moveTo>
                      <a:pt x="187435" y="106523"/>
                    </a:moveTo>
                    <a:lnTo>
                      <a:pt x="187435" y="112460"/>
                    </a:lnTo>
                    <a:lnTo>
                      <a:pt x="181499" y="112460"/>
                    </a:lnTo>
                    <a:lnTo>
                      <a:pt x="181499" y="106523"/>
                    </a:lnTo>
                    <a:close/>
                    <a:moveTo>
                      <a:pt x="193684" y="106523"/>
                    </a:moveTo>
                    <a:lnTo>
                      <a:pt x="193684" y="112460"/>
                    </a:lnTo>
                    <a:lnTo>
                      <a:pt x="187749" y="112460"/>
                    </a:lnTo>
                    <a:lnTo>
                      <a:pt x="187749" y="106523"/>
                    </a:lnTo>
                    <a:close/>
                    <a:moveTo>
                      <a:pt x="199931" y="106523"/>
                    </a:moveTo>
                    <a:lnTo>
                      <a:pt x="199931" y="112460"/>
                    </a:lnTo>
                    <a:lnTo>
                      <a:pt x="193996" y="112460"/>
                    </a:lnTo>
                    <a:lnTo>
                      <a:pt x="193996" y="106523"/>
                    </a:lnTo>
                    <a:close/>
                    <a:moveTo>
                      <a:pt x="206180" y="106523"/>
                    </a:moveTo>
                    <a:lnTo>
                      <a:pt x="206180" y="112460"/>
                    </a:lnTo>
                    <a:lnTo>
                      <a:pt x="200244" y="112460"/>
                    </a:lnTo>
                    <a:lnTo>
                      <a:pt x="200244" y="106523"/>
                    </a:lnTo>
                    <a:close/>
                    <a:moveTo>
                      <a:pt x="212427" y="106523"/>
                    </a:moveTo>
                    <a:lnTo>
                      <a:pt x="212427" y="112460"/>
                    </a:lnTo>
                    <a:lnTo>
                      <a:pt x="206491" y="112460"/>
                    </a:lnTo>
                    <a:lnTo>
                      <a:pt x="206491" y="106523"/>
                    </a:lnTo>
                    <a:close/>
                    <a:moveTo>
                      <a:pt x="218674" y="106523"/>
                    </a:moveTo>
                    <a:lnTo>
                      <a:pt x="218674" y="112460"/>
                    </a:lnTo>
                    <a:lnTo>
                      <a:pt x="212739" y="112460"/>
                    </a:lnTo>
                    <a:lnTo>
                      <a:pt x="212739" y="106523"/>
                    </a:lnTo>
                    <a:close/>
                    <a:moveTo>
                      <a:pt x="224921" y="106523"/>
                    </a:moveTo>
                    <a:lnTo>
                      <a:pt x="224921" y="112460"/>
                    </a:lnTo>
                    <a:lnTo>
                      <a:pt x="218987" y="112460"/>
                    </a:lnTo>
                    <a:lnTo>
                      <a:pt x="218987" y="106523"/>
                    </a:lnTo>
                    <a:close/>
                    <a:moveTo>
                      <a:pt x="231170" y="106523"/>
                    </a:moveTo>
                    <a:lnTo>
                      <a:pt x="231170" y="112460"/>
                    </a:lnTo>
                    <a:lnTo>
                      <a:pt x="225234" y="112460"/>
                    </a:lnTo>
                    <a:lnTo>
                      <a:pt x="225234" y="106523"/>
                    </a:lnTo>
                    <a:close/>
                    <a:moveTo>
                      <a:pt x="237417" y="106523"/>
                    </a:moveTo>
                    <a:lnTo>
                      <a:pt x="237417" y="112460"/>
                    </a:lnTo>
                    <a:lnTo>
                      <a:pt x="231481" y="112460"/>
                    </a:lnTo>
                    <a:lnTo>
                      <a:pt x="231481" y="106523"/>
                    </a:lnTo>
                    <a:close/>
                    <a:moveTo>
                      <a:pt x="243664" y="106523"/>
                    </a:moveTo>
                    <a:lnTo>
                      <a:pt x="243664" y="112460"/>
                    </a:lnTo>
                    <a:lnTo>
                      <a:pt x="237729" y="112460"/>
                    </a:lnTo>
                    <a:lnTo>
                      <a:pt x="237729" y="106523"/>
                    </a:lnTo>
                    <a:close/>
                    <a:moveTo>
                      <a:pt x="249911" y="106523"/>
                    </a:moveTo>
                    <a:lnTo>
                      <a:pt x="249911" y="112460"/>
                    </a:lnTo>
                    <a:lnTo>
                      <a:pt x="243977" y="112460"/>
                    </a:lnTo>
                    <a:lnTo>
                      <a:pt x="243977" y="106523"/>
                    </a:lnTo>
                    <a:close/>
                    <a:moveTo>
                      <a:pt x="256161" y="106523"/>
                    </a:moveTo>
                    <a:lnTo>
                      <a:pt x="256161" y="112460"/>
                    </a:lnTo>
                    <a:lnTo>
                      <a:pt x="250225" y="112460"/>
                    </a:lnTo>
                    <a:lnTo>
                      <a:pt x="250225" y="106523"/>
                    </a:lnTo>
                    <a:close/>
                    <a:moveTo>
                      <a:pt x="262409" y="106523"/>
                    </a:moveTo>
                    <a:lnTo>
                      <a:pt x="262409" y="112460"/>
                    </a:lnTo>
                    <a:lnTo>
                      <a:pt x="256474" y="112460"/>
                    </a:lnTo>
                    <a:lnTo>
                      <a:pt x="256474" y="106523"/>
                    </a:lnTo>
                    <a:close/>
                    <a:moveTo>
                      <a:pt x="268656" y="106523"/>
                    </a:moveTo>
                    <a:lnTo>
                      <a:pt x="268656" y="112460"/>
                    </a:lnTo>
                    <a:lnTo>
                      <a:pt x="262721" y="112460"/>
                    </a:lnTo>
                    <a:lnTo>
                      <a:pt x="262721" y="106523"/>
                    </a:lnTo>
                    <a:close/>
                    <a:moveTo>
                      <a:pt x="274904" y="106523"/>
                    </a:moveTo>
                    <a:lnTo>
                      <a:pt x="274904" y="112460"/>
                    </a:lnTo>
                    <a:lnTo>
                      <a:pt x="268968" y="112460"/>
                    </a:lnTo>
                    <a:lnTo>
                      <a:pt x="268968" y="106523"/>
                    </a:lnTo>
                    <a:close/>
                    <a:moveTo>
                      <a:pt x="6251" y="112771"/>
                    </a:moveTo>
                    <a:lnTo>
                      <a:pt x="6251" y="118707"/>
                    </a:lnTo>
                    <a:lnTo>
                      <a:pt x="315" y="118707"/>
                    </a:lnTo>
                    <a:lnTo>
                      <a:pt x="315" y="112771"/>
                    </a:lnTo>
                    <a:close/>
                    <a:moveTo>
                      <a:pt x="12498" y="112771"/>
                    </a:moveTo>
                    <a:lnTo>
                      <a:pt x="12498" y="118707"/>
                    </a:lnTo>
                    <a:lnTo>
                      <a:pt x="6562" y="118707"/>
                    </a:lnTo>
                    <a:lnTo>
                      <a:pt x="6562" y="112771"/>
                    </a:lnTo>
                    <a:close/>
                    <a:moveTo>
                      <a:pt x="18745" y="112771"/>
                    </a:moveTo>
                    <a:lnTo>
                      <a:pt x="18745" y="118707"/>
                    </a:lnTo>
                    <a:lnTo>
                      <a:pt x="12810" y="118707"/>
                    </a:lnTo>
                    <a:lnTo>
                      <a:pt x="12810" y="112771"/>
                    </a:lnTo>
                    <a:close/>
                    <a:moveTo>
                      <a:pt x="24992" y="112771"/>
                    </a:moveTo>
                    <a:lnTo>
                      <a:pt x="24992" y="118707"/>
                    </a:lnTo>
                    <a:lnTo>
                      <a:pt x="19058" y="118707"/>
                    </a:lnTo>
                    <a:lnTo>
                      <a:pt x="19058" y="112771"/>
                    </a:lnTo>
                    <a:close/>
                    <a:moveTo>
                      <a:pt x="31242" y="112771"/>
                    </a:moveTo>
                    <a:lnTo>
                      <a:pt x="31242" y="118707"/>
                    </a:lnTo>
                    <a:lnTo>
                      <a:pt x="25305" y="118707"/>
                    </a:lnTo>
                    <a:lnTo>
                      <a:pt x="25305" y="112771"/>
                    </a:lnTo>
                    <a:close/>
                    <a:moveTo>
                      <a:pt x="37489" y="112771"/>
                    </a:moveTo>
                    <a:lnTo>
                      <a:pt x="37489" y="118707"/>
                    </a:lnTo>
                    <a:lnTo>
                      <a:pt x="31553" y="118707"/>
                    </a:lnTo>
                    <a:lnTo>
                      <a:pt x="31553" y="112771"/>
                    </a:lnTo>
                    <a:close/>
                    <a:moveTo>
                      <a:pt x="43737" y="112771"/>
                    </a:moveTo>
                    <a:lnTo>
                      <a:pt x="43737" y="118707"/>
                    </a:lnTo>
                    <a:lnTo>
                      <a:pt x="37802" y="118707"/>
                    </a:lnTo>
                    <a:lnTo>
                      <a:pt x="37802" y="112771"/>
                    </a:lnTo>
                    <a:close/>
                    <a:moveTo>
                      <a:pt x="49985" y="112771"/>
                    </a:moveTo>
                    <a:lnTo>
                      <a:pt x="49985" y="118707"/>
                    </a:lnTo>
                    <a:lnTo>
                      <a:pt x="44049" y="118707"/>
                    </a:lnTo>
                    <a:lnTo>
                      <a:pt x="44049" y="112771"/>
                    </a:lnTo>
                    <a:close/>
                    <a:moveTo>
                      <a:pt x="56232" y="112771"/>
                    </a:moveTo>
                    <a:lnTo>
                      <a:pt x="56232" y="118707"/>
                    </a:lnTo>
                    <a:lnTo>
                      <a:pt x="50296" y="118707"/>
                    </a:lnTo>
                    <a:lnTo>
                      <a:pt x="50296" y="112771"/>
                    </a:lnTo>
                    <a:close/>
                    <a:moveTo>
                      <a:pt x="62480" y="112771"/>
                    </a:moveTo>
                    <a:lnTo>
                      <a:pt x="62480" y="118707"/>
                    </a:lnTo>
                    <a:lnTo>
                      <a:pt x="56545" y="118707"/>
                    </a:lnTo>
                    <a:lnTo>
                      <a:pt x="56545" y="112771"/>
                    </a:lnTo>
                    <a:close/>
                    <a:moveTo>
                      <a:pt x="68727" y="112771"/>
                    </a:moveTo>
                    <a:lnTo>
                      <a:pt x="68727" y="118707"/>
                    </a:lnTo>
                    <a:lnTo>
                      <a:pt x="62792" y="118707"/>
                    </a:lnTo>
                    <a:lnTo>
                      <a:pt x="62792" y="112771"/>
                    </a:lnTo>
                    <a:close/>
                    <a:moveTo>
                      <a:pt x="74975" y="112771"/>
                    </a:moveTo>
                    <a:lnTo>
                      <a:pt x="74975" y="118707"/>
                    </a:lnTo>
                    <a:lnTo>
                      <a:pt x="69039" y="118707"/>
                    </a:lnTo>
                    <a:lnTo>
                      <a:pt x="69039" y="112771"/>
                    </a:lnTo>
                    <a:close/>
                    <a:moveTo>
                      <a:pt x="81223" y="112771"/>
                    </a:moveTo>
                    <a:lnTo>
                      <a:pt x="81223" y="118707"/>
                    </a:lnTo>
                    <a:lnTo>
                      <a:pt x="75286" y="118707"/>
                    </a:lnTo>
                    <a:lnTo>
                      <a:pt x="75286" y="112771"/>
                    </a:lnTo>
                    <a:close/>
                    <a:moveTo>
                      <a:pt x="87470" y="112771"/>
                    </a:moveTo>
                    <a:lnTo>
                      <a:pt x="87470" y="118707"/>
                    </a:lnTo>
                    <a:lnTo>
                      <a:pt x="81535" y="118707"/>
                    </a:lnTo>
                    <a:lnTo>
                      <a:pt x="81535" y="112771"/>
                    </a:lnTo>
                    <a:close/>
                    <a:moveTo>
                      <a:pt x="93718" y="112771"/>
                    </a:moveTo>
                    <a:lnTo>
                      <a:pt x="93718" y="118707"/>
                    </a:lnTo>
                    <a:lnTo>
                      <a:pt x="87784" y="118707"/>
                    </a:lnTo>
                    <a:lnTo>
                      <a:pt x="87784" y="112771"/>
                    </a:lnTo>
                    <a:close/>
                    <a:moveTo>
                      <a:pt x="99967" y="112771"/>
                    </a:moveTo>
                    <a:lnTo>
                      <a:pt x="99967" y="118707"/>
                    </a:lnTo>
                    <a:lnTo>
                      <a:pt x="94031" y="118707"/>
                    </a:lnTo>
                    <a:lnTo>
                      <a:pt x="94031" y="112771"/>
                    </a:lnTo>
                    <a:close/>
                    <a:moveTo>
                      <a:pt x="106214" y="112771"/>
                    </a:moveTo>
                    <a:lnTo>
                      <a:pt x="106214" y="118707"/>
                    </a:lnTo>
                    <a:lnTo>
                      <a:pt x="100278" y="118707"/>
                    </a:lnTo>
                    <a:lnTo>
                      <a:pt x="100278" y="112771"/>
                    </a:lnTo>
                    <a:close/>
                    <a:moveTo>
                      <a:pt x="112461" y="112771"/>
                    </a:moveTo>
                    <a:lnTo>
                      <a:pt x="112461" y="118707"/>
                    </a:lnTo>
                    <a:lnTo>
                      <a:pt x="106527" y="118707"/>
                    </a:lnTo>
                    <a:lnTo>
                      <a:pt x="106527" y="112771"/>
                    </a:lnTo>
                    <a:close/>
                    <a:moveTo>
                      <a:pt x="118710" y="112771"/>
                    </a:moveTo>
                    <a:lnTo>
                      <a:pt x="118710" y="118707"/>
                    </a:lnTo>
                    <a:lnTo>
                      <a:pt x="112774" y="118707"/>
                    </a:lnTo>
                    <a:lnTo>
                      <a:pt x="112774" y="112771"/>
                    </a:lnTo>
                    <a:close/>
                    <a:moveTo>
                      <a:pt x="124957" y="112771"/>
                    </a:moveTo>
                    <a:lnTo>
                      <a:pt x="124957" y="118707"/>
                    </a:lnTo>
                    <a:lnTo>
                      <a:pt x="119021" y="118707"/>
                    </a:lnTo>
                    <a:lnTo>
                      <a:pt x="119021" y="112771"/>
                    </a:lnTo>
                    <a:close/>
                    <a:moveTo>
                      <a:pt x="131204" y="112771"/>
                    </a:moveTo>
                    <a:lnTo>
                      <a:pt x="131204" y="118707"/>
                    </a:lnTo>
                    <a:lnTo>
                      <a:pt x="125270" y="118707"/>
                    </a:lnTo>
                    <a:lnTo>
                      <a:pt x="125270" y="112771"/>
                    </a:lnTo>
                    <a:close/>
                    <a:moveTo>
                      <a:pt x="137451" y="112771"/>
                    </a:moveTo>
                    <a:lnTo>
                      <a:pt x="137451" y="118707"/>
                    </a:lnTo>
                    <a:lnTo>
                      <a:pt x="131517" y="118707"/>
                    </a:lnTo>
                    <a:lnTo>
                      <a:pt x="131517" y="112771"/>
                    </a:lnTo>
                    <a:close/>
                    <a:moveTo>
                      <a:pt x="143702" y="112771"/>
                    </a:moveTo>
                    <a:lnTo>
                      <a:pt x="143702" y="118707"/>
                    </a:lnTo>
                    <a:lnTo>
                      <a:pt x="137766" y="118707"/>
                    </a:lnTo>
                    <a:lnTo>
                      <a:pt x="137766" y="112771"/>
                    </a:lnTo>
                    <a:close/>
                    <a:moveTo>
                      <a:pt x="149949" y="112771"/>
                    </a:moveTo>
                    <a:lnTo>
                      <a:pt x="149949" y="118707"/>
                    </a:lnTo>
                    <a:lnTo>
                      <a:pt x="144015" y="118707"/>
                    </a:lnTo>
                    <a:lnTo>
                      <a:pt x="144015" y="112771"/>
                    </a:lnTo>
                    <a:close/>
                    <a:moveTo>
                      <a:pt x="156196" y="112771"/>
                    </a:moveTo>
                    <a:lnTo>
                      <a:pt x="156196" y="118707"/>
                    </a:lnTo>
                    <a:lnTo>
                      <a:pt x="150262" y="118707"/>
                    </a:lnTo>
                    <a:lnTo>
                      <a:pt x="150262" y="112771"/>
                    </a:lnTo>
                    <a:close/>
                    <a:moveTo>
                      <a:pt x="162445" y="112771"/>
                    </a:moveTo>
                    <a:lnTo>
                      <a:pt x="162445" y="118707"/>
                    </a:lnTo>
                    <a:lnTo>
                      <a:pt x="156509" y="118707"/>
                    </a:lnTo>
                    <a:lnTo>
                      <a:pt x="156509" y="112771"/>
                    </a:lnTo>
                    <a:close/>
                    <a:moveTo>
                      <a:pt x="168692" y="112771"/>
                    </a:moveTo>
                    <a:lnTo>
                      <a:pt x="168692" y="118707"/>
                    </a:lnTo>
                    <a:lnTo>
                      <a:pt x="162756" y="118707"/>
                    </a:lnTo>
                    <a:lnTo>
                      <a:pt x="162756" y="112771"/>
                    </a:lnTo>
                    <a:close/>
                    <a:moveTo>
                      <a:pt x="174939" y="112771"/>
                    </a:moveTo>
                    <a:lnTo>
                      <a:pt x="174939" y="118707"/>
                    </a:lnTo>
                    <a:lnTo>
                      <a:pt x="169005" y="118707"/>
                    </a:lnTo>
                    <a:lnTo>
                      <a:pt x="169005" y="112771"/>
                    </a:lnTo>
                    <a:close/>
                    <a:moveTo>
                      <a:pt x="181186" y="112771"/>
                    </a:moveTo>
                    <a:lnTo>
                      <a:pt x="181186" y="118707"/>
                    </a:lnTo>
                    <a:lnTo>
                      <a:pt x="175252" y="118707"/>
                    </a:lnTo>
                    <a:lnTo>
                      <a:pt x="175252" y="112771"/>
                    </a:lnTo>
                    <a:close/>
                    <a:moveTo>
                      <a:pt x="187435" y="112771"/>
                    </a:moveTo>
                    <a:lnTo>
                      <a:pt x="187435" y="118707"/>
                    </a:lnTo>
                    <a:lnTo>
                      <a:pt x="181499" y="118707"/>
                    </a:lnTo>
                    <a:lnTo>
                      <a:pt x="181499" y="112771"/>
                    </a:lnTo>
                    <a:close/>
                    <a:moveTo>
                      <a:pt x="193684" y="112771"/>
                    </a:moveTo>
                    <a:lnTo>
                      <a:pt x="193684" y="118707"/>
                    </a:lnTo>
                    <a:lnTo>
                      <a:pt x="187749" y="118707"/>
                    </a:lnTo>
                    <a:lnTo>
                      <a:pt x="187749" y="112771"/>
                    </a:lnTo>
                    <a:close/>
                    <a:moveTo>
                      <a:pt x="199931" y="112771"/>
                    </a:moveTo>
                    <a:lnTo>
                      <a:pt x="199931" y="118707"/>
                    </a:lnTo>
                    <a:lnTo>
                      <a:pt x="193996" y="118707"/>
                    </a:lnTo>
                    <a:lnTo>
                      <a:pt x="193996" y="112771"/>
                    </a:lnTo>
                    <a:close/>
                    <a:moveTo>
                      <a:pt x="206180" y="112771"/>
                    </a:moveTo>
                    <a:lnTo>
                      <a:pt x="206180" y="118707"/>
                    </a:lnTo>
                    <a:lnTo>
                      <a:pt x="200244" y="118707"/>
                    </a:lnTo>
                    <a:lnTo>
                      <a:pt x="200244" y="112771"/>
                    </a:lnTo>
                    <a:close/>
                    <a:moveTo>
                      <a:pt x="212427" y="112771"/>
                    </a:moveTo>
                    <a:lnTo>
                      <a:pt x="212427" y="118707"/>
                    </a:lnTo>
                    <a:lnTo>
                      <a:pt x="206491" y="118707"/>
                    </a:lnTo>
                    <a:lnTo>
                      <a:pt x="206491" y="112771"/>
                    </a:lnTo>
                    <a:close/>
                    <a:moveTo>
                      <a:pt x="218674" y="112771"/>
                    </a:moveTo>
                    <a:lnTo>
                      <a:pt x="218674" y="118707"/>
                    </a:lnTo>
                    <a:lnTo>
                      <a:pt x="212739" y="118707"/>
                    </a:lnTo>
                    <a:lnTo>
                      <a:pt x="212739" y="112771"/>
                    </a:lnTo>
                    <a:close/>
                    <a:moveTo>
                      <a:pt x="224921" y="112771"/>
                    </a:moveTo>
                    <a:lnTo>
                      <a:pt x="224921" y="118707"/>
                    </a:lnTo>
                    <a:lnTo>
                      <a:pt x="218987" y="118707"/>
                    </a:lnTo>
                    <a:lnTo>
                      <a:pt x="218987" y="112771"/>
                    </a:lnTo>
                    <a:close/>
                    <a:moveTo>
                      <a:pt x="231170" y="112771"/>
                    </a:moveTo>
                    <a:lnTo>
                      <a:pt x="231170" y="118707"/>
                    </a:lnTo>
                    <a:lnTo>
                      <a:pt x="225234" y="118707"/>
                    </a:lnTo>
                    <a:lnTo>
                      <a:pt x="225234" y="112771"/>
                    </a:lnTo>
                    <a:close/>
                    <a:moveTo>
                      <a:pt x="237417" y="112771"/>
                    </a:moveTo>
                    <a:lnTo>
                      <a:pt x="237417" y="118707"/>
                    </a:lnTo>
                    <a:lnTo>
                      <a:pt x="231481" y="118707"/>
                    </a:lnTo>
                    <a:lnTo>
                      <a:pt x="231481" y="112771"/>
                    </a:lnTo>
                    <a:close/>
                    <a:moveTo>
                      <a:pt x="243664" y="112771"/>
                    </a:moveTo>
                    <a:lnTo>
                      <a:pt x="243664" y="118707"/>
                    </a:lnTo>
                    <a:lnTo>
                      <a:pt x="237729" y="118707"/>
                    </a:lnTo>
                    <a:lnTo>
                      <a:pt x="237729" y="112771"/>
                    </a:lnTo>
                    <a:close/>
                    <a:moveTo>
                      <a:pt x="249911" y="112771"/>
                    </a:moveTo>
                    <a:lnTo>
                      <a:pt x="249911" y="118707"/>
                    </a:lnTo>
                    <a:lnTo>
                      <a:pt x="243977" y="118707"/>
                    </a:lnTo>
                    <a:lnTo>
                      <a:pt x="243977" y="112771"/>
                    </a:lnTo>
                    <a:close/>
                    <a:moveTo>
                      <a:pt x="256161" y="112771"/>
                    </a:moveTo>
                    <a:lnTo>
                      <a:pt x="256161" y="118707"/>
                    </a:lnTo>
                    <a:lnTo>
                      <a:pt x="250225" y="118707"/>
                    </a:lnTo>
                    <a:lnTo>
                      <a:pt x="250225" y="112771"/>
                    </a:lnTo>
                    <a:close/>
                    <a:moveTo>
                      <a:pt x="262409" y="112771"/>
                    </a:moveTo>
                    <a:lnTo>
                      <a:pt x="262409" y="118707"/>
                    </a:lnTo>
                    <a:lnTo>
                      <a:pt x="256474" y="118707"/>
                    </a:lnTo>
                    <a:lnTo>
                      <a:pt x="256474" y="112771"/>
                    </a:lnTo>
                    <a:close/>
                    <a:moveTo>
                      <a:pt x="268656" y="112771"/>
                    </a:moveTo>
                    <a:lnTo>
                      <a:pt x="268656" y="118707"/>
                    </a:lnTo>
                    <a:lnTo>
                      <a:pt x="262721" y="118707"/>
                    </a:lnTo>
                    <a:lnTo>
                      <a:pt x="262721" y="112771"/>
                    </a:lnTo>
                    <a:close/>
                    <a:moveTo>
                      <a:pt x="274904" y="112771"/>
                    </a:moveTo>
                    <a:lnTo>
                      <a:pt x="274904" y="118707"/>
                    </a:lnTo>
                    <a:lnTo>
                      <a:pt x="268968" y="118707"/>
                    </a:lnTo>
                    <a:lnTo>
                      <a:pt x="268968" y="112771"/>
                    </a:lnTo>
                    <a:close/>
                    <a:moveTo>
                      <a:pt x="6251" y="119019"/>
                    </a:moveTo>
                    <a:lnTo>
                      <a:pt x="6251" y="124954"/>
                    </a:lnTo>
                    <a:lnTo>
                      <a:pt x="315" y="124954"/>
                    </a:lnTo>
                    <a:lnTo>
                      <a:pt x="315" y="119019"/>
                    </a:lnTo>
                    <a:close/>
                    <a:moveTo>
                      <a:pt x="12498" y="119019"/>
                    </a:moveTo>
                    <a:lnTo>
                      <a:pt x="12498" y="124954"/>
                    </a:lnTo>
                    <a:lnTo>
                      <a:pt x="6562" y="124954"/>
                    </a:lnTo>
                    <a:lnTo>
                      <a:pt x="6562" y="119019"/>
                    </a:lnTo>
                    <a:close/>
                    <a:moveTo>
                      <a:pt x="18745" y="119019"/>
                    </a:moveTo>
                    <a:lnTo>
                      <a:pt x="18745" y="124954"/>
                    </a:lnTo>
                    <a:lnTo>
                      <a:pt x="12810" y="124954"/>
                    </a:lnTo>
                    <a:lnTo>
                      <a:pt x="12810" y="119019"/>
                    </a:lnTo>
                    <a:close/>
                    <a:moveTo>
                      <a:pt x="24992" y="119019"/>
                    </a:moveTo>
                    <a:lnTo>
                      <a:pt x="24992" y="124954"/>
                    </a:lnTo>
                    <a:lnTo>
                      <a:pt x="19058" y="124954"/>
                    </a:lnTo>
                    <a:lnTo>
                      <a:pt x="19058" y="119019"/>
                    </a:lnTo>
                    <a:close/>
                    <a:moveTo>
                      <a:pt x="31242" y="119019"/>
                    </a:moveTo>
                    <a:lnTo>
                      <a:pt x="31242" y="124954"/>
                    </a:lnTo>
                    <a:lnTo>
                      <a:pt x="25305" y="124954"/>
                    </a:lnTo>
                    <a:lnTo>
                      <a:pt x="25305" y="119019"/>
                    </a:lnTo>
                    <a:close/>
                    <a:moveTo>
                      <a:pt x="37489" y="119019"/>
                    </a:moveTo>
                    <a:lnTo>
                      <a:pt x="37489" y="124954"/>
                    </a:lnTo>
                    <a:lnTo>
                      <a:pt x="31553" y="124954"/>
                    </a:lnTo>
                    <a:lnTo>
                      <a:pt x="31553" y="119019"/>
                    </a:lnTo>
                    <a:close/>
                    <a:moveTo>
                      <a:pt x="43737" y="119019"/>
                    </a:moveTo>
                    <a:lnTo>
                      <a:pt x="43737" y="124954"/>
                    </a:lnTo>
                    <a:lnTo>
                      <a:pt x="37802" y="124954"/>
                    </a:lnTo>
                    <a:lnTo>
                      <a:pt x="37802" y="119019"/>
                    </a:lnTo>
                    <a:close/>
                    <a:moveTo>
                      <a:pt x="49985" y="119019"/>
                    </a:moveTo>
                    <a:lnTo>
                      <a:pt x="49985" y="124954"/>
                    </a:lnTo>
                    <a:lnTo>
                      <a:pt x="44049" y="124954"/>
                    </a:lnTo>
                    <a:lnTo>
                      <a:pt x="44049" y="119019"/>
                    </a:lnTo>
                    <a:close/>
                    <a:moveTo>
                      <a:pt x="56232" y="119019"/>
                    </a:moveTo>
                    <a:lnTo>
                      <a:pt x="56232" y="124954"/>
                    </a:lnTo>
                    <a:lnTo>
                      <a:pt x="50296" y="124954"/>
                    </a:lnTo>
                    <a:lnTo>
                      <a:pt x="50296" y="119019"/>
                    </a:lnTo>
                    <a:close/>
                    <a:moveTo>
                      <a:pt x="62480" y="119019"/>
                    </a:moveTo>
                    <a:lnTo>
                      <a:pt x="62480" y="124954"/>
                    </a:lnTo>
                    <a:lnTo>
                      <a:pt x="56545" y="124954"/>
                    </a:lnTo>
                    <a:lnTo>
                      <a:pt x="56545" y="119019"/>
                    </a:lnTo>
                    <a:close/>
                    <a:moveTo>
                      <a:pt x="68727" y="119019"/>
                    </a:moveTo>
                    <a:lnTo>
                      <a:pt x="68727" y="124954"/>
                    </a:lnTo>
                    <a:lnTo>
                      <a:pt x="62792" y="124954"/>
                    </a:lnTo>
                    <a:lnTo>
                      <a:pt x="62792" y="119019"/>
                    </a:lnTo>
                    <a:close/>
                    <a:moveTo>
                      <a:pt x="74975" y="119019"/>
                    </a:moveTo>
                    <a:lnTo>
                      <a:pt x="74975" y="124954"/>
                    </a:lnTo>
                    <a:lnTo>
                      <a:pt x="69039" y="124954"/>
                    </a:lnTo>
                    <a:lnTo>
                      <a:pt x="69039" y="119019"/>
                    </a:lnTo>
                    <a:close/>
                    <a:moveTo>
                      <a:pt x="81223" y="119019"/>
                    </a:moveTo>
                    <a:lnTo>
                      <a:pt x="81223" y="124954"/>
                    </a:lnTo>
                    <a:lnTo>
                      <a:pt x="75286" y="124954"/>
                    </a:lnTo>
                    <a:lnTo>
                      <a:pt x="75286" y="119019"/>
                    </a:lnTo>
                    <a:close/>
                    <a:moveTo>
                      <a:pt x="87470" y="119019"/>
                    </a:moveTo>
                    <a:lnTo>
                      <a:pt x="87470" y="124954"/>
                    </a:lnTo>
                    <a:lnTo>
                      <a:pt x="81535" y="124954"/>
                    </a:lnTo>
                    <a:lnTo>
                      <a:pt x="81535" y="119019"/>
                    </a:lnTo>
                    <a:close/>
                    <a:moveTo>
                      <a:pt x="93718" y="119019"/>
                    </a:moveTo>
                    <a:lnTo>
                      <a:pt x="93718" y="124954"/>
                    </a:lnTo>
                    <a:lnTo>
                      <a:pt x="87784" y="124954"/>
                    </a:lnTo>
                    <a:lnTo>
                      <a:pt x="87784" y="119019"/>
                    </a:lnTo>
                    <a:close/>
                    <a:moveTo>
                      <a:pt x="99967" y="119019"/>
                    </a:moveTo>
                    <a:lnTo>
                      <a:pt x="99967" y="124954"/>
                    </a:lnTo>
                    <a:lnTo>
                      <a:pt x="94031" y="124954"/>
                    </a:lnTo>
                    <a:lnTo>
                      <a:pt x="94031" y="119019"/>
                    </a:lnTo>
                    <a:close/>
                    <a:moveTo>
                      <a:pt x="106214" y="119019"/>
                    </a:moveTo>
                    <a:lnTo>
                      <a:pt x="106214" y="124954"/>
                    </a:lnTo>
                    <a:lnTo>
                      <a:pt x="100278" y="124954"/>
                    </a:lnTo>
                    <a:lnTo>
                      <a:pt x="100278" y="119019"/>
                    </a:lnTo>
                    <a:close/>
                    <a:moveTo>
                      <a:pt x="112461" y="119019"/>
                    </a:moveTo>
                    <a:lnTo>
                      <a:pt x="112461" y="124954"/>
                    </a:lnTo>
                    <a:lnTo>
                      <a:pt x="106527" y="124954"/>
                    </a:lnTo>
                    <a:lnTo>
                      <a:pt x="106527" y="119019"/>
                    </a:lnTo>
                    <a:close/>
                    <a:moveTo>
                      <a:pt x="118710" y="119019"/>
                    </a:moveTo>
                    <a:lnTo>
                      <a:pt x="118710" y="124954"/>
                    </a:lnTo>
                    <a:lnTo>
                      <a:pt x="112774" y="124954"/>
                    </a:lnTo>
                    <a:lnTo>
                      <a:pt x="112774" y="119019"/>
                    </a:lnTo>
                    <a:close/>
                    <a:moveTo>
                      <a:pt x="124957" y="119019"/>
                    </a:moveTo>
                    <a:lnTo>
                      <a:pt x="124957" y="124954"/>
                    </a:lnTo>
                    <a:lnTo>
                      <a:pt x="119021" y="124954"/>
                    </a:lnTo>
                    <a:lnTo>
                      <a:pt x="119021" y="119019"/>
                    </a:lnTo>
                    <a:close/>
                    <a:moveTo>
                      <a:pt x="131204" y="119019"/>
                    </a:moveTo>
                    <a:lnTo>
                      <a:pt x="131204" y="124954"/>
                    </a:lnTo>
                    <a:lnTo>
                      <a:pt x="125270" y="124954"/>
                    </a:lnTo>
                    <a:lnTo>
                      <a:pt x="125270" y="119019"/>
                    </a:lnTo>
                    <a:close/>
                    <a:moveTo>
                      <a:pt x="137451" y="119019"/>
                    </a:moveTo>
                    <a:lnTo>
                      <a:pt x="137451" y="124954"/>
                    </a:lnTo>
                    <a:lnTo>
                      <a:pt x="131517" y="124954"/>
                    </a:lnTo>
                    <a:lnTo>
                      <a:pt x="131517" y="119019"/>
                    </a:lnTo>
                    <a:close/>
                    <a:moveTo>
                      <a:pt x="143702" y="119019"/>
                    </a:moveTo>
                    <a:lnTo>
                      <a:pt x="143702" y="124954"/>
                    </a:lnTo>
                    <a:lnTo>
                      <a:pt x="137766" y="124954"/>
                    </a:lnTo>
                    <a:lnTo>
                      <a:pt x="137766" y="119019"/>
                    </a:lnTo>
                    <a:close/>
                    <a:moveTo>
                      <a:pt x="149949" y="119019"/>
                    </a:moveTo>
                    <a:lnTo>
                      <a:pt x="149949" y="124954"/>
                    </a:lnTo>
                    <a:lnTo>
                      <a:pt x="144015" y="124954"/>
                    </a:lnTo>
                    <a:lnTo>
                      <a:pt x="144015" y="119019"/>
                    </a:lnTo>
                    <a:close/>
                    <a:moveTo>
                      <a:pt x="156196" y="119019"/>
                    </a:moveTo>
                    <a:lnTo>
                      <a:pt x="156196" y="124954"/>
                    </a:lnTo>
                    <a:lnTo>
                      <a:pt x="150262" y="124954"/>
                    </a:lnTo>
                    <a:lnTo>
                      <a:pt x="150262" y="119019"/>
                    </a:lnTo>
                    <a:close/>
                    <a:moveTo>
                      <a:pt x="162445" y="119019"/>
                    </a:moveTo>
                    <a:lnTo>
                      <a:pt x="162445" y="124954"/>
                    </a:lnTo>
                    <a:lnTo>
                      <a:pt x="156509" y="124954"/>
                    </a:lnTo>
                    <a:lnTo>
                      <a:pt x="156509" y="119019"/>
                    </a:lnTo>
                    <a:close/>
                    <a:moveTo>
                      <a:pt x="168692" y="119019"/>
                    </a:moveTo>
                    <a:lnTo>
                      <a:pt x="168692" y="124954"/>
                    </a:lnTo>
                    <a:lnTo>
                      <a:pt x="162756" y="124954"/>
                    </a:lnTo>
                    <a:lnTo>
                      <a:pt x="162756" y="119019"/>
                    </a:lnTo>
                    <a:close/>
                    <a:moveTo>
                      <a:pt x="174939" y="119019"/>
                    </a:moveTo>
                    <a:lnTo>
                      <a:pt x="174939" y="124954"/>
                    </a:lnTo>
                    <a:lnTo>
                      <a:pt x="169005" y="124954"/>
                    </a:lnTo>
                    <a:lnTo>
                      <a:pt x="169005" y="119019"/>
                    </a:lnTo>
                    <a:close/>
                    <a:moveTo>
                      <a:pt x="181186" y="119019"/>
                    </a:moveTo>
                    <a:lnTo>
                      <a:pt x="181186" y="124954"/>
                    </a:lnTo>
                    <a:lnTo>
                      <a:pt x="175252" y="124954"/>
                    </a:lnTo>
                    <a:lnTo>
                      <a:pt x="175252" y="119019"/>
                    </a:lnTo>
                    <a:close/>
                    <a:moveTo>
                      <a:pt x="187435" y="119019"/>
                    </a:moveTo>
                    <a:lnTo>
                      <a:pt x="187435" y="124954"/>
                    </a:lnTo>
                    <a:lnTo>
                      <a:pt x="181499" y="124954"/>
                    </a:lnTo>
                    <a:lnTo>
                      <a:pt x="181499" y="119019"/>
                    </a:lnTo>
                    <a:close/>
                    <a:moveTo>
                      <a:pt x="193684" y="119019"/>
                    </a:moveTo>
                    <a:lnTo>
                      <a:pt x="193684" y="124954"/>
                    </a:lnTo>
                    <a:lnTo>
                      <a:pt x="187749" y="124954"/>
                    </a:lnTo>
                    <a:lnTo>
                      <a:pt x="187749" y="119019"/>
                    </a:lnTo>
                    <a:close/>
                    <a:moveTo>
                      <a:pt x="199931" y="119019"/>
                    </a:moveTo>
                    <a:lnTo>
                      <a:pt x="199931" y="124954"/>
                    </a:lnTo>
                    <a:lnTo>
                      <a:pt x="193996" y="124954"/>
                    </a:lnTo>
                    <a:lnTo>
                      <a:pt x="193996" y="119019"/>
                    </a:lnTo>
                    <a:close/>
                    <a:moveTo>
                      <a:pt x="206180" y="119019"/>
                    </a:moveTo>
                    <a:lnTo>
                      <a:pt x="206180" y="124954"/>
                    </a:lnTo>
                    <a:lnTo>
                      <a:pt x="200244" y="124954"/>
                    </a:lnTo>
                    <a:lnTo>
                      <a:pt x="200244" y="119019"/>
                    </a:lnTo>
                    <a:close/>
                    <a:moveTo>
                      <a:pt x="212427" y="119019"/>
                    </a:moveTo>
                    <a:lnTo>
                      <a:pt x="212427" y="124954"/>
                    </a:lnTo>
                    <a:lnTo>
                      <a:pt x="206491" y="124954"/>
                    </a:lnTo>
                    <a:lnTo>
                      <a:pt x="206491" y="119019"/>
                    </a:lnTo>
                    <a:close/>
                    <a:moveTo>
                      <a:pt x="218674" y="119019"/>
                    </a:moveTo>
                    <a:lnTo>
                      <a:pt x="218674" y="124954"/>
                    </a:lnTo>
                    <a:lnTo>
                      <a:pt x="212739" y="124954"/>
                    </a:lnTo>
                    <a:lnTo>
                      <a:pt x="212739" y="119019"/>
                    </a:lnTo>
                    <a:close/>
                    <a:moveTo>
                      <a:pt x="224921" y="119019"/>
                    </a:moveTo>
                    <a:lnTo>
                      <a:pt x="224921" y="124954"/>
                    </a:lnTo>
                    <a:lnTo>
                      <a:pt x="218987" y="124954"/>
                    </a:lnTo>
                    <a:lnTo>
                      <a:pt x="218987" y="119019"/>
                    </a:lnTo>
                    <a:close/>
                    <a:moveTo>
                      <a:pt x="231170" y="119019"/>
                    </a:moveTo>
                    <a:lnTo>
                      <a:pt x="231170" y="124954"/>
                    </a:lnTo>
                    <a:lnTo>
                      <a:pt x="225234" y="124954"/>
                    </a:lnTo>
                    <a:lnTo>
                      <a:pt x="225234" y="119019"/>
                    </a:lnTo>
                    <a:close/>
                    <a:moveTo>
                      <a:pt x="237417" y="119019"/>
                    </a:moveTo>
                    <a:lnTo>
                      <a:pt x="237417" y="124954"/>
                    </a:lnTo>
                    <a:lnTo>
                      <a:pt x="231481" y="124954"/>
                    </a:lnTo>
                    <a:lnTo>
                      <a:pt x="231481" y="119019"/>
                    </a:lnTo>
                    <a:close/>
                    <a:moveTo>
                      <a:pt x="243664" y="119019"/>
                    </a:moveTo>
                    <a:lnTo>
                      <a:pt x="243664" y="124954"/>
                    </a:lnTo>
                    <a:lnTo>
                      <a:pt x="237729" y="124954"/>
                    </a:lnTo>
                    <a:lnTo>
                      <a:pt x="237729" y="119019"/>
                    </a:lnTo>
                    <a:close/>
                    <a:moveTo>
                      <a:pt x="249911" y="119019"/>
                    </a:moveTo>
                    <a:lnTo>
                      <a:pt x="249911" y="124954"/>
                    </a:lnTo>
                    <a:lnTo>
                      <a:pt x="243977" y="124954"/>
                    </a:lnTo>
                    <a:lnTo>
                      <a:pt x="243977" y="119019"/>
                    </a:lnTo>
                    <a:close/>
                    <a:moveTo>
                      <a:pt x="256161" y="119019"/>
                    </a:moveTo>
                    <a:lnTo>
                      <a:pt x="256161" y="124954"/>
                    </a:lnTo>
                    <a:lnTo>
                      <a:pt x="250225" y="124954"/>
                    </a:lnTo>
                    <a:lnTo>
                      <a:pt x="250225" y="119019"/>
                    </a:lnTo>
                    <a:close/>
                    <a:moveTo>
                      <a:pt x="262409" y="119019"/>
                    </a:moveTo>
                    <a:lnTo>
                      <a:pt x="262409" y="124954"/>
                    </a:lnTo>
                    <a:lnTo>
                      <a:pt x="256474" y="124954"/>
                    </a:lnTo>
                    <a:lnTo>
                      <a:pt x="256474" y="119019"/>
                    </a:lnTo>
                    <a:close/>
                    <a:moveTo>
                      <a:pt x="268656" y="119019"/>
                    </a:moveTo>
                    <a:lnTo>
                      <a:pt x="268656" y="124954"/>
                    </a:lnTo>
                    <a:lnTo>
                      <a:pt x="262721" y="124954"/>
                    </a:lnTo>
                    <a:lnTo>
                      <a:pt x="262721" y="119019"/>
                    </a:lnTo>
                    <a:close/>
                    <a:moveTo>
                      <a:pt x="274904" y="119019"/>
                    </a:moveTo>
                    <a:lnTo>
                      <a:pt x="274904" y="124954"/>
                    </a:lnTo>
                    <a:lnTo>
                      <a:pt x="268968" y="124954"/>
                    </a:lnTo>
                    <a:lnTo>
                      <a:pt x="268968" y="119019"/>
                    </a:lnTo>
                    <a:close/>
                    <a:moveTo>
                      <a:pt x="6251" y="125266"/>
                    </a:moveTo>
                    <a:lnTo>
                      <a:pt x="6251" y="131201"/>
                    </a:lnTo>
                    <a:lnTo>
                      <a:pt x="315" y="131201"/>
                    </a:lnTo>
                    <a:lnTo>
                      <a:pt x="315" y="125266"/>
                    </a:lnTo>
                    <a:close/>
                    <a:moveTo>
                      <a:pt x="12498" y="125266"/>
                    </a:moveTo>
                    <a:lnTo>
                      <a:pt x="12498" y="131201"/>
                    </a:lnTo>
                    <a:lnTo>
                      <a:pt x="6562" y="131201"/>
                    </a:lnTo>
                    <a:lnTo>
                      <a:pt x="6562" y="125266"/>
                    </a:lnTo>
                    <a:close/>
                    <a:moveTo>
                      <a:pt x="18745" y="125266"/>
                    </a:moveTo>
                    <a:lnTo>
                      <a:pt x="18745" y="131201"/>
                    </a:lnTo>
                    <a:lnTo>
                      <a:pt x="12810" y="131201"/>
                    </a:lnTo>
                    <a:lnTo>
                      <a:pt x="12810" y="125266"/>
                    </a:lnTo>
                    <a:close/>
                    <a:moveTo>
                      <a:pt x="24992" y="125266"/>
                    </a:moveTo>
                    <a:lnTo>
                      <a:pt x="24992" y="131201"/>
                    </a:lnTo>
                    <a:lnTo>
                      <a:pt x="19058" y="131201"/>
                    </a:lnTo>
                    <a:lnTo>
                      <a:pt x="19058" y="125266"/>
                    </a:lnTo>
                    <a:close/>
                    <a:moveTo>
                      <a:pt x="31242" y="125266"/>
                    </a:moveTo>
                    <a:lnTo>
                      <a:pt x="31242" y="131201"/>
                    </a:lnTo>
                    <a:lnTo>
                      <a:pt x="25305" y="131201"/>
                    </a:lnTo>
                    <a:lnTo>
                      <a:pt x="25305" y="125266"/>
                    </a:lnTo>
                    <a:close/>
                    <a:moveTo>
                      <a:pt x="37489" y="125266"/>
                    </a:moveTo>
                    <a:lnTo>
                      <a:pt x="37489" y="131201"/>
                    </a:lnTo>
                    <a:lnTo>
                      <a:pt x="31553" y="131201"/>
                    </a:lnTo>
                    <a:lnTo>
                      <a:pt x="31553" y="125266"/>
                    </a:lnTo>
                    <a:close/>
                    <a:moveTo>
                      <a:pt x="43737" y="125266"/>
                    </a:moveTo>
                    <a:lnTo>
                      <a:pt x="43737" y="131201"/>
                    </a:lnTo>
                    <a:lnTo>
                      <a:pt x="37802" y="131201"/>
                    </a:lnTo>
                    <a:lnTo>
                      <a:pt x="37802" y="125266"/>
                    </a:lnTo>
                    <a:close/>
                    <a:moveTo>
                      <a:pt x="49985" y="125266"/>
                    </a:moveTo>
                    <a:lnTo>
                      <a:pt x="49985" y="131201"/>
                    </a:lnTo>
                    <a:lnTo>
                      <a:pt x="44049" y="131201"/>
                    </a:lnTo>
                    <a:lnTo>
                      <a:pt x="44049" y="125266"/>
                    </a:lnTo>
                    <a:close/>
                    <a:moveTo>
                      <a:pt x="56232" y="125266"/>
                    </a:moveTo>
                    <a:lnTo>
                      <a:pt x="56232" y="131201"/>
                    </a:lnTo>
                    <a:lnTo>
                      <a:pt x="50296" y="131201"/>
                    </a:lnTo>
                    <a:lnTo>
                      <a:pt x="50296" y="125266"/>
                    </a:lnTo>
                    <a:close/>
                    <a:moveTo>
                      <a:pt x="62480" y="125266"/>
                    </a:moveTo>
                    <a:lnTo>
                      <a:pt x="62480" y="131201"/>
                    </a:lnTo>
                    <a:lnTo>
                      <a:pt x="56545" y="131201"/>
                    </a:lnTo>
                    <a:lnTo>
                      <a:pt x="56545" y="125266"/>
                    </a:lnTo>
                    <a:close/>
                    <a:moveTo>
                      <a:pt x="68727" y="125266"/>
                    </a:moveTo>
                    <a:lnTo>
                      <a:pt x="68727" y="131201"/>
                    </a:lnTo>
                    <a:lnTo>
                      <a:pt x="62792" y="131201"/>
                    </a:lnTo>
                    <a:lnTo>
                      <a:pt x="62792" y="125266"/>
                    </a:lnTo>
                    <a:close/>
                    <a:moveTo>
                      <a:pt x="74975" y="125266"/>
                    </a:moveTo>
                    <a:lnTo>
                      <a:pt x="74975" y="131201"/>
                    </a:lnTo>
                    <a:lnTo>
                      <a:pt x="69039" y="131201"/>
                    </a:lnTo>
                    <a:lnTo>
                      <a:pt x="69039" y="125266"/>
                    </a:lnTo>
                    <a:close/>
                    <a:moveTo>
                      <a:pt x="81223" y="125266"/>
                    </a:moveTo>
                    <a:lnTo>
                      <a:pt x="81223" y="131201"/>
                    </a:lnTo>
                    <a:lnTo>
                      <a:pt x="75286" y="131201"/>
                    </a:lnTo>
                    <a:lnTo>
                      <a:pt x="75286" y="125266"/>
                    </a:lnTo>
                    <a:close/>
                    <a:moveTo>
                      <a:pt x="87470" y="125266"/>
                    </a:moveTo>
                    <a:lnTo>
                      <a:pt x="87470" y="131201"/>
                    </a:lnTo>
                    <a:lnTo>
                      <a:pt x="81535" y="131201"/>
                    </a:lnTo>
                    <a:lnTo>
                      <a:pt x="81535" y="125266"/>
                    </a:lnTo>
                    <a:close/>
                    <a:moveTo>
                      <a:pt x="93718" y="125266"/>
                    </a:moveTo>
                    <a:lnTo>
                      <a:pt x="93718" y="131201"/>
                    </a:lnTo>
                    <a:lnTo>
                      <a:pt x="87784" y="131201"/>
                    </a:lnTo>
                    <a:lnTo>
                      <a:pt x="87784" y="125266"/>
                    </a:lnTo>
                    <a:close/>
                    <a:moveTo>
                      <a:pt x="99967" y="125266"/>
                    </a:moveTo>
                    <a:lnTo>
                      <a:pt x="99967" y="131201"/>
                    </a:lnTo>
                    <a:lnTo>
                      <a:pt x="94031" y="131201"/>
                    </a:lnTo>
                    <a:lnTo>
                      <a:pt x="94031" y="125266"/>
                    </a:lnTo>
                    <a:close/>
                    <a:moveTo>
                      <a:pt x="106214" y="125266"/>
                    </a:moveTo>
                    <a:lnTo>
                      <a:pt x="106214" y="131201"/>
                    </a:lnTo>
                    <a:lnTo>
                      <a:pt x="100278" y="131201"/>
                    </a:lnTo>
                    <a:lnTo>
                      <a:pt x="100278" y="125266"/>
                    </a:lnTo>
                    <a:close/>
                    <a:moveTo>
                      <a:pt x="112461" y="125266"/>
                    </a:moveTo>
                    <a:lnTo>
                      <a:pt x="112461" y="131201"/>
                    </a:lnTo>
                    <a:lnTo>
                      <a:pt x="106527" y="131201"/>
                    </a:lnTo>
                    <a:lnTo>
                      <a:pt x="106527" y="125266"/>
                    </a:lnTo>
                    <a:close/>
                    <a:moveTo>
                      <a:pt x="118710" y="125266"/>
                    </a:moveTo>
                    <a:lnTo>
                      <a:pt x="118710" y="131201"/>
                    </a:lnTo>
                    <a:lnTo>
                      <a:pt x="112774" y="131201"/>
                    </a:lnTo>
                    <a:lnTo>
                      <a:pt x="112774" y="125266"/>
                    </a:lnTo>
                    <a:close/>
                    <a:moveTo>
                      <a:pt x="124957" y="125266"/>
                    </a:moveTo>
                    <a:lnTo>
                      <a:pt x="124957" y="131201"/>
                    </a:lnTo>
                    <a:lnTo>
                      <a:pt x="119021" y="131201"/>
                    </a:lnTo>
                    <a:lnTo>
                      <a:pt x="119021" y="125266"/>
                    </a:lnTo>
                    <a:close/>
                    <a:moveTo>
                      <a:pt x="131204" y="125266"/>
                    </a:moveTo>
                    <a:lnTo>
                      <a:pt x="131204" y="131201"/>
                    </a:lnTo>
                    <a:lnTo>
                      <a:pt x="125270" y="131201"/>
                    </a:lnTo>
                    <a:lnTo>
                      <a:pt x="125270" y="125266"/>
                    </a:lnTo>
                    <a:close/>
                    <a:moveTo>
                      <a:pt x="137451" y="125266"/>
                    </a:moveTo>
                    <a:lnTo>
                      <a:pt x="137451" y="131201"/>
                    </a:lnTo>
                    <a:lnTo>
                      <a:pt x="131517" y="131201"/>
                    </a:lnTo>
                    <a:lnTo>
                      <a:pt x="131517" y="125266"/>
                    </a:lnTo>
                    <a:close/>
                    <a:moveTo>
                      <a:pt x="143702" y="125266"/>
                    </a:moveTo>
                    <a:lnTo>
                      <a:pt x="143702" y="131201"/>
                    </a:lnTo>
                    <a:lnTo>
                      <a:pt x="137766" y="131201"/>
                    </a:lnTo>
                    <a:lnTo>
                      <a:pt x="137766" y="125266"/>
                    </a:lnTo>
                    <a:close/>
                    <a:moveTo>
                      <a:pt x="149949" y="125266"/>
                    </a:moveTo>
                    <a:lnTo>
                      <a:pt x="149949" y="131201"/>
                    </a:lnTo>
                    <a:lnTo>
                      <a:pt x="144015" y="131201"/>
                    </a:lnTo>
                    <a:lnTo>
                      <a:pt x="144015" y="125266"/>
                    </a:lnTo>
                    <a:close/>
                    <a:moveTo>
                      <a:pt x="156196" y="125266"/>
                    </a:moveTo>
                    <a:lnTo>
                      <a:pt x="156196" y="131201"/>
                    </a:lnTo>
                    <a:lnTo>
                      <a:pt x="150262" y="131201"/>
                    </a:lnTo>
                    <a:lnTo>
                      <a:pt x="150262" y="125266"/>
                    </a:lnTo>
                    <a:close/>
                    <a:moveTo>
                      <a:pt x="162445" y="125266"/>
                    </a:moveTo>
                    <a:lnTo>
                      <a:pt x="162445" y="131201"/>
                    </a:lnTo>
                    <a:lnTo>
                      <a:pt x="156509" y="131201"/>
                    </a:lnTo>
                    <a:lnTo>
                      <a:pt x="156509" y="125266"/>
                    </a:lnTo>
                    <a:close/>
                    <a:moveTo>
                      <a:pt x="168692" y="125266"/>
                    </a:moveTo>
                    <a:lnTo>
                      <a:pt x="168692" y="131201"/>
                    </a:lnTo>
                    <a:lnTo>
                      <a:pt x="162756" y="131201"/>
                    </a:lnTo>
                    <a:lnTo>
                      <a:pt x="162756" y="125266"/>
                    </a:lnTo>
                    <a:close/>
                    <a:moveTo>
                      <a:pt x="174939" y="125266"/>
                    </a:moveTo>
                    <a:lnTo>
                      <a:pt x="174939" y="131201"/>
                    </a:lnTo>
                    <a:lnTo>
                      <a:pt x="169005" y="131201"/>
                    </a:lnTo>
                    <a:lnTo>
                      <a:pt x="169005" y="125266"/>
                    </a:lnTo>
                    <a:close/>
                    <a:moveTo>
                      <a:pt x="181186" y="125266"/>
                    </a:moveTo>
                    <a:lnTo>
                      <a:pt x="181186" y="131201"/>
                    </a:lnTo>
                    <a:lnTo>
                      <a:pt x="175252" y="131201"/>
                    </a:lnTo>
                    <a:lnTo>
                      <a:pt x="175252" y="125266"/>
                    </a:lnTo>
                    <a:close/>
                    <a:moveTo>
                      <a:pt x="187435" y="125266"/>
                    </a:moveTo>
                    <a:lnTo>
                      <a:pt x="187435" y="131201"/>
                    </a:lnTo>
                    <a:lnTo>
                      <a:pt x="181499" y="131201"/>
                    </a:lnTo>
                    <a:lnTo>
                      <a:pt x="181499" y="125266"/>
                    </a:lnTo>
                    <a:close/>
                    <a:moveTo>
                      <a:pt x="193682" y="125266"/>
                    </a:moveTo>
                    <a:lnTo>
                      <a:pt x="193682" y="131201"/>
                    </a:lnTo>
                    <a:lnTo>
                      <a:pt x="187746" y="131201"/>
                    </a:lnTo>
                    <a:lnTo>
                      <a:pt x="187746" y="125266"/>
                    </a:lnTo>
                    <a:close/>
                    <a:moveTo>
                      <a:pt x="199931" y="125266"/>
                    </a:moveTo>
                    <a:lnTo>
                      <a:pt x="199931" y="131201"/>
                    </a:lnTo>
                    <a:lnTo>
                      <a:pt x="193996" y="131201"/>
                    </a:lnTo>
                    <a:lnTo>
                      <a:pt x="193996" y="125266"/>
                    </a:lnTo>
                    <a:close/>
                    <a:moveTo>
                      <a:pt x="206180" y="125266"/>
                    </a:moveTo>
                    <a:lnTo>
                      <a:pt x="206180" y="131201"/>
                    </a:lnTo>
                    <a:lnTo>
                      <a:pt x="200244" y="131201"/>
                    </a:lnTo>
                    <a:lnTo>
                      <a:pt x="200244" y="125266"/>
                    </a:lnTo>
                    <a:close/>
                    <a:moveTo>
                      <a:pt x="212427" y="125266"/>
                    </a:moveTo>
                    <a:lnTo>
                      <a:pt x="212427" y="131201"/>
                    </a:lnTo>
                    <a:lnTo>
                      <a:pt x="206491" y="131201"/>
                    </a:lnTo>
                    <a:lnTo>
                      <a:pt x="206491" y="125266"/>
                    </a:lnTo>
                    <a:close/>
                    <a:moveTo>
                      <a:pt x="218674" y="125266"/>
                    </a:moveTo>
                    <a:lnTo>
                      <a:pt x="218674" y="131201"/>
                    </a:lnTo>
                    <a:lnTo>
                      <a:pt x="212739" y="131201"/>
                    </a:lnTo>
                    <a:lnTo>
                      <a:pt x="212739" y="125266"/>
                    </a:lnTo>
                    <a:close/>
                    <a:moveTo>
                      <a:pt x="224921" y="125266"/>
                    </a:moveTo>
                    <a:lnTo>
                      <a:pt x="224921" y="131201"/>
                    </a:lnTo>
                    <a:lnTo>
                      <a:pt x="218987" y="131201"/>
                    </a:lnTo>
                    <a:lnTo>
                      <a:pt x="218987" y="125266"/>
                    </a:lnTo>
                    <a:close/>
                    <a:moveTo>
                      <a:pt x="231170" y="125266"/>
                    </a:moveTo>
                    <a:lnTo>
                      <a:pt x="231170" y="131201"/>
                    </a:lnTo>
                    <a:lnTo>
                      <a:pt x="225234" y="131201"/>
                    </a:lnTo>
                    <a:lnTo>
                      <a:pt x="225234" y="125266"/>
                    </a:lnTo>
                    <a:close/>
                    <a:moveTo>
                      <a:pt x="237417" y="125266"/>
                    </a:moveTo>
                    <a:lnTo>
                      <a:pt x="237417" y="131201"/>
                    </a:lnTo>
                    <a:lnTo>
                      <a:pt x="231481" y="131201"/>
                    </a:lnTo>
                    <a:lnTo>
                      <a:pt x="231481" y="125266"/>
                    </a:lnTo>
                    <a:close/>
                    <a:moveTo>
                      <a:pt x="243664" y="125266"/>
                    </a:moveTo>
                    <a:lnTo>
                      <a:pt x="243664" y="131201"/>
                    </a:lnTo>
                    <a:lnTo>
                      <a:pt x="237729" y="131201"/>
                    </a:lnTo>
                    <a:lnTo>
                      <a:pt x="237729" y="125266"/>
                    </a:lnTo>
                    <a:close/>
                    <a:moveTo>
                      <a:pt x="249911" y="125266"/>
                    </a:moveTo>
                    <a:lnTo>
                      <a:pt x="249911" y="131201"/>
                    </a:lnTo>
                    <a:lnTo>
                      <a:pt x="243977" y="131201"/>
                    </a:lnTo>
                    <a:lnTo>
                      <a:pt x="243977" y="125266"/>
                    </a:lnTo>
                    <a:close/>
                    <a:moveTo>
                      <a:pt x="256161" y="125266"/>
                    </a:moveTo>
                    <a:lnTo>
                      <a:pt x="256161" y="131201"/>
                    </a:lnTo>
                    <a:lnTo>
                      <a:pt x="250225" y="131201"/>
                    </a:lnTo>
                    <a:lnTo>
                      <a:pt x="250225" y="125266"/>
                    </a:lnTo>
                    <a:close/>
                    <a:moveTo>
                      <a:pt x="262409" y="125266"/>
                    </a:moveTo>
                    <a:lnTo>
                      <a:pt x="262409" y="131201"/>
                    </a:lnTo>
                    <a:lnTo>
                      <a:pt x="256474" y="131201"/>
                    </a:lnTo>
                    <a:lnTo>
                      <a:pt x="256474" y="125266"/>
                    </a:lnTo>
                    <a:close/>
                    <a:moveTo>
                      <a:pt x="268656" y="125266"/>
                    </a:moveTo>
                    <a:lnTo>
                      <a:pt x="268656" y="131201"/>
                    </a:lnTo>
                    <a:lnTo>
                      <a:pt x="262721" y="131201"/>
                    </a:lnTo>
                    <a:lnTo>
                      <a:pt x="262721" y="125266"/>
                    </a:lnTo>
                    <a:close/>
                    <a:moveTo>
                      <a:pt x="274904" y="125266"/>
                    </a:moveTo>
                    <a:lnTo>
                      <a:pt x="274904" y="131201"/>
                    </a:lnTo>
                    <a:lnTo>
                      <a:pt x="268968" y="131201"/>
                    </a:lnTo>
                    <a:lnTo>
                      <a:pt x="268968" y="125266"/>
                    </a:lnTo>
                    <a:close/>
                    <a:moveTo>
                      <a:pt x="6251" y="131513"/>
                    </a:moveTo>
                    <a:lnTo>
                      <a:pt x="6251" y="137449"/>
                    </a:lnTo>
                    <a:lnTo>
                      <a:pt x="315" y="137449"/>
                    </a:lnTo>
                    <a:lnTo>
                      <a:pt x="315" y="131513"/>
                    </a:lnTo>
                    <a:close/>
                    <a:moveTo>
                      <a:pt x="12498" y="131513"/>
                    </a:moveTo>
                    <a:lnTo>
                      <a:pt x="12498" y="137449"/>
                    </a:lnTo>
                    <a:lnTo>
                      <a:pt x="6562" y="137449"/>
                    </a:lnTo>
                    <a:lnTo>
                      <a:pt x="6562" y="131513"/>
                    </a:lnTo>
                    <a:close/>
                    <a:moveTo>
                      <a:pt x="18745" y="131513"/>
                    </a:moveTo>
                    <a:lnTo>
                      <a:pt x="18745" y="137449"/>
                    </a:lnTo>
                    <a:lnTo>
                      <a:pt x="12810" y="137449"/>
                    </a:lnTo>
                    <a:lnTo>
                      <a:pt x="12810" y="131513"/>
                    </a:lnTo>
                    <a:close/>
                    <a:moveTo>
                      <a:pt x="24992" y="131513"/>
                    </a:moveTo>
                    <a:lnTo>
                      <a:pt x="24992" y="137449"/>
                    </a:lnTo>
                    <a:lnTo>
                      <a:pt x="19058" y="137449"/>
                    </a:lnTo>
                    <a:lnTo>
                      <a:pt x="19058" y="131513"/>
                    </a:lnTo>
                    <a:close/>
                    <a:moveTo>
                      <a:pt x="31241" y="131513"/>
                    </a:moveTo>
                    <a:lnTo>
                      <a:pt x="31241" y="137449"/>
                    </a:lnTo>
                    <a:lnTo>
                      <a:pt x="25305" y="137449"/>
                    </a:lnTo>
                    <a:lnTo>
                      <a:pt x="25305" y="131513"/>
                    </a:lnTo>
                    <a:close/>
                    <a:moveTo>
                      <a:pt x="37489" y="131513"/>
                    </a:moveTo>
                    <a:lnTo>
                      <a:pt x="37489" y="137449"/>
                    </a:lnTo>
                    <a:lnTo>
                      <a:pt x="31553" y="137449"/>
                    </a:lnTo>
                    <a:lnTo>
                      <a:pt x="31553" y="131513"/>
                    </a:lnTo>
                    <a:close/>
                    <a:moveTo>
                      <a:pt x="43737" y="131513"/>
                    </a:moveTo>
                    <a:lnTo>
                      <a:pt x="43737" y="137449"/>
                    </a:lnTo>
                    <a:lnTo>
                      <a:pt x="37802" y="137449"/>
                    </a:lnTo>
                    <a:lnTo>
                      <a:pt x="37802" y="131513"/>
                    </a:lnTo>
                    <a:close/>
                    <a:moveTo>
                      <a:pt x="49985" y="131513"/>
                    </a:moveTo>
                    <a:lnTo>
                      <a:pt x="49985" y="137449"/>
                    </a:lnTo>
                    <a:lnTo>
                      <a:pt x="44049" y="137449"/>
                    </a:lnTo>
                    <a:lnTo>
                      <a:pt x="44049" y="131513"/>
                    </a:lnTo>
                    <a:close/>
                    <a:moveTo>
                      <a:pt x="56232" y="131513"/>
                    </a:moveTo>
                    <a:lnTo>
                      <a:pt x="56232" y="137449"/>
                    </a:lnTo>
                    <a:lnTo>
                      <a:pt x="50296" y="137449"/>
                    </a:lnTo>
                    <a:lnTo>
                      <a:pt x="50296" y="131513"/>
                    </a:lnTo>
                    <a:close/>
                    <a:moveTo>
                      <a:pt x="62480" y="131513"/>
                    </a:moveTo>
                    <a:lnTo>
                      <a:pt x="62480" y="137449"/>
                    </a:lnTo>
                    <a:lnTo>
                      <a:pt x="56545" y="137449"/>
                    </a:lnTo>
                    <a:lnTo>
                      <a:pt x="56545" y="131513"/>
                    </a:lnTo>
                    <a:close/>
                    <a:moveTo>
                      <a:pt x="68727" y="131513"/>
                    </a:moveTo>
                    <a:lnTo>
                      <a:pt x="68727" y="137449"/>
                    </a:lnTo>
                    <a:lnTo>
                      <a:pt x="62792" y="137449"/>
                    </a:lnTo>
                    <a:lnTo>
                      <a:pt x="62792" y="131513"/>
                    </a:lnTo>
                    <a:close/>
                    <a:moveTo>
                      <a:pt x="74975" y="131513"/>
                    </a:moveTo>
                    <a:lnTo>
                      <a:pt x="74975" y="137449"/>
                    </a:lnTo>
                    <a:lnTo>
                      <a:pt x="69039" y="137449"/>
                    </a:lnTo>
                    <a:lnTo>
                      <a:pt x="69039" y="131513"/>
                    </a:lnTo>
                    <a:close/>
                    <a:moveTo>
                      <a:pt x="81223" y="131513"/>
                    </a:moveTo>
                    <a:lnTo>
                      <a:pt x="81223" y="137449"/>
                    </a:lnTo>
                    <a:lnTo>
                      <a:pt x="75286" y="137449"/>
                    </a:lnTo>
                    <a:lnTo>
                      <a:pt x="75286" y="131513"/>
                    </a:lnTo>
                    <a:close/>
                    <a:moveTo>
                      <a:pt x="87470" y="131513"/>
                    </a:moveTo>
                    <a:lnTo>
                      <a:pt x="87470" y="137449"/>
                    </a:lnTo>
                    <a:lnTo>
                      <a:pt x="81535" y="137449"/>
                    </a:lnTo>
                    <a:lnTo>
                      <a:pt x="81535" y="131513"/>
                    </a:lnTo>
                    <a:close/>
                    <a:moveTo>
                      <a:pt x="93718" y="131513"/>
                    </a:moveTo>
                    <a:lnTo>
                      <a:pt x="93718" y="137449"/>
                    </a:lnTo>
                    <a:lnTo>
                      <a:pt x="87784" y="137449"/>
                    </a:lnTo>
                    <a:lnTo>
                      <a:pt x="87784" y="131513"/>
                    </a:lnTo>
                    <a:close/>
                    <a:moveTo>
                      <a:pt x="99967" y="131513"/>
                    </a:moveTo>
                    <a:lnTo>
                      <a:pt x="99967" y="137449"/>
                    </a:lnTo>
                    <a:lnTo>
                      <a:pt x="94031" y="137449"/>
                    </a:lnTo>
                    <a:lnTo>
                      <a:pt x="94031" y="131513"/>
                    </a:lnTo>
                    <a:close/>
                    <a:moveTo>
                      <a:pt x="106214" y="131513"/>
                    </a:moveTo>
                    <a:lnTo>
                      <a:pt x="106214" y="137449"/>
                    </a:lnTo>
                    <a:lnTo>
                      <a:pt x="100278" y="137449"/>
                    </a:lnTo>
                    <a:lnTo>
                      <a:pt x="100278" y="131513"/>
                    </a:lnTo>
                    <a:close/>
                    <a:moveTo>
                      <a:pt x="112461" y="131513"/>
                    </a:moveTo>
                    <a:lnTo>
                      <a:pt x="112461" y="137449"/>
                    </a:lnTo>
                    <a:lnTo>
                      <a:pt x="106527" y="137449"/>
                    </a:lnTo>
                    <a:lnTo>
                      <a:pt x="106527" y="131513"/>
                    </a:lnTo>
                    <a:close/>
                    <a:moveTo>
                      <a:pt x="118710" y="131513"/>
                    </a:moveTo>
                    <a:lnTo>
                      <a:pt x="118710" y="137449"/>
                    </a:lnTo>
                    <a:lnTo>
                      <a:pt x="112774" y="137449"/>
                    </a:lnTo>
                    <a:lnTo>
                      <a:pt x="112774" y="131513"/>
                    </a:lnTo>
                    <a:close/>
                    <a:moveTo>
                      <a:pt x="124957" y="131513"/>
                    </a:moveTo>
                    <a:lnTo>
                      <a:pt x="124957" y="137449"/>
                    </a:lnTo>
                    <a:lnTo>
                      <a:pt x="119021" y="137449"/>
                    </a:lnTo>
                    <a:lnTo>
                      <a:pt x="119021" y="131513"/>
                    </a:lnTo>
                    <a:close/>
                    <a:moveTo>
                      <a:pt x="131204" y="131513"/>
                    </a:moveTo>
                    <a:lnTo>
                      <a:pt x="131204" y="137449"/>
                    </a:lnTo>
                    <a:lnTo>
                      <a:pt x="125270" y="137449"/>
                    </a:lnTo>
                    <a:lnTo>
                      <a:pt x="125270" y="131513"/>
                    </a:lnTo>
                    <a:close/>
                    <a:moveTo>
                      <a:pt x="137451" y="131513"/>
                    </a:moveTo>
                    <a:lnTo>
                      <a:pt x="137451" y="137449"/>
                    </a:lnTo>
                    <a:lnTo>
                      <a:pt x="131517" y="137449"/>
                    </a:lnTo>
                    <a:lnTo>
                      <a:pt x="131517" y="131513"/>
                    </a:lnTo>
                    <a:close/>
                    <a:moveTo>
                      <a:pt x="143702" y="131513"/>
                    </a:moveTo>
                    <a:lnTo>
                      <a:pt x="143702" y="137449"/>
                    </a:lnTo>
                    <a:lnTo>
                      <a:pt x="137766" y="137449"/>
                    </a:lnTo>
                    <a:lnTo>
                      <a:pt x="137766" y="131513"/>
                    </a:lnTo>
                    <a:close/>
                    <a:moveTo>
                      <a:pt x="149949" y="131513"/>
                    </a:moveTo>
                    <a:lnTo>
                      <a:pt x="149949" y="137449"/>
                    </a:lnTo>
                    <a:lnTo>
                      <a:pt x="144015" y="137449"/>
                    </a:lnTo>
                    <a:lnTo>
                      <a:pt x="144015" y="131513"/>
                    </a:lnTo>
                    <a:close/>
                    <a:moveTo>
                      <a:pt x="156196" y="131513"/>
                    </a:moveTo>
                    <a:lnTo>
                      <a:pt x="156196" y="137449"/>
                    </a:lnTo>
                    <a:lnTo>
                      <a:pt x="150262" y="137449"/>
                    </a:lnTo>
                    <a:lnTo>
                      <a:pt x="150262" y="131513"/>
                    </a:lnTo>
                    <a:close/>
                    <a:moveTo>
                      <a:pt x="162445" y="131513"/>
                    </a:moveTo>
                    <a:lnTo>
                      <a:pt x="162445" y="137449"/>
                    </a:lnTo>
                    <a:lnTo>
                      <a:pt x="156509" y="137449"/>
                    </a:lnTo>
                    <a:lnTo>
                      <a:pt x="156509" y="131513"/>
                    </a:lnTo>
                    <a:close/>
                    <a:moveTo>
                      <a:pt x="168692" y="131513"/>
                    </a:moveTo>
                    <a:lnTo>
                      <a:pt x="168692" y="137449"/>
                    </a:lnTo>
                    <a:lnTo>
                      <a:pt x="162756" y="137449"/>
                    </a:lnTo>
                    <a:lnTo>
                      <a:pt x="162756" y="131513"/>
                    </a:lnTo>
                    <a:close/>
                    <a:moveTo>
                      <a:pt x="174939" y="131513"/>
                    </a:moveTo>
                    <a:lnTo>
                      <a:pt x="174939" y="137449"/>
                    </a:lnTo>
                    <a:lnTo>
                      <a:pt x="169005" y="137449"/>
                    </a:lnTo>
                    <a:lnTo>
                      <a:pt x="169005" y="131513"/>
                    </a:lnTo>
                    <a:close/>
                    <a:moveTo>
                      <a:pt x="181186" y="131513"/>
                    </a:moveTo>
                    <a:lnTo>
                      <a:pt x="181186" y="137449"/>
                    </a:lnTo>
                    <a:lnTo>
                      <a:pt x="175252" y="137449"/>
                    </a:lnTo>
                    <a:lnTo>
                      <a:pt x="175252" y="131513"/>
                    </a:lnTo>
                    <a:close/>
                    <a:moveTo>
                      <a:pt x="187433" y="131513"/>
                    </a:moveTo>
                    <a:lnTo>
                      <a:pt x="187433" y="137449"/>
                    </a:lnTo>
                    <a:lnTo>
                      <a:pt x="181499" y="137449"/>
                    </a:lnTo>
                    <a:lnTo>
                      <a:pt x="181499" y="131513"/>
                    </a:lnTo>
                    <a:close/>
                    <a:moveTo>
                      <a:pt x="193682" y="131513"/>
                    </a:moveTo>
                    <a:lnTo>
                      <a:pt x="193682" y="137449"/>
                    </a:lnTo>
                    <a:lnTo>
                      <a:pt x="187746" y="137449"/>
                    </a:lnTo>
                    <a:lnTo>
                      <a:pt x="187746" y="131513"/>
                    </a:lnTo>
                    <a:close/>
                    <a:moveTo>
                      <a:pt x="199931" y="131513"/>
                    </a:moveTo>
                    <a:lnTo>
                      <a:pt x="199931" y="137449"/>
                    </a:lnTo>
                    <a:lnTo>
                      <a:pt x="193996" y="137449"/>
                    </a:lnTo>
                    <a:lnTo>
                      <a:pt x="193996" y="131513"/>
                    </a:lnTo>
                    <a:close/>
                    <a:moveTo>
                      <a:pt x="206180" y="131513"/>
                    </a:moveTo>
                    <a:lnTo>
                      <a:pt x="206180" y="137449"/>
                    </a:lnTo>
                    <a:lnTo>
                      <a:pt x="200244" y="137449"/>
                    </a:lnTo>
                    <a:lnTo>
                      <a:pt x="200244" y="131513"/>
                    </a:lnTo>
                    <a:close/>
                    <a:moveTo>
                      <a:pt x="212427" y="131513"/>
                    </a:moveTo>
                    <a:lnTo>
                      <a:pt x="212427" y="137449"/>
                    </a:lnTo>
                    <a:lnTo>
                      <a:pt x="206491" y="137449"/>
                    </a:lnTo>
                    <a:lnTo>
                      <a:pt x="206491" y="131513"/>
                    </a:lnTo>
                    <a:close/>
                    <a:moveTo>
                      <a:pt x="218674" y="131513"/>
                    </a:moveTo>
                    <a:lnTo>
                      <a:pt x="218674" y="137449"/>
                    </a:lnTo>
                    <a:lnTo>
                      <a:pt x="212739" y="137449"/>
                    </a:lnTo>
                    <a:lnTo>
                      <a:pt x="212739" y="131513"/>
                    </a:lnTo>
                    <a:close/>
                    <a:moveTo>
                      <a:pt x="224921" y="131513"/>
                    </a:moveTo>
                    <a:lnTo>
                      <a:pt x="224921" y="137449"/>
                    </a:lnTo>
                    <a:lnTo>
                      <a:pt x="218987" y="137449"/>
                    </a:lnTo>
                    <a:lnTo>
                      <a:pt x="218987" y="131513"/>
                    </a:lnTo>
                    <a:close/>
                    <a:moveTo>
                      <a:pt x="231170" y="131513"/>
                    </a:moveTo>
                    <a:lnTo>
                      <a:pt x="231170" y="137449"/>
                    </a:lnTo>
                    <a:lnTo>
                      <a:pt x="225234" y="137449"/>
                    </a:lnTo>
                    <a:lnTo>
                      <a:pt x="225234" y="131513"/>
                    </a:lnTo>
                    <a:close/>
                    <a:moveTo>
                      <a:pt x="237417" y="131513"/>
                    </a:moveTo>
                    <a:lnTo>
                      <a:pt x="237417" y="137449"/>
                    </a:lnTo>
                    <a:lnTo>
                      <a:pt x="231481" y="137449"/>
                    </a:lnTo>
                    <a:lnTo>
                      <a:pt x="231481" y="131513"/>
                    </a:lnTo>
                    <a:close/>
                    <a:moveTo>
                      <a:pt x="243664" y="131513"/>
                    </a:moveTo>
                    <a:lnTo>
                      <a:pt x="243664" y="137449"/>
                    </a:lnTo>
                    <a:lnTo>
                      <a:pt x="237729" y="137449"/>
                    </a:lnTo>
                    <a:lnTo>
                      <a:pt x="237729" y="131513"/>
                    </a:lnTo>
                    <a:close/>
                    <a:moveTo>
                      <a:pt x="249911" y="131513"/>
                    </a:moveTo>
                    <a:lnTo>
                      <a:pt x="249911" y="137449"/>
                    </a:lnTo>
                    <a:lnTo>
                      <a:pt x="243977" y="137449"/>
                    </a:lnTo>
                    <a:lnTo>
                      <a:pt x="243977" y="131513"/>
                    </a:lnTo>
                    <a:close/>
                    <a:moveTo>
                      <a:pt x="256161" y="131513"/>
                    </a:moveTo>
                    <a:lnTo>
                      <a:pt x="256161" y="137449"/>
                    </a:lnTo>
                    <a:lnTo>
                      <a:pt x="250225" y="137449"/>
                    </a:lnTo>
                    <a:lnTo>
                      <a:pt x="250225" y="131513"/>
                    </a:lnTo>
                    <a:close/>
                    <a:moveTo>
                      <a:pt x="262409" y="131513"/>
                    </a:moveTo>
                    <a:lnTo>
                      <a:pt x="262409" y="137449"/>
                    </a:lnTo>
                    <a:lnTo>
                      <a:pt x="256474" y="137449"/>
                    </a:lnTo>
                    <a:lnTo>
                      <a:pt x="256474" y="131513"/>
                    </a:lnTo>
                    <a:close/>
                    <a:moveTo>
                      <a:pt x="268656" y="131513"/>
                    </a:moveTo>
                    <a:lnTo>
                      <a:pt x="268656" y="137449"/>
                    </a:lnTo>
                    <a:lnTo>
                      <a:pt x="262721" y="137449"/>
                    </a:lnTo>
                    <a:lnTo>
                      <a:pt x="262721" y="131513"/>
                    </a:lnTo>
                    <a:close/>
                    <a:moveTo>
                      <a:pt x="274904" y="131513"/>
                    </a:moveTo>
                    <a:lnTo>
                      <a:pt x="274904" y="137449"/>
                    </a:lnTo>
                    <a:lnTo>
                      <a:pt x="268968" y="137449"/>
                    </a:lnTo>
                    <a:lnTo>
                      <a:pt x="268968" y="131513"/>
                    </a:lnTo>
                    <a:close/>
                    <a:moveTo>
                      <a:pt x="6251" y="137760"/>
                    </a:moveTo>
                    <a:lnTo>
                      <a:pt x="6251" y="143697"/>
                    </a:lnTo>
                    <a:lnTo>
                      <a:pt x="315" y="143697"/>
                    </a:lnTo>
                    <a:lnTo>
                      <a:pt x="315" y="137760"/>
                    </a:lnTo>
                    <a:close/>
                    <a:moveTo>
                      <a:pt x="12498" y="137760"/>
                    </a:moveTo>
                    <a:lnTo>
                      <a:pt x="12498" y="143697"/>
                    </a:lnTo>
                    <a:lnTo>
                      <a:pt x="6562" y="143697"/>
                    </a:lnTo>
                    <a:lnTo>
                      <a:pt x="6562" y="137760"/>
                    </a:lnTo>
                    <a:close/>
                    <a:moveTo>
                      <a:pt x="18745" y="137760"/>
                    </a:moveTo>
                    <a:lnTo>
                      <a:pt x="18745" y="143697"/>
                    </a:lnTo>
                    <a:lnTo>
                      <a:pt x="12810" y="143697"/>
                    </a:lnTo>
                    <a:lnTo>
                      <a:pt x="12810" y="137760"/>
                    </a:lnTo>
                    <a:close/>
                    <a:moveTo>
                      <a:pt x="24992" y="137760"/>
                    </a:moveTo>
                    <a:lnTo>
                      <a:pt x="24992" y="143697"/>
                    </a:lnTo>
                    <a:lnTo>
                      <a:pt x="19058" y="143697"/>
                    </a:lnTo>
                    <a:lnTo>
                      <a:pt x="19058" y="137760"/>
                    </a:lnTo>
                    <a:close/>
                    <a:moveTo>
                      <a:pt x="31241" y="137760"/>
                    </a:moveTo>
                    <a:lnTo>
                      <a:pt x="31241" y="143697"/>
                    </a:lnTo>
                    <a:lnTo>
                      <a:pt x="25305" y="143697"/>
                    </a:lnTo>
                    <a:lnTo>
                      <a:pt x="25305" y="137760"/>
                    </a:lnTo>
                    <a:close/>
                    <a:moveTo>
                      <a:pt x="37489" y="137760"/>
                    </a:moveTo>
                    <a:lnTo>
                      <a:pt x="37489" y="143697"/>
                    </a:lnTo>
                    <a:lnTo>
                      <a:pt x="31553" y="143697"/>
                    </a:lnTo>
                    <a:lnTo>
                      <a:pt x="31553" y="137760"/>
                    </a:lnTo>
                    <a:close/>
                    <a:moveTo>
                      <a:pt x="43737" y="137760"/>
                    </a:moveTo>
                    <a:lnTo>
                      <a:pt x="43737" y="143697"/>
                    </a:lnTo>
                    <a:lnTo>
                      <a:pt x="37802" y="143697"/>
                    </a:lnTo>
                    <a:lnTo>
                      <a:pt x="37802" y="137760"/>
                    </a:lnTo>
                    <a:close/>
                    <a:moveTo>
                      <a:pt x="49985" y="137760"/>
                    </a:moveTo>
                    <a:lnTo>
                      <a:pt x="49985" y="143697"/>
                    </a:lnTo>
                    <a:lnTo>
                      <a:pt x="44049" y="143697"/>
                    </a:lnTo>
                    <a:lnTo>
                      <a:pt x="44049" y="137760"/>
                    </a:lnTo>
                    <a:close/>
                    <a:moveTo>
                      <a:pt x="56232" y="137760"/>
                    </a:moveTo>
                    <a:lnTo>
                      <a:pt x="56232" y="143697"/>
                    </a:lnTo>
                    <a:lnTo>
                      <a:pt x="50296" y="143697"/>
                    </a:lnTo>
                    <a:lnTo>
                      <a:pt x="50296" y="137760"/>
                    </a:lnTo>
                    <a:close/>
                    <a:moveTo>
                      <a:pt x="62480" y="137760"/>
                    </a:moveTo>
                    <a:lnTo>
                      <a:pt x="62480" y="143697"/>
                    </a:lnTo>
                    <a:lnTo>
                      <a:pt x="56545" y="143697"/>
                    </a:lnTo>
                    <a:lnTo>
                      <a:pt x="56545" y="137760"/>
                    </a:lnTo>
                    <a:close/>
                    <a:moveTo>
                      <a:pt x="68727" y="137760"/>
                    </a:moveTo>
                    <a:lnTo>
                      <a:pt x="68727" y="143697"/>
                    </a:lnTo>
                    <a:lnTo>
                      <a:pt x="62792" y="143697"/>
                    </a:lnTo>
                    <a:lnTo>
                      <a:pt x="62792" y="137760"/>
                    </a:lnTo>
                    <a:close/>
                    <a:moveTo>
                      <a:pt x="74975" y="137760"/>
                    </a:moveTo>
                    <a:lnTo>
                      <a:pt x="74975" y="143697"/>
                    </a:lnTo>
                    <a:lnTo>
                      <a:pt x="69039" y="143697"/>
                    </a:lnTo>
                    <a:lnTo>
                      <a:pt x="69039" y="137760"/>
                    </a:lnTo>
                    <a:close/>
                    <a:moveTo>
                      <a:pt x="81223" y="137760"/>
                    </a:moveTo>
                    <a:lnTo>
                      <a:pt x="81223" y="143697"/>
                    </a:lnTo>
                    <a:lnTo>
                      <a:pt x="75286" y="143697"/>
                    </a:lnTo>
                    <a:lnTo>
                      <a:pt x="75286" y="137760"/>
                    </a:lnTo>
                    <a:close/>
                    <a:moveTo>
                      <a:pt x="87470" y="137760"/>
                    </a:moveTo>
                    <a:lnTo>
                      <a:pt x="87470" y="143697"/>
                    </a:lnTo>
                    <a:lnTo>
                      <a:pt x="81535" y="143697"/>
                    </a:lnTo>
                    <a:lnTo>
                      <a:pt x="81535" y="137760"/>
                    </a:lnTo>
                    <a:close/>
                    <a:moveTo>
                      <a:pt x="93718" y="137760"/>
                    </a:moveTo>
                    <a:lnTo>
                      <a:pt x="93718" y="143697"/>
                    </a:lnTo>
                    <a:lnTo>
                      <a:pt x="87784" y="143697"/>
                    </a:lnTo>
                    <a:lnTo>
                      <a:pt x="87784" y="137760"/>
                    </a:lnTo>
                    <a:close/>
                    <a:moveTo>
                      <a:pt x="99967" y="137760"/>
                    </a:moveTo>
                    <a:lnTo>
                      <a:pt x="99967" y="143697"/>
                    </a:lnTo>
                    <a:lnTo>
                      <a:pt x="94031" y="143697"/>
                    </a:lnTo>
                    <a:lnTo>
                      <a:pt x="94031" y="137760"/>
                    </a:lnTo>
                    <a:close/>
                    <a:moveTo>
                      <a:pt x="106214" y="137760"/>
                    </a:moveTo>
                    <a:lnTo>
                      <a:pt x="106214" y="143697"/>
                    </a:lnTo>
                    <a:lnTo>
                      <a:pt x="100278" y="143697"/>
                    </a:lnTo>
                    <a:lnTo>
                      <a:pt x="100278" y="137760"/>
                    </a:lnTo>
                    <a:close/>
                    <a:moveTo>
                      <a:pt x="112461" y="137760"/>
                    </a:moveTo>
                    <a:lnTo>
                      <a:pt x="112461" y="143697"/>
                    </a:lnTo>
                    <a:lnTo>
                      <a:pt x="106527" y="143697"/>
                    </a:lnTo>
                    <a:lnTo>
                      <a:pt x="106527" y="137760"/>
                    </a:lnTo>
                    <a:close/>
                    <a:moveTo>
                      <a:pt x="118710" y="137760"/>
                    </a:moveTo>
                    <a:lnTo>
                      <a:pt x="118710" y="143697"/>
                    </a:lnTo>
                    <a:lnTo>
                      <a:pt x="112774" y="143697"/>
                    </a:lnTo>
                    <a:lnTo>
                      <a:pt x="112774" y="137760"/>
                    </a:lnTo>
                    <a:close/>
                    <a:moveTo>
                      <a:pt x="124957" y="137760"/>
                    </a:moveTo>
                    <a:lnTo>
                      <a:pt x="124957" y="143697"/>
                    </a:lnTo>
                    <a:lnTo>
                      <a:pt x="119021" y="143697"/>
                    </a:lnTo>
                    <a:lnTo>
                      <a:pt x="119021" y="137760"/>
                    </a:lnTo>
                    <a:close/>
                    <a:moveTo>
                      <a:pt x="131204" y="137760"/>
                    </a:moveTo>
                    <a:lnTo>
                      <a:pt x="131204" y="143697"/>
                    </a:lnTo>
                    <a:lnTo>
                      <a:pt x="125270" y="143697"/>
                    </a:lnTo>
                    <a:lnTo>
                      <a:pt x="125270" y="137760"/>
                    </a:lnTo>
                    <a:close/>
                    <a:moveTo>
                      <a:pt x="137451" y="137760"/>
                    </a:moveTo>
                    <a:lnTo>
                      <a:pt x="137451" y="143697"/>
                    </a:lnTo>
                    <a:lnTo>
                      <a:pt x="131517" y="143697"/>
                    </a:lnTo>
                    <a:lnTo>
                      <a:pt x="131517" y="137760"/>
                    </a:lnTo>
                    <a:close/>
                    <a:moveTo>
                      <a:pt x="143702" y="137760"/>
                    </a:moveTo>
                    <a:lnTo>
                      <a:pt x="143702" y="143697"/>
                    </a:lnTo>
                    <a:lnTo>
                      <a:pt x="137766" y="143697"/>
                    </a:lnTo>
                    <a:lnTo>
                      <a:pt x="137766" y="137760"/>
                    </a:lnTo>
                    <a:close/>
                    <a:moveTo>
                      <a:pt x="149949" y="137760"/>
                    </a:moveTo>
                    <a:lnTo>
                      <a:pt x="149949" y="143697"/>
                    </a:lnTo>
                    <a:lnTo>
                      <a:pt x="144015" y="143697"/>
                    </a:lnTo>
                    <a:lnTo>
                      <a:pt x="144015" y="137760"/>
                    </a:lnTo>
                    <a:close/>
                    <a:moveTo>
                      <a:pt x="156196" y="137760"/>
                    </a:moveTo>
                    <a:lnTo>
                      <a:pt x="156196" y="143697"/>
                    </a:lnTo>
                    <a:lnTo>
                      <a:pt x="150262" y="143697"/>
                    </a:lnTo>
                    <a:lnTo>
                      <a:pt x="150262" y="137760"/>
                    </a:lnTo>
                    <a:close/>
                    <a:moveTo>
                      <a:pt x="162445" y="137760"/>
                    </a:moveTo>
                    <a:lnTo>
                      <a:pt x="162445" y="143697"/>
                    </a:lnTo>
                    <a:lnTo>
                      <a:pt x="156509" y="143697"/>
                    </a:lnTo>
                    <a:lnTo>
                      <a:pt x="156509" y="137760"/>
                    </a:lnTo>
                    <a:close/>
                    <a:moveTo>
                      <a:pt x="168692" y="137760"/>
                    </a:moveTo>
                    <a:lnTo>
                      <a:pt x="168692" y="143697"/>
                    </a:lnTo>
                    <a:lnTo>
                      <a:pt x="162756" y="143697"/>
                    </a:lnTo>
                    <a:lnTo>
                      <a:pt x="162756" y="137760"/>
                    </a:lnTo>
                    <a:close/>
                    <a:moveTo>
                      <a:pt x="174939" y="137760"/>
                    </a:moveTo>
                    <a:lnTo>
                      <a:pt x="174939" y="143697"/>
                    </a:lnTo>
                    <a:lnTo>
                      <a:pt x="169005" y="143697"/>
                    </a:lnTo>
                    <a:lnTo>
                      <a:pt x="169005" y="137760"/>
                    </a:lnTo>
                    <a:close/>
                    <a:moveTo>
                      <a:pt x="181186" y="137760"/>
                    </a:moveTo>
                    <a:lnTo>
                      <a:pt x="181186" y="143697"/>
                    </a:lnTo>
                    <a:lnTo>
                      <a:pt x="175252" y="143697"/>
                    </a:lnTo>
                    <a:lnTo>
                      <a:pt x="175252" y="137760"/>
                    </a:lnTo>
                    <a:close/>
                    <a:moveTo>
                      <a:pt x="187433" y="137760"/>
                    </a:moveTo>
                    <a:lnTo>
                      <a:pt x="187433" y="143697"/>
                    </a:lnTo>
                    <a:lnTo>
                      <a:pt x="181499" y="143697"/>
                    </a:lnTo>
                    <a:lnTo>
                      <a:pt x="181499" y="137760"/>
                    </a:lnTo>
                    <a:close/>
                    <a:moveTo>
                      <a:pt x="193682" y="137760"/>
                    </a:moveTo>
                    <a:lnTo>
                      <a:pt x="193682" y="143697"/>
                    </a:lnTo>
                    <a:lnTo>
                      <a:pt x="187746" y="143697"/>
                    </a:lnTo>
                    <a:lnTo>
                      <a:pt x="187746" y="137760"/>
                    </a:lnTo>
                    <a:close/>
                    <a:moveTo>
                      <a:pt x="199931" y="137760"/>
                    </a:moveTo>
                    <a:lnTo>
                      <a:pt x="199931" y="143697"/>
                    </a:lnTo>
                    <a:lnTo>
                      <a:pt x="193996" y="143697"/>
                    </a:lnTo>
                    <a:lnTo>
                      <a:pt x="193996" y="137760"/>
                    </a:lnTo>
                    <a:close/>
                    <a:moveTo>
                      <a:pt x="206180" y="137760"/>
                    </a:moveTo>
                    <a:lnTo>
                      <a:pt x="206180" y="143697"/>
                    </a:lnTo>
                    <a:lnTo>
                      <a:pt x="200244" y="143697"/>
                    </a:lnTo>
                    <a:lnTo>
                      <a:pt x="200244" y="137760"/>
                    </a:lnTo>
                    <a:close/>
                    <a:moveTo>
                      <a:pt x="212427" y="137760"/>
                    </a:moveTo>
                    <a:lnTo>
                      <a:pt x="212427" y="143697"/>
                    </a:lnTo>
                    <a:lnTo>
                      <a:pt x="206491" y="143697"/>
                    </a:lnTo>
                    <a:lnTo>
                      <a:pt x="206491" y="137760"/>
                    </a:lnTo>
                    <a:close/>
                    <a:moveTo>
                      <a:pt x="218674" y="137760"/>
                    </a:moveTo>
                    <a:lnTo>
                      <a:pt x="218674" y="143697"/>
                    </a:lnTo>
                    <a:lnTo>
                      <a:pt x="212739" y="143697"/>
                    </a:lnTo>
                    <a:lnTo>
                      <a:pt x="212739" y="137760"/>
                    </a:lnTo>
                    <a:close/>
                    <a:moveTo>
                      <a:pt x="224921" y="137760"/>
                    </a:moveTo>
                    <a:lnTo>
                      <a:pt x="224921" y="143697"/>
                    </a:lnTo>
                    <a:lnTo>
                      <a:pt x="218987" y="143697"/>
                    </a:lnTo>
                    <a:lnTo>
                      <a:pt x="218987" y="137760"/>
                    </a:lnTo>
                    <a:close/>
                    <a:moveTo>
                      <a:pt x="231170" y="137760"/>
                    </a:moveTo>
                    <a:lnTo>
                      <a:pt x="231170" y="143697"/>
                    </a:lnTo>
                    <a:lnTo>
                      <a:pt x="225234" y="143697"/>
                    </a:lnTo>
                    <a:lnTo>
                      <a:pt x="225234" y="137760"/>
                    </a:lnTo>
                    <a:close/>
                    <a:moveTo>
                      <a:pt x="237417" y="137760"/>
                    </a:moveTo>
                    <a:lnTo>
                      <a:pt x="237417" y="143697"/>
                    </a:lnTo>
                    <a:lnTo>
                      <a:pt x="231481" y="143697"/>
                    </a:lnTo>
                    <a:lnTo>
                      <a:pt x="231481" y="137760"/>
                    </a:lnTo>
                    <a:close/>
                    <a:moveTo>
                      <a:pt x="243664" y="137760"/>
                    </a:moveTo>
                    <a:lnTo>
                      <a:pt x="243664" y="143697"/>
                    </a:lnTo>
                    <a:lnTo>
                      <a:pt x="237729" y="143697"/>
                    </a:lnTo>
                    <a:lnTo>
                      <a:pt x="237729" y="137760"/>
                    </a:lnTo>
                    <a:close/>
                    <a:moveTo>
                      <a:pt x="249911" y="137760"/>
                    </a:moveTo>
                    <a:lnTo>
                      <a:pt x="249911" y="143697"/>
                    </a:lnTo>
                    <a:lnTo>
                      <a:pt x="243977" y="143697"/>
                    </a:lnTo>
                    <a:lnTo>
                      <a:pt x="243977" y="137760"/>
                    </a:lnTo>
                    <a:close/>
                    <a:moveTo>
                      <a:pt x="256161" y="137760"/>
                    </a:moveTo>
                    <a:lnTo>
                      <a:pt x="256161" y="143697"/>
                    </a:lnTo>
                    <a:lnTo>
                      <a:pt x="250225" y="143697"/>
                    </a:lnTo>
                    <a:lnTo>
                      <a:pt x="250225" y="137760"/>
                    </a:lnTo>
                    <a:close/>
                    <a:moveTo>
                      <a:pt x="262409" y="137760"/>
                    </a:moveTo>
                    <a:lnTo>
                      <a:pt x="262409" y="143697"/>
                    </a:lnTo>
                    <a:lnTo>
                      <a:pt x="256474" y="143697"/>
                    </a:lnTo>
                    <a:lnTo>
                      <a:pt x="256474" y="137760"/>
                    </a:lnTo>
                    <a:close/>
                    <a:moveTo>
                      <a:pt x="268656" y="137760"/>
                    </a:moveTo>
                    <a:lnTo>
                      <a:pt x="268656" y="143697"/>
                    </a:lnTo>
                    <a:lnTo>
                      <a:pt x="262721" y="143697"/>
                    </a:lnTo>
                    <a:lnTo>
                      <a:pt x="262721" y="137760"/>
                    </a:lnTo>
                    <a:close/>
                    <a:moveTo>
                      <a:pt x="274904" y="137760"/>
                    </a:moveTo>
                    <a:lnTo>
                      <a:pt x="274904" y="143697"/>
                    </a:lnTo>
                    <a:lnTo>
                      <a:pt x="268968" y="143697"/>
                    </a:lnTo>
                    <a:lnTo>
                      <a:pt x="268968" y="137760"/>
                    </a:lnTo>
                    <a:close/>
                    <a:moveTo>
                      <a:pt x="6251" y="144011"/>
                    </a:moveTo>
                    <a:lnTo>
                      <a:pt x="6251" y="149945"/>
                    </a:lnTo>
                    <a:lnTo>
                      <a:pt x="315" y="149945"/>
                    </a:lnTo>
                    <a:lnTo>
                      <a:pt x="315" y="144011"/>
                    </a:lnTo>
                    <a:close/>
                    <a:moveTo>
                      <a:pt x="12498" y="144011"/>
                    </a:moveTo>
                    <a:lnTo>
                      <a:pt x="12498" y="149945"/>
                    </a:lnTo>
                    <a:lnTo>
                      <a:pt x="6562" y="149945"/>
                    </a:lnTo>
                    <a:lnTo>
                      <a:pt x="6562" y="144011"/>
                    </a:lnTo>
                    <a:close/>
                    <a:moveTo>
                      <a:pt x="18745" y="144011"/>
                    </a:moveTo>
                    <a:lnTo>
                      <a:pt x="18745" y="149945"/>
                    </a:lnTo>
                    <a:lnTo>
                      <a:pt x="12810" y="149945"/>
                    </a:lnTo>
                    <a:lnTo>
                      <a:pt x="12810" y="144011"/>
                    </a:lnTo>
                    <a:close/>
                    <a:moveTo>
                      <a:pt x="24992" y="144011"/>
                    </a:moveTo>
                    <a:lnTo>
                      <a:pt x="24992" y="149945"/>
                    </a:lnTo>
                    <a:lnTo>
                      <a:pt x="19058" y="149945"/>
                    </a:lnTo>
                    <a:lnTo>
                      <a:pt x="19058" y="144011"/>
                    </a:lnTo>
                    <a:close/>
                    <a:moveTo>
                      <a:pt x="31241" y="144011"/>
                    </a:moveTo>
                    <a:lnTo>
                      <a:pt x="31241" y="149945"/>
                    </a:lnTo>
                    <a:lnTo>
                      <a:pt x="25305" y="149945"/>
                    </a:lnTo>
                    <a:lnTo>
                      <a:pt x="25305" y="144011"/>
                    </a:lnTo>
                    <a:close/>
                    <a:moveTo>
                      <a:pt x="37489" y="144011"/>
                    </a:moveTo>
                    <a:lnTo>
                      <a:pt x="37489" y="149945"/>
                    </a:lnTo>
                    <a:lnTo>
                      <a:pt x="31553" y="149945"/>
                    </a:lnTo>
                    <a:lnTo>
                      <a:pt x="31553" y="144011"/>
                    </a:lnTo>
                    <a:close/>
                    <a:moveTo>
                      <a:pt x="43737" y="144011"/>
                    </a:moveTo>
                    <a:lnTo>
                      <a:pt x="43737" y="149945"/>
                    </a:lnTo>
                    <a:lnTo>
                      <a:pt x="37802" y="149945"/>
                    </a:lnTo>
                    <a:lnTo>
                      <a:pt x="37802" y="144011"/>
                    </a:lnTo>
                    <a:close/>
                    <a:moveTo>
                      <a:pt x="49985" y="144011"/>
                    </a:moveTo>
                    <a:lnTo>
                      <a:pt x="49985" y="149945"/>
                    </a:lnTo>
                    <a:lnTo>
                      <a:pt x="44049" y="149945"/>
                    </a:lnTo>
                    <a:lnTo>
                      <a:pt x="44049" y="144011"/>
                    </a:lnTo>
                    <a:close/>
                    <a:moveTo>
                      <a:pt x="56232" y="144011"/>
                    </a:moveTo>
                    <a:lnTo>
                      <a:pt x="56232" y="149945"/>
                    </a:lnTo>
                    <a:lnTo>
                      <a:pt x="50296" y="149945"/>
                    </a:lnTo>
                    <a:lnTo>
                      <a:pt x="50296" y="144011"/>
                    </a:lnTo>
                    <a:close/>
                    <a:moveTo>
                      <a:pt x="62480" y="144011"/>
                    </a:moveTo>
                    <a:lnTo>
                      <a:pt x="62480" y="149945"/>
                    </a:lnTo>
                    <a:lnTo>
                      <a:pt x="56545" y="149945"/>
                    </a:lnTo>
                    <a:lnTo>
                      <a:pt x="56545" y="144011"/>
                    </a:lnTo>
                    <a:close/>
                    <a:moveTo>
                      <a:pt x="68727" y="144011"/>
                    </a:moveTo>
                    <a:lnTo>
                      <a:pt x="68727" y="149945"/>
                    </a:lnTo>
                    <a:lnTo>
                      <a:pt x="62792" y="149945"/>
                    </a:lnTo>
                    <a:lnTo>
                      <a:pt x="62792" y="144011"/>
                    </a:lnTo>
                    <a:close/>
                    <a:moveTo>
                      <a:pt x="74975" y="144011"/>
                    </a:moveTo>
                    <a:lnTo>
                      <a:pt x="74975" y="149945"/>
                    </a:lnTo>
                    <a:lnTo>
                      <a:pt x="69039" y="149945"/>
                    </a:lnTo>
                    <a:lnTo>
                      <a:pt x="69039" y="144011"/>
                    </a:lnTo>
                    <a:close/>
                    <a:moveTo>
                      <a:pt x="81223" y="144011"/>
                    </a:moveTo>
                    <a:lnTo>
                      <a:pt x="81223" y="149945"/>
                    </a:lnTo>
                    <a:lnTo>
                      <a:pt x="75286" y="149945"/>
                    </a:lnTo>
                    <a:lnTo>
                      <a:pt x="75286" y="144011"/>
                    </a:lnTo>
                    <a:close/>
                    <a:moveTo>
                      <a:pt x="87470" y="144011"/>
                    </a:moveTo>
                    <a:lnTo>
                      <a:pt x="87470" y="149945"/>
                    </a:lnTo>
                    <a:lnTo>
                      <a:pt x="81535" y="149945"/>
                    </a:lnTo>
                    <a:lnTo>
                      <a:pt x="81535" y="144011"/>
                    </a:lnTo>
                    <a:close/>
                    <a:moveTo>
                      <a:pt x="93718" y="144011"/>
                    </a:moveTo>
                    <a:lnTo>
                      <a:pt x="93718" y="149945"/>
                    </a:lnTo>
                    <a:lnTo>
                      <a:pt x="87784" y="149945"/>
                    </a:lnTo>
                    <a:lnTo>
                      <a:pt x="87784" y="144011"/>
                    </a:lnTo>
                    <a:close/>
                    <a:moveTo>
                      <a:pt x="99967" y="144011"/>
                    </a:moveTo>
                    <a:lnTo>
                      <a:pt x="99967" y="149945"/>
                    </a:lnTo>
                    <a:lnTo>
                      <a:pt x="94031" y="149945"/>
                    </a:lnTo>
                    <a:lnTo>
                      <a:pt x="94031" y="144011"/>
                    </a:lnTo>
                    <a:close/>
                    <a:moveTo>
                      <a:pt x="106214" y="144011"/>
                    </a:moveTo>
                    <a:lnTo>
                      <a:pt x="106214" y="149945"/>
                    </a:lnTo>
                    <a:lnTo>
                      <a:pt x="100278" y="149945"/>
                    </a:lnTo>
                    <a:lnTo>
                      <a:pt x="100278" y="144011"/>
                    </a:lnTo>
                    <a:close/>
                    <a:moveTo>
                      <a:pt x="112461" y="144011"/>
                    </a:moveTo>
                    <a:lnTo>
                      <a:pt x="112461" y="149945"/>
                    </a:lnTo>
                    <a:lnTo>
                      <a:pt x="106527" y="149945"/>
                    </a:lnTo>
                    <a:lnTo>
                      <a:pt x="106527" y="144011"/>
                    </a:lnTo>
                    <a:close/>
                    <a:moveTo>
                      <a:pt x="118710" y="144011"/>
                    </a:moveTo>
                    <a:lnTo>
                      <a:pt x="118710" y="149945"/>
                    </a:lnTo>
                    <a:lnTo>
                      <a:pt x="112774" y="149945"/>
                    </a:lnTo>
                    <a:lnTo>
                      <a:pt x="112774" y="144011"/>
                    </a:lnTo>
                    <a:close/>
                    <a:moveTo>
                      <a:pt x="124957" y="144011"/>
                    </a:moveTo>
                    <a:lnTo>
                      <a:pt x="124957" y="149945"/>
                    </a:lnTo>
                    <a:lnTo>
                      <a:pt x="119021" y="149945"/>
                    </a:lnTo>
                    <a:lnTo>
                      <a:pt x="119021" y="144011"/>
                    </a:lnTo>
                    <a:close/>
                    <a:moveTo>
                      <a:pt x="131204" y="144011"/>
                    </a:moveTo>
                    <a:lnTo>
                      <a:pt x="131204" y="149945"/>
                    </a:lnTo>
                    <a:lnTo>
                      <a:pt x="125270" y="149945"/>
                    </a:lnTo>
                    <a:lnTo>
                      <a:pt x="125270" y="144011"/>
                    </a:lnTo>
                    <a:close/>
                    <a:moveTo>
                      <a:pt x="137451" y="144011"/>
                    </a:moveTo>
                    <a:lnTo>
                      <a:pt x="137451" y="149945"/>
                    </a:lnTo>
                    <a:lnTo>
                      <a:pt x="131517" y="149945"/>
                    </a:lnTo>
                    <a:lnTo>
                      <a:pt x="131517" y="144011"/>
                    </a:lnTo>
                    <a:close/>
                    <a:moveTo>
                      <a:pt x="143702" y="144011"/>
                    </a:moveTo>
                    <a:lnTo>
                      <a:pt x="143702" y="149945"/>
                    </a:lnTo>
                    <a:lnTo>
                      <a:pt x="137766" y="149945"/>
                    </a:lnTo>
                    <a:lnTo>
                      <a:pt x="137766" y="144011"/>
                    </a:lnTo>
                    <a:close/>
                    <a:moveTo>
                      <a:pt x="149949" y="144011"/>
                    </a:moveTo>
                    <a:lnTo>
                      <a:pt x="149949" y="149945"/>
                    </a:lnTo>
                    <a:lnTo>
                      <a:pt x="144015" y="149945"/>
                    </a:lnTo>
                    <a:lnTo>
                      <a:pt x="144015" y="144011"/>
                    </a:lnTo>
                    <a:close/>
                    <a:moveTo>
                      <a:pt x="156196" y="144011"/>
                    </a:moveTo>
                    <a:lnTo>
                      <a:pt x="156196" y="149945"/>
                    </a:lnTo>
                    <a:lnTo>
                      <a:pt x="150262" y="149945"/>
                    </a:lnTo>
                    <a:lnTo>
                      <a:pt x="150262" y="144011"/>
                    </a:lnTo>
                    <a:close/>
                    <a:moveTo>
                      <a:pt x="162445" y="144011"/>
                    </a:moveTo>
                    <a:lnTo>
                      <a:pt x="162445" y="149945"/>
                    </a:lnTo>
                    <a:lnTo>
                      <a:pt x="156509" y="149945"/>
                    </a:lnTo>
                    <a:lnTo>
                      <a:pt x="156509" y="144011"/>
                    </a:lnTo>
                    <a:close/>
                    <a:moveTo>
                      <a:pt x="168692" y="144011"/>
                    </a:moveTo>
                    <a:lnTo>
                      <a:pt x="168692" y="149945"/>
                    </a:lnTo>
                    <a:lnTo>
                      <a:pt x="162756" y="149945"/>
                    </a:lnTo>
                    <a:lnTo>
                      <a:pt x="162756" y="144011"/>
                    </a:lnTo>
                    <a:close/>
                    <a:moveTo>
                      <a:pt x="174939" y="144011"/>
                    </a:moveTo>
                    <a:lnTo>
                      <a:pt x="174939" y="149945"/>
                    </a:lnTo>
                    <a:lnTo>
                      <a:pt x="169005" y="149945"/>
                    </a:lnTo>
                    <a:lnTo>
                      <a:pt x="169005" y="144011"/>
                    </a:lnTo>
                    <a:close/>
                    <a:moveTo>
                      <a:pt x="181186" y="144011"/>
                    </a:moveTo>
                    <a:lnTo>
                      <a:pt x="181186" y="149945"/>
                    </a:lnTo>
                    <a:lnTo>
                      <a:pt x="175252" y="149945"/>
                    </a:lnTo>
                    <a:lnTo>
                      <a:pt x="175252" y="144011"/>
                    </a:lnTo>
                    <a:close/>
                    <a:moveTo>
                      <a:pt x="187433" y="144011"/>
                    </a:moveTo>
                    <a:lnTo>
                      <a:pt x="187433" y="149945"/>
                    </a:lnTo>
                    <a:lnTo>
                      <a:pt x="181499" y="149945"/>
                    </a:lnTo>
                    <a:lnTo>
                      <a:pt x="181499" y="144011"/>
                    </a:lnTo>
                    <a:close/>
                    <a:moveTo>
                      <a:pt x="193682" y="144011"/>
                    </a:moveTo>
                    <a:lnTo>
                      <a:pt x="193682" y="149945"/>
                    </a:lnTo>
                    <a:lnTo>
                      <a:pt x="187746" y="149945"/>
                    </a:lnTo>
                    <a:lnTo>
                      <a:pt x="187746" y="144011"/>
                    </a:lnTo>
                    <a:close/>
                    <a:moveTo>
                      <a:pt x="199931" y="144011"/>
                    </a:moveTo>
                    <a:lnTo>
                      <a:pt x="199931" y="149945"/>
                    </a:lnTo>
                    <a:lnTo>
                      <a:pt x="193996" y="149945"/>
                    </a:lnTo>
                    <a:lnTo>
                      <a:pt x="193996" y="144011"/>
                    </a:lnTo>
                    <a:close/>
                    <a:moveTo>
                      <a:pt x="206180" y="144011"/>
                    </a:moveTo>
                    <a:lnTo>
                      <a:pt x="206180" y="149945"/>
                    </a:lnTo>
                    <a:lnTo>
                      <a:pt x="200244" y="149945"/>
                    </a:lnTo>
                    <a:lnTo>
                      <a:pt x="200244" y="144011"/>
                    </a:lnTo>
                    <a:close/>
                    <a:moveTo>
                      <a:pt x="212427" y="144011"/>
                    </a:moveTo>
                    <a:lnTo>
                      <a:pt x="212427" y="149945"/>
                    </a:lnTo>
                    <a:lnTo>
                      <a:pt x="206491" y="149945"/>
                    </a:lnTo>
                    <a:lnTo>
                      <a:pt x="206491" y="144011"/>
                    </a:lnTo>
                    <a:close/>
                    <a:moveTo>
                      <a:pt x="218674" y="144011"/>
                    </a:moveTo>
                    <a:lnTo>
                      <a:pt x="218674" y="149945"/>
                    </a:lnTo>
                    <a:lnTo>
                      <a:pt x="212739" y="149945"/>
                    </a:lnTo>
                    <a:lnTo>
                      <a:pt x="212739" y="144011"/>
                    </a:lnTo>
                    <a:close/>
                    <a:moveTo>
                      <a:pt x="224921" y="144011"/>
                    </a:moveTo>
                    <a:lnTo>
                      <a:pt x="224921" y="149945"/>
                    </a:lnTo>
                    <a:lnTo>
                      <a:pt x="218987" y="149945"/>
                    </a:lnTo>
                    <a:lnTo>
                      <a:pt x="218987" y="144011"/>
                    </a:lnTo>
                    <a:close/>
                    <a:moveTo>
                      <a:pt x="231170" y="144011"/>
                    </a:moveTo>
                    <a:lnTo>
                      <a:pt x="231170" y="149945"/>
                    </a:lnTo>
                    <a:lnTo>
                      <a:pt x="225234" y="149945"/>
                    </a:lnTo>
                    <a:lnTo>
                      <a:pt x="225234" y="144011"/>
                    </a:lnTo>
                    <a:close/>
                    <a:moveTo>
                      <a:pt x="237417" y="144011"/>
                    </a:moveTo>
                    <a:lnTo>
                      <a:pt x="237417" y="149945"/>
                    </a:lnTo>
                    <a:lnTo>
                      <a:pt x="231481" y="149945"/>
                    </a:lnTo>
                    <a:lnTo>
                      <a:pt x="231481" y="144011"/>
                    </a:lnTo>
                    <a:close/>
                    <a:moveTo>
                      <a:pt x="243664" y="144011"/>
                    </a:moveTo>
                    <a:lnTo>
                      <a:pt x="243664" y="149945"/>
                    </a:lnTo>
                    <a:lnTo>
                      <a:pt x="237729" y="149945"/>
                    </a:lnTo>
                    <a:lnTo>
                      <a:pt x="237729" y="144011"/>
                    </a:lnTo>
                    <a:close/>
                    <a:moveTo>
                      <a:pt x="249911" y="144011"/>
                    </a:moveTo>
                    <a:lnTo>
                      <a:pt x="249911" y="149945"/>
                    </a:lnTo>
                    <a:lnTo>
                      <a:pt x="243977" y="149945"/>
                    </a:lnTo>
                    <a:lnTo>
                      <a:pt x="243977" y="144011"/>
                    </a:lnTo>
                    <a:close/>
                    <a:moveTo>
                      <a:pt x="256161" y="144011"/>
                    </a:moveTo>
                    <a:lnTo>
                      <a:pt x="256161" y="149945"/>
                    </a:lnTo>
                    <a:lnTo>
                      <a:pt x="250225" y="149945"/>
                    </a:lnTo>
                    <a:lnTo>
                      <a:pt x="250225" y="144011"/>
                    </a:lnTo>
                    <a:close/>
                    <a:moveTo>
                      <a:pt x="262409" y="144011"/>
                    </a:moveTo>
                    <a:lnTo>
                      <a:pt x="262409" y="149945"/>
                    </a:lnTo>
                    <a:lnTo>
                      <a:pt x="256474" y="149945"/>
                    </a:lnTo>
                    <a:lnTo>
                      <a:pt x="256474" y="144011"/>
                    </a:lnTo>
                    <a:close/>
                    <a:moveTo>
                      <a:pt x="268656" y="144011"/>
                    </a:moveTo>
                    <a:lnTo>
                      <a:pt x="268656" y="149945"/>
                    </a:lnTo>
                    <a:lnTo>
                      <a:pt x="262721" y="149945"/>
                    </a:lnTo>
                    <a:lnTo>
                      <a:pt x="262721" y="144011"/>
                    </a:lnTo>
                    <a:close/>
                    <a:moveTo>
                      <a:pt x="274904" y="144011"/>
                    </a:moveTo>
                    <a:lnTo>
                      <a:pt x="274904" y="149945"/>
                    </a:lnTo>
                    <a:lnTo>
                      <a:pt x="268968" y="149945"/>
                    </a:lnTo>
                    <a:lnTo>
                      <a:pt x="268968" y="144011"/>
                    </a:lnTo>
                    <a:close/>
                    <a:moveTo>
                      <a:pt x="6251" y="150258"/>
                    </a:moveTo>
                    <a:lnTo>
                      <a:pt x="6251" y="156192"/>
                    </a:lnTo>
                    <a:lnTo>
                      <a:pt x="315" y="156192"/>
                    </a:lnTo>
                    <a:lnTo>
                      <a:pt x="315" y="150258"/>
                    </a:lnTo>
                    <a:close/>
                    <a:moveTo>
                      <a:pt x="12498" y="150258"/>
                    </a:moveTo>
                    <a:lnTo>
                      <a:pt x="12498" y="156192"/>
                    </a:lnTo>
                    <a:lnTo>
                      <a:pt x="6562" y="156192"/>
                    </a:lnTo>
                    <a:lnTo>
                      <a:pt x="6562" y="150258"/>
                    </a:lnTo>
                    <a:close/>
                    <a:moveTo>
                      <a:pt x="18745" y="150258"/>
                    </a:moveTo>
                    <a:lnTo>
                      <a:pt x="18745" y="156192"/>
                    </a:lnTo>
                    <a:lnTo>
                      <a:pt x="12810" y="156192"/>
                    </a:lnTo>
                    <a:lnTo>
                      <a:pt x="12810" y="150258"/>
                    </a:lnTo>
                    <a:close/>
                    <a:moveTo>
                      <a:pt x="24992" y="150258"/>
                    </a:moveTo>
                    <a:lnTo>
                      <a:pt x="24992" y="156192"/>
                    </a:lnTo>
                    <a:lnTo>
                      <a:pt x="19058" y="156192"/>
                    </a:lnTo>
                    <a:lnTo>
                      <a:pt x="19058" y="150258"/>
                    </a:lnTo>
                    <a:close/>
                    <a:moveTo>
                      <a:pt x="31241" y="150258"/>
                    </a:moveTo>
                    <a:lnTo>
                      <a:pt x="31241" y="156192"/>
                    </a:lnTo>
                    <a:lnTo>
                      <a:pt x="25305" y="156192"/>
                    </a:lnTo>
                    <a:lnTo>
                      <a:pt x="25305" y="150258"/>
                    </a:lnTo>
                    <a:close/>
                    <a:moveTo>
                      <a:pt x="37489" y="150258"/>
                    </a:moveTo>
                    <a:lnTo>
                      <a:pt x="37489" y="156192"/>
                    </a:lnTo>
                    <a:lnTo>
                      <a:pt x="31553" y="156192"/>
                    </a:lnTo>
                    <a:lnTo>
                      <a:pt x="31553" y="150258"/>
                    </a:lnTo>
                    <a:close/>
                    <a:moveTo>
                      <a:pt x="43737" y="150258"/>
                    </a:moveTo>
                    <a:lnTo>
                      <a:pt x="43737" y="156192"/>
                    </a:lnTo>
                    <a:lnTo>
                      <a:pt x="37802" y="156192"/>
                    </a:lnTo>
                    <a:lnTo>
                      <a:pt x="37802" y="150258"/>
                    </a:lnTo>
                    <a:close/>
                    <a:moveTo>
                      <a:pt x="49985" y="150258"/>
                    </a:moveTo>
                    <a:lnTo>
                      <a:pt x="49985" y="156192"/>
                    </a:lnTo>
                    <a:lnTo>
                      <a:pt x="44049" y="156192"/>
                    </a:lnTo>
                    <a:lnTo>
                      <a:pt x="44049" y="150258"/>
                    </a:lnTo>
                    <a:close/>
                    <a:moveTo>
                      <a:pt x="56232" y="150258"/>
                    </a:moveTo>
                    <a:lnTo>
                      <a:pt x="56232" y="156192"/>
                    </a:lnTo>
                    <a:lnTo>
                      <a:pt x="50296" y="156192"/>
                    </a:lnTo>
                    <a:lnTo>
                      <a:pt x="50296" y="150258"/>
                    </a:lnTo>
                    <a:close/>
                    <a:moveTo>
                      <a:pt x="62480" y="150258"/>
                    </a:moveTo>
                    <a:lnTo>
                      <a:pt x="62480" y="156192"/>
                    </a:lnTo>
                    <a:lnTo>
                      <a:pt x="56545" y="156192"/>
                    </a:lnTo>
                    <a:lnTo>
                      <a:pt x="56545" y="150258"/>
                    </a:lnTo>
                    <a:close/>
                    <a:moveTo>
                      <a:pt x="68727" y="150258"/>
                    </a:moveTo>
                    <a:lnTo>
                      <a:pt x="68727" y="156192"/>
                    </a:lnTo>
                    <a:lnTo>
                      <a:pt x="62792" y="156192"/>
                    </a:lnTo>
                    <a:lnTo>
                      <a:pt x="62792" y="150258"/>
                    </a:lnTo>
                    <a:close/>
                    <a:moveTo>
                      <a:pt x="74975" y="150258"/>
                    </a:moveTo>
                    <a:lnTo>
                      <a:pt x="74975" y="156192"/>
                    </a:lnTo>
                    <a:lnTo>
                      <a:pt x="69039" y="156192"/>
                    </a:lnTo>
                    <a:lnTo>
                      <a:pt x="69039" y="150258"/>
                    </a:lnTo>
                    <a:close/>
                    <a:moveTo>
                      <a:pt x="81223" y="150258"/>
                    </a:moveTo>
                    <a:lnTo>
                      <a:pt x="81223" y="156192"/>
                    </a:lnTo>
                    <a:lnTo>
                      <a:pt x="75286" y="156192"/>
                    </a:lnTo>
                    <a:lnTo>
                      <a:pt x="75286" y="150258"/>
                    </a:lnTo>
                    <a:close/>
                    <a:moveTo>
                      <a:pt x="87470" y="150258"/>
                    </a:moveTo>
                    <a:lnTo>
                      <a:pt x="87470" y="156192"/>
                    </a:lnTo>
                    <a:lnTo>
                      <a:pt x="81535" y="156192"/>
                    </a:lnTo>
                    <a:lnTo>
                      <a:pt x="81535" y="150258"/>
                    </a:lnTo>
                    <a:close/>
                    <a:moveTo>
                      <a:pt x="93718" y="150258"/>
                    </a:moveTo>
                    <a:lnTo>
                      <a:pt x="93718" y="156192"/>
                    </a:lnTo>
                    <a:lnTo>
                      <a:pt x="87784" y="156192"/>
                    </a:lnTo>
                    <a:lnTo>
                      <a:pt x="87784" y="150258"/>
                    </a:lnTo>
                    <a:close/>
                    <a:moveTo>
                      <a:pt x="99967" y="150258"/>
                    </a:moveTo>
                    <a:lnTo>
                      <a:pt x="99967" y="156192"/>
                    </a:lnTo>
                    <a:lnTo>
                      <a:pt x="94031" y="156192"/>
                    </a:lnTo>
                    <a:lnTo>
                      <a:pt x="94031" y="150258"/>
                    </a:lnTo>
                    <a:close/>
                    <a:moveTo>
                      <a:pt x="106214" y="150258"/>
                    </a:moveTo>
                    <a:lnTo>
                      <a:pt x="106214" y="156192"/>
                    </a:lnTo>
                    <a:lnTo>
                      <a:pt x="100278" y="156192"/>
                    </a:lnTo>
                    <a:lnTo>
                      <a:pt x="100278" y="150258"/>
                    </a:lnTo>
                    <a:close/>
                    <a:moveTo>
                      <a:pt x="112461" y="150258"/>
                    </a:moveTo>
                    <a:lnTo>
                      <a:pt x="112461" y="156192"/>
                    </a:lnTo>
                    <a:lnTo>
                      <a:pt x="106527" y="156192"/>
                    </a:lnTo>
                    <a:lnTo>
                      <a:pt x="106527" y="150258"/>
                    </a:lnTo>
                    <a:close/>
                    <a:moveTo>
                      <a:pt x="118710" y="150258"/>
                    </a:moveTo>
                    <a:lnTo>
                      <a:pt x="118710" y="156192"/>
                    </a:lnTo>
                    <a:lnTo>
                      <a:pt x="112774" y="156192"/>
                    </a:lnTo>
                    <a:lnTo>
                      <a:pt x="112774" y="150258"/>
                    </a:lnTo>
                    <a:close/>
                    <a:moveTo>
                      <a:pt x="124957" y="150258"/>
                    </a:moveTo>
                    <a:lnTo>
                      <a:pt x="124957" y="156192"/>
                    </a:lnTo>
                    <a:lnTo>
                      <a:pt x="119021" y="156192"/>
                    </a:lnTo>
                    <a:lnTo>
                      <a:pt x="119021" y="150258"/>
                    </a:lnTo>
                    <a:close/>
                    <a:moveTo>
                      <a:pt x="131204" y="150258"/>
                    </a:moveTo>
                    <a:lnTo>
                      <a:pt x="131204" y="156192"/>
                    </a:lnTo>
                    <a:lnTo>
                      <a:pt x="125270" y="156192"/>
                    </a:lnTo>
                    <a:lnTo>
                      <a:pt x="125270" y="150258"/>
                    </a:lnTo>
                    <a:close/>
                    <a:moveTo>
                      <a:pt x="137451" y="150258"/>
                    </a:moveTo>
                    <a:lnTo>
                      <a:pt x="137451" y="156192"/>
                    </a:lnTo>
                    <a:lnTo>
                      <a:pt x="131517" y="156192"/>
                    </a:lnTo>
                    <a:lnTo>
                      <a:pt x="131517" y="150258"/>
                    </a:lnTo>
                    <a:close/>
                    <a:moveTo>
                      <a:pt x="143702" y="150258"/>
                    </a:moveTo>
                    <a:lnTo>
                      <a:pt x="143702" y="156192"/>
                    </a:lnTo>
                    <a:lnTo>
                      <a:pt x="137766" y="156192"/>
                    </a:lnTo>
                    <a:lnTo>
                      <a:pt x="137766" y="150258"/>
                    </a:lnTo>
                    <a:close/>
                    <a:moveTo>
                      <a:pt x="149949" y="150258"/>
                    </a:moveTo>
                    <a:lnTo>
                      <a:pt x="149949" y="156192"/>
                    </a:lnTo>
                    <a:lnTo>
                      <a:pt x="144015" y="156192"/>
                    </a:lnTo>
                    <a:lnTo>
                      <a:pt x="144015" y="150258"/>
                    </a:lnTo>
                    <a:close/>
                    <a:moveTo>
                      <a:pt x="156196" y="150258"/>
                    </a:moveTo>
                    <a:lnTo>
                      <a:pt x="156196" y="156192"/>
                    </a:lnTo>
                    <a:lnTo>
                      <a:pt x="150262" y="156192"/>
                    </a:lnTo>
                    <a:lnTo>
                      <a:pt x="150262" y="150258"/>
                    </a:lnTo>
                    <a:close/>
                    <a:moveTo>
                      <a:pt x="162445" y="150258"/>
                    </a:moveTo>
                    <a:lnTo>
                      <a:pt x="162445" y="156192"/>
                    </a:lnTo>
                    <a:lnTo>
                      <a:pt x="156509" y="156192"/>
                    </a:lnTo>
                    <a:lnTo>
                      <a:pt x="156509" y="150258"/>
                    </a:lnTo>
                    <a:close/>
                    <a:moveTo>
                      <a:pt x="168692" y="150258"/>
                    </a:moveTo>
                    <a:lnTo>
                      <a:pt x="168692" y="156192"/>
                    </a:lnTo>
                    <a:lnTo>
                      <a:pt x="162756" y="156192"/>
                    </a:lnTo>
                    <a:lnTo>
                      <a:pt x="162756" y="150258"/>
                    </a:lnTo>
                    <a:close/>
                    <a:moveTo>
                      <a:pt x="174939" y="150258"/>
                    </a:moveTo>
                    <a:lnTo>
                      <a:pt x="174939" y="156192"/>
                    </a:lnTo>
                    <a:lnTo>
                      <a:pt x="169005" y="156192"/>
                    </a:lnTo>
                    <a:lnTo>
                      <a:pt x="169005" y="150258"/>
                    </a:lnTo>
                    <a:close/>
                    <a:moveTo>
                      <a:pt x="181186" y="150258"/>
                    </a:moveTo>
                    <a:lnTo>
                      <a:pt x="181186" y="156192"/>
                    </a:lnTo>
                    <a:lnTo>
                      <a:pt x="175252" y="156192"/>
                    </a:lnTo>
                    <a:lnTo>
                      <a:pt x="175252" y="150258"/>
                    </a:lnTo>
                    <a:close/>
                    <a:moveTo>
                      <a:pt x="187433" y="150258"/>
                    </a:moveTo>
                    <a:lnTo>
                      <a:pt x="187433" y="156192"/>
                    </a:lnTo>
                    <a:lnTo>
                      <a:pt x="181499" y="156192"/>
                    </a:lnTo>
                    <a:lnTo>
                      <a:pt x="181499" y="150258"/>
                    </a:lnTo>
                    <a:close/>
                    <a:moveTo>
                      <a:pt x="193682" y="150258"/>
                    </a:moveTo>
                    <a:lnTo>
                      <a:pt x="193682" y="156192"/>
                    </a:lnTo>
                    <a:lnTo>
                      <a:pt x="187746" y="156192"/>
                    </a:lnTo>
                    <a:lnTo>
                      <a:pt x="187746" y="150258"/>
                    </a:lnTo>
                    <a:close/>
                    <a:moveTo>
                      <a:pt x="199931" y="150258"/>
                    </a:moveTo>
                    <a:lnTo>
                      <a:pt x="199931" y="156192"/>
                    </a:lnTo>
                    <a:lnTo>
                      <a:pt x="193996" y="156192"/>
                    </a:lnTo>
                    <a:lnTo>
                      <a:pt x="193996" y="150258"/>
                    </a:lnTo>
                    <a:close/>
                    <a:moveTo>
                      <a:pt x="206180" y="150258"/>
                    </a:moveTo>
                    <a:lnTo>
                      <a:pt x="206180" y="156192"/>
                    </a:lnTo>
                    <a:lnTo>
                      <a:pt x="200244" y="156192"/>
                    </a:lnTo>
                    <a:lnTo>
                      <a:pt x="200244" y="150258"/>
                    </a:lnTo>
                    <a:close/>
                    <a:moveTo>
                      <a:pt x="212427" y="150258"/>
                    </a:moveTo>
                    <a:lnTo>
                      <a:pt x="212427" y="156192"/>
                    </a:lnTo>
                    <a:lnTo>
                      <a:pt x="206491" y="156192"/>
                    </a:lnTo>
                    <a:lnTo>
                      <a:pt x="206491" y="150258"/>
                    </a:lnTo>
                    <a:close/>
                    <a:moveTo>
                      <a:pt x="218674" y="150258"/>
                    </a:moveTo>
                    <a:lnTo>
                      <a:pt x="218674" y="156192"/>
                    </a:lnTo>
                    <a:lnTo>
                      <a:pt x="212739" y="156192"/>
                    </a:lnTo>
                    <a:lnTo>
                      <a:pt x="212739" y="150258"/>
                    </a:lnTo>
                    <a:close/>
                    <a:moveTo>
                      <a:pt x="224921" y="150258"/>
                    </a:moveTo>
                    <a:lnTo>
                      <a:pt x="224921" y="156192"/>
                    </a:lnTo>
                    <a:lnTo>
                      <a:pt x="218987" y="156192"/>
                    </a:lnTo>
                    <a:lnTo>
                      <a:pt x="218987" y="150258"/>
                    </a:lnTo>
                    <a:close/>
                    <a:moveTo>
                      <a:pt x="231170" y="150258"/>
                    </a:moveTo>
                    <a:lnTo>
                      <a:pt x="231170" y="156192"/>
                    </a:lnTo>
                    <a:lnTo>
                      <a:pt x="225234" y="156192"/>
                    </a:lnTo>
                    <a:lnTo>
                      <a:pt x="225234" y="150258"/>
                    </a:lnTo>
                    <a:close/>
                    <a:moveTo>
                      <a:pt x="237417" y="150258"/>
                    </a:moveTo>
                    <a:lnTo>
                      <a:pt x="237417" y="156192"/>
                    </a:lnTo>
                    <a:lnTo>
                      <a:pt x="231481" y="156192"/>
                    </a:lnTo>
                    <a:lnTo>
                      <a:pt x="231481" y="150258"/>
                    </a:lnTo>
                    <a:close/>
                    <a:moveTo>
                      <a:pt x="243664" y="150258"/>
                    </a:moveTo>
                    <a:lnTo>
                      <a:pt x="243664" y="156192"/>
                    </a:lnTo>
                    <a:lnTo>
                      <a:pt x="237729" y="156192"/>
                    </a:lnTo>
                    <a:lnTo>
                      <a:pt x="237729" y="150258"/>
                    </a:lnTo>
                    <a:close/>
                    <a:moveTo>
                      <a:pt x="249911" y="150258"/>
                    </a:moveTo>
                    <a:lnTo>
                      <a:pt x="249911" y="156192"/>
                    </a:lnTo>
                    <a:lnTo>
                      <a:pt x="243977" y="156192"/>
                    </a:lnTo>
                    <a:lnTo>
                      <a:pt x="243977" y="150258"/>
                    </a:lnTo>
                    <a:close/>
                    <a:moveTo>
                      <a:pt x="256161" y="150258"/>
                    </a:moveTo>
                    <a:lnTo>
                      <a:pt x="256161" y="156192"/>
                    </a:lnTo>
                    <a:lnTo>
                      <a:pt x="250225" y="156192"/>
                    </a:lnTo>
                    <a:lnTo>
                      <a:pt x="250225" y="150258"/>
                    </a:lnTo>
                    <a:close/>
                    <a:moveTo>
                      <a:pt x="262409" y="150258"/>
                    </a:moveTo>
                    <a:lnTo>
                      <a:pt x="262409" y="156192"/>
                    </a:lnTo>
                    <a:lnTo>
                      <a:pt x="256474" y="156192"/>
                    </a:lnTo>
                    <a:lnTo>
                      <a:pt x="256474" y="150258"/>
                    </a:lnTo>
                    <a:close/>
                    <a:moveTo>
                      <a:pt x="268656" y="150258"/>
                    </a:moveTo>
                    <a:lnTo>
                      <a:pt x="268656" y="156192"/>
                    </a:lnTo>
                    <a:lnTo>
                      <a:pt x="262721" y="156192"/>
                    </a:lnTo>
                    <a:lnTo>
                      <a:pt x="262721" y="150258"/>
                    </a:lnTo>
                    <a:close/>
                    <a:moveTo>
                      <a:pt x="274904" y="150258"/>
                    </a:moveTo>
                    <a:lnTo>
                      <a:pt x="274904" y="156192"/>
                    </a:lnTo>
                    <a:lnTo>
                      <a:pt x="268968" y="156192"/>
                    </a:lnTo>
                    <a:lnTo>
                      <a:pt x="268968" y="150258"/>
                    </a:lnTo>
                    <a:close/>
                    <a:moveTo>
                      <a:pt x="158" y="0"/>
                    </a:moveTo>
                    <a:lnTo>
                      <a:pt x="158" y="157"/>
                    </a:lnTo>
                    <a:lnTo>
                      <a:pt x="0" y="157"/>
                    </a:lnTo>
                    <a:lnTo>
                      <a:pt x="0" y="156350"/>
                    </a:lnTo>
                    <a:lnTo>
                      <a:pt x="158" y="156350"/>
                    </a:lnTo>
                    <a:lnTo>
                      <a:pt x="158" y="156508"/>
                    </a:lnTo>
                    <a:lnTo>
                      <a:pt x="275059" y="156508"/>
                    </a:lnTo>
                    <a:lnTo>
                      <a:pt x="275059" y="156350"/>
                    </a:lnTo>
                    <a:lnTo>
                      <a:pt x="275215" y="156350"/>
                    </a:lnTo>
                    <a:lnTo>
                      <a:pt x="275215" y="155"/>
                    </a:lnTo>
                    <a:lnTo>
                      <a:pt x="275059" y="155"/>
                    </a:lnTo>
                    <a:lnTo>
                      <a:pt x="27505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1845" name="Google Shape;1845;p25"/>
              <p:cNvCxnSpPr/>
              <p:nvPr/>
            </p:nvCxnSpPr>
            <p:spPr>
              <a:xfrm>
                <a:off x="607100" y="213850"/>
                <a:ext cx="0" cy="47208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6" name="Google Shape;1846;p25"/>
              <p:cNvCxnSpPr/>
              <p:nvPr/>
            </p:nvCxnSpPr>
            <p:spPr>
              <a:xfrm>
                <a:off x="552800" y="213850"/>
                <a:ext cx="0" cy="47208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1847" name="Google Shape;1847;p25"/>
              <p:cNvSpPr/>
              <p:nvPr/>
            </p:nvSpPr>
            <p:spPr>
              <a:xfrm>
                <a:off x="309638" y="1298388"/>
                <a:ext cx="108600" cy="108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8" name="Google Shape;1848;p25"/>
              <p:cNvSpPr/>
              <p:nvPr/>
            </p:nvSpPr>
            <p:spPr>
              <a:xfrm>
                <a:off x="309638" y="485688"/>
                <a:ext cx="108600" cy="108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9" name="Google Shape;1849;p25"/>
              <p:cNvSpPr/>
              <p:nvPr/>
            </p:nvSpPr>
            <p:spPr>
              <a:xfrm>
                <a:off x="309638" y="4549188"/>
                <a:ext cx="108600" cy="108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0" name="Google Shape;1850;p25"/>
              <p:cNvSpPr/>
              <p:nvPr/>
            </p:nvSpPr>
            <p:spPr>
              <a:xfrm>
                <a:off x="309638" y="3736488"/>
                <a:ext cx="108600" cy="108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1" name="Google Shape;1851;p25"/>
              <p:cNvSpPr/>
              <p:nvPr/>
            </p:nvSpPr>
            <p:spPr>
              <a:xfrm>
                <a:off x="309638" y="2923788"/>
                <a:ext cx="108600" cy="108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2" name="Google Shape;1852;p25"/>
              <p:cNvSpPr/>
              <p:nvPr/>
            </p:nvSpPr>
            <p:spPr>
              <a:xfrm>
                <a:off x="309638" y="2111088"/>
                <a:ext cx="108600" cy="108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853" name="Google Shape;1853;p25"/>
          <p:cNvGrpSpPr/>
          <p:nvPr/>
        </p:nvGrpSpPr>
        <p:grpSpPr>
          <a:xfrm>
            <a:off x="234700" y="128839"/>
            <a:ext cx="9333352" cy="5484023"/>
            <a:chOff x="234700" y="128839"/>
            <a:chExt cx="9333352" cy="5484023"/>
          </a:xfrm>
        </p:grpSpPr>
        <p:grpSp>
          <p:nvGrpSpPr>
            <p:cNvPr id="1854" name="Google Shape;1854;p25"/>
            <p:cNvGrpSpPr/>
            <p:nvPr/>
          </p:nvGrpSpPr>
          <p:grpSpPr>
            <a:xfrm rot="4425474" flipH="1">
              <a:off x="7536848" y="3628860"/>
              <a:ext cx="1940359" cy="1644990"/>
              <a:chOff x="-526246" y="128858"/>
              <a:chExt cx="1940335" cy="1644971"/>
            </a:xfrm>
          </p:grpSpPr>
          <p:grpSp>
            <p:nvGrpSpPr>
              <p:cNvPr id="1855" name="Google Shape;1855;p25"/>
              <p:cNvGrpSpPr/>
              <p:nvPr/>
            </p:nvGrpSpPr>
            <p:grpSpPr>
              <a:xfrm rot="-1788659">
                <a:off x="1029677" y="201277"/>
                <a:ext cx="351497" cy="225982"/>
                <a:chOff x="2671300" y="2198700"/>
                <a:chExt cx="351525" cy="226000"/>
              </a:xfrm>
            </p:grpSpPr>
            <p:sp>
              <p:nvSpPr>
                <p:cNvPr id="1856" name="Google Shape;1856;p25"/>
                <p:cNvSpPr/>
                <p:nvPr/>
              </p:nvSpPr>
              <p:spPr>
                <a:xfrm>
                  <a:off x="2671300" y="2198700"/>
                  <a:ext cx="351525" cy="22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61" h="9017" fill="none" extrusionOk="0">
                      <a:moveTo>
                        <a:pt x="2351" y="0"/>
                      </a:moveTo>
                      <a:cubicBezTo>
                        <a:pt x="5547" y="2694"/>
                        <a:pt x="10865" y="6323"/>
                        <a:pt x="14060" y="9016"/>
                      </a:cubicBezTo>
                      <a:cubicBezTo>
                        <a:pt x="9199" y="8605"/>
                        <a:pt x="5250" y="8309"/>
                        <a:pt x="0" y="7601"/>
                      </a:cubicBezTo>
                      <a:cubicBezTo>
                        <a:pt x="297" y="6734"/>
                        <a:pt x="1027" y="4291"/>
                        <a:pt x="1164" y="4246"/>
                      </a:cubicBezTo>
                      <a:cubicBezTo>
                        <a:pt x="1255" y="4223"/>
                        <a:pt x="5364" y="5592"/>
                        <a:pt x="7350" y="6254"/>
                      </a:cubicBezTo>
                      <a:cubicBezTo>
                        <a:pt x="5159" y="5067"/>
                        <a:pt x="3447" y="4451"/>
                        <a:pt x="1415" y="3424"/>
                      </a:cubicBezTo>
                      <a:cubicBezTo>
                        <a:pt x="1712" y="2488"/>
                        <a:pt x="2077" y="936"/>
                        <a:pt x="2351" y="0"/>
                      </a:cubicBezTo>
                      <a:close/>
                    </a:path>
                  </a:pathLst>
                </a:custGeom>
                <a:noFill/>
                <a:ln w="19050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57" name="Google Shape;1857;p25"/>
                <p:cNvSpPr/>
                <p:nvPr/>
              </p:nvSpPr>
              <p:spPr>
                <a:xfrm>
                  <a:off x="2706675" y="2283725"/>
                  <a:ext cx="4575" cy="23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" h="937" fill="none" extrusionOk="0">
                      <a:moveTo>
                        <a:pt x="0" y="0"/>
                      </a:moveTo>
                      <a:cubicBezTo>
                        <a:pt x="69" y="343"/>
                        <a:pt x="114" y="594"/>
                        <a:pt x="183" y="936"/>
                      </a:cubicBezTo>
                    </a:path>
                  </a:pathLst>
                </a:custGeom>
                <a:noFill/>
                <a:ln w="19050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58" name="Google Shape;1858;p25"/>
                <p:cNvSpPr/>
                <p:nvPr/>
              </p:nvSpPr>
              <p:spPr>
                <a:xfrm>
                  <a:off x="2718650" y="2397850"/>
                  <a:ext cx="301900" cy="2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76" h="1074" fill="none" extrusionOk="0">
                      <a:moveTo>
                        <a:pt x="12075" y="1073"/>
                      </a:moveTo>
                      <a:cubicBezTo>
                        <a:pt x="6666" y="1005"/>
                        <a:pt x="3949" y="982"/>
                        <a:pt x="138" y="822"/>
                      </a:cubicBezTo>
                      <a:cubicBezTo>
                        <a:pt x="92" y="548"/>
                        <a:pt x="46" y="274"/>
                        <a:pt x="1" y="0"/>
                      </a:cubicBezTo>
                    </a:path>
                  </a:pathLst>
                </a:custGeom>
                <a:noFill/>
                <a:ln w="19050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859" name="Google Shape;1859;p25"/>
              <p:cNvSpPr/>
              <p:nvPr/>
            </p:nvSpPr>
            <p:spPr>
              <a:xfrm rot="-1788659">
                <a:off x="-451083" y="658040"/>
                <a:ext cx="1676414" cy="748614"/>
              </a:xfrm>
              <a:custGeom>
                <a:avLst/>
                <a:gdLst/>
                <a:ahLst/>
                <a:cxnLst/>
                <a:rect l="l" t="t" r="r" b="b"/>
                <a:pathLst>
                  <a:path w="67062" h="29947" fill="none" extrusionOk="0">
                    <a:moveTo>
                      <a:pt x="67061" y="4542"/>
                    </a:moveTo>
                    <a:cubicBezTo>
                      <a:pt x="54850" y="0"/>
                      <a:pt x="40972" y="23"/>
                      <a:pt x="28760" y="4656"/>
                    </a:cubicBezTo>
                    <a:cubicBezTo>
                      <a:pt x="16572" y="9267"/>
                      <a:pt x="6141" y="18420"/>
                      <a:pt x="1" y="29947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60" name="Google Shape;1860;p25"/>
            <p:cNvSpPr/>
            <p:nvPr/>
          </p:nvSpPr>
          <p:spPr>
            <a:xfrm>
              <a:off x="3162963" y="4820200"/>
              <a:ext cx="122125" cy="135850"/>
            </a:xfrm>
            <a:custGeom>
              <a:avLst/>
              <a:gdLst/>
              <a:ahLst/>
              <a:cxnLst/>
              <a:rect l="l" t="t" r="r" b="b"/>
              <a:pathLst>
                <a:path w="4885" h="5434" fill="none" extrusionOk="0">
                  <a:moveTo>
                    <a:pt x="274" y="3493"/>
                  </a:moveTo>
                  <a:cubicBezTo>
                    <a:pt x="411" y="4452"/>
                    <a:pt x="1370" y="5273"/>
                    <a:pt x="2351" y="5319"/>
                  </a:cubicBezTo>
                  <a:cubicBezTo>
                    <a:pt x="3903" y="5433"/>
                    <a:pt x="4702" y="4315"/>
                    <a:pt x="4816" y="3151"/>
                  </a:cubicBezTo>
                  <a:cubicBezTo>
                    <a:pt x="4885" y="2420"/>
                    <a:pt x="4519" y="1507"/>
                    <a:pt x="3903" y="1119"/>
                  </a:cubicBezTo>
                  <a:cubicBezTo>
                    <a:pt x="2191" y="1"/>
                    <a:pt x="0" y="1530"/>
                    <a:pt x="274" y="3493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61" name="Google Shape;1861;p25"/>
            <p:cNvGrpSpPr/>
            <p:nvPr/>
          </p:nvGrpSpPr>
          <p:grpSpPr>
            <a:xfrm>
              <a:off x="6525500" y="4704313"/>
              <a:ext cx="103900" cy="115875"/>
              <a:chOff x="1385075" y="3682325"/>
              <a:chExt cx="103900" cy="115875"/>
            </a:xfrm>
          </p:grpSpPr>
          <p:sp>
            <p:nvSpPr>
              <p:cNvPr id="1862" name="Google Shape;1862;p25"/>
              <p:cNvSpPr/>
              <p:nvPr/>
            </p:nvSpPr>
            <p:spPr>
              <a:xfrm>
                <a:off x="1399350" y="3682325"/>
                <a:ext cx="86200" cy="115875"/>
              </a:xfrm>
              <a:custGeom>
                <a:avLst/>
                <a:gdLst/>
                <a:ahLst/>
                <a:cxnLst/>
                <a:rect l="l" t="t" r="r" b="b"/>
                <a:pathLst>
                  <a:path w="3448" h="4635" fill="none" extrusionOk="0">
                    <a:moveTo>
                      <a:pt x="0" y="1"/>
                    </a:moveTo>
                    <a:cubicBezTo>
                      <a:pt x="1073" y="1599"/>
                      <a:pt x="2215" y="3128"/>
                      <a:pt x="3447" y="4634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3" name="Google Shape;1863;p25"/>
              <p:cNvSpPr/>
              <p:nvPr/>
            </p:nvSpPr>
            <p:spPr>
              <a:xfrm>
                <a:off x="1385075" y="3685200"/>
                <a:ext cx="103900" cy="110725"/>
              </a:xfrm>
              <a:custGeom>
                <a:avLst/>
                <a:gdLst/>
                <a:ahLst/>
                <a:cxnLst/>
                <a:rect l="l" t="t" r="r" b="b"/>
                <a:pathLst>
                  <a:path w="4156" h="4429" fill="none" extrusionOk="0">
                    <a:moveTo>
                      <a:pt x="1" y="4428"/>
                    </a:moveTo>
                    <a:cubicBezTo>
                      <a:pt x="1644" y="2785"/>
                      <a:pt x="2534" y="1666"/>
                      <a:pt x="4155" y="0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64" name="Google Shape;1864;p25"/>
            <p:cNvSpPr/>
            <p:nvPr/>
          </p:nvSpPr>
          <p:spPr>
            <a:xfrm>
              <a:off x="8539154" y="433650"/>
              <a:ext cx="257148" cy="278799"/>
            </a:xfrm>
            <a:custGeom>
              <a:avLst/>
              <a:gdLst/>
              <a:ahLst/>
              <a:cxnLst/>
              <a:rect l="l" t="t" r="r" b="b"/>
              <a:pathLst>
                <a:path w="7803" h="8460" extrusionOk="0">
                  <a:moveTo>
                    <a:pt x="5958" y="1015"/>
                  </a:moveTo>
                  <a:lnTo>
                    <a:pt x="5270" y="3433"/>
                  </a:lnTo>
                  <a:lnTo>
                    <a:pt x="3993" y="2794"/>
                  </a:lnTo>
                  <a:lnTo>
                    <a:pt x="5958" y="1015"/>
                  </a:lnTo>
                  <a:close/>
                  <a:moveTo>
                    <a:pt x="1414" y="2059"/>
                  </a:moveTo>
                  <a:lnTo>
                    <a:pt x="3117" y="2912"/>
                  </a:lnTo>
                  <a:lnTo>
                    <a:pt x="2229" y="3716"/>
                  </a:lnTo>
                  <a:lnTo>
                    <a:pt x="1414" y="2059"/>
                  </a:lnTo>
                  <a:close/>
                  <a:moveTo>
                    <a:pt x="5584" y="4146"/>
                  </a:moveTo>
                  <a:lnTo>
                    <a:pt x="6706" y="4710"/>
                  </a:lnTo>
                  <a:lnTo>
                    <a:pt x="5373" y="4888"/>
                  </a:lnTo>
                  <a:lnTo>
                    <a:pt x="5584" y="4146"/>
                  </a:lnTo>
                  <a:close/>
                  <a:moveTo>
                    <a:pt x="3595" y="3151"/>
                  </a:moveTo>
                  <a:lnTo>
                    <a:pt x="5130" y="3919"/>
                  </a:lnTo>
                  <a:lnTo>
                    <a:pt x="4834" y="4958"/>
                  </a:lnTo>
                  <a:lnTo>
                    <a:pt x="2964" y="5208"/>
                  </a:lnTo>
                  <a:lnTo>
                    <a:pt x="2457" y="4179"/>
                  </a:lnTo>
                  <a:lnTo>
                    <a:pt x="3595" y="3151"/>
                  </a:lnTo>
                  <a:close/>
                  <a:moveTo>
                    <a:pt x="2074" y="4528"/>
                  </a:moveTo>
                  <a:lnTo>
                    <a:pt x="2445" y="5280"/>
                  </a:lnTo>
                  <a:lnTo>
                    <a:pt x="1034" y="5469"/>
                  </a:lnTo>
                  <a:lnTo>
                    <a:pt x="2074" y="4528"/>
                  </a:lnTo>
                  <a:close/>
                  <a:moveTo>
                    <a:pt x="4686" y="5480"/>
                  </a:moveTo>
                  <a:lnTo>
                    <a:pt x="4104" y="7522"/>
                  </a:lnTo>
                  <a:lnTo>
                    <a:pt x="3197" y="5680"/>
                  </a:lnTo>
                  <a:lnTo>
                    <a:pt x="4686" y="5480"/>
                  </a:lnTo>
                  <a:close/>
                  <a:moveTo>
                    <a:pt x="6436" y="1"/>
                  </a:moveTo>
                  <a:cubicBezTo>
                    <a:pt x="6376" y="1"/>
                    <a:pt x="6316" y="23"/>
                    <a:pt x="6269" y="65"/>
                  </a:cubicBezTo>
                  <a:lnTo>
                    <a:pt x="3515" y="2555"/>
                  </a:lnTo>
                  <a:lnTo>
                    <a:pt x="975" y="1283"/>
                  </a:lnTo>
                  <a:cubicBezTo>
                    <a:pt x="940" y="1266"/>
                    <a:pt x="901" y="1257"/>
                    <a:pt x="863" y="1257"/>
                  </a:cubicBezTo>
                  <a:cubicBezTo>
                    <a:pt x="799" y="1257"/>
                    <a:pt x="736" y="1282"/>
                    <a:pt x="688" y="1329"/>
                  </a:cubicBezTo>
                  <a:cubicBezTo>
                    <a:pt x="613" y="1405"/>
                    <a:pt x="593" y="1520"/>
                    <a:pt x="640" y="1616"/>
                  </a:cubicBezTo>
                  <a:lnTo>
                    <a:pt x="1845" y="4063"/>
                  </a:lnTo>
                  <a:lnTo>
                    <a:pt x="105" y="5636"/>
                  </a:lnTo>
                  <a:cubicBezTo>
                    <a:pt x="23" y="5709"/>
                    <a:pt x="0" y="5827"/>
                    <a:pt x="46" y="5925"/>
                  </a:cubicBezTo>
                  <a:cubicBezTo>
                    <a:pt x="86" y="6011"/>
                    <a:pt x="170" y="6070"/>
                    <a:pt x="263" y="6070"/>
                  </a:cubicBezTo>
                  <a:cubicBezTo>
                    <a:pt x="277" y="6070"/>
                    <a:pt x="291" y="6069"/>
                    <a:pt x="305" y="6066"/>
                  </a:cubicBezTo>
                  <a:lnTo>
                    <a:pt x="2676" y="5749"/>
                  </a:lnTo>
                  <a:lnTo>
                    <a:pt x="3943" y="8321"/>
                  </a:lnTo>
                  <a:cubicBezTo>
                    <a:pt x="3986" y="8406"/>
                    <a:pt x="4073" y="8460"/>
                    <a:pt x="4167" y="8460"/>
                  </a:cubicBezTo>
                  <a:lnTo>
                    <a:pt x="4189" y="8460"/>
                  </a:lnTo>
                  <a:cubicBezTo>
                    <a:pt x="4292" y="8450"/>
                    <a:pt x="4377" y="8380"/>
                    <a:pt x="4405" y="8281"/>
                  </a:cubicBezTo>
                  <a:lnTo>
                    <a:pt x="5224" y="5409"/>
                  </a:lnTo>
                  <a:lnTo>
                    <a:pt x="7574" y="5095"/>
                  </a:lnTo>
                  <a:cubicBezTo>
                    <a:pt x="7681" y="5081"/>
                    <a:pt x="7768" y="4998"/>
                    <a:pt x="7786" y="4890"/>
                  </a:cubicBezTo>
                  <a:cubicBezTo>
                    <a:pt x="7802" y="4783"/>
                    <a:pt x="7749" y="4676"/>
                    <a:pt x="7651" y="4627"/>
                  </a:cubicBezTo>
                  <a:lnTo>
                    <a:pt x="5722" y="3661"/>
                  </a:lnTo>
                  <a:lnTo>
                    <a:pt x="6675" y="319"/>
                  </a:lnTo>
                  <a:cubicBezTo>
                    <a:pt x="6706" y="211"/>
                    <a:pt x="6661" y="98"/>
                    <a:pt x="6567" y="39"/>
                  </a:cubicBezTo>
                  <a:cubicBezTo>
                    <a:pt x="6527" y="13"/>
                    <a:pt x="6482" y="1"/>
                    <a:pt x="64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65" name="Google Shape;1865;p25"/>
            <p:cNvGrpSpPr/>
            <p:nvPr/>
          </p:nvGrpSpPr>
          <p:grpSpPr>
            <a:xfrm>
              <a:off x="5053060" y="128839"/>
              <a:ext cx="195076" cy="215146"/>
              <a:chOff x="3080000" y="3727500"/>
              <a:chExt cx="99625" cy="109875"/>
            </a:xfrm>
          </p:grpSpPr>
          <p:sp>
            <p:nvSpPr>
              <p:cNvPr id="1866" name="Google Shape;1866;p25"/>
              <p:cNvSpPr/>
              <p:nvPr/>
            </p:nvSpPr>
            <p:spPr>
              <a:xfrm>
                <a:off x="3096775" y="3751800"/>
                <a:ext cx="60225" cy="59975"/>
              </a:xfrm>
              <a:custGeom>
                <a:avLst/>
                <a:gdLst/>
                <a:ahLst/>
                <a:cxnLst/>
                <a:rect l="l" t="t" r="r" b="b"/>
                <a:pathLst>
                  <a:path w="2409" h="2399" extrusionOk="0">
                    <a:moveTo>
                      <a:pt x="187" y="0"/>
                    </a:moveTo>
                    <a:cubicBezTo>
                      <a:pt x="137" y="0"/>
                      <a:pt x="88" y="23"/>
                      <a:pt x="56" y="66"/>
                    </a:cubicBezTo>
                    <a:cubicBezTo>
                      <a:pt x="1" y="139"/>
                      <a:pt x="15" y="243"/>
                      <a:pt x="89" y="298"/>
                    </a:cubicBezTo>
                    <a:cubicBezTo>
                      <a:pt x="853" y="875"/>
                      <a:pt x="1524" y="1560"/>
                      <a:pt x="2089" y="2331"/>
                    </a:cubicBezTo>
                    <a:cubicBezTo>
                      <a:pt x="2121" y="2376"/>
                      <a:pt x="2171" y="2399"/>
                      <a:pt x="2223" y="2399"/>
                    </a:cubicBezTo>
                    <a:cubicBezTo>
                      <a:pt x="2256" y="2399"/>
                      <a:pt x="2291" y="2388"/>
                      <a:pt x="2319" y="2369"/>
                    </a:cubicBezTo>
                    <a:cubicBezTo>
                      <a:pt x="2393" y="2315"/>
                      <a:pt x="2409" y="2211"/>
                      <a:pt x="2355" y="2137"/>
                    </a:cubicBezTo>
                    <a:cubicBezTo>
                      <a:pt x="1773" y="1340"/>
                      <a:pt x="1077" y="631"/>
                      <a:pt x="287" y="35"/>
                    </a:cubicBezTo>
                    <a:cubicBezTo>
                      <a:pt x="257" y="11"/>
                      <a:pt x="222" y="0"/>
                      <a:pt x="18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7" name="Google Shape;1867;p25"/>
              <p:cNvSpPr/>
              <p:nvPr/>
            </p:nvSpPr>
            <p:spPr>
              <a:xfrm>
                <a:off x="3106225" y="3744750"/>
                <a:ext cx="45925" cy="73150"/>
              </a:xfrm>
              <a:custGeom>
                <a:avLst/>
                <a:gdLst/>
                <a:ahLst/>
                <a:cxnLst/>
                <a:rect l="l" t="t" r="r" b="b"/>
                <a:pathLst>
                  <a:path w="1837" h="2926" extrusionOk="0">
                    <a:moveTo>
                      <a:pt x="1648" y="1"/>
                    </a:moveTo>
                    <a:cubicBezTo>
                      <a:pt x="1590" y="1"/>
                      <a:pt x="1534" y="31"/>
                      <a:pt x="1504" y="85"/>
                    </a:cubicBezTo>
                    <a:lnTo>
                      <a:pt x="45" y="2680"/>
                    </a:lnTo>
                    <a:cubicBezTo>
                      <a:pt x="0" y="2759"/>
                      <a:pt x="29" y="2860"/>
                      <a:pt x="108" y="2905"/>
                    </a:cubicBezTo>
                    <a:cubicBezTo>
                      <a:pt x="134" y="2920"/>
                      <a:pt x="162" y="2926"/>
                      <a:pt x="189" y="2926"/>
                    </a:cubicBezTo>
                    <a:cubicBezTo>
                      <a:pt x="246" y="2926"/>
                      <a:pt x="303" y="2895"/>
                      <a:pt x="333" y="2842"/>
                    </a:cubicBezTo>
                    <a:lnTo>
                      <a:pt x="1792" y="248"/>
                    </a:lnTo>
                    <a:cubicBezTo>
                      <a:pt x="1836" y="168"/>
                      <a:pt x="1809" y="68"/>
                      <a:pt x="1729" y="23"/>
                    </a:cubicBezTo>
                    <a:cubicBezTo>
                      <a:pt x="1703" y="8"/>
                      <a:pt x="1675" y="1"/>
                      <a:pt x="164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8" name="Google Shape;1868;p25"/>
              <p:cNvSpPr/>
              <p:nvPr/>
            </p:nvSpPr>
            <p:spPr>
              <a:xfrm>
                <a:off x="3080000" y="3775125"/>
                <a:ext cx="99625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3985" h="576" extrusionOk="0">
                    <a:moveTo>
                      <a:pt x="3405" y="1"/>
                    </a:moveTo>
                    <a:cubicBezTo>
                      <a:pt x="2317" y="1"/>
                      <a:pt x="1225" y="84"/>
                      <a:pt x="152" y="247"/>
                    </a:cubicBezTo>
                    <a:cubicBezTo>
                      <a:pt x="62" y="260"/>
                      <a:pt x="1" y="345"/>
                      <a:pt x="13" y="435"/>
                    </a:cubicBezTo>
                    <a:cubicBezTo>
                      <a:pt x="27" y="517"/>
                      <a:pt x="97" y="575"/>
                      <a:pt x="178" y="575"/>
                    </a:cubicBezTo>
                    <a:cubicBezTo>
                      <a:pt x="185" y="575"/>
                      <a:pt x="194" y="574"/>
                      <a:pt x="202" y="574"/>
                    </a:cubicBezTo>
                    <a:cubicBezTo>
                      <a:pt x="1260" y="413"/>
                      <a:pt x="2338" y="332"/>
                      <a:pt x="3411" y="332"/>
                    </a:cubicBezTo>
                    <a:cubicBezTo>
                      <a:pt x="3546" y="332"/>
                      <a:pt x="3680" y="333"/>
                      <a:pt x="3815" y="336"/>
                    </a:cubicBezTo>
                    <a:cubicBezTo>
                      <a:pt x="3904" y="331"/>
                      <a:pt x="3982" y="264"/>
                      <a:pt x="3983" y="173"/>
                    </a:cubicBezTo>
                    <a:cubicBezTo>
                      <a:pt x="3984" y="81"/>
                      <a:pt x="3912" y="6"/>
                      <a:pt x="3821" y="5"/>
                    </a:cubicBezTo>
                    <a:cubicBezTo>
                      <a:pt x="3682" y="2"/>
                      <a:pt x="3543" y="1"/>
                      <a:pt x="340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9" name="Google Shape;1869;p25"/>
              <p:cNvSpPr/>
              <p:nvPr/>
            </p:nvSpPr>
            <p:spPr>
              <a:xfrm>
                <a:off x="3124475" y="3727500"/>
                <a:ext cx="10275" cy="109875"/>
              </a:xfrm>
              <a:custGeom>
                <a:avLst/>
                <a:gdLst/>
                <a:ahLst/>
                <a:cxnLst/>
                <a:rect l="l" t="t" r="r" b="b"/>
                <a:pathLst>
                  <a:path w="411" h="4395" extrusionOk="0">
                    <a:moveTo>
                      <a:pt x="174" y="0"/>
                    </a:moveTo>
                    <a:cubicBezTo>
                      <a:pt x="171" y="0"/>
                      <a:pt x="167" y="1"/>
                      <a:pt x="164" y="1"/>
                    </a:cubicBezTo>
                    <a:cubicBezTo>
                      <a:pt x="73" y="4"/>
                      <a:pt x="1" y="78"/>
                      <a:pt x="2" y="169"/>
                    </a:cubicBezTo>
                    <a:lnTo>
                      <a:pt x="78" y="4232"/>
                    </a:lnTo>
                    <a:cubicBezTo>
                      <a:pt x="79" y="4322"/>
                      <a:pt x="153" y="4394"/>
                      <a:pt x="243" y="4394"/>
                    </a:cubicBezTo>
                    <a:cubicBezTo>
                      <a:pt x="243" y="4394"/>
                      <a:pt x="244" y="4394"/>
                      <a:pt x="247" y="4392"/>
                    </a:cubicBezTo>
                    <a:cubicBezTo>
                      <a:pt x="338" y="4391"/>
                      <a:pt x="410" y="4316"/>
                      <a:pt x="409" y="4224"/>
                    </a:cubicBezTo>
                    <a:lnTo>
                      <a:pt x="333" y="163"/>
                    </a:lnTo>
                    <a:cubicBezTo>
                      <a:pt x="331" y="75"/>
                      <a:pt x="254" y="0"/>
                      <a:pt x="17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70" name="Google Shape;1870;p25"/>
            <p:cNvGrpSpPr/>
            <p:nvPr/>
          </p:nvGrpSpPr>
          <p:grpSpPr>
            <a:xfrm rot="3544474" flipH="1">
              <a:off x="350098" y="2565095"/>
              <a:ext cx="351510" cy="225990"/>
              <a:chOff x="2671300" y="2198700"/>
              <a:chExt cx="351525" cy="226000"/>
            </a:xfrm>
          </p:grpSpPr>
          <p:sp>
            <p:nvSpPr>
              <p:cNvPr id="1871" name="Google Shape;1871;p25"/>
              <p:cNvSpPr/>
              <p:nvPr/>
            </p:nvSpPr>
            <p:spPr>
              <a:xfrm>
                <a:off x="2671300" y="2198700"/>
                <a:ext cx="351525" cy="225425"/>
              </a:xfrm>
              <a:custGeom>
                <a:avLst/>
                <a:gdLst/>
                <a:ahLst/>
                <a:cxnLst/>
                <a:rect l="l" t="t" r="r" b="b"/>
                <a:pathLst>
                  <a:path w="14061" h="9017" fill="none" extrusionOk="0">
                    <a:moveTo>
                      <a:pt x="2351" y="0"/>
                    </a:moveTo>
                    <a:cubicBezTo>
                      <a:pt x="5547" y="2694"/>
                      <a:pt x="10865" y="6323"/>
                      <a:pt x="14060" y="9016"/>
                    </a:cubicBezTo>
                    <a:cubicBezTo>
                      <a:pt x="9199" y="8605"/>
                      <a:pt x="5250" y="8309"/>
                      <a:pt x="0" y="7601"/>
                    </a:cubicBezTo>
                    <a:cubicBezTo>
                      <a:pt x="297" y="6734"/>
                      <a:pt x="1027" y="4291"/>
                      <a:pt x="1164" y="4246"/>
                    </a:cubicBezTo>
                    <a:cubicBezTo>
                      <a:pt x="1255" y="4223"/>
                      <a:pt x="5364" y="5592"/>
                      <a:pt x="7350" y="6254"/>
                    </a:cubicBezTo>
                    <a:cubicBezTo>
                      <a:pt x="5159" y="5067"/>
                      <a:pt x="3447" y="4451"/>
                      <a:pt x="1415" y="3424"/>
                    </a:cubicBezTo>
                    <a:cubicBezTo>
                      <a:pt x="1712" y="2488"/>
                      <a:pt x="2077" y="936"/>
                      <a:pt x="2351" y="0"/>
                    </a:cubicBezTo>
                    <a:close/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2" name="Google Shape;1872;p25"/>
              <p:cNvSpPr/>
              <p:nvPr/>
            </p:nvSpPr>
            <p:spPr>
              <a:xfrm>
                <a:off x="2706675" y="2283725"/>
                <a:ext cx="4575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183" h="937" fill="none" extrusionOk="0">
                    <a:moveTo>
                      <a:pt x="0" y="0"/>
                    </a:moveTo>
                    <a:cubicBezTo>
                      <a:pt x="69" y="343"/>
                      <a:pt x="114" y="594"/>
                      <a:pt x="183" y="936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3" name="Google Shape;1873;p25"/>
              <p:cNvSpPr/>
              <p:nvPr/>
            </p:nvSpPr>
            <p:spPr>
              <a:xfrm>
                <a:off x="2718650" y="2397850"/>
                <a:ext cx="301900" cy="26850"/>
              </a:xfrm>
              <a:custGeom>
                <a:avLst/>
                <a:gdLst/>
                <a:ahLst/>
                <a:cxnLst/>
                <a:rect l="l" t="t" r="r" b="b"/>
                <a:pathLst>
                  <a:path w="12076" h="1074" fill="none" extrusionOk="0">
                    <a:moveTo>
                      <a:pt x="12075" y="1073"/>
                    </a:moveTo>
                    <a:cubicBezTo>
                      <a:pt x="6666" y="1005"/>
                      <a:pt x="3949" y="982"/>
                      <a:pt x="138" y="822"/>
                    </a:cubicBezTo>
                    <a:cubicBezTo>
                      <a:pt x="92" y="548"/>
                      <a:pt x="46" y="274"/>
                      <a:pt x="1" y="0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74" name="Google Shape;1874;p25"/>
            <p:cNvGrpSpPr/>
            <p:nvPr/>
          </p:nvGrpSpPr>
          <p:grpSpPr>
            <a:xfrm>
              <a:off x="8409497" y="2161914"/>
              <a:ext cx="195076" cy="215146"/>
              <a:chOff x="3080000" y="3727500"/>
              <a:chExt cx="99625" cy="109875"/>
            </a:xfrm>
          </p:grpSpPr>
          <p:sp>
            <p:nvSpPr>
              <p:cNvPr id="1875" name="Google Shape;1875;p25"/>
              <p:cNvSpPr/>
              <p:nvPr/>
            </p:nvSpPr>
            <p:spPr>
              <a:xfrm>
                <a:off x="3096775" y="3751800"/>
                <a:ext cx="60225" cy="59975"/>
              </a:xfrm>
              <a:custGeom>
                <a:avLst/>
                <a:gdLst/>
                <a:ahLst/>
                <a:cxnLst/>
                <a:rect l="l" t="t" r="r" b="b"/>
                <a:pathLst>
                  <a:path w="2409" h="2399" extrusionOk="0">
                    <a:moveTo>
                      <a:pt x="187" y="0"/>
                    </a:moveTo>
                    <a:cubicBezTo>
                      <a:pt x="137" y="0"/>
                      <a:pt x="88" y="23"/>
                      <a:pt x="56" y="66"/>
                    </a:cubicBezTo>
                    <a:cubicBezTo>
                      <a:pt x="1" y="139"/>
                      <a:pt x="15" y="243"/>
                      <a:pt x="89" y="298"/>
                    </a:cubicBezTo>
                    <a:cubicBezTo>
                      <a:pt x="853" y="875"/>
                      <a:pt x="1524" y="1560"/>
                      <a:pt x="2089" y="2331"/>
                    </a:cubicBezTo>
                    <a:cubicBezTo>
                      <a:pt x="2121" y="2376"/>
                      <a:pt x="2171" y="2399"/>
                      <a:pt x="2223" y="2399"/>
                    </a:cubicBezTo>
                    <a:cubicBezTo>
                      <a:pt x="2256" y="2399"/>
                      <a:pt x="2291" y="2388"/>
                      <a:pt x="2319" y="2369"/>
                    </a:cubicBezTo>
                    <a:cubicBezTo>
                      <a:pt x="2393" y="2315"/>
                      <a:pt x="2409" y="2211"/>
                      <a:pt x="2355" y="2137"/>
                    </a:cubicBezTo>
                    <a:cubicBezTo>
                      <a:pt x="1773" y="1340"/>
                      <a:pt x="1077" y="631"/>
                      <a:pt x="287" y="35"/>
                    </a:cubicBezTo>
                    <a:cubicBezTo>
                      <a:pt x="257" y="11"/>
                      <a:pt x="222" y="0"/>
                      <a:pt x="18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6" name="Google Shape;1876;p25"/>
              <p:cNvSpPr/>
              <p:nvPr/>
            </p:nvSpPr>
            <p:spPr>
              <a:xfrm>
                <a:off x="3106225" y="3744750"/>
                <a:ext cx="45925" cy="73150"/>
              </a:xfrm>
              <a:custGeom>
                <a:avLst/>
                <a:gdLst/>
                <a:ahLst/>
                <a:cxnLst/>
                <a:rect l="l" t="t" r="r" b="b"/>
                <a:pathLst>
                  <a:path w="1837" h="2926" extrusionOk="0">
                    <a:moveTo>
                      <a:pt x="1648" y="1"/>
                    </a:moveTo>
                    <a:cubicBezTo>
                      <a:pt x="1590" y="1"/>
                      <a:pt x="1534" y="31"/>
                      <a:pt x="1504" y="85"/>
                    </a:cubicBezTo>
                    <a:lnTo>
                      <a:pt x="45" y="2680"/>
                    </a:lnTo>
                    <a:cubicBezTo>
                      <a:pt x="0" y="2759"/>
                      <a:pt x="29" y="2860"/>
                      <a:pt x="108" y="2905"/>
                    </a:cubicBezTo>
                    <a:cubicBezTo>
                      <a:pt x="134" y="2920"/>
                      <a:pt x="162" y="2926"/>
                      <a:pt x="189" y="2926"/>
                    </a:cubicBezTo>
                    <a:cubicBezTo>
                      <a:pt x="246" y="2926"/>
                      <a:pt x="303" y="2895"/>
                      <a:pt x="333" y="2842"/>
                    </a:cubicBezTo>
                    <a:lnTo>
                      <a:pt x="1792" y="248"/>
                    </a:lnTo>
                    <a:cubicBezTo>
                      <a:pt x="1836" y="168"/>
                      <a:pt x="1809" y="68"/>
                      <a:pt x="1729" y="23"/>
                    </a:cubicBezTo>
                    <a:cubicBezTo>
                      <a:pt x="1703" y="8"/>
                      <a:pt x="1675" y="1"/>
                      <a:pt x="164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7" name="Google Shape;1877;p25"/>
              <p:cNvSpPr/>
              <p:nvPr/>
            </p:nvSpPr>
            <p:spPr>
              <a:xfrm>
                <a:off x="3080000" y="3775125"/>
                <a:ext cx="99625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3985" h="576" extrusionOk="0">
                    <a:moveTo>
                      <a:pt x="3405" y="1"/>
                    </a:moveTo>
                    <a:cubicBezTo>
                      <a:pt x="2317" y="1"/>
                      <a:pt x="1225" y="84"/>
                      <a:pt x="152" y="247"/>
                    </a:cubicBezTo>
                    <a:cubicBezTo>
                      <a:pt x="62" y="260"/>
                      <a:pt x="1" y="345"/>
                      <a:pt x="13" y="435"/>
                    </a:cubicBezTo>
                    <a:cubicBezTo>
                      <a:pt x="27" y="517"/>
                      <a:pt x="97" y="575"/>
                      <a:pt x="178" y="575"/>
                    </a:cubicBezTo>
                    <a:cubicBezTo>
                      <a:pt x="185" y="575"/>
                      <a:pt x="194" y="574"/>
                      <a:pt x="202" y="574"/>
                    </a:cubicBezTo>
                    <a:cubicBezTo>
                      <a:pt x="1260" y="413"/>
                      <a:pt x="2338" y="332"/>
                      <a:pt x="3411" y="332"/>
                    </a:cubicBezTo>
                    <a:cubicBezTo>
                      <a:pt x="3546" y="332"/>
                      <a:pt x="3680" y="333"/>
                      <a:pt x="3815" y="336"/>
                    </a:cubicBezTo>
                    <a:cubicBezTo>
                      <a:pt x="3904" y="331"/>
                      <a:pt x="3982" y="264"/>
                      <a:pt x="3983" y="173"/>
                    </a:cubicBezTo>
                    <a:cubicBezTo>
                      <a:pt x="3984" y="81"/>
                      <a:pt x="3912" y="6"/>
                      <a:pt x="3821" y="5"/>
                    </a:cubicBezTo>
                    <a:cubicBezTo>
                      <a:pt x="3682" y="2"/>
                      <a:pt x="3543" y="1"/>
                      <a:pt x="340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8" name="Google Shape;1878;p25"/>
              <p:cNvSpPr/>
              <p:nvPr/>
            </p:nvSpPr>
            <p:spPr>
              <a:xfrm>
                <a:off x="3124475" y="3727500"/>
                <a:ext cx="10275" cy="109875"/>
              </a:xfrm>
              <a:custGeom>
                <a:avLst/>
                <a:gdLst/>
                <a:ahLst/>
                <a:cxnLst/>
                <a:rect l="l" t="t" r="r" b="b"/>
                <a:pathLst>
                  <a:path w="411" h="4395" extrusionOk="0">
                    <a:moveTo>
                      <a:pt x="174" y="0"/>
                    </a:moveTo>
                    <a:cubicBezTo>
                      <a:pt x="171" y="0"/>
                      <a:pt x="167" y="1"/>
                      <a:pt x="164" y="1"/>
                    </a:cubicBezTo>
                    <a:cubicBezTo>
                      <a:pt x="73" y="4"/>
                      <a:pt x="1" y="78"/>
                      <a:pt x="2" y="169"/>
                    </a:cubicBezTo>
                    <a:lnTo>
                      <a:pt x="78" y="4232"/>
                    </a:lnTo>
                    <a:cubicBezTo>
                      <a:pt x="79" y="4322"/>
                      <a:pt x="153" y="4394"/>
                      <a:pt x="243" y="4394"/>
                    </a:cubicBezTo>
                    <a:cubicBezTo>
                      <a:pt x="243" y="4394"/>
                      <a:pt x="244" y="4394"/>
                      <a:pt x="247" y="4392"/>
                    </a:cubicBezTo>
                    <a:cubicBezTo>
                      <a:pt x="338" y="4391"/>
                      <a:pt x="410" y="4316"/>
                      <a:pt x="409" y="4224"/>
                    </a:cubicBezTo>
                    <a:lnTo>
                      <a:pt x="333" y="163"/>
                    </a:lnTo>
                    <a:cubicBezTo>
                      <a:pt x="331" y="75"/>
                      <a:pt x="254" y="0"/>
                      <a:pt x="17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79" name="Google Shape;1879;p25"/>
            <p:cNvGrpSpPr/>
            <p:nvPr/>
          </p:nvGrpSpPr>
          <p:grpSpPr>
            <a:xfrm>
              <a:off x="234700" y="918100"/>
              <a:ext cx="103900" cy="115875"/>
              <a:chOff x="1385075" y="3682325"/>
              <a:chExt cx="103900" cy="115875"/>
            </a:xfrm>
          </p:grpSpPr>
          <p:sp>
            <p:nvSpPr>
              <p:cNvPr id="1880" name="Google Shape;1880;p25"/>
              <p:cNvSpPr/>
              <p:nvPr/>
            </p:nvSpPr>
            <p:spPr>
              <a:xfrm>
                <a:off x="1399350" y="3682325"/>
                <a:ext cx="86200" cy="115875"/>
              </a:xfrm>
              <a:custGeom>
                <a:avLst/>
                <a:gdLst/>
                <a:ahLst/>
                <a:cxnLst/>
                <a:rect l="l" t="t" r="r" b="b"/>
                <a:pathLst>
                  <a:path w="3448" h="4635" fill="none" extrusionOk="0">
                    <a:moveTo>
                      <a:pt x="0" y="1"/>
                    </a:moveTo>
                    <a:cubicBezTo>
                      <a:pt x="1073" y="1599"/>
                      <a:pt x="2215" y="3128"/>
                      <a:pt x="3447" y="4634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1" name="Google Shape;1881;p25"/>
              <p:cNvSpPr/>
              <p:nvPr/>
            </p:nvSpPr>
            <p:spPr>
              <a:xfrm>
                <a:off x="1385075" y="3685200"/>
                <a:ext cx="103900" cy="110725"/>
              </a:xfrm>
              <a:custGeom>
                <a:avLst/>
                <a:gdLst/>
                <a:ahLst/>
                <a:cxnLst/>
                <a:rect l="l" t="t" r="r" b="b"/>
                <a:pathLst>
                  <a:path w="4156" h="4429" fill="none" extrusionOk="0">
                    <a:moveTo>
                      <a:pt x="1" y="4428"/>
                    </a:moveTo>
                    <a:cubicBezTo>
                      <a:pt x="1644" y="2785"/>
                      <a:pt x="2534" y="1666"/>
                      <a:pt x="4155" y="0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82" name="Google Shape;1882;p25"/>
            <p:cNvSpPr/>
            <p:nvPr/>
          </p:nvSpPr>
          <p:spPr>
            <a:xfrm>
              <a:off x="2673313" y="343975"/>
              <a:ext cx="122125" cy="135850"/>
            </a:xfrm>
            <a:custGeom>
              <a:avLst/>
              <a:gdLst/>
              <a:ahLst/>
              <a:cxnLst/>
              <a:rect l="l" t="t" r="r" b="b"/>
              <a:pathLst>
                <a:path w="4885" h="5434" fill="none" extrusionOk="0">
                  <a:moveTo>
                    <a:pt x="274" y="3493"/>
                  </a:moveTo>
                  <a:cubicBezTo>
                    <a:pt x="411" y="4452"/>
                    <a:pt x="1370" y="5273"/>
                    <a:pt x="2351" y="5319"/>
                  </a:cubicBezTo>
                  <a:cubicBezTo>
                    <a:pt x="3903" y="5433"/>
                    <a:pt x="4702" y="4315"/>
                    <a:pt x="4816" y="3151"/>
                  </a:cubicBezTo>
                  <a:cubicBezTo>
                    <a:pt x="4885" y="2420"/>
                    <a:pt x="4519" y="1507"/>
                    <a:pt x="3903" y="1119"/>
                  </a:cubicBezTo>
                  <a:cubicBezTo>
                    <a:pt x="2191" y="1"/>
                    <a:pt x="0" y="1530"/>
                    <a:pt x="274" y="3493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25"/>
            <p:cNvSpPr/>
            <p:nvPr/>
          </p:nvSpPr>
          <p:spPr>
            <a:xfrm>
              <a:off x="455954" y="4541400"/>
              <a:ext cx="257148" cy="278799"/>
            </a:xfrm>
            <a:custGeom>
              <a:avLst/>
              <a:gdLst/>
              <a:ahLst/>
              <a:cxnLst/>
              <a:rect l="l" t="t" r="r" b="b"/>
              <a:pathLst>
                <a:path w="7803" h="8460" extrusionOk="0">
                  <a:moveTo>
                    <a:pt x="5958" y="1015"/>
                  </a:moveTo>
                  <a:lnTo>
                    <a:pt x="5270" y="3433"/>
                  </a:lnTo>
                  <a:lnTo>
                    <a:pt x="3993" y="2794"/>
                  </a:lnTo>
                  <a:lnTo>
                    <a:pt x="5958" y="1015"/>
                  </a:lnTo>
                  <a:close/>
                  <a:moveTo>
                    <a:pt x="1414" y="2059"/>
                  </a:moveTo>
                  <a:lnTo>
                    <a:pt x="3117" y="2912"/>
                  </a:lnTo>
                  <a:lnTo>
                    <a:pt x="2229" y="3716"/>
                  </a:lnTo>
                  <a:lnTo>
                    <a:pt x="1414" y="2059"/>
                  </a:lnTo>
                  <a:close/>
                  <a:moveTo>
                    <a:pt x="5584" y="4146"/>
                  </a:moveTo>
                  <a:lnTo>
                    <a:pt x="6706" y="4710"/>
                  </a:lnTo>
                  <a:lnTo>
                    <a:pt x="5373" y="4888"/>
                  </a:lnTo>
                  <a:lnTo>
                    <a:pt x="5584" y="4146"/>
                  </a:lnTo>
                  <a:close/>
                  <a:moveTo>
                    <a:pt x="3595" y="3151"/>
                  </a:moveTo>
                  <a:lnTo>
                    <a:pt x="5130" y="3919"/>
                  </a:lnTo>
                  <a:lnTo>
                    <a:pt x="4834" y="4958"/>
                  </a:lnTo>
                  <a:lnTo>
                    <a:pt x="2964" y="5208"/>
                  </a:lnTo>
                  <a:lnTo>
                    <a:pt x="2457" y="4179"/>
                  </a:lnTo>
                  <a:lnTo>
                    <a:pt x="3595" y="3151"/>
                  </a:lnTo>
                  <a:close/>
                  <a:moveTo>
                    <a:pt x="2074" y="4528"/>
                  </a:moveTo>
                  <a:lnTo>
                    <a:pt x="2445" y="5280"/>
                  </a:lnTo>
                  <a:lnTo>
                    <a:pt x="1034" y="5469"/>
                  </a:lnTo>
                  <a:lnTo>
                    <a:pt x="2074" y="4528"/>
                  </a:lnTo>
                  <a:close/>
                  <a:moveTo>
                    <a:pt x="4686" y="5480"/>
                  </a:moveTo>
                  <a:lnTo>
                    <a:pt x="4104" y="7522"/>
                  </a:lnTo>
                  <a:lnTo>
                    <a:pt x="3197" y="5680"/>
                  </a:lnTo>
                  <a:lnTo>
                    <a:pt x="4686" y="5480"/>
                  </a:lnTo>
                  <a:close/>
                  <a:moveTo>
                    <a:pt x="6436" y="1"/>
                  </a:moveTo>
                  <a:cubicBezTo>
                    <a:pt x="6376" y="1"/>
                    <a:pt x="6316" y="23"/>
                    <a:pt x="6269" y="65"/>
                  </a:cubicBezTo>
                  <a:lnTo>
                    <a:pt x="3515" y="2555"/>
                  </a:lnTo>
                  <a:lnTo>
                    <a:pt x="975" y="1283"/>
                  </a:lnTo>
                  <a:cubicBezTo>
                    <a:pt x="940" y="1266"/>
                    <a:pt x="901" y="1257"/>
                    <a:pt x="863" y="1257"/>
                  </a:cubicBezTo>
                  <a:cubicBezTo>
                    <a:pt x="799" y="1257"/>
                    <a:pt x="736" y="1282"/>
                    <a:pt x="688" y="1329"/>
                  </a:cubicBezTo>
                  <a:cubicBezTo>
                    <a:pt x="613" y="1405"/>
                    <a:pt x="593" y="1520"/>
                    <a:pt x="640" y="1616"/>
                  </a:cubicBezTo>
                  <a:lnTo>
                    <a:pt x="1845" y="4063"/>
                  </a:lnTo>
                  <a:lnTo>
                    <a:pt x="105" y="5636"/>
                  </a:lnTo>
                  <a:cubicBezTo>
                    <a:pt x="23" y="5709"/>
                    <a:pt x="0" y="5827"/>
                    <a:pt x="46" y="5925"/>
                  </a:cubicBezTo>
                  <a:cubicBezTo>
                    <a:pt x="86" y="6011"/>
                    <a:pt x="170" y="6070"/>
                    <a:pt x="263" y="6070"/>
                  </a:cubicBezTo>
                  <a:cubicBezTo>
                    <a:pt x="277" y="6070"/>
                    <a:pt x="291" y="6069"/>
                    <a:pt x="305" y="6066"/>
                  </a:cubicBezTo>
                  <a:lnTo>
                    <a:pt x="2676" y="5749"/>
                  </a:lnTo>
                  <a:lnTo>
                    <a:pt x="3943" y="8321"/>
                  </a:lnTo>
                  <a:cubicBezTo>
                    <a:pt x="3986" y="8406"/>
                    <a:pt x="4073" y="8460"/>
                    <a:pt x="4167" y="8460"/>
                  </a:cubicBezTo>
                  <a:lnTo>
                    <a:pt x="4189" y="8460"/>
                  </a:lnTo>
                  <a:cubicBezTo>
                    <a:pt x="4292" y="8450"/>
                    <a:pt x="4377" y="8380"/>
                    <a:pt x="4405" y="8281"/>
                  </a:cubicBezTo>
                  <a:lnTo>
                    <a:pt x="5224" y="5409"/>
                  </a:lnTo>
                  <a:lnTo>
                    <a:pt x="7574" y="5095"/>
                  </a:lnTo>
                  <a:cubicBezTo>
                    <a:pt x="7681" y="5081"/>
                    <a:pt x="7768" y="4998"/>
                    <a:pt x="7786" y="4890"/>
                  </a:cubicBezTo>
                  <a:cubicBezTo>
                    <a:pt x="7802" y="4783"/>
                    <a:pt x="7749" y="4676"/>
                    <a:pt x="7651" y="4627"/>
                  </a:cubicBezTo>
                  <a:lnTo>
                    <a:pt x="5722" y="3661"/>
                  </a:lnTo>
                  <a:lnTo>
                    <a:pt x="6675" y="319"/>
                  </a:lnTo>
                  <a:cubicBezTo>
                    <a:pt x="6706" y="211"/>
                    <a:pt x="6661" y="98"/>
                    <a:pt x="6567" y="39"/>
                  </a:cubicBezTo>
                  <a:cubicBezTo>
                    <a:pt x="6527" y="13"/>
                    <a:pt x="6482" y="1"/>
                    <a:pt x="64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A48583-D7B2-49CA-A44D-4C9B10B67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FE23B7-794E-4A36-A4C9-D059B62AD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E31576-9B7A-486E-A802-688468DFA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9A3EED-1D8C-4EF0-B255-08CD57535C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9042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" name="Google Shape;143;p4"/>
          <p:cNvGrpSpPr/>
          <p:nvPr/>
        </p:nvGrpSpPr>
        <p:grpSpPr>
          <a:xfrm>
            <a:off x="-9" y="-31"/>
            <a:ext cx="9143740" cy="5141097"/>
            <a:chOff x="238125" y="845075"/>
            <a:chExt cx="7140200" cy="4014600"/>
          </a:xfrm>
        </p:grpSpPr>
        <p:sp>
          <p:nvSpPr>
            <p:cNvPr id="144" name="Google Shape;144;p4"/>
            <p:cNvSpPr/>
            <p:nvPr/>
          </p:nvSpPr>
          <p:spPr>
            <a:xfrm>
              <a:off x="238125" y="845075"/>
              <a:ext cx="7137075" cy="4012375"/>
            </a:xfrm>
            <a:custGeom>
              <a:avLst/>
              <a:gdLst/>
              <a:ahLst/>
              <a:cxnLst/>
              <a:rect l="l" t="t" r="r" b="b"/>
              <a:pathLst>
                <a:path w="285483" h="160495" extrusionOk="0">
                  <a:moveTo>
                    <a:pt x="6745" y="321"/>
                  </a:moveTo>
                  <a:lnTo>
                    <a:pt x="6745" y="6406"/>
                  </a:lnTo>
                  <a:lnTo>
                    <a:pt x="339" y="6406"/>
                  </a:lnTo>
                  <a:lnTo>
                    <a:pt x="339" y="321"/>
                  </a:lnTo>
                  <a:close/>
                  <a:moveTo>
                    <a:pt x="13471" y="321"/>
                  </a:moveTo>
                  <a:lnTo>
                    <a:pt x="13471" y="6406"/>
                  </a:lnTo>
                  <a:lnTo>
                    <a:pt x="7066" y="6406"/>
                  </a:lnTo>
                  <a:lnTo>
                    <a:pt x="7066" y="321"/>
                  </a:lnTo>
                  <a:close/>
                  <a:moveTo>
                    <a:pt x="20198" y="321"/>
                  </a:moveTo>
                  <a:lnTo>
                    <a:pt x="20198" y="6406"/>
                  </a:lnTo>
                  <a:lnTo>
                    <a:pt x="13810" y="6406"/>
                  </a:lnTo>
                  <a:lnTo>
                    <a:pt x="13810" y="321"/>
                  </a:lnTo>
                  <a:close/>
                  <a:moveTo>
                    <a:pt x="26942" y="321"/>
                  </a:moveTo>
                  <a:lnTo>
                    <a:pt x="26942" y="6406"/>
                  </a:lnTo>
                  <a:lnTo>
                    <a:pt x="20537" y="6406"/>
                  </a:lnTo>
                  <a:lnTo>
                    <a:pt x="20537" y="321"/>
                  </a:lnTo>
                  <a:close/>
                  <a:moveTo>
                    <a:pt x="33669" y="321"/>
                  </a:moveTo>
                  <a:lnTo>
                    <a:pt x="33669" y="6406"/>
                  </a:lnTo>
                  <a:lnTo>
                    <a:pt x="27281" y="6406"/>
                  </a:lnTo>
                  <a:lnTo>
                    <a:pt x="27281" y="321"/>
                  </a:lnTo>
                  <a:close/>
                  <a:moveTo>
                    <a:pt x="40414" y="321"/>
                  </a:moveTo>
                  <a:lnTo>
                    <a:pt x="40414" y="6406"/>
                  </a:lnTo>
                  <a:lnTo>
                    <a:pt x="34008" y="6406"/>
                  </a:lnTo>
                  <a:lnTo>
                    <a:pt x="34008" y="321"/>
                  </a:lnTo>
                  <a:close/>
                  <a:moveTo>
                    <a:pt x="47140" y="321"/>
                  </a:moveTo>
                  <a:lnTo>
                    <a:pt x="47140" y="6406"/>
                  </a:lnTo>
                  <a:lnTo>
                    <a:pt x="40753" y="6406"/>
                  </a:lnTo>
                  <a:lnTo>
                    <a:pt x="40753" y="321"/>
                  </a:lnTo>
                  <a:close/>
                  <a:moveTo>
                    <a:pt x="53885" y="321"/>
                  </a:moveTo>
                  <a:lnTo>
                    <a:pt x="53885" y="6406"/>
                  </a:lnTo>
                  <a:lnTo>
                    <a:pt x="47479" y="6406"/>
                  </a:lnTo>
                  <a:lnTo>
                    <a:pt x="47479" y="321"/>
                  </a:lnTo>
                  <a:close/>
                  <a:moveTo>
                    <a:pt x="60611" y="321"/>
                  </a:moveTo>
                  <a:lnTo>
                    <a:pt x="60611" y="6406"/>
                  </a:lnTo>
                  <a:lnTo>
                    <a:pt x="54206" y="6406"/>
                  </a:lnTo>
                  <a:lnTo>
                    <a:pt x="54206" y="321"/>
                  </a:lnTo>
                  <a:close/>
                  <a:moveTo>
                    <a:pt x="67338" y="321"/>
                  </a:moveTo>
                  <a:lnTo>
                    <a:pt x="67338" y="6406"/>
                  </a:lnTo>
                  <a:lnTo>
                    <a:pt x="60950" y="6406"/>
                  </a:lnTo>
                  <a:lnTo>
                    <a:pt x="60950" y="321"/>
                  </a:lnTo>
                  <a:close/>
                  <a:moveTo>
                    <a:pt x="74083" y="321"/>
                  </a:moveTo>
                  <a:lnTo>
                    <a:pt x="74083" y="6406"/>
                  </a:lnTo>
                  <a:lnTo>
                    <a:pt x="67677" y="6406"/>
                  </a:lnTo>
                  <a:lnTo>
                    <a:pt x="67677" y="321"/>
                  </a:lnTo>
                  <a:close/>
                  <a:moveTo>
                    <a:pt x="80809" y="321"/>
                  </a:moveTo>
                  <a:lnTo>
                    <a:pt x="80809" y="6406"/>
                  </a:lnTo>
                  <a:lnTo>
                    <a:pt x="74422" y="6406"/>
                  </a:lnTo>
                  <a:lnTo>
                    <a:pt x="74422" y="321"/>
                  </a:lnTo>
                  <a:close/>
                  <a:moveTo>
                    <a:pt x="87554" y="321"/>
                  </a:moveTo>
                  <a:lnTo>
                    <a:pt x="87554" y="6406"/>
                  </a:lnTo>
                  <a:lnTo>
                    <a:pt x="81148" y="6406"/>
                  </a:lnTo>
                  <a:lnTo>
                    <a:pt x="81148" y="321"/>
                  </a:lnTo>
                  <a:close/>
                  <a:moveTo>
                    <a:pt x="94281" y="321"/>
                  </a:moveTo>
                  <a:lnTo>
                    <a:pt x="94281" y="6406"/>
                  </a:lnTo>
                  <a:lnTo>
                    <a:pt x="87893" y="6406"/>
                  </a:lnTo>
                  <a:lnTo>
                    <a:pt x="87893" y="321"/>
                  </a:lnTo>
                  <a:close/>
                  <a:moveTo>
                    <a:pt x="101025" y="321"/>
                  </a:moveTo>
                  <a:lnTo>
                    <a:pt x="101025" y="6406"/>
                  </a:lnTo>
                  <a:lnTo>
                    <a:pt x="94620" y="6406"/>
                  </a:lnTo>
                  <a:lnTo>
                    <a:pt x="94620" y="321"/>
                  </a:lnTo>
                  <a:close/>
                  <a:moveTo>
                    <a:pt x="107752" y="321"/>
                  </a:moveTo>
                  <a:lnTo>
                    <a:pt x="107752" y="6406"/>
                  </a:lnTo>
                  <a:lnTo>
                    <a:pt x="101346" y="6406"/>
                  </a:lnTo>
                  <a:lnTo>
                    <a:pt x="101346" y="321"/>
                  </a:lnTo>
                  <a:close/>
                  <a:moveTo>
                    <a:pt x="114478" y="321"/>
                  </a:moveTo>
                  <a:lnTo>
                    <a:pt x="114478" y="6406"/>
                  </a:lnTo>
                  <a:lnTo>
                    <a:pt x="108091" y="6406"/>
                  </a:lnTo>
                  <a:lnTo>
                    <a:pt x="108091" y="321"/>
                  </a:lnTo>
                  <a:close/>
                  <a:moveTo>
                    <a:pt x="121223" y="321"/>
                  </a:moveTo>
                  <a:lnTo>
                    <a:pt x="121223" y="6406"/>
                  </a:lnTo>
                  <a:lnTo>
                    <a:pt x="114817" y="6406"/>
                  </a:lnTo>
                  <a:lnTo>
                    <a:pt x="114817" y="321"/>
                  </a:lnTo>
                  <a:close/>
                  <a:moveTo>
                    <a:pt x="127950" y="321"/>
                  </a:moveTo>
                  <a:lnTo>
                    <a:pt x="127950" y="6406"/>
                  </a:lnTo>
                  <a:lnTo>
                    <a:pt x="121562" y="6406"/>
                  </a:lnTo>
                  <a:lnTo>
                    <a:pt x="121562" y="321"/>
                  </a:lnTo>
                  <a:close/>
                  <a:moveTo>
                    <a:pt x="134694" y="321"/>
                  </a:moveTo>
                  <a:lnTo>
                    <a:pt x="134694" y="6406"/>
                  </a:lnTo>
                  <a:lnTo>
                    <a:pt x="128289" y="6406"/>
                  </a:lnTo>
                  <a:lnTo>
                    <a:pt x="128289" y="321"/>
                  </a:lnTo>
                  <a:close/>
                  <a:moveTo>
                    <a:pt x="141421" y="321"/>
                  </a:moveTo>
                  <a:lnTo>
                    <a:pt x="141421" y="6406"/>
                  </a:lnTo>
                  <a:lnTo>
                    <a:pt x="135033" y="6406"/>
                  </a:lnTo>
                  <a:lnTo>
                    <a:pt x="135033" y="321"/>
                  </a:lnTo>
                  <a:close/>
                  <a:moveTo>
                    <a:pt x="148148" y="321"/>
                  </a:moveTo>
                  <a:lnTo>
                    <a:pt x="148148" y="6406"/>
                  </a:lnTo>
                  <a:lnTo>
                    <a:pt x="141760" y="6406"/>
                  </a:lnTo>
                  <a:lnTo>
                    <a:pt x="141760" y="321"/>
                  </a:lnTo>
                  <a:close/>
                  <a:moveTo>
                    <a:pt x="154892" y="321"/>
                  </a:moveTo>
                  <a:lnTo>
                    <a:pt x="154892" y="6406"/>
                  </a:lnTo>
                  <a:lnTo>
                    <a:pt x="148487" y="6406"/>
                  </a:lnTo>
                  <a:lnTo>
                    <a:pt x="148487" y="321"/>
                  </a:lnTo>
                  <a:close/>
                  <a:moveTo>
                    <a:pt x="161619" y="321"/>
                  </a:moveTo>
                  <a:lnTo>
                    <a:pt x="161619" y="6406"/>
                  </a:lnTo>
                  <a:lnTo>
                    <a:pt x="155231" y="6406"/>
                  </a:lnTo>
                  <a:lnTo>
                    <a:pt x="155231" y="321"/>
                  </a:lnTo>
                  <a:close/>
                  <a:moveTo>
                    <a:pt x="168363" y="321"/>
                  </a:moveTo>
                  <a:lnTo>
                    <a:pt x="168363" y="6406"/>
                  </a:lnTo>
                  <a:lnTo>
                    <a:pt x="161958" y="6406"/>
                  </a:lnTo>
                  <a:lnTo>
                    <a:pt x="161958" y="321"/>
                  </a:lnTo>
                  <a:close/>
                  <a:moveTo>
                    <a:pt x="175090" y="321"/>
                  </a:moveTo>
                  <a:lnTo>
                    <a:pt x="175090" y="6406"/>
                  </a:lnTo>
                  <a:lnTo>
                    <a:pt x="168702" y="6406"/>
                  </a:lnTo>
                  <a:lnTo>
                    <a:pt x="168702" y="321"/>
                  </a:lnTo>
                  <a:close/>
                  <a:moveTo>
                    <a:pt x="181834" y="321"/>
                  </a:moveTo>
                  <a:lnTo>
                    <a:pt x="181834" y="6406"/>
                  </a:lnTo>
                  <a:lnTo>
                    <a:pt x="175429" y="6406"/>
                  </a:lnTo>
                  <a:lnTo>
                    <a:pt x="175429" y="321"/>
                  </a:lnTo>
                  <a:close/>
                  <a:moveTo>
                    <a:pt x="188561" y="321"/>
                  </a:moveTo>
                  <a:lnTo>
                    <a:pt x="188561" y="6406"/>
                  </a:lnTo>
                  <a:lnTo>
                    <a:pt x="182173" y="6406"/>
                  </a:lnTo>
                  <a:lnTo>
                    <a:pt x="182173" y="321"/>
                  </a:lnTo>
                  <a:close/>
                  <a:moveTo>
                    <a:pt x="195288" y="321"/>
                  </a:moveTo>
                  <a:lnTo>
                    <a:pt x="195288" y="6406"/>
                  </a:lnTo>
                  <a:lnTo>
                    <a:pt x="188900" y="6406"/>
                  </a:lnTo>
                  <a:lnTo>
                    <a:pt x="188900" y="321"/>
                  </a:lnTo>
                  <a:close/>
                  <a:moveTo>
                    <a:pt x="202032" y="321"/>
                  </a:moveTo>
                  <a:lnTo>
                    <a:pt x="202032" y="6406"/>
                  </a:lnTo>
                  <a:lnTo>
                    <a:pt x="195627" y="6406"/>
                  </a:lnTo>
                  <a:lnTo>
                    <a:pt x="195627" y="321"/>
                  </a:lnTo>
                  <a:close/>
                  <a:moveTo>
                    <a:pt x="208759" y="321"/>
                  </a:moveTo>
                  <a:lnTo>
                    <a:pt x="208759" y="6406"/>
                  </a:lnTo>
                  <a:lnTo>
                    <a:pt x="202371" y="6406"/>
                  </a:lnTo>
                  <a:lnTo>
                    <a:pt x="202371" y="321"/>
                  </a:lnTo>
                  <a:close/>
                  <a:moveTo>
                    <a:pt x="215504" y="321"/>
                  </a:moveTo>
                  <a:lnTo>
                    <a:pt x="215504" y="6406"/>
                  </a:lnTo>
                  <a:lnTo>
                    <a:pt x="209098" y="6406"/>
                  </a:lnTo>
                  <a:lnTo>
                    <a:pt x="209098" y="321"/>
                  </a:lnTo>
                  <a:close/>
                  <a:moveTo>
                    <a:pt x="222230" y="321"/>
                  </a:moveTo>
                  <a:lnTo>
                    <a:pt x="222230" y="6406"/>
                  </a:lnTo>
                  <a:lnTo>
                    <a:pt x="215843" y="6406"/>
                  </a:lnTo>
                  <a:lnTo>
                    <a:pt x="215843" y="321"/>
                  </a:lnTo>
                  <a:close/>
                  <a:moveTo>
                    <a:pt x="228975" y="321"/>
                  </a:moveTo>
                  <a:lnTo>
                    <a:pt x="228975" y="6406"/>
                  </a:lnTo>
                  <a:lnTo>
                    <a:pt x="222569" y="6406"/>
                  </a:lnTo>
                  <a:lnTo>
                    <a:pt x="222569" y="321"/>
                  </a:lnTo>
                  <a:close/>
                  <a:moveTo>
                    <a:pt x="235701" y="321"/>
                  </a:moveTo>
                  <a:lnTo>
                    <a:pt x="235701" y="6406"/>
                  </a:lnTo>
                  <a:lnTo>
                    <a:pt x="229296" y="6406"/>
                  </a:lnTo>
                  <a:lnTo>
                    <a:pt x="229296" y="321"/>
                  </a:lnTo>
                  <a:close/>
                  <a:moveTo>
                    <a:pt x="242428" y="321"/>
                  </a:moveTo>
                  <a:lnTo>
                    <a:pt x="242428" y="6406"/>
                  </a:lnTo>
                  <a:lnTo>
                    <a:pt x="236040" y="6406"/>
                  </a:lnTo>
                  <a:lnTo>
                    <a:pt x="236040" y="321"/>
                  </a:lnTo>
                  <a:close/>
                  <a:moveTo>
                    <a:pt x="249173" y="321"/>
                  </a:moveTo>
                  <a:lnTo>
                    <a:pt x="249173" y="6406"/>
                  </a:lnTo>
                  <a:lnTo>
                    <a:pt x="242767" y="6406"/>
                  </a:lnTo>
                  <a:lnTo>
                    <a:pt x="242767" y="321"/>
                  </a:lnTo>
                  <a:close/>
                  <a:moveTo>
                    <a:pt x="255899" y="321"/>
                  </a:moveTo>
                  <a:lnTo>
                    <a:pt x="255899" y="6406"/>
                  </a:lnTo>
                  <a:lnTo>
                    <a:pt x="249512" y="6406"/>
                  </a:lnTo>
                  <a:lnTo>
                    <a:pt x="249512" y="321"/>
                  </a:lnTo>
                  <a:close/>
                  <a:moveTo>
                    <a:pt x="262644" y="321"/>
                  </a:moveTo>
                  <a:lnTo>
                    <a:pt x="262644" y="6406"/>
                  </a:lnTo>
                  <a:lnTo>
                    <a:pt x="256238" y="6406"/>
                  </a:lnTo>
                  <a:lnTo>
                    <a:pt x="256238" y="321"/>
                  </a:lnTo>
                  <a:close/>
                  <a:moveTo>
                    <a:pt x="269370" y="321"/>
                  </a:moveTo>
                  <a:lnTo>
                    <a:pt x="269370" y="6406"/>
                  </a:lnTo>
                  <a:lnTo>
                    <a:pt x="262983" y="6406"/>
                  </a:lnTo>
                  <a:lnTo>
                    <a:pt x="262983" y="321"/>
                  </a:lnTo>
                  <a:close/>
                  <a:moveTo>
                    <a:pt x="276115" y="321"/>
                  </a:moveTo>
                  <a:lnTo>
                    <a:pt x="276115" y="6406"/>
                  </a:lnTo>
                  <a:lnTo>
                    <a:pt x="269709" y="6406"/>
                  </a:lnTo>
                  <a:lnTo>
                    <a:pt x="269709" y="321"/>
                  </a:lnTo>
                  <a:close/>
                  <a:moveTo>
                    <a:pt x="282842" y="321"/>
                  </a:moveTo>
                  <a:lnTo>
                    <a:pt x="282842" y="6406"/>
                  </a:lnTo>
                  <a:lnTo>
                    <a:pt x="276436" y="6406"/>
                  </a:lnTo>
                  <a:lnTo>
                    <a:pt x="276436" y="321"/>
                  </a:lnTo>
                  <a:close/>
                  <a:moveTo>
                    <a:pt x="6745" y="6727"/>
                  </a:moveTo>
                  <a:lnTo>
                    <a:pt x="6745" y="12811"/>
                  </a:lnTo>
                  <a:lnTo>
                    <a:pt x="339" y="12811"/>
                  </a:lnTo>
                  <a:lnTo>
                    <a:pt x="339" y="6727"/>
                  </a:lnTo>
                  <a:close/>
                  <a:moveTo>
                    <a:pt x="13471" y="6727"/>
                  </a:moveTo>
                  <a:lnTo>
                    <a:pt x="13471" y="12811"/>
                  </a:lnTo>
                  <a:lnTo>
                    <a:pt x="7066" y="12811"/>
                  </a:lnTo>
                  <a:lnTo>
                    <a:pt x="7066" y="6727"/>
                  </a:lnTo>
                  <a:close/>
                  <a:moveTo>
                    <a:pt x="20198" y="6727"/>
                  </a:moveTo>
                  <a:lnTo>
                    <a:pt x="20198" y="12811"/>
                  </a:lnTo>
                  <a:lnTo>
                    <a:pt x="13810" y="12811"/>
                  </a:lnTo>
                  <a:lnTo>
                    <a:pt x="13810" y="6727"/>
                  </a:lnTo>
                  <a:close/>
                  <a:moveTo>
                    <a:pt x="26942" y="6727"/>
                  </a:moveTo>
                  <a:lnTo>
                    <a:pt x="26942" y="12811"/>
                  </a:lnTo>
                  <a:lnTo>
                    <a:pt x="20537" y="12811"/>
                  </a:lnTo>
                  <a:lnTo>
                    <a:pt x="20537" y="6727"/>
                  </a:lnTo>
                  <a:close/>
                  <a:moveTo>
                    <a:pt x="33669" y="6727"/>
                  </a:moveTo>
                  <a:lnTo>
                    <a:pt x="33669" y="12811"/>
                  </a:lnTo>
                  <a:lnTo>
                    <a:pt x="27281" y="12811"/>
                  </a:lnTo>
                  <a:lnTo>
                    <a:pt x="27281" y="6727"/>
                  </a:lnTo>
                  <a:close/>
                  <a:moveTo>
                    <a:pt x="40414" y="6727"/>
                  </a:moveTo>
                  <a:lnTo>
                    <a:pt x="40414" y="12811"/>
                  </a:lnTo>
                  <a:lnTo>
                    <a:pt x="34008" y="12811"/>
                  </a:lnTo>
                  <a:lnTo>
                    <a:pt x="34008" y="6727"/>
                  </a:lnTo>
                  <a:close/>
                  <a:moveTo>
                    <a:pt x="47140" y="6727"/>
                  </a:moveTo>
                  <a:lnTo>
                    <a:pt x="47140" y="12811"/>
                  </a:lnTo>
                  <a:lnTo>
                    <a:pt x="40753" y="12811"/>
                  </a:lnTo>
                  <a:lnTo>
                    <a:pt x="40753" y="6727"/>
                  </a:lnTo>
                  <a:close/>
                  <a:moveTo>
                    <a:pt x="53885" y="6727"/>
                  </a:moveTo>
                  <a:lnTo>
                    <a:pt x="53885" y="12811"/>
                  </a:lnTo>
                  <a:lnTo>
                    <a:pt x="47479" y="12811"/>
                  </a:lnTo>
                  <a:lnTo>
                    <a:pt x="47479" y="6727"/>
                  </a:lnTo>
                  <a:close/>
                  <a:moveTo>
                    <a:pt x="60611" y="6727"/>
                  </a:moveTo>
                  <a:lnTo>
                    <a:pt x="60611" y="12811"/>
                  </a:lnTo>
                  <a:lnTo>
                    <a:pt x="54206" y="12811"/>
                  </a:lnTo>
                  <a:lnTo>
                    <a:pt x="54206" y="6727"/>
                  </a:lnTo>
                  <a:close/>
                  <a:moveTo>
                    <a:pt x="67338" y="6727"/>
                  </a:moveTo>
                  <a:lnTo>
                    <a:pt x="67338" y="12811"/>
                  </a:lnTo>
                  <a:lnTo>
                    <a:pt x="60950" y="12811"/>
                  </a:lnTo>
                  <a:lnTo>
                    <a:pt x="60950" y="6727"/>
                  </a:lnTo>
                  <a:close/>
                  <a:moveTo>
                    <a:pt x="74083" y="6727"/>
                  </a:moveTo>
                  <a:lnTo>
                    <a:pt x="74083" y="12811"/>
                  </a:lnTo>
                  <a:lnTo>
                    <a:pt x="67677" y="12811"/>
                  </a:lnTo>
                  <a:lnTo>
                    <a:pt x="67677" y="6727"/>
                  </a:lnTo>
                  <a:close/>
                  <a:moveTo>
                    <a:pt x="80809" y="6727"/>
                  </a:moveTo>
                  <a:lnTo>
                    <a:pt x="80809" y="12811"/>
                  </a:lnTo>
                  <a:lnTo>
                    <a:pt x="74422" y="12811"/>
                  </a:lnTo>
                  <a:lnTo>
                    <a:pt x="74422" y="6727"/>
                  </a:lnTo>
                  <a:close/>
                  <a:moveTo>
                    <a:pt x="87554" y="6727"/>
                  </a:moveTo>
                  <a:lnTo>
                    <a:pt x="87554" y="12811"/>
                  </a:lnTo>
                  <a:lnTo>
                    <a:pt x="81148" y="12811"/>
                  </a:lnTo>
                  <a:lnTo>
                    <a:pt x="81148" y="6727"/>
                  </a:lnTo>
                  <a:close/>
                  <a:moveTo>
                    <a:pt x="94281" y="6727"/>
                  </a:moveTo>
                  <a:lnTo>
                    <a:pt x="94281" y="12811"/>
                  </a:lnTo>
                  <a:lnTo>
                    <a:pt x="87893" y="12811"/>
                  </a:lnTo>
                  <a:lnTo>
                    <a:pt x="87893" y="6727"/>
                  </a:lnTo>
                  <a:close/>
                  <a:moveTo>
                    <a:pt x="101025" y="6727"/>
                  </a:moveTo>
                  <a:lnTo>
                    <a:pt x="101025" y="12811"/>
                  </a:lnTo>
                  <a:lnTo>
                    <a:pt x="94620" y="12811"/>
                  </a:lnTo>
                  <a:lnTo>
                    <a:pt x="94620" y="6727"/>
                  </a:lnTo>
                  <a:close/>
                  <a:moveTo>
                    <a:pt x="107752" y="6727"/>
                  </a:moveTo>
                  <a:lnTo>
                    <a:pt x="107752" y="12811"/>
                  </a:lnTo>
                  <a:lnTo>
                    <a:pt x="101346" y="12811"/>
                  </a:lnTo>
                  <a:lnTo>
                    <a:pt x="101346" y="6727"/>
                  </a:lnTo>
                  <a:close/>
                  <a:moveTo>
                    <a:pt x="114478" y="6727"/>
                  </a:moveTo>
                  <a:lnTo>
                    <a:pt x="114478" y="12811"/>
                  </a:lnTo>
                  <a:lnTo>
                    <a:pt x="108091" y="12811"/>
                  </a:lnTo>
                  <a:lnTo>
                    <a:pt x="108091" y="6727"/>
                  </a:lnTo>
                  <a:close/>
                  <a:moveTo>
                    <a:pt x="121223" y="6727"/>
                  </a:moveTo>
                  <a:lnTo>
                    <a:pt x="121223" y="12811"/>
                  </a:lnTo>
                  <a:lnTo>
                    <a:pt x="114817" y="12811"/>
                  </a:lnTo>
                  <a:lnTo>
                    <a:pt x="114817" y="6727"/>
                  </a:lnTo>
                  <a:close/>
                  <a:moveTo>
                    <a:pt x="127950" y="6727"/>
                  </a:moveTo>
                  <a:lnTo>
                    <a:pt x="127950" y="12811"/>
                  </a:lnTo>
                  <a:lnTo>
                    <a:pt x="121562" y="12811"/>
                  </a:lnTo>
                  <a:lnTo>
                    <a:pt x="121562" y="6727"/>
                  </a:lnTo>
                  <a:close/>
                  <a:moveTo>
                    <a:pt x="134694" y="6727"/>
                  </a:moveTo>
                  <a:lnTo>
                    <a:pt x="134694" y="12811"/>
                  </a:lnTo>
                  <a:lnTo>
                    <a:pt x="128289" y="12811"/>
                  </a:lnTo>
                  <a:lnTo>
                    <a:pt x="128289" y="6727"/>
                  </a:lnTo>
                  <a:close/>
                  <a:moveTo>
                    <a:pt x="141421" y="6727"/>
                  </a:moveTo>
                  <a:lnTo>
                    <a:pt x="141421" y="12811"/>
                  </a:lnTo>
                  <a:lnTo>
                    <a:pt x="135033" y="12811"/>
                  </a:lnTo>
                  <a:lnTo>
                    <a:pt x="135033" y="6727"/>
                  </a:lnTo>
                  <a:close/>
                  <a:moveTo>
                    <a:pt x="148148" y="6727"/>
                  </a:moveTo>
                  <a:lnTo>
                    <a:pt x="148148" y="12811"/>
                  </a:lnTo>
                  <a:lnTo>
                    <a:pt x="141760" y="12811"/>
                  </a:lnTo>
                  <a:lnTo>
                    <a:pt x="141760" y="6727"/>
                  </a:lnTo>
                  <a:close/>
                  <a:moveTo>
                    <a:pt x="154892" y="6727"/>
                  </a:moveTo>
                  <a:lnTo>
                    <a:pt x="154892" y="12811"/>
                  </a:lnTo>
                  <a:lnTo>
                    <a:pt x="148487" y="12811"/>
                  </a:lnTo>
                  <a:lnTo>
                    <a:pt x="148487" y="6727"/>
                  </a:lnTo>
                  <a:close/>
                  <a:moveTo>
                    <a:pt x="161619" y="6727"/>
                  </a:moveTo>
                  <a:lnTo>
                    <a:pt x="161619" y="12811"/>
                  </a:lnTo>
                  <a:lnTo>
                    <a:pt x="155231" y="12811"/>
                  </a:lnTo>
                  <a:lnTo>
                    <a:pt x="155231" y="6727"/>
                  </a:lnTo>
                  <a:close/>
                  <a:moveTo>
                    <a:pt x="168363" y="6727"/>
                  </a:moveTo>
                  <a:lnTo>
                    <a:pt x="168363" y="12811"/>
                  </a:lnTo>
                  <a:lnTo>
                    <a:pt x="161958" y="12811"/>
                  </a:lnTo>
                  <a:lnTo>
                    <a:pt x="161958" y="6727"/>
                  </a:lnTo>
                  <a:close/>
                  <a:moveTo>
                    <a:pt x="175090" y="6727"/>
                  </a:moveTo>
                  <a:lnTo>
                    <a:pt x="175090" y="12811"/>
                  </a:lnTo>
                  <a:lnTo>
                    <a:pt x="168702" y="12811"/>
                  </a:lnTo>
                  <a:lnTo>
                    <a:pt x="168702" y="6727"/>
                  </a:lnTo>
                  <a:close/>
                  <a:moveTo>
                    <a:pt x="181834" y="6727"/>
                  </a:moveTo>
                  <a:lnTo>
                    <a:pt x="181834" y="12811"/>
                  </a:lnTo>
                  <a:lnTo>
                    <a:pt x="175429" y="12811"/>
                  </a:lnTo>
                  <a:lnTo>
                    <a:pt x="175429" y="6727"/>
                  </a:lnTo>
                  <a:close/>
                  <a:moveTo>
                    <a:pt x="188561" y="6727"/>
                  </a:moveTo>
                  <a:lnTo>
                    <a:pt x="188561" y="12811"/>
                  </a:lnTo>
                  <a:lnTo>
                    <a:pt x="182173" y="12811"/>
                  </a:lnTo>
                  <a:lnTo>
                    <a:pt x="182173" y="6727"/>
                  </a:lnTo>
                  <a:close/>
                  <a:moveTo>
                    <a:pt x="195288" y="6727"/>
                  </a:moveTo>
                  <a:lnTo>
                    <a:pt x="195288" y="12811"/>
                  </a:lnTo>
                  <a:lnTo>
                    <a:pt x="188900" y="12811"/>
                  </a:lnTo>
                  <a:lnTo>
                    <a:pt x="188900" y="6727"/>
                  </a:lnTo>
                  <a:close/>
                  <a:moveTo>
                    <a:pt x="202032" y="6727"/>
                  </a:moveTo>
                  <a:lnTo>
                    <a:pt x="202032" y="12811"/>
                  </a:lnTo>
                  <a:lnTo>
                    <a:pt x="195627" y="12811"/>
                  </a:lnTo>
                  <a:lnTo>
                    <a:pt x="195627" y="6727"/>
                  </a:lnTo>
                  <a:close/>
                  <a:moveTo>
                    <a:pt x="208759" y="6727"/>
                  </a:moveTo>
                  <a:lnTo>
                    <a:pt x="208759" y="12811"/>
                  </a:lnTo>
                  <a:lnTo>
                    <a:pt x="202371" y="12811"/>
                  </a:lnTo>
                  <a:lnTo>
                    <a:pt x="202371" y="6727"/>
                  </a:lnTo>
                  <a:close/>
                  <a:moveTo>
                    <a:pt x="215504" y="6727"/>
                  </a:moveTo>
                  <a:lnTo>
                    <a:pt x="215504" y="12811"/>
                  </a:lnTo>
                  <a:lnTo>
                    <a:pt x="209098" y="12811"/>
                  </a:lnTo>
                  <a:lnTo>
                    <a:pt x="209098" y="6727"/>
                  </a:lnTo>
                  <a:close/>
                  <a:moveTo>
                    <a:pt x="222230" y="6727"/>
                  </a:moveTo>
                  <a:lnTo>
                    <a:pt x="222230" y="12811"/>
                  </a:lnTo>
                  <a:lnTo>
                    <a:pt x="215843" y="12811"/>
                  </a:lnTo>
                  <a:lnTo>
                    <a:pt x="215843" y="6727"/>
                  </a:lnTo>
                  <a:close/>
                  <a:moveTo>
                    <a:pt x="228975" y="6727"/>
                  </a:moveTo>
                  <a:lnTo>
                    <a:pt x="228975" y="12811"/>
                  </a:lnTo>
                  <a:lnTo>
                    <a:pt x="222569" y="12811"/>
                  </a:lnTo>
                  <a:lnTo>
                    <a:pt x="222569" y="6727"/>
                  </a:lnTo>
                  <a:close/>
                  <a:moveTo>
                    <a:pt x="235701" y="6727"/>
                  </a:moveTo>
                  <a:lnTo>
                    <a:pt x="235701" y="12811"/>
                  </a:lnTo>
                  <a:lnTo>
                    <a:pt x="229296" y="12811"/>
                  </a:lnTo>
                  <a:lnTo>
                    <a:pt x="229296" y="6727"/>
                  </a:lnTo>
                  <a:close/>
                  <a:moveTo>
                    <a:pt x="242428" y="6727"/>
                  </a:moveTo>
                  <a:lnTo>
                    <a:pt x="242428" y="12811"/>
                  </a:lnTo>
                  <a:lnTo>
                    <a:pt x="236040" y="12811"/>
                  </a:lnTo>
                  <a:lnTo>
                    <a:pt x="236040" y="6727"/>
                  </a:lnTo>
                  <a:close/>
                  <a:moveTo>
                    <a:pt x="249173" y="6727"/>
                  </a:moveTo>
                  <a:lnTo>
                    <a:pt x="249173" y="12811"/>
                  </a:lnTo>
                  <a:lnTo>
                    <a:pt x="242767" y="12811"/>
                  </a:lnTo>
                  <a:lnTo>
                    <a:pt x="242767" y="6727"/>
                  </a:lnTo>
                  <a:close/>
                  <a:moveTo>
                    <a:pt x="255899" y="6727"/>
                  </a:moveTo>
                  <a:lnTo>
                    <a:pt x="255899" y="12811"/>
                  </a:lnTo>
                  <a:lnTo>
                    <a:pt x="249512" y="12811"/>
                  </a:lnTo>
                  <a:lnTo>
                    <a:pt x="249512" y="6727"/>
                  </a:lnTo>
                  <a:close/>
                  <a:moveTo>
                    <a:pt x="262644" y="6727"/>
                  </a:moveTo>
                  <a:lnTo>
                    <a:pt x="262644" y="12811"/>
                  </a:lnTo>
                  <a:lnTo>
                    <a:pt x="256238" y="12811"/>
                  </a:lnTo>
                  <a:lnTo>
                    <a:pt x="256238" y="6727"/>
                  </a:lnTo>
                  <a:close/>
                  <a:moveTo>
                    <a:pt x="269370" y="6727"/>
                  </a:moveTo>
                  <a:lnTo>
                    <a:pt x="269370" y="12811"/>
                  </a:lnTo>
                  <a:lnTo>
                    <a:pt x="262983" y="12811"/>
                  </a:lnTo>
                  <a:lnTo>
                    <a:pt x="262983" y="6727"/>
                  </a:lnTo>
                  <a:close/>
                  <a:moveTo>
                    <a:pt x="276115" y="6727"/>
                  </a:moveTo>
                  <a:lnTo>
                    <a:pt x="276115" y="12811"/>
                  </a:lnTo>
                  <a:lnTo>
                    <a:pt x="269709" y="12811"/>
                  </a:lnTo>
                  <a:lnTo>
                    <a:pt x="269709" y="6727"/>
                  </a:lnTo>
                  <a:close/>
                  <a:moveTo>
                    <a:pt x="282842" y="6727"/>
                  </a:moveTo>
                  <a:lnTo>
                    <a:pt x="282842" y="12811"/>
                  </a:lnTo>
                  <a:lnTo>
                    <a:pt x="276436" y="12811"/>
                  </a:lnTo>
                  <a:lnTo>
                    <a:pt x="276436" y="6727"/>
                  </a:lnTo>
                  <a:close/>
                  <a:moveTo>
                    <a:pt x="6745" y="13132"/>
                  </a:moveTo>
                  <a:lnTo>
                    <a:pt x="6745" y="19217"/>
                  </a:lnTo>
                  <a:lnTo>
                    <a:pt x="339" y="19217"/>
                  </a:lnTo>
                  <a:lnTo>
                    <a:pt x="339" y="13132"/>
                  </a:lnTo>
                  <a:close/>
                  <a:moveTo>
                    <a:pt x="13471" y="13132"/>
                  </a:moveTo>
                  <a:lnTo>
                    <a:pt x="13471" y="19217"/>
                  </a:lnTo>
                  <a:lnTo>
                    <a:pt x="7066" y="19217"/>
                  </a:lnTo>
                  <a:lnTo>
                    <a:pt x="7066" y="13132"/>
                  </a:lnTo>
                  <a:close/>
                  <a:moveTo>
                    <a:pt x="20198" y="13132"/>
                  </a:moveTo>
                  <a:lnTo>
                    <a:pt x="20198" y="19217"/>
                  </a:lnTo>
                  <a:lnTo>
                    <a:pt x="13810" y="19217"/>
                  </a:lnTo>
                  <a:lnTo>
                    <a:pt x="13810" y="13132"/>
                  </a:lnTo>
                  <a:close/>
                  <a:moveTo>
                    <a:pt x="26942" y="13132"/>
                  </a:moveTo>
                  <a:lnTo>
                    <a:pt x="26942" y="19217"/>
                  </a:lnTo>
                  <a:lnTo>
                    <a:pt x="20537" y="19217"/>
                  </a:lnTo>
                  <a:lnTo>
                    <a:pt x="20537" y="13132"/>
                  </a:lnTo>
                  <a:close/>
                  <a:moveTo>
                    <a:pt x="33669" y="13132"/>
                  </a:moveTo>
                  <a:lnTo>
                    <a:pt x="33669" y="19217"/>
                  </a:lnTo>
                  <a:lnTo>
                    <a:pt x="27281" y="19217"/>
                  </a:lnTo>
                  <a:lnTo>
                    <a:pt x="27281" y="13132"/>
                  </a:lnTo>
                  <a:close/>
                  <a:moveTo>
                    <a:pt x="40414" y="13132"/>
                  </a:moveTo>
                  <a:lnTo>
                    <a:pt x="40414" y="19217"/>
                  </a:lnTo>
                  <a:lnTo>
                    <a:pt x="34008" y="19217"/>
                  </a:lnTo>
                  <a:lnTo>
                    <a:pt x="34008" y="13132"/>
                  </a:lnTo>
                  <a:close/>
                  <a:moveTo>
                    <a:pt x="47140" y="13132"/>
                  </a:moveTo>
                  <a:lnTo>
                    <a:pt x="47140" y="19217"/>
                  </a:lnTo>
                  <a:lnTo>
                    <a:pt x="40753" y="19217"/>
                  </a:lnTo>
                  <a:lnTo>
                    <a:pt x="40753" y="13132"/>
                  </a:lnTo>
                  <a:close/>
                  <a:moveTo>
                    <a:pt x="53885" y="13132"/>
                  </a:moveTo>
                  <a:lnTo>
                    <a:pt x="53885" y="19217"/>
                  </a:lnTo>
                  <a:lnTo>
                    <a:pt x="47479" y="19217"/>
                  </a:lnTo>
                  <a:lnTo>
                    <a:pt x="47479" y="13132"/>
                  </a:lnTo>
                  <a:close/>
                  <a:moveTo>
                    <a:pt x="60611" y="13132"/>
                  </a:moveTo>
                  <a:lnTo>
                    <a:pt x="60611" y="19217"/>
                  </a:lnTo>
                  <a:lnTo>
                    <a:pt x="54206" y="19217"/>
                  </a:lnTo>
                  <a:lnTo>
                    <a:pt x="54206" y="13132"/>
                  </a:lnTo>
                  <a:close/>
                  <a:moveTo>
                    <a:pt x="67338" y="13132"/>
                  </a:moveTo>
                  <a:lnTo>
                    <a:pt x="67338" y="19217"/>
                  </a:lnTo>
                  <a:lnTo>
                    <a:pt x="60950" y="19217"/>
                  </a:lnTo>
                  <a:lnTo>
                    <a:pt x="60950" y="13132"/>
                  </a:lnTo>
                  <a:close/>
                  <a:moveTo>
                    <a:pt x="74083" y="13132"/>
                  </a:moveTo>
                  <a:lnTo>
                    <a:pt x="74083" y="19217"/>
                  </a:lnTo>
                  <a:lnTo>
                    <a:pt x="67677" y="19217"/>
                  </a:lnTo>
                  <a:lnTo>
                    <a:pt x="67677" y="13132"/>
                  </a:lnTo>
                  <a:close/>
                  <a:moveTo>
                    <a:pt x="80809" y="13132"/>
                  </a:moveTo>
                  <a:lnTo>
                    <a:pt x="80809" y="19217"/>
                  </a:lnTo>
                  <a:lnTo>
                    <a:pt x="74422" y="19217"/>
                  </a:lnTo>
                  <a:lnTo>
                    <a:pt x="74422" y="13132"/>
                  </a:lnTo>
                  <a:close/>
                  <a:moveTo>
                    <a:pt x="87554" y="13132"/>
                  </a:moveTo>
                  <a:lnTo>
                    <a:pt x="87554" y="19217"/>
                  </a:lnTo>
                  <a:lnTo>
                    <a:pt x="81148" y="19217"/>
                  </a:lnTo>
                  <a:lnTo>
                    <a:pt x="81148" y="13132"/>
                  </a:lnTo>
                  <a:close/>
                  <a:moveTo>
                    <a:pt x="94281" y="13132"/>
                  </a:moveTo>
                  <a:lnTo>
                    <a:pt x="94281" y="19217"/>
                  </a:lnTo>
                  <a:lnTo>
                    <a:pt x="87893" y="19217"/>
                  </a:lnTo>
                  <a:lnTo>
                    <a:pt x="87893" y="13132"/>
                  </a:lnTo>
                  <a:close/>
                  <a:moveTo>
                    <a:pt x="101025" y="13132"/>
                  </a:moveTo>
                  <a:lnTo>
                    <a:pt x="101025" y="19217"/>
                  </a:lnTo>
                  <a:lnTo>
                    <a:pt x="94620" y="19217"/>
                  </a:lnTo>
                  <a:lnTo>
                    <a:pt x="94620" y="13132"/>
                  </a:lnTo>
                  <a:close/>
                  <a:moveTo>
                    <a:pt x="107752" y="13132"/>
                  </a:moveTo>
                  <a:lnTo>
                    <a:pt x="107752" y="19217"/>
                  </a:lnTo>
                  <a:lnTo>
                    <a:pt x="101346" y="19217"/>
                  </a:lnTo>
                  <a:lnTo>
                    <a:pt x="101346" y="13132"/>
                  </a:lnTo>
                  <a:close/>
                  <a:moveTo>
                    <a:pt x="114478" y="13132"/>
                  </a:moveTo>
                  <a:lnTo>
                    <a:pt x="114478" y="19217"/>
                  </a:lnTo>
                  <a:lnTo>
                    <a:pt x="108091" y="19217"/>
                  </a:lnTo>
                  <a:lnTo>
                    <a:pt x="108091" y="13132"/>
                  </a:lnTo>
                  <a:close/>
                  <a:moveTo>
                    <a:pt x="121223" y="13132"/>
                  </a:moveTo>
                  <a:lnTo>
                    <a:pt x="121223" y="19217"/>
                  </a:lnTo>
                  <a:lnTo>
                    <a:pt x="114817" y="19217"/>
                  </a:lnTo>
                  <a:lnTo>
                    <a:pt x="114817" y="13132"/>
                  </a:lnTo>
                  <a:close/>
                  <a:moveTo>
                    <a:pt x="127950" y="13132"/>
                  </a:moveTo>
                  <a:lnTo>
                    <a:pt x="127950" y="19217"/>
                  </a:lnTo>
                  <a:lnTo>
                    <a:pt x="121562" y="19217"/>
                  </a:lnTo>
                  <a:lnTo>
                    <a:pt x="121562" y="13132"/>
                  </a:lnTo>
                  <a:close/>
                  <a:moveTo>
                    <a:pt x="134694" y="13132"/>
                  </a:moveTo>
                  <a:lnTo>
                    <a:pt x="134694" y="19217"/>
                  </a:lnTo>
                  <a:lnTo>
                    <a:pt x="128289" y="19217"/>
                  </a:lnTo>
                  <a:lnTo>
                    <a:pt x="128289" y="13132"/>
                  </a:lnTo>
                  <a:close/>
                  <a:moveTo>
                    <a:pt x="141421" y="13132"/>
                  </a:moveTo>
                  <a:lnTo>
                    <a:pt x="141421" y="19217"/>
                  </a:lnTo>
                  <a:lnTo>
                    <a:pt x="135033" y="19217"/>
                  </a:lnTo>
                  <a:lnTo>
                    <a:pt x="135033" y="13132"/>
                  </a:lnTo>
                  <a:close/>
                  <a:moveTo>
                    <a:pt x="148148" y="13132"/>
                  </a:moveTo>
                  <a:lnTo>
                    <a:pt x="148148" y="19217"/>
                  </a:lnTo>
                  <a:lnTo>
                    <a:pt x="141760" y="19217"/>
                  </a:lnTo>
                  <a:lnTo>
                    <a:pt x="141760" y="13132"/>
                  </a:lnTo>
                  <a:close/>
                  <a:moveTo>
                    <a:pt x="154892" y="13132"/>
                  </a:moveTo>
                  <a:lnTo>
                    <a:pt x="154892" y="19217"/>
                  </a:lnTo>
                  <a:lnTo>
                    <a:pt x="148487" y="19217"/>
                  </a:lnTo>
                  <a:lnTo>
                    <a:pt x="148487" y="13132"/>
                  </a:lnTo>
                  <a:close/>
                  <a:moveTo>
                    <a:pt x="161619" y="13132"/>
                  </a:moveTo>
                  <a:lnTo>
                    <a:pt x="161619" y="19217"/>
                  </a:lnTo>
                  <a:lnTo>
                    <a:pt x="155231" y="19217"/>
                  </a:lnTo>
                  <a:lnTo>
                    <a:pt x="155231" y="13132"/>
                  </a:lnTo>
                  <a:close/>
                  <a:moveTo>
                    <a:pt x="168363" y="13132"/>
                  </a:moveTo>
                  <a:lnTo>
                    <a:pt x="168363" y="19217"/>
                  </a:lnTo>
                  <a:lnTo>
                    <a:pt x="161958" y="19217"/>
                  </a:lnTo>
                  <a:lnTo>
                    <a:pt x="161958" y="13132"/>
                  </a:lnTo>
                  <a:close/>
                  <a:moveTo>
                    <a:pt x="175090" y="13132"/>
                  </a:moveTo>
                  <a:lnTo>
                    <a:pt x="175090" y="19217"/>
                  </a:lnTo>
                  <a:lnTo>
                    <a:pt x="168702" y="19217"/>
                  </a:lnTo>
                  <a:lnTo>
                    <a:pt x="168702" y="13132"/>
                  </a:lnTo>
                  <a:close/>
                  <a:moveTo>
                    <a:pt x="181834" y="13132"/>
                  </a:moveTo>
                  <a:lnTo>
                    <a:pt x="181834" y="19217"/>
                  </a:lnTo>
                  <a:lnTo>
                    <a:pt x="175429" y="19217"/>
                  </a:lnTo>
                  <a:lnTo>
                    <a:pt x="175429" y="13132"/>
                  </a:lnTo>
                  <a:close/>
                  <a:moveTo>
                    <a:pt x="188561" y="13132"/>
                  </a:moveTo>
                  <a:lnTo>
                    <a:pt x="188561" y="19217"/>
                  </a:lnTo>
                  <a:lnTo>
                    <a:pt x="182173" y="19217"/>
                  </a:lnTo>
                  <a:lnTo>
                    <a:pt x="182173" y="13132"/>
                  </a:lnTo>
                  <a:close/>
                  <a:moveTo>
                    <a:pt x="195288" y="13132"/>
                  </a:moveTo>
                  <a:lnTo>
                    <a:pt x="195288" y="19217"/>
                  </a:lnTo>
                  <a:lnTo>
                    <a:pt x="188900" y="19217"/>
                  </a:lnTo>
                  <a:lnTo>
                    <a:pt x="188900" y="13132"/>
                  </a:lnTo>
                  <a:close/>
                  <a:moveTo>
                    <a:pt x="202032" y="13132"/>
                  </a:moveTo>
                  <a:lnTo>
                    <a:pt x="202032" y="19217"/>
                  </a:lnTo>
                  <a:lnTo>
                    <a:pt x="195627" y="19217"/>
                  </a:lnTo>
                  <a:lnTo>
                    <a:pt x="195627" y="13132"/>
                  </a:lnTo>
                  <a:close/>
                  <a:moveTo>
                    <a:pt x="208759" y="13132"/>
                  </a:moveTo>
                  <a:lnTo>
                    <a:pt x="208759" y="19217"/>
                  </a:lnTo>
                  <a:lnTo>
                    <a:pt x="202371" y="19217"/>
                  </a:lnTo>
                  <a:lnTo>
                    <a:pt x="202371" y="13132"/>
                  </a:lnTo>
                  <a:close/>
                  <a:moveTo>
                    <a:pt x="215504" y="13132"/>
                  </a:moveTo>
                  <a:lnTo>
                    <a:pt x="215504" y="19217"/>
                  </a:lnTo>
                  <a:lnTo>
                    <a:pt x="209098" y="19217"/>
                  </a:lnTo>
                  <a:lnTo>
                    <a:pt x="209098" y="13132"/>
                  </a:lnTo>
                  <a:close/>
                  <a:moveTo>
                    <a:pt x="222230" y="13132"/>
                  </a:moveTo>
                  <a:lnTo>
                    <a:pt x="222230" y="19217"/>
                  </a:lnTo>
                  <a:lnTo>
                    <a:pt x="215843" y="19217"/>
                  </a:lnTo>
                  <a:lnTo>
                    <a:pt x="215843" y="13132"/>
                  </a:lnTo>
                  <a:close/>
                  <a:moveTo>
                    <a:pt x="228975" y="13132"/>
                  </a:moveTo>
                  <a:lnTo>
                    <a:pt x="228975" y="19217"/>
                  </a:lnTo>
                  <a:lnTo>
                    <a:pt x="222569" y="19217"/>
                  </a:lnTo>
                  <a:lnTo>
                    <a:pt x="222569" y="13132"/>
                  </a:lnTo>
                  <a:close/>
                  <a:moveTo>
                    <a:pt x="235701" y="13132"/>
                  </a:moveTo>
                  <a:lnTo>
                    <a:pt x="235701" y="19217"/>
                  </a:lnTo>
                  <a:lnTo>
                    <a:pt x="229296" y="19217"/>
                  </a:lnTo>
                  <a:lnTo>
                    <a:pt x="229296" y="13132"/>
                  </a:lnTo>
                  <a:close/>
                  <a:moveTo>
                    <a:pt x="242428" y="13132"/>
                  </a:moveTo>
                  <a:lnTo>
                    <a:pt x="242428" y="19217"/>
                  </a:lnTo>
                  <a:lnTo>
                    <a:pt x="236040" y="19217"/>
                  </a:lnTo>
                  <a:lnTo>
                    <a:pt x="236040" y="13132"/>
                  </a:lnTo>
                  <a:close/>
                  <a:moveTo>
                    <a:pt x="249173" y="13132"/>
                  </a:moveTo>
                  <a:lnTo>
                    <a:pt x="249173" y="19217"/>
                  </a:lnTo>
                  <a:lnTo>
                    <a:pt x="242767" y="19217"/>
                  </a:lnTo>
                  <a:lnTo>
                    <a:pt x="242767" y="13132"/>
                  </a:lnTo>
                  <a:close/>
                  <a:moveTo>
                    <a:pt x="255899" y="13132"/>
                  </a:moveTo>
                  <a:lnTo>
                    <a:pt x="255899" y="19217"/>
                  </a:lnTo>
                  <a:lnTo>
                    <a:pt x="249512" y="19217"/>
                  </a:lnTo>
                  <a:lnTo>
                    <a:pt x="249512" y="13132"/>
                  </a:lnTo>
                  <a:close/>
                  <a:moveTo>
                    <a:pt x="262644" y="13132"/>
                  </a:moveTo>
                  <a:lnTo>
                    <a:pt x="262644" y="19217"/>
                  </a:lnTo>
                  <a:lnTo>
                    <a:pt x="256238" y="19217"/>
                  </a:lnTo>
                  <a:lnTo>
                    <a:pt x="256238" y="13132"/>
                  </a:lnTo>
                  <a:close/>
                  <a:moveTo>
                    <a:pt x="269370" y="13132"/>
                  </a:moveTo>
                  <a:lnTo>
                    <a:pt x="269370" y="19217"/>
                  </a:lnTo>
                  <a:lnTo>
                    <a:pt x="262983" y="19217"/>
                  </a:lnTo>
                  <a:lnTo>
                    <a:pt x="262983" y="13132"/>
                  </a:lnTo>
                  <a:close/>
                  <a:moveTo>
                    <a:pt x="276115" y="13132"/>
                  </a:moveTo>
                  <a:lnTo>
                    <a:pt x="276115" y="19217"/>
                  </a:lnTo>
                  <a:lnTo>
                    <a:pt x="269709" y="19217"/>
                  </a:lnTo>
                  <a:lnTo>
                    <a:pt x="269709" y="13132"/>
                  </a:lnTo>
                  <a:close/>
                  <a:moveTo>
                    <a:pt x="282842" y="13132"/>
                  </a:moveTo>
                  <a:lnTo>
                    <a:pt x="282842" y="19217"/>
                  </a:lnTo>
                  <a:lnTo>
                    <a:pt x="276436" y="19217"/>
                  </a:lnTo>
                  <a:lnTo>
                    <a:pt x="276436" y="13132"/>
                  </a:lnTo>
                  <a:close/>
                  <a:moveTo>
                    <a:pt x="6745" y="19538"/>
                  </a:moveTo>
                  <a:lnTo>
                    <a:pt x="6745" y="25622"/>
                  </a:lnTo>
                  <a:lnTo>
                    <a:pt x="339" y="25622"/>
                  </a:lnTo>
                  <a:lnTo>
                    <a:pt x="339" y="19538"/>
                  </a:lnTo>
                  <a:close/>
                  <a:moveTo>
                    <a:pt x="13471" y="19538"/>
                  </a:moveTo>
                  <a:lnTo>
                    <a:pt x="13471" y="25622"/>
                  </a:lnTo>
                  <a:lnTo>
                    <a:pt x="7066" y="25622"/>
                  </a:lnTo>
                  <a:lnTo>
                    <a:pt x="7066" y="19538"/>
                  </a:lnTo>
                  <a:close/>
                  <a:moveTo>
                    <a:pt x="20198" y="19538"/>
                  </a:moveTo>
                  <a:lnTo>
                    <a:pt x="20198" y="25622"/>
                  </a:lnTo>
                  <a:lnTo>
                    <a:pt x="13810" y="25622"/>
                  </a:lnTo>
                  <a:lnTo>
                    <a:pt x="13810" y="19538"/>
                  </a:lnTo>
                  <a:close/>
                  <a:moveTo>
                    <a:pt x="26942" y="19538"/>
                  </a:moveTo>
                  <a:lnTo>
                    <a:pt x="26942" y="25622"/>
                  </a:lnTo>
                  <a:lnTo>
                    <a:pt x="20537" y="25622"/>
                  </a:lnTo>
                  <a:lnTo>
                    <a:pt x="20537" y="19538"/>
                  </a:lnTo>
                  <a:close/>
                  <a:moveTo>
                    <a:pt x="33669" y="19538"/>
                  </a:moveTo>
                  <a:lnTo>
                    <a:pt x="33669" y="25622"/>
                  </a:lnTo>
                  <a:lnTo>
                    <a:pt x="27281" y="25622"/>
                  </a:lnTo>
                  <a:lnTo>
                    <a:pt x="27281" y="19538"/>
                  </a:lnTo>
                  <a:close/>
                  <a:moveTo>
                    <a:pt x="40414" y="19538"/>
                  </a:moveTo>
                  <a:lnTo>
                    <a:pt x="40414" y="25622"/>
                  </a:lnTo>
                  <a:lnTo>
                    <a:pt x="34008" y="25622"/>
                  </a:lnTo>
                  <a:lnTo>
                    <a:pt x="34008" y="19538"/>
                  </a:lnTo>
                  <a:close/>
                  <a:moveTo>
                    <a:pt x="47140" y="19538"/>
                  </a:moveTo>
                  <a:lnTo>
                    <a:pt x="47140" y="25622"/>
                  </a:lnTo>
                  <a:lnTo>
                    <a:pt x="40753" y="25622"/>
                  </a:lnTo>
                  <a:lnTo>
                    <a:pt x="40753" y="19538"/>
                  </a:lnTo>
                  <a:close/>
                  <a:moveTo>
                    <a:pt x="53885" y="19538"/>
                  </a:moveTo>
                  <a:lnTo>
                    <a:pt x="53885" y="25622"/>
                  </a:lnTo>
                  <a:lnTo>
                    <a:pt x="47479" y="25622"/>
                  </a:lnTo>
                  <a:lnTo>
                    <a:pt x="47479" y="19538"/>
                  </a:lnTo>
                  <a:close/>
                  <a:moveTo>
                    <a:pt x="60611" y="19538"/>
                  </a:moveTo>
                  <a:lnTo>
                    <a:pt x="60611" y="25622"/>
                  </a:lnTo>
                  <a:lnTo>
                    <a:pt x="54206" y="25622"/>
                  </a:lnTo>
                  <a:lnTo>
                    <a:pt x="54206" y="19538"/>
                  </a:lnTo>
                  <a:close/>
                  <a:moveTo>
                    <a:pt x="67338" y="19538"/>
                  </a:moveTo>
                  <a:lnTo>
                    <a:pt x="67338" y="25622"/>
                  </a:lnTo>
                  <a:lnTo>
                    <a:pt x="60950" y="25622"/>
                  </a:lnTo>
                  <a:lnTo>
                    <a:pt x="60950" y="19538"/>
                  </a:lnTo>
                  <a:close/>
                  <a:moveTo>
                    <a:pt x="74083" y="19538"/>
                  </a:moveTo>
                  <a:lnTo>
                    <a:pt x="74083" y="25622"/>
                  </a:lnTo>
                  <a:lnTo>
                    <a:pt x="67677" y="25622"/>
                  </a:lnTo>
                  <a:lnTo>
                    <a:pt x="67677" y="19538"/>
                  </a:lnTo>
                  <a:close/>
                  <a:moveTo>
                    <a:pt x="80809" y="19538"/>
                  </a:moveTo>
                  <a:lnTo>
                    <a:pt x="80809" y="25622"/>
                  </a:lnTo>
                  <a:lnTo>
                    <a:pt x="74422" y="25622"/>
                  </a:lnTo>
                  <a:lnTo>
                    <a:pt x="74422" y="19538"/>
                  </a:lnTo>
                  <a:close/>
                  <a:moveTo>
                    <a:pt x="87554" y="19538"/>
                  </a:moveTo>
                  <a:lnTo>
                    <a:pt x="87554" y="25622"/>
                  </a:lnTo>
                  <a:lnTo>
                    <a:pt x="81148" y="25622"/>
                  </a:lnTo>
                  <a:lnTo>
                    <a:pt x="81148" y="19538"/>
                  </a:lnTo>
                  <a:close/>
                  <a:moveTo>
                    <a:pt x="94281" y="19538"/>
                  </a:moveTo>
                  <a:lnTo>
                    <a:pt x="94281" y="25622"/>
                  </a:lnTo>
                  <a:lnTo>
                    <a:pt x="87893" y="25622"/>
                  </a:lnTo>
                  <a:lnTo>
                    <a:pt x="87893" y="19538"/>
                  </a:lnTo>
                  <a:close/>
                  <a:moveTo>
                    <a:pt x="101025" y="19538"/>
                  </a:moveTo>
                  <a:lnTo>
                    <a:pt x="101025" y="25622"/>
                  </a:lnTo>
                  <a:lnTo>
                    <a:pt x="94620" y="25622"/>
                  </a:lnTo>
                  <a:lnTo>
                    <a:pt x="94620" y="19538"/>
                  </a:lnTo>
                  <a:close/>
                  <a:moveTo>
                    <a:pt x="107752" y="19538"/>
                  </a:moveTo>
                  <a:lnTo>
                    <a:pt x="107752" y="25622"/>
                  </a:lnTo>
                  <a:lnTo>
                    <a:pt x="101346" y="25622"/>
                  </a:lnTo>
                  <a:lnTo>
                    <a:pt x="101346" y="19538"/>
                  </a:lnTo>
                  <a:close/>
                  <a:moveTo>
                    <a:pt x="114478" y="19538"/>
                  </a:moveTo>
                  <a:lnTo>
                    <a:pt x="114478" y="25622"/>
                  </a:lnTo>
                  <a:lnTo>
                    <a:pt x="108091" y="25622"/>
                  </a:lnTo>
                  <a:lnTo>
                    <a:pt x="108091" y="19538"/>
                  </a:lnTo>
                  <a:close/>
                  <a:moveTo>
                    <a:pt x="121223" y="19538"/>
                  </a:moveTo>
                  <a:lnTo>
                    <a:pt x="121223" y="25622"/>
                  </a:lnTo>
                  <a:lnTo>
                    <a:pt x="114817" y="25622"/>
                  </a:lnTo>
                  <a:lnTo>
                    <a:pt x="114817" y="19538"/>
                  </a:lnTo>
                  <a:close/>
                  <a:moveTo>
                    <a:pt x="127950" y="19538"/>
                  </a:moveTo>
                  <a:lnTo>
                    <a:pt x="127950" y="25622"/>
                  </a:lnTo>
                  <a:lnTo>
                    <a:pt x="121562" y="25622"/>
                  </a:lnTo>
                  <a:lnTo>
                    <a:pt x="121562" y="19538"/>
                  </a:lnTo>
                  <a:close/>
                  <a:moveTo>
                    <a:pt x="134694" y="19538"/>
                  </a:moveTo>
                  <a:lnTo>
                    <a:pt x="134694" y="25622"/>
                  </a:lnTo>
                  <a:lnTo>
                    <a:pt x="128289" y="25622"/>
                  </a:lnTo>
                  <a:lnTo>
                    <a:pt x="128289" y="19538"/>
                  </a:lnTo>
                  <a:close/>
                  <a:moveTo>
                    <a:pt x="141421" y="19538"/>
                  </a:moveTo>
                  <a:lnTo>
                    <a:pt x="141421" y="25622"/>
                  </a:lnTo>
                  <a:lnTo>
                    <a:pt x="135033" y="25622"/>
                  </a:lnTo>
                  <a:lnTo>
                    <a:pt x="135033" y="19538"/>
                  </a:lnTo>
                  <a:close/>
                  <a:moveTo>
                    <a:pt x="148148" y="19538"/>
                  </a:moveTo>
                  <a:lnTo>
                    <a:pt x="148148" y="25622"/>
                  </a:lnTo>
                  <a:lnTo>
                    <a:pt x="141760" y="25622"/>
                  </a:lnTo>
                  <a:lnTo>
                    <a:pt x="141760" y="19538"/>
                  </a:lnTo>
                  <a:close/>
                  <a:moveTo>
                    <a:pt x="154892" y="19538"/>
                  </a:moveTo>
                  <a:lnTo>
                    <a:pt x="154892" y="25622"/>
                  </a:lnTo>
                  <a:lnTo>
                    <a:pt x="148487" y="25622"/>
                  </a:lnTo>
                  <a:lnTo>
                    <a:pt x="148487" y="19538"/>
                  </a:lnTo>
                  <a:close/>
                  <a:moveTo>
                    <a:pt x="161619" y="19538"/>
                  </a:moveTo>
                  <a:lnTo>
                    <a:pt x="161619" y="25622"/>
                  </a:lnTo>
                  <a:lnTo>
                    <a:pt x="155231" y="25622"/>
                  </a:lnTo>
                  <a:lnTo>
                    <a:pt x="155231" y="19538"/>
                  </a:lnTo>
                  <a:close/>
                  <a:moveTo>
                    <a:pt x="168363" y="19538"/>
                  </a:moveTo>
                  <a:lnTo>
                    <a:pt x="168363" y="25622"/>
                  </a:lnTo>
                  <a:lnTo>
                    <a:pt x="161958" y="25622"/>
                  </a:lnTo>
                  <a:lnTo>
                    <a:pt x="161958" y="19538"/>
                  </a:lnTo>
                  <a:close/>
                  <a:moveTo>
                    <a:pt x="175090" y="19538"/>
                  </a:moveTo>
                  <a:lnTo>
                    <a:pt x="175090" y="25622"/>
                  </a:lnTo>
                  <a:lnTo>
                    <a:pt x="168702" y="25622"/>
                  </a:lnTo>
                  <a:lnTo>
                    <a:pt x="168702" y="19538"/>
                  </a:lnTo>
                  <a:close/>
                  <a:moveTo>
                    <a:pt x="181834" y="19538"/>
                  </a:moveTo>
                  <a:lnTo>
                    <a:pt x="181834" y="25622"/>
                  </a:lnTo>
                  <a:lnTo>
                    <a:pt x="175429" y="25622"/>
                  </a:lnTo>
                  <a:lnTo>
                    <a:pt x="175429" y="19538"/>
                  </a:lnTo>
                  <a:close/>
                  <a:moveTo>
                    <a:pt x="188561" y="19538"/>
                  </a:moveTo>
                  <a:lnTo>
                    <a:pt x="188561" y="25622"/>
                  </a:lnTo>
                  <a:lnTo>
                    <a:pt x="182173" y="25622"/>
                  </a:lnTo>
                  <a:lnTo>
                    <a:pt x="182173" y="19538"/>
                  </a:lnTo>
                  <a:close/>
                  <a:moveTo>
                    <a:pt x="195288" y="19538"/>
                  </a:moveTo>
                  <a:lnTo>
                    <a:pt x="195288" y="25622"/>
                  </a:lnTo>
                  <a:lnTo>
                    <a:pt x="188900" y="25622"/>
                  </a:lnTo>
                  <a:lnTo>
                    <a:pt x="188900" y="19538"/>
                  </a:lnTo>
                  <a:close/>
                  <a:moveTo>
                    <a:pt x="202032" y="19538"/>
                  </a:moveTo>
                  <a:lnTo>
                    <a:pt x="202032" y="25622"/>
                  </a:lnTo>
                  <a:lnTo>
                    <a:pt x="195627" y="25622"/>
                  </a:lnTo>
                  <a:lnTo>
                    <a:pt x="195627" y="19538"/>
                  </a:lnTo>
                  <a:close/>
                  <a:moveTo>
                    <a:pt x="208759" y="19538"/>
                  </a:moveTo>
                  <a:lnTo>
                    <a:pt x="208759" y="25622"/>
                  </a:lnTo>
                  <a:lnTo>
                    <a:pt x="202371" y="25622"/>
                  </a:lnTo>
                  <a:lnTo>
                    <a:pt x="202371" y="19538"/>
                  </a:lnTo>
                  <a:close/>
                  <a:moveTo>
                    <a:pt x="215504" y="19538"/>
                  </a:moveTo>
                  <a:lnTo>
                    <a:pt x="215504" y="25622"/>
                  </a:lnTo>
                  <a:lnTo>
                    <a:pt x="209098" y="25622"/>
                  </a:lnTo>
                  <a:lnTo>
                    <a:pt x="209098" y="19538"/>
                  </a:lnTo>
                  <a:close/>
                  <a:moveTo>
                    <a:pt x="222230" y="19538"/>
                  </a:moveTo>
                  <a:lnTo>
                    <a:pt x="222230" y="25622"/>
                  </a:lnTo>
                  <a:lnTo>
                    <a:pt x="215843" y="25622"/>
                  </a:lnTo>
                  <a:lnTo>
                    <a:pt x="215843" y="19538"/>
                  </a:lnTo>
                  <a:close/>
                  <a:moveTo>
                    <a:pt x="228975" y="19538"/>
                  </a:moveTo>
                  <a:lnTo>
                    <a:pt x="228975" y="25622"/>
                  </a:lnTo>
                  <a:lnTo>
                    <a:pt x="222569" y="25622"/>
                  </a:lnTo>
                  <a:lnTo>
                    <a:pt x="222569" y="19538"/>
                  </a:lnTo>
                  <a:close/>
                  <a:moveTo>
                    <a:pt x="235701" y="19538"/>
                  </a:moveTo>
                  <a:lnTo>
                    <a:pt x="235701" y="25622"/>
                  </a:lnTo>
                  <a:lnTo>
                    <a:pt x="229296" y="25622"/>
                  </a:lnTo>
                  <a:lnTo>
                    <a:pt x="229296" y="19538"/>
                  </a:lnTo>
                  <a:close/>
                  <a:moveTo>
                    <a:pt x="242428" y="19538"/>
                  </a:moveTo>
                  <a:lnTo>
                    <a:pt x="242428" y="25622"/>
                  </a:lnTo>
                  <a:lnTo>
                    <a:pt x="236040" y="25622"/>
                  </a:lnTo>
                  <a:lnTo>
                    <a:pt x="236040" y="19538"/>
                  </a:lnTo>
                  <a:close/>
                  <a:moveTo>
                    <a:pt x="249173" y="19538"/>
                  </a:moveTo>
                  <a:lnTo>
                    <a:pt x="249173" y="25622"/>
                  </a:lnTo>
                  <a:lnTo>
                    <a:pt x="242767" y="25622"/>
                  </a:lnTo>
                  <a:lnTo>
                    <a:pt x="242767" y="19538"/>
                  </a:lnTo>
                  <a:close/>
                  <a:moveTo>
                    <a:pt x="255899" y="19538"/>
                  </a:moveTo>
                  <a:lnTo>
                    <a:pt x="255899" y="25622"/>
                  </a:lnTo>
                  <a:lnTo>
                    <a:pt x="249512" y="25622"/>
                  </a:lnTo>
                  <a:lnTo>
                    <a:pt x="249512" y="19538"/>
                  </a:lnTo>
                  <a:close/>
                  <a:moveTo>
                    <a:pt x="262644" y="19538"/>
                  </a:moveTo>
                  <a:lnTo>
                    <a:pt x="262644" y="25622"/>
                  </a:lnTo>
                  <a:lnTo>
                    <a:pt x="256238" y="25622"/>
                  </a:lnTo>
                  <a:lnTo>
                    <a:pt x="256238" y="19538"/>
                  </a:lnTo>
                  <a:close/>
                  <a:moveTo>
                    <a:pt x="269370" y="19538"/>
                  </a:moveTo>
                  <a:lnTo>
                    <a:pt x="269370" y="25622"/>
                  </a:lnTo>
                  <a:lnTo>
                    <a:pt x="262983" y="25622"/>
                  </a:lnTo>
                  <a:lnTo>
                    <a:pt x="262983" y="19538"/>
                  </a:lnTo>
                  <a:close/>
                  <a:moveTo>
                    <a:pt x="276115" y="19538"/>
                  </a:moveTo>
                  <a:lnTo>
                    <a:pt x="276115" y="25622"/>
                  </a:lnTo>
                  <a:lnTo>
                    <a:pt x="269709" y="25622"/>
                  </a:lnTo>
                  <a:lnTo>
                    <a:pt x="269709" y="19538"/>
                  </a:lnTo>
                  <a:close/>
                  <a:moveTo>
                    <a:pt x="282842" y="19538"/>
                  </a:moveTo>
                  <a:lnTo>
                    <a:pt x="282842" y="25622"/>
                  </a:lnTo>
                  <a:lnTo>
                    <a:pt x="276436" y="25622"/>
                  </a:lnTo>
                  <a:lnTo>
                    <a:pt x="276436" y="19538"/>
                  </a:lnTo>
                  <a:close/>
                  <a:moveTo>
                    <a:pt x="6745" y="25943"/>
                  </a:moveTo>
                  <a:lnTo>
                    <a:pt x="6745" y="32028"/>
                  </a:lnTo>
                  <a:lnTo>
                    <a:pt x="339" y="32028"/>
                  </a:lnTo>
                  <a:lnTo>
                    <a:pt x="339" y="25943"/>
                  </a:lnTo>
                  <a:close/>
                  <a:moveTo>
                    <a:pt x="13471" y="25943"/>
                  </a:moveTo>
                  <a:lnTo>
                    <a:pt x="13471" y="32028"/>
                  </a:lnTo>
                  <a:lnTo>
                    <a:pt x="7066" y="32028"/>
                  </a:lnTo>
                  <a:lnTo>
                    <a:pt x="7066" y="25943"/>
                  </a:lnTo>
                  <a:close/>
                  <a:moveTo>
                    <a:pt x="20198" y="25943"/>
                  </a:moveTo>
                  <a:lnTo>
                    <a:pt x="20198" y="32028"/>
                  </a:lnTo>
                  <a:lnTo>
                    <a:pt x="13810" y="32028"/>
                  </a:lnTo>
                  <a:lnTo>
                    <a:pt x="13810" y="25943"/>
                  </a:lnTo>
                  <a:close/>
                  <a:moveTo>
                    <a:pt x="26942" y="25943"/>
                  </a:moveTo>
                  <a:lnTo>
                    <a:pt x="26942" y="32028"/>
                  </a:lnTo>
                  <a:lnTo>
                    <a:pt x="20537" y="32028"/>
                  </a:lnTo>
                  <a:lnTo>
                    <a:pt x="20537" y="25943"/>
                  </a:lnTo>
                  <a:close/>
                  <a:moveTo>
                    <a:pt x="33669" y="25943"/>
                  </a:moveTo>
                  <a:lnTo>
                    <a:pt x="33669" y="32028"/>
                  </a:lnTo>
                  <a:lnTo>
                    <a:pt x="27281" y="32028"/>
                  </a:lnTo>
                  <a:lnTo>
                    <a:pt x="27281" y="25943"/>
                  </a:lnTo>
                  <a:close/>
                  <a:moveTo>
                    <a:pt x="40414" y="25943"/>
                  </a:moveTo>
                  <a:lnTo>
                    <a:pt x="40414" y="32028"/>
                  </a:lnTo>
                  <a:lnTo>
                    <a:pt x="34008" y="32028"/>
                  </a:lnTo>
                  <a:lnTo>
                    <a:pt x="34008" y="25943"/>
                  </a:lnTo>
                  <a:close/>
                  <a:moveTo>
                    <a:pt x="47140" y="25943"/>
                  </a:moveTo>
                  <a:lnTo>
                    <a:pt x="47140" y="32028"/>
                  </a:lnTo>
                  <a:lnTo>
                    <a:pt x="40753" y="32028"/>
                  </a:lnTo>
                  <a:lnTo>
                    <a:pt x="40753" y="25943"/>
                  </a:lnTo>
                  <a:close/>
                  <a:moveTo>
                    <a:pt x="53885" y="25943"/>
                  </a:moveTo>
                  <a:lnTo>
                    <a:pt x="53885" y="32028"/>
                  </a:lnTo>
                  <a:lnTo>
                    <a:pt x="47479" y="32028"/>
                  </a:lnTo>
                  <a:lnTo>
                    <a:pt x="47479" y="25943"/>
                  </a:lnTo>
                  <a:close/>
                  <a:moveTo>
                    <a:pt x="60611" y="25943"/>
                  </a:moveTo>
                  <a:lnTo>
                    <a:pt x="60611" y="32028"/>
                  </a:lnTo>
                  <a:lnTo>
                    <a:pt x="54206" y="32028"/>
                  </a:lnTo>
                  <a:lnTo>
                    <a:pt x="54206" y="25943"/>
                  </a:lnTo>
                  <a:close/>
                  <a:moveTo>
                    <a:pt x="67338" y="25943"/>
                  </a:moveTo>
                  <a:lnTo>
                    <a:pt x="67338" y="32028"/>
                  </a:lnTo>
                  <a:lnTo>
                    <a:pt x="60950" y="32028"/>
                  </a:lnTo>
                  <a:lnTo>
                    <a:pt x="60950" y="25943"/>
                  </a:lnTo>
                  <a:close/>
                  <a:moveTo>
                    <a:pt x="74083" y="25943"/>
                  </a:moveTo>
                  <a:lnTo>
                    <a:pt x="74083" y="32028"/>
                  </a:lnTo>
                  <a:lnTo>
                    <a:pt x="67677" y="32028"/>
                  </a:lnTo>
                  <a:lnTo>
                    <a:pt x="67677" y="25943"/>
                  </a:lnTo>
                  <a:close/>
                  <a:moveTo>
                    <a:pt x="80809" y="25943"/>
                  </a:moveTo>
                  <a:lnTo>
                    <a:pt x="80809" y="32028"/>
                  </a:lnTo>
                  <a:lnTo>
                    <a:pt x="74422" y="32028"/>
                  </a:lnTo>
                  <a:lnTo>
                    <a:pt x="74422" y="25943"/>
                  </a:lnTo>
                  <a:close/>
                  <a:moveTo>
                    <a:pt x="87554" y="25943"/>
                  </a:moveTo>
                  <a:lnTo>
                    <a:pt x="87554" y="32028"/>
                  </a:lnTo>
                  <a:lnTo>
                    <a:pt x="81148" y="32028"/>
                  </a:lnTo>
                  <a:lnTo>
                    <a:pt x="81148" y="25943"/>
                  </a:lnTo>
                  <a:close/>
                  <a:moveTo>
                    <a:pt x="94281" y="25943"/>
                  </a:moveTo>
                  <a:lnTo>
                    <a:pt x="94281" y="32028"/>
                  </a:lnTo>
                  <a:lnTo>
                    <a:pt x="87893" y="32028"/>
                  </a:lnTo>
                  <a:lnTo>
                    <a:pt x="87893" y="25943"/>
                  </a:lnTo>
                  <a:close/>
                  <a:moveTo>
                    <a:pt x="101025" y="25943"/>
                  </a:moveTo>
                  <a:lnTo>
                    <a:pt x="101025" y="32028"/>
                  </a:lnTo>
                  <a:lnTo>
                    <a:pt x="94620" y="32028"/>
                  </a:lnTo>
                  <a:lnTo>
                    <a:pt x="94620" y="25943"/>
                  </a:lnTo>
                  <a:close/>
                  <a:moveTo>
                    <a:pt x="107752" y="25943"/>
                  </a:moveTo>
                  <a:lnTo>
                    <a:pt x="107752" y="32028"/>
                  </a:lnTo>
                  <a:lnTo>
                    <a:pt x="101346" y="32028"/>
                  </a:lnTo>
                  <a:lnTo>
                    <a:pt x="101346" y="25943"/>
                  </a:lnTo>
                  <a:close/>
                  <a:moveTo>
                    <a:pt x="114478" y="25943"/>
                  </a:moveTo>
                  <a:lnTo>
                    <a:pt x="114478" y="32028"/>
                  </a:lnTo>
                  <a:lnTo>
                    <a:pt x="108091" y="32028"/>
                  </a:lnTo>
                  <a:lnTo>
                    <a:pt x="108091" y="25943"/>
                  </a:lnTo>
                  <a:close/>
                  <a:moveTo>
                    <a:pt x="121223" y="25943"/>
                  </a:moveTo>
                  <a:lnTo>
                    <a:pt x="121223" y="32028"/>
                  </a:lnTo>
                  <a:lnTo>
                    <a:pt x="114817" y="32028"/>
                  </a:lnTo>
                  <a:lnTo>
                    <a:pt x="114817" y="25943"/>
                  </a:lnTo>
                  <a:close/>
                  <a:moveTo>
                    <a:pt x="127950" y="25943"/>
                  </a:moveTo>
                  <a:lnTo>
                    <a:pt x="127950" y="32028"/>
                  </a:lnTo>
                  <a:lnTo>
                    <a:pt x="121562" y="32028"/>
                  </a:lnTo>
                  <a:lnTo>
                    <a:pt x="121562" y="25943"/>
                  </a:lnTo>
                  <a:close/>
                  <a:moveTo>
                    <a:pt x="134694" y="25943"/>
                  </a:moveTo>
                  <a:lnTo>
                    <a:pt x="134694" y="32028"/>
                  </a:lnTo>
                  <a:lnTo>
                    <a:pt x="128289" y="32028"/>
                  </a:lnTo>
                  <a:lnTo>
                    <a:pt x="128289" y="25943"/>
                  </a:lnTo>
                  <a:close/>
                  <a:moveTo>
                    <a:pt x="141421" y="25943"/>
                  </a:moveTo>
                  <a:lnTo>
                    <a:pt x="141421" y="32028"/>
                  </a:lnTo>
                  <a:lnTo>
                    <a:pt x="135033" y="32028"/>
                  </a:lnTo>
                  <a:lnTo>
                    <a:pt x="135033" y="25943"/>
                  </a:lnTo>
                  <a:close/>
                  <a:moveTo>
                    <a:pt x="148148" y="25943"/>
                  </a:moveTo>
                  <a:lnTo>
                    <a:pt x="148148" y="32028"/>
                  </a:lnTo>
                  <a:lnTo>
                    <a:pt x="141760" y="32028"/>
                  </a:lnTo>
                  <a:lnTo>
                    <a:pt x="141760" y="25943"/>
                  </a:lnTo>
                  <a:close/>
                  <a:moveTo>
                    <a:pt x="154892" y="25943"/>
                  </a:moveTo>
                  <a:lnTo>
                    <a:pt x="154892" y="32028"/>
                  </a:lnTo>
                  <a:lnTo>
                    <a:pt x="148487" y="32028"/>
                  </a:lnTo>
                  <a:lnTo>
                    <a:pt x="148487" y="25943"/>
                  </a:lnTo>
                  <a:close/>
                  <a:moveTo>
                    <a:pt x="161619" y="25943"/>
                  </a:moveTo>
                  <a:lnTo>
                    <a:pt x="161619" y="32028"/>
                  </a:lnTo>
                  <a:lnTo>
                    <a:pt x="155231" y="32028"/>
                  </a:lnTo>
                  <a:lnTo>
                    <a:pt x="155231" y="25943"/>
                  </a:lnTo>
                  <a:close/>
                  <a:moveTo>
                    <a:pt x="168363" y="25943"/>
                  </a:moveTo>
                  <a:lnTo>
                    <a:pt x="168363" y="32028"/>
                  </a:lnTo>
                  <a:lnTo>
                    <a:pt x="161958" y="32028"/>
                  </a:lnTo>
                  <a:lnTo>
                    <a:pt x="161958" y="25943"/>
                  </a:lnTo>
                  <a:close/>
                  <a:moveTo>
                    <a:pt x="175090" y="25943"/>
                  </a:moveTo>
                  <a:lnTo>
                    <a:pt x="175090" y="32028"/>
                  </a:lnTo>
                  <a:lnTo>
                    <a:pt x="168702" y="32028"/>
                  </a:lnTo>
                  <a:lnTo>
                    <a:pt x="168702" y="25943"/>
                  </a:lnTo>
                  <a:close/>
                  <a:moveTo>
                    <a:pt x="181834" y="25943"/>
                  </a:moveTo>
                  <a:lnTo>
                    <a:pt x="181834" y="32028"/>
                  </a:lnTo>
                  <a:lnTo>
                    <a:pt x="175429" y="32028"/>
                  </a:lnTo>
                  <a:lnTo>
                    <a:pt x="175429" y="25943"/>
                  </a:lnTo>
                  <a:close/>
                  <a:moveTo>
                    <a:pt x="188561" y="25943"/>
                  </a:moveTo>
                  <a:lnTo>
                    <a:pt x="188561" y="32028"/>
                  </a:lnTo>
                  <a:lnTo>
                    <a:pt x="182173" y="32028"/>
                  </a:lnTo>
                  <a:lnTo>
                    <a:pt x="182173" y="25943"/>
                  </a:lnTo>
                  <a:close/>
                  <a:moveTo>
                    <a:pt x="195288" y="25943"/>
                  </a:moveTo>
                  <a:lnTo>
                    <a:pt x="195288" y="32028"/>
                  </a:lnTo>
                  <a:lnTo>
                    <a:pt x="188900" y="32028"/>
                  </a:lnTo>
                  <a:lnTo>
                    <a:pt x="188900" y="25943"/>
                  </a:lnTo>
                  <a:close/>
                  <a:moveTo>
                    <a:pt x="202032" y="25943"/>
                  </a:moveTo>
                  <a:lnTo>
                    <a:pt x="202032" y="32028"/>
                  </a:lnTo>
                  <a:lnTo>
                    <a:pt x="195627" y="32028"/>
                  </a:lnTo>
                  <a:lnTo>
                    <a:pt x="195627" y="25943"/>
                  </a:lnTo>
                  <a:close/>
                  <a:moveTo>
                    <a:pt x="208759" y="25943"/>
                  </a:moveTo>
                  <a:lnTo>
                    <a:pt x="208759" y="32028"/>
                  </a:lnTo>
                  <a:lnTo>
                    <a:pt x="202371" y="32028"/>
                  </a:lnTo>
                  <a:lnTo>
                    <a:pt x="202371" y="25943"/>
                  </a:lnTo>
                  <a:close/>
                  <a:moveTo>
                    <a:pt x="215504" y="25943"/>
                  </a:moveTo>
                  <a:lnTo>
                    <a:pt x="215504" y="32028"/>
                  </a:lnTo>
                  <a:lnTo>
                    <a:pt x="209098" y="32028"/>
                  </a:lnTo>
                  <a:lnTo>
                    <a:pt x="209098" y="25943"/>
                  </a:lnTo>
                  <a:close/>
                  <a:moveTo>
                    <a:pt x="222230" y="25943"/>
                  </a:moveTo>
                  <a:lnTo>
                    <a:pt x="222230" y="32028"/>
                  </a:lnTo>
                  <a:lnTo>
                    <a:pt x="215843" y="32028"/>
                  </a:lnTo>
                  <a:lnTo>
                    <a:pt x="215843" y="25943"/>
                  </a:lnTo>
                  <a:close/>
                  <a:moveTo>
                    <a:pt x="228975" y="25943"/>
                  </a:moveTo>
                  <a:lnTo>
                    <a:pt x="228975" y="32028"/>
                  </a:lnTo>
                  <a:lnTo>
                    <a:pt x="222569" y="32028"/>
                  </a:lnTo>
                  <a:lnTo>
                    <a:pt x="222569" y="25943"/>
                  </a:lnTo>
                  <a:close/>
                  <a:moveTo>
                    <a:pt x="235701" y="25943"/>
                  </a:moveTo>
                  <a:lnTo>
                    <a:pt x="235701" y="32028"/>
                  </a:lnTo>
                  <a:lnTo>
                    <a:pt x="229296" y="32028"/>
                  </a:lnTo>
                  <a:lnTo>
                    <a:pt x="229296" y="25943"/>
                  </a:lnTo>
                  <a:close/>
                  <a:moveTo>
                    <a:pt x="242428" y="25943"/>
                  </a:moveTo>
                  <a:lnTo>
                    <a:pt x="242428" y="32028"/>
                  </a:lnTo>
                  <a:lnTo>
                    <a:pt x="236040" y="32028"/>
                  </a:lnTo>
                  <a:lnTo>
                    <a:pt x="236040" y="25943"/>
                  </a:lnTo>
                  <a:close/>
                  <a:moveTo>
                    <a:pt x="249173" y="25943"/>
                  </a:moveTo>
                  <a:lnTo>
                    <a:pt x="249173" y="32028"/>
                  </a:lnTo>
                  <a:lnTo>
                    <a:pt x="242767" y="32028"/>
                  </a:lnTo>
                  <a:lnTo>
                    <a:pt x="242767" y="25943"/>
                  </a:lnTo>
                  <a:close/>
                  <a:moveTo>
                    <a:pt x="255899" y="25943"/>
                  </a:moveTo>
                  <a:lnTo>
                    <a:pt x="255899" y="32028"/>
                  </a:lnTo>
                  <a:lnTo>
                    <a:pt x="249512" y="32028"/>
                  </a:lnTo>
                  <a:lnTo>
                    <a:pt x="249512" y="25943"/>
                  </a:lnTo>
                  <a:close/>
                  <a:moveTo>
                    <a:pt x="262644" y="25943"/>
                  </a:moveTo>
                  <a:lnTo>
                    <a:pt x="262644" y="32028"/>
                  </a:lnTo>
                  <a:lnTo>
                    <a:pt x="256238" y="32028"/>
                  </a:lnTo>
                  <a:lnTo>
                    <a:pt x="256238" y="25943"/>
                  </a:lnTo>
                  <a:close/>
                  <a:moveTo>
                    <a:pt x="269370" y="25943"/>
                  </a:moveTo>
                  <a:lnTo>
                    <a:pt x="269370" y="32028"/>
                  </a:lnTo>
                  <a:lnTo>
                    <a:pt x="262983" y="32028"/>
                  </a:lnTo>
                  <a:lnTo>
                    <a:pt x="262983" y="25943"/>
                  </a:lnTo>
                  <a:close/>
                  <a:moveTo>
                    <a:pt x="276115" y="25943"/>
                  </a:moveTo>
                  <a:lnTo>
                    <a:pt x="276115" y="32028"/>
                  </a:lnTo>
                  <a:lnTo>
                    <a:pt x="269709" y="32028"/>
                  </a:lnTo>
                  <a:lnTo>
                    <a:pt x="269709" y="25943"/>
                  </a:lnTo>
                  <a:close/>
                  <a:moveTo>
                    <a:pt x="282842" y="25943"/>
                  </a:moveTo>
                  <a:lnTo>
                    <a:pt x="282842" y="32028"/>
                  </a:lnTo>
                  <a:lnTo>
                    <a:pt x="276436" y="32028"/>
                  </a:lnTo>
                  <a:lnTo>
                    <a:pt x="276436" y="25943"/>
                  </a:lnTo>
                  <a:close/>
                  <a:moveTo>
                    <a:pt x="6745" y="32349"/>
                  </a:moveTo>
                  <a:lnTo>
                    <a:pt x="6745" y="38451"/>
                  </a:lnTo>
                  <a:lnTo>
                    <a:pt x="339" y="38451"/>
                  </a:lnTo>
                  <a:lnTo>
                    <a:pt x="339" y="32349"/>
                  </a:lnTo>
                  <a:close/>
                  <a:moveTo>
                    <a:pt x="13471" y="32349"/>
                  </a:moveTo>
                  <a:lnTo>
                    <a:pt x="13471" y="38451"/>
                  </a:lnTo>
                  <a:lnTo>
                    <a:pt x="7066" y="38451"/>
                  </a:lnTo>
                  <a:lnTo>
                    <a:pt x="7066" y="32349"/>
                  </a:lnTo>
                  <a:close/>
                  <a:moveTo>
                    <a:pt x="20198" y="32349"/>
                  </a:moveTo>
                  <a:lnTo>
                    <a:pt x="20198" y="38451"/>
                  </a:lnTo>
                  <a:lnTo>
                    <a:pt x="13810" y="38451"/>
                  </a:lnTo>
                  <a:lnTo>
                    <a:pt x="13810" y="32349"/>
                  </a:lnTo>
                  <a:close/>
                  <a:moveTo>
                    <a:pt x="26942" y="32349"/>
                  </a:moveTo>
                  <a:lnTo>
                    <a:pt x="26942" y="38451"/>
                  </a:lnTo>
                  <a:lnTo>
                    <a:pt x="20537" y="38451"/>
                  </a:lnTo>
                  <a:lnTo>
                    <a:pt x="20537" y="32349"/>
                  </a:lnTo>
                  <a:close/>
                  <a:moveTo>
                    <a:pt x="33669" y="32349"/>
                  </a:moveTo>
                  <a:lnTo>
                    <a:pt x="33669" y="38451"/>
                  </a:lnTo>
                  <a:lnTo>
                    <a:pt x="27281" y="38451"/>
                  </a:lnTo>
                  <a:lnTo>
                    <a:pt x="27281" y="32349"/>
                  </a:lnTo>
                  <a:close/>
                  <a:moveTo>
                    <a:pt x="40414" y="32367"/>
                  </a:moveTo>
                  <a:lnTo>
                    <a:pt x="40414" y="38451"/>
                  </a:lnTo>
                  <a:lnTo>
                    <a:pt x="34008" y="38451"/>
                  </a:lnTo>
                  <a:lnTo>
                    <a:pt x="34008" y="32367"/>
                  </a:lnTo>
                  <a:close/>
                  <a:moveTo>
                    <a:pt x="47140" y="32367"/>
                  </a:moveTo>
                  <a:lnTo>
                    <a:pt x="47140" y="38451"/>
                  </a:lnTo>
                  <a:lnTo>
                    <a:pt x="40753" y="38451"/>
                  </a:lnTo>
                  <a:lnTo>
                    <a:pt x="40753" y="32367"/>
                  </a:lnTo>
                  <a:close/>
                  <a:moveTo>
                    <a:pt x="53885" y="32367"/>
                  </a:moveTo>
                  <a:lnTo>
                    <a:pt x="53885" y="38451"/>
                  </a:lnTo>
                  <a:lnTo>
                    <a:pt x="47479" y="38451"/>
                  </a:lnTo>
                  <a:lnTo>
                    <a:pt x="47479" y="32367"/>
                  </a:lnTo>
                  <a:close/>
                  <a:moveTo>
                    <a:pt x="60611" y="32367"/>
                  </a:moveTo>
                  <a:lnTo>
                    <a:pt x="60611" y="38451"/>
                  </a:lnTo>
                  <a:lnTo>
                    <a:pt x="54206" y="38451"/>
                  </a:lnTo>
                  <a:lnTo>
                    <a:pt x="54206" y="32367"/>
                  </a:lnTo>
                  <a:close/>
                  <a:moveTo>
                    <a:pt x="67338" y="32367"/>
                  </a:moveTo>
                  <a:lnTo>
                    <a:pt x="67338" y="38451"/>
                  </a:lnTo>
                  <a:lnTo>
                    <a:pt x="60950" y="38451"/>
                  </a:lnTo>
                  <a:lnTo>
                    <a:pt x="60950" y="32367"/>
                  </a:lnTo>
                  <a:close/>
                  <a:moveTo>
                    <a:pt x="74083" y="32367"/>
                  </a:moveTo>
                  <a:lnTo>
                    <a:pt x="74083" y="38451"/>
                  </a:lnTo>
                  <a:lnTo>
                    <a:pt x="67677" y="38451"/>
                  </a:lnTo>
                  <a:lnTo>
                    <a:pt x="67677" y="32367"/>
                  </a:lnTo>
                  <a:close/>
                  <a:moveTo>
                    <a:pt x="80809" y="32367"/>
                  </a:moveTo>
                  <a:lnTo>
                    <a:pt x="80809" y="38451"/>
                  </a:lnTo>
                  <a:lnTo>
                    <a:pt x="74422" y="38451"/>
                  </a:lnTo>
                  <a:lnTo>
                    <a:pt x="74422" y="32367"/>
                  </a:lnTo>
                  <a:close/>
                  <a:moveTo>
                    <a:pt x="87554" y="32367"/>
                  </a:moveTo>
                  <a:lnTo>
                    <a:pt x="87554" y="38451"/>
                  </a:lnTo>
                  <a:lnTo>
                    <a:pt x="81148" y="38451"/>
                  </a:lnTo>
                  <a:lnTo>
                    <a:pt x="81148" y="32367"/>
                  </a:lnTo>
                  <a:close/>
                  <a:moveTo>
                    <a:pt x="94281" y="32367"/>
                  </a:moveTo>
                  <a:lnTo>
                    <a:pt x="94281" y="38451"/>
                  </a:lnTo>
                  <a:lnTo>
                    <a:pt x="87893" y="38451"/>
                  </a:lnTo>
                  <a:lnTo>
                    <a:pt x="87893" y="32367"/>
                  </a:lnTo>
                  <a:close/>
                  <a:moveTo>
                    <a:pt x="101025" y="32367"/>
                  </a:moveTo>
                  <a:lnTo>
                    <a:pt x="101025" y="38451"/>
                  </a:lnTo>
                  <a:lnTo>
                    <a:pt x="94620" y="38451"/>
                  </a:lnTo>
                  <a:lnTo>
                    <a:pt x="94620" y="32367"/>
                  </a:lnTo>
                  <a:close/>
                  <a:moveTo>
                    <a:pt x="107752" y="32367"/>
                  </a:moveTo>
                  <a:lnTo>
                    <a:pt x="107752" y="38451"/>
                  </a:lnTo>
                  <a:lnTo>
                    <a:pt x="101346" y="38451"/>
                  </a:lnTo>
                  <a:lnTo>
                    <a:pt x="101346" y="32367"/>
                  </a:lnTo>
                  <a:close/>
                  <a:moveTo>
                    <a:pt x="114478" y="32367"/>
                  </a:moveTo>
                  <a:lnTo>
                    <a:pt x="114478" y="38451"/>
                  </a:lnTo>
                  <a:lnTo>
                    <a:pt x="108091" y="38451"/>
                  </a:lnTo>
                  <a:lnTo>
                    <a:pt x="108091" y="32367"/>
                  </a:lnTo>
                  <a:close/>
                  <a:moveTo>
                    <a:pt x="121223" y="32367"/>
                  </a:moveTo>
                  <a:lnTo>
                    <a:pt x="121223" y="38451"/>
                  </a:lnTo>
                  <a:lnTo>
                    <a:pt x="114817" y="38451"/>
                  </a:lnTo>
                  <a:lnTo>
                    <a:pt x="114817" y="32367"/>
                  </a:lnTo>
                  <a:close/>
                  <a:moveTo>
                    <a:pt x="127950" y="32367"/>
                  </a:moveTo>
                  <a:lnTo>
                    <a:pt x="127950" y="38451"/>
                  </a:lnTo>
                  <a:lnTo>
                    <a:pt x="121562" y="38451"/>
                  </a:lnTo>
                  <a:lnTo>
                    <a:pt x="121562" y="32367"/>
                  </a:lnTo>
                  <a:close/>
                  <a:moveTo>
                    <a:pt x="134694" y="32367"/>
                  </a:moveTo>
                  <a:lnTo>
                    <a:pt x="134694" y="38451"/>
                  </a:lnTo>
                  <a:lnTo>
                    <a:pt x="128289" y="38451"/>
                  </a:lnTo>
                  <a:lnTo>
                    <a:pt x="128289" y="32367"/>
                  </a:lnTo>
                  <a:close/>
                  <a:moveTo>
                    <a:pt x="141421" y="32367"/>
                  </a:moveTo>
                  <a:lnTo>
                    <a:pt x="141421" y="38451"/>
                  </a:lnTo>
                  <a:lnTo>
                    <a:pt x="135033" y="38451"/>
                  </a:lnTo>
                  <a:lnTo>
                    <a:pt x="135033" y="32367"/>
                  </a:lnTo>
                  <a:close/>
                  <a:moveTo>
                    <a:pt x="148148" y="32367"/>
                  </a:moveTo>
                  <a:lnTo>
                    <a:pt x="148148" y="38451"/>
                  </a:lnTo>
                  <a:lnTo>
                    <a:pt x="141760" y="38451"/>
                  </a:lnTo>
                  <a:lnTo>
                    <a:pt x="141760" y="32367"/>
                  </a:lnTo>
                  <a:close/>
                  <a:moveTo>
                    <a:pt x="154892" y="32367"/>
                  </a:moveTo>
                  <a:lnTo>
                    <a:pt x="154892" y="38451"/>
                  </a:lnTo>
                  <a:lnTo>
                    <a:pt x="148487" y="38451"/>
                  </a:lnTo>
                  <a:lnTo>
                    <a:pt x="148487" y="32367"/>
                  </a:lnTo>
                  <a:close/>
                  <a:moveTo>
                    <a:pt x="161619" y="32367"/>
                  </a:moveTo>
                  <a:lnTo>
                    <a:pt x="161619" y="38451"/>
                  </a:lnTo>
                  <a:lnTo>
                    <a:pt x="155231" y="38451"/>
                  </a:lnTo>
                  <a:lnTo>
                    <a:pt x="155231" y="32367"/>
                  </a:lnTo>
                  <a:close/>
                  <a:moveTo>
                    <a:pt x="168363" y="32367"/>
                  </a:moveTo>
                  <a:lnTo>
                    <a:pt x="168363" y="38451"/>
                  </a:lnTo>
                  <a:lnTo>
                    <a:pt x="161958" y="38451"/>
                  </a:lnTo>
                  <a:lnTo>
                    <a:pt x="161958" y="32367"/>
                  </a:lnTo>
                  <a:close/>
                  <a:moveTo>
                    <a:pt x="175090" y="32349"/>
                  </a:moveTo>
                  <a:lnTo>
                    <a:pt x="175090" y="38451"/>
                  </a:lnTo>
                  <a:lnTo>
                    <a:pt x="168702" y="38451"/>
                  </a:lnTo>
                  <a:lnTo>
                    <a:pt x="168702" y="32349"/>
                  </a:lnTo>
                  <a:close/>
                  <a:moveTo>
                    <a:pt x="181834" y="32349"/>
                  </a:moveTo>
                  <a:lnTo>
                    <a:pt x="181834" y="38451"/>
                  </a:lnTo>
                  <a:lnTo>
                    <a:pt x="175429" y="38451"/>
                  </a:lnTo>
                  <a:lnTo>
                    <a:pt x="175429" y="32349"/>
                  </a:lnTo>
                  <a:close/>
                  <a:moveTo>
                    <a:pt x="188561" y="32349"/>
                  </a:moveTo>
                  <a:lnTo>
                    <a:pt x="188561" y="38451"/>
                  </a:lnTo>
                  <a:lnTo>
                    <a:pt x="182173" y="38451"/>
                  </a:lnTo>
                  <a:lnTo>
                    <a:pt x="182173" y="32349"/>
                  </a:lnTo>
                  <a:close/>
                  <a:moveTo>
                    <a:pt x="195288" y="32349"/>
                  </a:moveTo>
                  <a:lnTo>
                    <a:pt x="195288" y="38451"/>
                  </a:lnTo>
                  <a:lnTo>
                    <a:pt x="188900" y="38451"/>
                  </a:lnTo>
                  <a:lnTo>
                    <a:pt x="188900" y="32349"/>
                  </a:lnTo>
                  <a:close/>
                  <a:moveTo>
                    <a:pt x="202032" y="32349"/>
                  </a:moveTo>
                  <a:lnTo>
                    <a:pt x="202032" y="38451"/>
                  </a:lnTo>
                  <a:lnTo>
                    <a:pt x="195627" y="38451"/>
                  </a:lnTo>
                  <a:lnTo>
                    <a:pt x="195627" y="32349"/>
                  </a:lnTo>
                  <a:close/>
                  <a:moveTo>
                    <a:pt x="208759" y="32367"/>
                  </a:moveTo>
                  <a:lnTo>
                    <a:pt x="208759" y="38451"/>
                  </a:lnTo>
                  <a:lnTo>
                    <a:pt x="202371" y="38451"/>
                  </a:lnTo>
                  <a:lnTo>
                    <a:pt x="202371" y="32367"/>
                  </a:lnTo>
                  <a:close/>
                  <a:moveTo>
                    <a:pt x="215504" y="32367"/>
                  </a:moveTo>
                  <a:lnTo>
                    <a:pt x="215504" y="38451"/>
                  </a:lnTo>
                  <a:lnTo>
                    <a:pt x="209098" y="38451"/>
                  </a:lnTo>
                  <a:lnTo>
                    <a:pt x="209098" y="32367"/>
                  </a:lnTo>
                  <a:close/>
                  <a:moveTo>
                    <a:pt x="222230" y="32367"/>
                  </a:moveTo>
                  <a:lnTo>
                    <a:pt x="222230" y="38451"/>
                  </a:lnTo>
                  <a:lnTo>
                    <a:pt x="215843" y="38451"/>
                  </a:lnTo>
                  <a:lnTo>
                    <a:pt x="215843" y="32367"/>
                  </a:lnTo>
                  <a:close/>
                  <a:moveTo>
                    <a:pt x="228975" y="32367"/>
                  </a:moveTo>
                  <a:lnTo>
                    <a:pt x="228975" y="38451"/>
                  </a:lnTo>
                  <a:lnTo>
                    <a:pt x="222569" y="38451"/>
                  </a:lnTo>
                  <a:lnTo>
                    <a:pt x="222569" y="32367"/>
                  </a:lnTo>
                  <a:close/>
                  <a:moveTo>
                    <a:pt x="235701" y="32367"/>
                  </a:moveTo>
                  <a:lnTo>
                    <a:pt x="235701" y="38451"/>
                  </a:lnTo>
                  <a:lnTo>
                    <a:pt x="229296" y="38451"/>
                  </a:lnTo>
                  <a:lnTo>
                    <a:pt x="229296" y="32367"/>
                  </a:lnTo>
                  <a:close/>
                  <a:moveTo>
                    <a:pt x="242428" y="32367"/>
                  </a:moveTo>
                  <a:lnTo>
                    <a:pt x="242428" y="38451"/>
                  </a:lnTo>
                  <a:lnTo>
                    <a:pt x="236040" y="38451"/>
                  </a:lnTo>
                  <a:lnTo>
                    <a:pt x="236040" y="32367"/>
                  </a:lnTo>
                  <a:close/>
                  <a:moveTo>
                    <a:pt x="249173" y="32367"/>
                  </a:moveTo>
                  <a:lnTo>
                    <a:pt x="249173" y="38451"/>
                  </a:lnTo>
                  <a:lnTo>
                    <a:pt x="242767" y="38451"/>
                  </a:lnTo>
                  <a:lnTo>
                    <a:pt x="242767" y="32367"/>
                  </a:lnTo>
                  <a:close/>
                  <a:moveTo>
                    <a:pt x="255899" y="32367"/>
                  </a:moveTo>
                  <a:lnTo>
                    <a:pt x="255899" y="38451"/>
                  </a:lnTo>
                  <a:lnTo>
                    <a:pt x="249512" y="38451"/>
                  </a:lnTo>
                  <a:lnTo>
                    <a:pt x="249512" y="32367"/>
                  </a:lnTo>
                  <a:close/>
                  <a:moveTo>
                    <a:pt x="262644" y="32367"/>
                  </a:moveTo>
                  <a:lnTo>
                    <a:pt x="262644" y="38451"/>
                  </a:lnTo>
                  <a:lnTo>
                    <a:pt x="256238" y="38451"/>
                  </a:lnTo>
                  <a:lnTo>
                    <a:pt x="256238" y="32367"/>
                  </a:lnTo>
                  <a:close/>
                  <a:moveTo>
                    <a:pt x="269370" y="32367"/>
                  </a:moveTo>
                  <a:lnTo>
                    <a:pt x="269370" y="38451"/>
                  </a:lnTo>
                  <a:lnTo>
                    <a:pt x="262983" y="38451"/>
                  </a:lnTo>
                  <a:lnTo>
                    <a:pt x="262983" y="32367"/>
                  </a:lnTo>
                  <a:close/>
                  <a:moveTo>
                    <a:pt x="276115" y="32367"/>
                  </a:moveTo>
                  <a:lnTo>
                    <a:pt x="276115" y="38451"/>
                  </a:lnTo>
                  <a:lnTo>
                    <a:pt x="269709" y="38451"/>
                  </a:lnTo>
                  <a:lnTo>
                    <a:pt x="269709" y="32367"/>
                  </a:lnTo>
                  <a:close/>
                  <a:moveTo>
                    <a:pt x="282842" y="32367"/>
                  </a:moveTo>
                  <a:lnTo>
                    <a:pt x="282842" y="38451"/>
                  </a:lnTo>
                  <a:lnTo>
                    <a:pt x="276436" y="38451"/>
                  </a:lnTo>
                  <a:lnTo>
                    <a:pt x="276436" y="32367"/>
                  </a:lnTo>
                  <a:close/>
                  <a:moveTo>
                    <a:pt x="6745" y="38772"/>
                  </a:moveTo>
                  <a:lnTo>
                    <a:pt x="6745" y="44856"/>
                  </a:lnTo>
                  <a:lnTo>
                    <a:pt x="339" y="44856"/>
                  </a:lnTo>
                  <a:lnTo>
                    <a:pt x="339" y="38772"/>
                  </a:lnTo>
                  <a:close/>
                  <a:moveTo>
                    <a:pt x="13471" y="38772"/>
                  </a:moveTo>
                  <a:lnTo>
                    <a:pt x="13471" y="44856"/>
                  </a:lnTo>
                  <a:lnTo>
                    <a:pt x="7066" y="44856"/>
                  </a:lnTo>
                  <a:lnTo>
                    <a:pt x="7066" y="38772"/>
                  </a:lnTo>
                  <a:close/>
                  <a:moveTo>
                    <a:pt x="20198" y="38772"/>
                  </a:moveTo>
                  <a:lnTo>
                    <a:pt x="20198" y="44856"/>
                  </a:lnTo>
                  <a:lnTo>
                    <a:pt x="13810" y="44856"/>
                  </a:lnTo>
                  <a:lnTo>
                    <a:pt x="13810" y="38772"/>
                  </a:lnTo>
                  <a:close/>
                  <a:moveTo>
                    <a:pt x="26942" y="38772"/>
                  </a:moveTo>
                  <a:lnTo>
                    <a:pt x="26942" y="44856"/>
                  </a:lnTo>
                  <a:lnTo>
                    <a:pt x="20537" y="44856"/>
                  </a:lnTo>
                  <a:lnTo>
                    <a:pt x="20537" y="38772"/>
                  </a:lnTo>
                  <a:close/>
                  <a:moveTo>
                    <a:pt x="33669" y="38772"/>
                  </a:moveTo>
                  <a:lnTo>
                    <a:pt x="33669" y="44856"/>
                  </a:lnTo>
                  <a:lnTo>
                    <a:pt x="27281" y="44856"/>
                  </a:lnTo>
                  <a:lnTo>
                    <a:pt x="27281" y="38772"/>
                  </a:lnTo>
                  <a:close/>
                  <a:moveTo>
                    <a:pt x="40414" y="38772"/>
                  </a:moveTo>
                  <a:lnTo>
                    <a:pt x="40414" y="44856"/>
                  </a:lnTo>
                  <a:lnTo>
                    <a:pt x="34008" y="44856"/>
                  </a:lnTo>
                  <a:lnTo>
                    <a:pt x="34008" y="38772"/>
                  </a:lnTo>
                  <a:close/>
                  <a:moveTo>
                    <a:pt x="47140" y="38772"/>
                  </a:moveTo>
                  <a:lnTo>
                    <a:pt x="47140" y="44856"/>
                  </a:lnTo>
                  <a:lnTo>
                    <a:pt x="40753" y="44856"/>
                  </a:lnTo>
                  <a:lnTo>
                    <a:pt x="40753" y="38772"/>
                  </a:lnTo>
                  <a:close/>
                  <a:moveTo>
                    <a:pt x="53885" y="38772"/>
                  </a:moveTo>
                  <a:lnTo>
                    <a:pt x="53885" y="44856"/>
                  </a:lnTo>
                  <a:lnTo>
                    <a:pt x="47479" y="44856"/>
                  </a:lnTo>
                  <a:lnTo>
                    <a:pt x="47479" y="38772"/>
                  </a:lnTo>
                  <a:close/>
                  <a:moveTo>
                    <a:pt x="60611" y="38772"/>
                  </a:moveTo>
                  <a:lnTo>
                    <a:pt x="60611" y="44856"/>
                  </a:lnTo>
                  <a:lnTo>
                    <a:pt x="54206" y="44856"/>
                  </a:lnTo>
                  <a:lnTo>
                    <a:pt x="54206" y="38772"/>
                  </a:lnTo>
                  <a:close/>
                  <a:moveTo>
                    <a:pt x="67338" y="38772"/>
                  </a:moveTo>
                  <a:lnTo>
                    <a:pt x="67338" y="44856"/>
                  </a:lnTo>
                  <a:lnTo>
                    <a:pt x="60950" y="44856"/>
                  </a:lnTo>
                  <a:lnTo>
                    <a:pt x="60950" y="38772"/>
                  </a:lnTo>
                  <a:close/>
                  <a:moveTo>
                    <a:pt x="74083" y="38772"/>
                  </a:moveTo>
                  <a:lnTo>
                    <a:pt x="74083" y="44856"/>
                  </a:lnTo>
                  <a:lnTo>
                    <a:pt x="67677" y="44856"/>
                  </a:lnTo>
                  <a:lnTo>
                    <a:pt x="67677" y="38772"/>
                  </a:lnTo>
                  <a:close/>
                  <a:moveTo>
                    <a:pt x="80809" y="38772"/>
                  </a:moveTo>
                  <a:lnTo>
                    <a:pt x="80809" y="44856"/>
                  </a:lnTo>
                  <a:lnTo>
                    <a:pt x="74422" y="44856"/>
                  </a:lnTo>
                  <a:lnTo>
                    <a:pt x="74422" y="38772"/>
                  </a:lnTo>
                  <a:close/>
                  <a:moveTo>
                    <a:pt x="87554" y="38772"/>
                  </a:moveTo>
                  <a:lnTo>
                    <a:pt x="87554" y="44856"/>
                  </a:lnTo>
                  <a:lnTo>
                    <a:pt x="81148" y="44856"/>
                  </a:lnTo>
                  <a:lnTo>
                    <a:pt x="81148" y="38772"/>
                  </a:lnTo>
                  <a:close/>
                  <a:moveTo>
                    <a:pt x="94281" y="38772"/>
                  </a:moveTo>
                  <a:lnTo>
                    <a:pt x="94281" y="44856"/>
                  </a:lnTo>
                  <a:lnTo>
                    <a:pt x="87893" y="44856"/>
                  </a:lnTo>
                  <a:lnTo>
                    <a:pt x="87893" y="38772"/>
                  </a:lnTo>
                  <a:close/>
                  <a:moveTo>
                    <a:pt x="101025" y="38772"/>
                  </a:moveTo>
                  <a:lnTo>
                    <a:pt x="101025" y="44856"/>
                  </a:lnTo>
                  <a:lnTo>
                    <a:pt x="94620" y="44856"/>
                  </a:lnTo>
                  <a:lnTo>
                    <a:pt x="94620" y="38772"/>
                  </a:lnTo>
                  <a:close/>
                  <a:moveTo>
                    <a:pt x="107752" y="38772"/>
                  </a:moveTo>
                  <a:lnTo>
                    <a:pt x="107752" y="44856"/>
                  </a:lnTo>
                  <a:lnTo>
                    <a:pt x="101346" y="44856"/>
                  </a:lnTo>
                  <a:lnTo>
                    <a:pt x="101346" y="38772"/>
                  </a:lnTo>
                  <a:close/>
                  <a:moveTo>
                    <a:pt x="114478" y="38772"/>
                  </a:moveTo>
                  <a:lnTo>
                    <a:pt x="114478" y="44856"/>
                  </a:lnTo>
                  <a:lnTo>
                    <a:pt x="108091" y="44856"/>
                  </a:lnTo>
                  <a:lnTo>
                    <a:pt x="108091" y="38772"/>
                  </a:lnTo>
                  <a:close/>
                  <a:moveTo>
                    <a:pt x="121223" y="38772"/>
                  </a:moveTo>
                  <a:lnTo>
                    <a:pt x="121223" y="44856"/>
                  </a:lnTo>
                  <a:lnTo>
                    <a:pt x="114817" y="44856"/>
                  </a:lnTo>
                  <a:lnTo>
                    <a:pt x="114817" y="38772"/>
                  </a:lnTo>
                  <a:close/>
                  <a:moveTo>
                    <a:pt x="127950" y="38772"/>
                  </a:moveTo>
                  <a:lnTo>
                    <a:pt x="127950" y="44856"/>
                  </a:lnTo>
                  <a:lnTo>
                    <a:pt x="121562" y="44856"/>
                  </a:lnTo>
                  <a:lnTo>
                    <a:pt x="121562" y="38772"/>
                  </a:lnTo>
                  <a:close/>
                  <a:moveTo>
                    <a:pt x="134694" y="38772"/>
                  </a:moveTo>
                  <a:lnTo>
                    <a:pt x="134694" y="44856"/>
                  </a:lnTo>
                  <a:lnTo>
                    <a:pt x="128289" y="44856"/>
                  </a:lnTo>
                  <a:lnTo>
                    <a:pt x="128289" y="38772"/>
                  </a:lnTo>
                  <a:close/>
                  <a:moveTo>
                    <a:pt x="141421" y="38772"/>
                  </a:moveTo>
                  <a:lnTo>
                    <a:pt x="141421" y="44856"/>
                  </a:lnTo>
                  <a:lnTo>
                    <a:pt x="135033" y="44856"/>
                  </a:lnTo>
                  <a:lnTo>
                    <a:pt x="135033" y="38772"/>
                  </a:lnTo>
                  <a:close/>
                  <a:moveTo>
                    <a:pt x="148148" y="38772"/>
                  </a:moveTo>
                  <a:lnTo>
                    <a:pt x="148148" y="44856"/>
                  </a:lnTo>
                  <a:lnTo>
                    <a:pt x="141760" y="44856"/>
                  </a:lnTo>
                  <a:lnTo>
                    <a:pt x="141760" y="38772"/>
                  </a:lnTo>
                  <a:close/>
                  <a:moveTo>
                    <a:pt x="154892" y="38772"/>
                  </a:moveTo>
                  <a:lnTo>
                    <a:pt x="154892" y="44856"/>
                  </a:lnTo>
                  <a:lnTo>
                    <a:pt x="148487" y="44856"/>
                  </a:lnTo>
                  <a:lnTo>
                    <a:pt x="148487" y="38772"/>
                  </a:lnTo>
                  <a:close/>
                  <a:moveTo>
                    <a:pt x="161619" y="38772"/>
                  </a:moveTo>
                  <a:lnTo>
                    <a:pt x="161619" y="44856"/>
                  </a:lnTo>
                  <a:lnTo>
                    <a:pt x="155231" y="44856"/>
                  </a:lnTo>
                  <a:lnTo>
                    <a:pt x="155231" y="38772"/>
                  </a:lnTo>
                  <a:close/>
                  <a:moveTo>
                    <a:pt x="168363" y="38772"/>
                  </a:moveTo>
                  <a:lnTo>
                    <a:pt x="168363" y="44856"/>
                  </a:lnTo>
                  <a:lnTo>
                    <a:pt x="161958" y="44856"/>
                  </a:lnTo>
                  <a:lnTo>
                    <a:pt x="161958" y="38772"/>
                  </a:lnTo>
                  <a:close/>
                  <a:moveTo>
                    <a:pt x="175090" y="38772"/>
                  </a:moveTo>
                  <a:lnTo>
                    <a:pt x="175090" y="44856"/>
                  </a:lnTo>
                  <a:lnTo>
                    <a:pt x="168702" y="44856"/>
                  </a:lnTo>
                  <a:lnTo>
                    <a:pt x="168702" y="38772"/>
                  </a:lnTo>
                  <a:close/>
                  <a:moveTo>
                    <a:pt x="181834" y="38772"/>
                  </a:moveTo>
                  <a:lnTo>
                    <a:pt x="181834" y="44856"/>
                  </a:lnTo>
                  <a:lnTo>
                    <a:pt x="175429" y="44856"/>
                  </a:lnTo>
                  <a:lnTo>
                    <a:pt x="175429" y="38772"/>
                  </a:lnTo>
                  <a:close/>
                  <a:moveTo>
                    <a:pt x="188561" y="38772"/>
                  </a:moveTo>
                  <a:lnTo>
                    <a:pt x="188561" y="44856"/>
                  </a:lnTo>
                  <a:lnTo>
                    <a:pt x="182173" y="44856"/>
                  </a:lnTo>
                  <a:lnTo>
                    <a:pt x="182173" y="38772"/>
                  </a:lnTo>
                  <a:close/>
                  <a:moveTo>
                    <a:pt x="195288" y="38772"/>
                  </a:moveTo>
                  <a:lnTo>
                    <a:pt x="195288" y="44856"/>
                  </a:lnTo>
                  <a:lnTo>
                    <a:pt x="188900" y="44856"/>
                  </a:lnTo>
                  <a:lnTo>
                    <a:pt x="188900" y="38772"/>
                  </a:lnTo>
                  <a:close/>
                  <a:moveTo>
                    <a:pt x="202032" y="38772"/>
                  </a:moveTo>
                  <a:lnTo>
                    <a:pt x="202032" y="44856"/>
                  </a:lnTo>
                  <a:lnTo>
                    <a:pt x="195627" y="44856"/>
                  </a:lnTo>
                  <a:lnTo>
                    <a:pt x="195627" y="38772"/>
                  </a:lnTo>
                  <a:close/>
                  <a:moveTo>
                    <a:pt x="208759" y="38772"/>
                  </a:moveTo>
                  <a:lnTo>
                    <a:pt x="208759" y="44856"/>
                  </a:lnTo>
                  <a:lnTo>
                    <a:pt x="202371" y="44856"/>
                  </a:lnTo>
                  <a:lnTo>
                    <a:pt x="202371" y="38772"/>
                  </a:lnTo>
                  <a:close/>
                  <a:moveTo>
                    <a:pt x="215504" y="38772"/>
                  </a:moveTo>
                  <a:lnTo>
                    <a:pt x="215504" y="44856"/>
                  </a:lnTo>
                  <a:lnTo>
                    <a:pt x="209098" y="44856"/>
                  </a:lnTo>
                  <a:lnTo>
                    <a:pt x="209098" y="38772"/>
                  </a:lnTo>
                  <a:close/>
                  <a:moveTo>
                    <a:pt x="222230" y="38772"/>
                  </a:moveTo>
                  <a:lnTo>
                    <a:pt x="222230" y="44856"/>
                  </a:lnTo>
                  <a:lnTo>
                    <a:pt x="215843" y="44856"/>
                  </a:lnTo>
                  <a:lnTo>
                    <a:pt x="215843" y="38772"/>
                  </a:lnTo>
                  <a:close/>
                  <a:moveTo>
                    <a:pt x="228975" y="38772"/>
                  </a:moveTo>
                  <a:lnTo>
                    <a:pt x="228975" y="44856"/>
                  </a:lnTo>
                  <a:lnTo>
                    <a:pt x="222569" y="44856"/>
                  </a:lnTo>
                  <a:lnTo>
                    <a:pt x="222569" y="38772"/>
                  </a:lnTo>
                  <a:close/>
                  <a:moveTo>
                    <a:pt x="235701" y="38772"/>
                  </a:moveTo>
                  <a:lnTo>
                    <a:pt x="235701" y="44856"/>
                  </a:lnTo>
                  <a:lnTo>
                    <a:pt x="229296" y="44856"/>
                  </a:lnTo>
                  <a:lnTo>
                    <a:pt x="229296" y="38772"/>
                  </a:lnTo>
                  <a:close/>
                  <a:moveTo>
                    <a:pt x="242428" y="38772"/>
                  </a:moveTo>
                  <a:lnTo>
                    <a:pt x="242428" y="44856"/>
                  </a:lnTo>
                  <a:lnTo>
                    <a:pt x="236040" y="44856"/>
                  </a:lnTo>
                  <a:lnTo>
                    <a:pt x="236040" y="38772"/>
                  </a:lnTo>
                  <a:close/>
                  <a:moveTo>
                    <a:pt x="249173" y="38772"/>
                  </a:moveTo>
                  <a:lnTo>
                    <a:pt x="249173" y="44856"/>
                  </a:lnTo>
                  <a:lnTo>
                    <a:pt x="242767" y="44856"/>
                  </a:lnTo>
                  <a:lnTo>
                    <a:pt x="242767" y="38772"/>
                  </a:lnTo>
                  <a:close/>
                  <a:moveTo>
                    <a:pt x="255899" y="38772"/>
                  </a:moveTo>
                  <a:lnTo>
                    <a:pt x="255899" y="44856"/>
                  </a:lnTo>
                  <a:lnTo>
                    <a:pt x="249512" y="44856"/>
                  </a:lnTo>
                  <a:lnTo>
                    <a:pt x="249512" y="38772"/>
                  </a:lnTo>
                  <a:close/>
                  <a:moveTo>
                    <a:pt x="262644" y="38772"/>
                  </a:moveTo>
                  <a:lnTo>
                    <a:pt x="262644" y="44856"/>
                  </a:lnTo>
                  <a:lnTo>
                    <a:pt x="256238" y="44856"/>
                  </a:lnTo>
                  <a:lnTo>
                    <a:pt x="256238" y="38772"/>
                  </a:lnTo>
                  <a:close/>
                  <a:moveTo>
                    <a:pt x="269370" y="38772"/>
                  </a:moveTo>
                  <a:lnTo>
                    <a:pt x="269370" y="44856"/>
                  </a:lnTo>
                  <a:lnTo>
                    <a:pt x="262983" y="44856"/>
                  </a:lnTo>
                  <a:lnTo>
                    <a:pt x="262983" y="38772"/>
                  </a:lnTo>
                  <a:close/>
                  <a:moveTo>
                    <a:pt x="276115" y="38772"/>
                  </a:moveTo>
                  <a:lnTo>
                    <a:pt x="276115" y="44856"/>
                  </a:lnTo>
                  <a:lnTo>
                    <a:pt x="269709" y="44856"/>
                  </a:lnTo>
                  <a:lnTo>
                    <a:pt x="269709" y="38772"/>
                  </a:lnTo>
                  <a:close/>
                  <a:moveTo>
                    <a:pt x="282842" y="38772"/>
                  </a:moveTo>
                  <a:lnTo>
                    <a:pt x="282842" y="44856"/>
                  </a:lnTo>
                  <a:lnTo>
                    <a:pt x="276436" y="44856"/>
                  </a:lnTo>
                  <a:lnTo>
                    <a:pt x="276436" y="38772"/>
                  </a:lnTo>
                  <a:close/>
                  <a:moveTo>
                    <a:pt x="6745" y="45178"/>
                  </a:moveTo>
                  <a:lnTo>
                    <a:pt x="6745" y="51262"/>
                  </a:lnTo>
                  <a:lnTo>
                    <a:pt x="339" y="51262"/>
                  </a:lnTo>
                  <a:lnTo>
                    <a:pt x="339" y="45178"/>
                  </a:lnTo>
                  <a:close/>
                  <a:moveTo>
                    <a:pt x="13471" y="45178"/>
                  </a:moveTo>
                  <a:lnTo>
                    <a:pt x="13471" y="51262"/>
                  </a:lnTo>
                  <a:lnTo>
                    <a:pt x="7066" y="51262"/>
                  </a:lnTo>
                  <a:lnTo>
                    <a:pt x="7066" y="45178"/>
                  </a:lnTo>
                  <a:close/>
                  <a:moveTo>
                    <a:pt x="20198" y="45178"/>
                  </a:moveTo>
                  <a:lnTo>
                    <a:pt x="20198" y="51262"/>
                  </a:lnTo>
                  <a:lnTo>
                    <a:pt x="13810" y="51262"/>
                  </a:lnTo>
                  <a:lnTo>
                    <a:pt x="13810" y="45178"/>
                  </a:lnTo>
                  <a:close/>
                  <a:moveTo>
                    <a:pt x="26942" y="45178"/>
                  </a:moveTo>
                  <a:lnTo>
                    <a:pt x="26942" y="51262"/>
                  </a:lnTo>
                  <a:lnTo>
                    <a:pt x="20537" y="51262"/>
                  </a:lnTo>
                  <a:lnTo>
                    <a:pt x="20537" y="45178"/>
                  </a:lnTo>
                  <a:close/>
                  <a:moveTo>
                    <a:pt x="33669" y="45178"/>
                  </a:moveTo>
                  <a:lnTo>
                    <a:pt x="33669" y="51262"/>
                  </a:lnTo>
                  <a:lnTo>
                    <a:pt x="27281" y="51262"/>
                  </a:lnTo>
                  <a:lnTo>
                    <a:pt x="27281" y="45178"/>
                  </a:lnTo>
                  <a:close/>
                  <a:moveTo>
                    <a:pt x="40414" y="45178"/>
                  </a:moveTo>
                  <a:lnTo>
                    <a:pt x="40414" y="51262"/>
                  </a:lnTo>
                  <a:lnTo>
                    <a:pt x="34008" y="51262"/>
                  </a:lnTo>
                  <a:lnTo>
                    <a:pt x="34008" y="45178"/>
                  </a:lnTo>
                  <a:close/>
                  <a:moveTo>
                    <a:pt x="47140" y="45178"/>
                  </a:moveTo>
                  <a:lnTo>
                    <a:pt x="47140" y="51262"/>
                  </a:lnTo>
                  <a:lnTo>
                    <a:pt x="40753" y="51262"/>
                  </a:lnTo>
                  <a:lnTo>
                    <a:pt x="40753" y="45178"/>
                  </a:lnTo>
                  <a:close/>
                  <a:moveTo>
                    <a:pt x="53885" y="45178"/>
                  </a:moveTo>
                  <a:lnTo>
                    <a:pt x="53885" y="51262"/>
                  </a:lnTo>
                  <a:lnTo>
                    <a:pt x="47479" y="51262"/>
                  </a:lnTo>
                  <a:lnTo>
                    <a:pt x="47479" y="45178"/>
                  </a:lnTo>
                  <a:close/>
                  <a:moveTo>
                    <a:pt x="60611" y="45178"/>
                  </a:moveTo>
                  <a:lnTo>
                    <a:pt x="60611" y="51262"/>
                  </a:lnTo>
                  <a:lnTo>
                    <a:pt x="54206" y="51262"/>
                  </a:lnTo>
                  <a:lnTo>
                    <a:pt x="54206" y="45178"/>
                  </a:lnTo>
                  <a:close/>
                  <a:moveTo>
                    <a:pt x="67338" y="45178"/>
                  </a:moveTo>
                  <a:lnTo>
                    <a:pt x="67338" y="51262"/>
                  </a:lnTo>
                  <a:lnTo>
                    <a:pt x="60950" y="51262"/>
                  </a:lnTo>
                  <a:lnTo>
                    <a:pt x="60950" y="45178"/>
                  </a:lnTo>
                  <a:close/>
                  <a:moveTo>
                    <a:pt x="74083" y="45178"/>
                  </a:moveTo>
                  <a:lnTo>
                    <a:pt x="74083" y="51262"/>
                  </a:lnTo>
                  <a:lnTo>
                    <a:pt x="67677" y="51262"/>
                  </a:lnTo>
                  <a:lnTo>
                    <a:pt x="67677" y="45178"/>
                  </a:lnTo>
                  <a:close/>
                  <a:moveTo>
                    <a:pt x="80809" y="45178"/>
                  </a:moveTo>
                  <a:lnTo>
                    <a:pt x="80809" y="51262"/>
                  </a:lnTo>
                  <a:lnTo>
                    <a:pt x="74422" y="51262"/>
                  </a:lnTo>
                  <a:lnTo>
                    <a:pt x="74422" y="45178"/>
                  </a:lnTo>
                  <a:close/>
                  <a:moveTo>
                    <a:pt x="87554" y="45178"/>
                  </a:moveTo>
                  <a:lnTo>
                    <a:pt x="87554" y="51262"/>
                  </a:lnTo>
                  <a:lnTo>
                    <a:pt x="81148" y="51262"/>
                  </a:lnTo>
                  <a:lnTo>
                    <a:pt x="81148" y="45178"/>
                  </a:lnTo>
                  <a:close/>
                  <a:moveTo>
                    <a:pt x="94281" y="45178"/>
                  </a:moveTo>
                  <a:lnTo>
                    <a:pt x="94281" y="51262"/>
                  </a:lnTo>
                  <a:lnTo>
                    <a:pt x="87893" y="51262"/>
                  </a:lnTo>
                  <a:lnTo>
                    <a:pt x="87893" y="45178"/>
                  </a:lnTo>
                  <a:close/>
                  <a:moveTo>
                    <a:pt x="101025" y="45178"/>
                  </a:moveTo>
                  <a:lnTo>
                    <a:pt x="101025" y="51262"/>
                  </a:lnTo>
                  <a:lnTo>
                    <a:pt x="94620" y="51262"/>
                  </a:lnTo>
                  <a:lnTo>
                    <a:pt x="94620" y="45178"/>
                  </a:lnTo>
                  <a:close/>
                  <a:moveTo>
                    <a:pt x="107752" y="45178"/>
                  </a:moveTo>
                  <a:lnTo>
                    <a:pt x="107752" y="51262"/>
                  </a:lnTo>
                  <a:lnTo>
                    <a:pt x="101346" y="51262"/>
                  </a:lnTo>
                  <a:lnTo>
                    <a:pt x="101346" y="45178"/>
                  </a:lnTo>
                  <a:close/>
                  <a:moveTo>
                    <a:pt x="114478" y="45178"/>
                  </a:moveTo>
                  <a:lnTo>
                    <a:pt x="114478" y="51262"/>
                  </a:lnTo>
                  <a:lnTo>
                    <a:pt x="108091" y="51262"/>
                  </a:lnTo>
                  <a:lnTo>
                    <a:pt x="108091" y="45178"/>
                  </a:lnTo>
                  <a:close/>
                  <a:moveTo>
                    <a:pt x="121223" y="45178"/>
                  </a:moveTo>
                  <a:lnTo>
                    <a:pt x="121223" y="51262"/>
                  </a:lnTo>
                  <a:lnTo>
                    <a:pt x="114817" y="51262"/>
                  </a:lnTo>
                  <a:lnTo>
                    <a:pt x="114817" y="45178"/>
                  </a:lnTo>
                  <a:close/>
                  <a:moveTo>
                    <a:pt x="127950" y="45178"/>
                  </a:moveTo>
                  <a:lnTo>
                    <a:pt x="127950" y="51262"/>
                  </a:lnTo>
                  <a:lnTo>
                    <a:pt x="121562" y="51262"/>
                  </a:lnTo>
                  <a:lnTo>
                    <a:pt x="121562" y="45178"/>
                  </a:lnTo>
                  <a:close/>
                  <a:moveTo>
                    <a:pt x="134694" y="45178"/>
                  </a:moveTo>
                  <a:lnTo>
                    <a:pt x="134694" y="51262"/>
                  </a:lnTo>
                  <a:lnTo>
                    <a:pt x="128289" y="51262"/>
                  </a:lnTo>
                  <a:lnTo>
                    <a:pt x="128289" y="45178"/>
                  </a:lnTo>
                  <a:close/>
                  <a:moveTo>
                    <a:pt x="141421" y="45178"/>
                  </a:moveTo>
                  <a:lnTo>
                    <a:pt x="141421" y="51262"/>
                  </a:lnTo>
                  <a:lnTo>
                    <a:pt x="135033" y="51262"/>
                  </a:lnTo>
                  <a:lnTo>
                    <a:pt x="135033" y="45178"/>
                  </a:lnTo>
                  <a:close/>
                  <a:moveTo>
                    <a:pt x="148148" y="45178"/>
                  </a:moveTo>
                  <a:lnTo>
                    <a:pt x="148148" y="51262"/>
                  </a:lnTo>
                  <a:lnTo>
                    <a:pt x="141760" y="51262"/>
                  </a:lnTo>
                  <a:lnTo>
                    <a:pt x="141760" y="45178"/>
                  </a:lnTo>
                  <a:close/>
                  <a:moveTo>
                    <a:pt x="154892" y="45178"/>
                  </a:moveTo>
                  <a:lnTo>
                    <a:pt x="154892" y="51262"/>
                  </a:lnTo>
                  <a:lnTo>
                    <a:pt x="148487" y="51262"/>
                  </a:lnTo>
                  <a:lnTo>
                    <a:pt x="148487" y="45178"/>
                  </a:lnTo>
                  <a:close/>
                  <a:moveTo>
                    <a:pt x="161619" y="45178"/>
                  </a:moveTo>
                  <a:lnTo>
                    <a:pt x="161619" y="51262"/>
                  </a:lnTo>
                  <a:lnTo>
                    <a:pt x="155231" y="51262"/>
                  </a:lnTo>
                  <a:lnTo>
                    <a:pt x="155231" y="45178"/>
                  </a:lnTo>
                  <a:close/>
                  <a:moveTo>
                    <a:pt x="168363" y="45178"/>
                  </a:moveTo>
                  <a:lnTo>
                    <a:pt x="168363" y="51262"/>
                  </a:lnTo>
                  <a:lnTo>
                    <a:pt x="161958" y="51262"/>
                  </a:lnTo>
                  <a:lnTo>
                    <a:pt x="161958" y="45178"/>
                  </a:lnTo>
                  <a:close/>
                  <a:moveTo>
                    <a:pt x="175090" y="45178"/>
                  </a:moveTo>
                  <a:lnTo>
                    <a:pt x="175090" y="51262"/>
                  </a:lnTo>
                  <a:lnTo>
                    <a:pt x="168702" y="51262"/>
                  </a:lnTo>
                  <a:lnTo>
                    <a:pt x="168702" y="45178"/>
                  </a:lnTo>
                  <a:close/>
                  <a:moveTo>
                    <a:pt x="181834" y="45178"/>
                  </a:moveTo>
                  <a:lnTo>
                    <a:pt x="181834" y="51262"/>
                  </a:lnTo>
                  <a:lnTo>
                    <a:pt x="175429" y="51262"/>
                  </a:lnTo>
                  <a:lnTo>
                    <a:pt x="175429" y="45178"/>
                  </a:lnTo>
                  <a:close/>
                  <a:moveTo>
                    <a:pt x="188561" y="45178"/>
                  </a:moveTo>
                  <a:lnTo>
                    <a:pt x="188561" y="51262"/>
                  </a:lnTo>
                  <a:lnTo>
                    <a:pt x="182173" y="51262"/>
                  </a:lnTo>
                  <a:lnTo>
                    <a:pt x="182173" y="45178"/>
                  </a:lnTo>
                  <a:close/>
                  <a:moveTo>
                    <a:pt x="195288" y="45178"/>
                  </a:moveTo>
                  <a:lnTo>
                    <a:pt x="195288" y="51262"/>
                  </a:lnTo>
                  <a:lnTo>
                    <a:pt x="188900" y="51262"/>
                  </a:lnTo>
                  <a:lnTo>
                    <a:pt x="188900" y="45178"/>
                  </a:lnTo>
                  <a:close/>
                  <a:moveTo>
                    <a:pt x="202032" y="45178"/>
                  </a:moveTo>
                  <a:lnTo>
                    <a:pt x="202032" y="51262"/>
                  </a:lnTo>
                  <a:lnTo>
                    <a:pt x="195627" y="51262"/>
                  </a:lnTo>
                  <a:lnTo>
                    <a:pt x="195627" y="45178"/>
                  </a:lnTo>
                  <a:close/>
                  <a:moveTo>
                    <a:pt x="208759" y="45178"/>
                  </a:moveTo>
                  <a:lnTo>
                    <a:pt x="208759" y="51262"/>
                  </a:lnTo>
                  <a:lnTo>
                    <a:pt x="202371" y="51262"/>
                  </a:lnTo>
                  <a:lnTo>
                    <a:pt x="202371" y="45178"/>
                  </a:lnTo>
                  <a:close/>
                  <a:moveTo>
                    <a:pt x="215504" y="45178"/>
                  </a:moveTo>
                  <a:lnTo>
                    <a:pt x="215504" y="51262"/>
                  </a:lnTo>
                  <a:lnTo>
                    <a:pt x="209098" y="51262"/>
                  </a:lnTo>
                  <a:lnTo>
                    <a:pt x="209098" y="45178"/>
                  </a:lnTo>
                  <a:close/>
                  <a:moveTo>
                    <a:pt x="222230" y="45178"/>
                  </a:moveTo>
                  <a:lnTo>
                    <a:pt x="222230" y="51262"/>
                  </a:lnTo>
                  <a:lnTo>
                    <a:pt x="215843" y="51262"/>
                  </a:lnTo>
                  <a:lnTo>
                    <a:pt x="215843" y="45178"/>
                  </a:lnTo>
                  <a:close/>
                  <a:moveTo>
                    <a:pt x="228975" y="45178"/>
                  </a:moveTo>
                  <a:lnTo>
                    <a:pt x="228975" y="51262"/>
                  </a:lnTo>
                  <a:lnTo>
                    <a:pt x="222569" y="51262"/>
                  </a:lnTo>
                  <a:lnTo>
                    <a:pt x="222569" y="45178"/>
                  </a:lnTo>
                  <a:close/>
                  <a:moveTo>
                    <a:pt x="235701" y="45178"/>
                  </a:moveTo>
                  <a:lnTo>
                    <a:pt x="235701" y="51262"/>
                  </a:lnTo>
                  <a:lnTo>
                    <a:pt x="229296" y="51262"/>
                  </a:lnTo>
                  <a:lnTo>
                    <a:pt x="229296" y="45178"/>
                  </a:lnTo>
                  <a:close/>
                  <a:moveTo>
                    <a:pt x="242428" y="45178"/>
                  </a:moveTo>
                  <a:lnTo>
                    <a:pt x="242428" y="51262"/>
                  </a:lnTo>
                  <a:lnTo>
                    <a:pt x="236040" y="51262"/>
                  </a:lnTo>
                  <a:lnTo>
                    <a:pt x="236040" y="45178"/>
                  </a:lnTo>
                  <a:close/>
                  <a:moveTo>
                    <a:pt x="249173" y="45178"/>
                  </a:moveTo>
                  <a:lnTo>
                    <a:pt x="249173" y="51262"/>
                  </a:lnTo>
                  <a:lnTo>
                    <a:pt x="242767" y="51262"/>
                  </a:lnTo>
                  <a:lnTo>
                    <a:pt x="242767" y="45178"/>
                  </a:lnTo>
                  <a:close/>
                  <a:moveTo>
                    <a:pt x="255899" y="45178"/>
                  </a:moveTo>
                  <a:lnTo>
                    <a:pt x="255899" y="51262"/>
                  </a:lnTo>
                  <a:lnTo>
                    <a:pt x="249512" y="51262"/>
                  </a:lnTo>
                  <a:lnTo>
                    <a:pt x="249512" y="45178"/>
                  </a:lnTo>
                  <a:close/>
                  <a:moveTo>
                    <a:pt x="262644" y="45178"/>
                  </a:moveTo>
                  <a:lnTo>
                    <a:pt x="262644" y="51262"/>
                  </a:lnTo>
                  <a:lnTo>
                    <a:pt x="256238" y="51262"/>
                  </a:lnTo>
                  <a:lnTo>
                    <a:pt x="256238" y="45178"/>
                  </a:lnTo>
                  <a:close/>
                  <a:moveTo>
                    <a:pt x="269370" y="45178"/>
                  </a:moveTo>
                  <a:lnTo>
                    <a:pt x="269370" y="51262"/>
                  </a:lnTo>
                  <a:lnTo>
                    <a:pt x="262983" y="51262"/>
                  </a:lnTo>
                  <a:lnTo>
                    <a:pt x="262983" y="45178"/>
                  </a:lnTo>
                  <a:close/>
                  <a:moveTo>
                    <a:pt x="276115" y="45178"/>
                  </a:moveTo>
                  <a:lnTo>
                    <a:pt x="276115" y="51262"/>
                  </a:lnTo>
                  <a:lnTo>
                    <a:pt x="269709" y="51262"/>
                  </a:lnTo>
                  <a:lnTo>
                    <a:pt x="269709" y="45178"/>
                  </a:lnTo>
                  <a:close/>
                  <a:moveTo>
                    <a:pt x="282842" y="45178"/>
                  </a:moveTo>
                  <a:lnTo>
                    <a:pt x="282842" y="51262"/>
                  </a:lnTo>
                  <a:lnTo>
                    <a:pt x="276436" y="51262"/>
                  </a:lnTo>
                  <a:lnTo>
                    <a:pt x="276436" y="45178"/>
                  </a:lnTo>
                  <a:close/>
                  <a:moveTo>
                    <a:pt x="6745" y="51583"/>
                  </a:moveTo>
                  <a:lnTo>
                    <a:pt x="6745" y="57667"/>
                  </a:lnTo>
                  <a:lnTo>
                    <a:pt x="339" y="57667"/>
                  </a:lnTo>
                  <a:lnTo>
                    <a:pt x="339" y="51583"/>
                  </a:lnTo>
                  <a:close/>
                  <a:moveTo>
                    <a:pt x="13471" y="51583"/>
                  </a:moveTo>
                  <a:lnTo>
                    <a:pt x="13471" y="57667"/>
                  </a:lnTo>
                  <a:lnTo>
                    <a:pt x="7066" y="57667"/>
                  </a:lnTo>
                  <a:lnTo>
                    <a:pt x="7066" y="51583"/>
                  </a:lnTo>
                  <a:close/>
                  <a:moveTo>
                    <a:pt x="20198" y="51583"/>
                  </a:moveTo>
                  <a:lnTo>
                    <a:pt x="20198" y="57667"/>
                  </a:lnTo>
                  <a:lnTo>
                    <a:pt x="13810" y="57667"/>
                  </a:lnTo>
                  <a:lnTo>
                    <a:pt x="13810" y="51583"/>
                  </a:lnTo>
                  <a:close/>
                  <a:moveTo>
                    <a:pt x="26942" y="51583"/>
                  </a:moveTo>
                  <a:lnTo>
                    <a:pt x="26942" y="57667"/>
                  </a:lnTo>
                  <a:lnTo>
                    <a:pt x="20537" y="57667"/>
                  </a:lnTo>
                  <a:lnTo>
                    <a:pt x="20537" y="51583"/>
                  </a:lnTo>
                  <a:close/>
                  <a:moveTo>
                    <a:pt x="33669" y="51583"/>
                  </a:moveTo>
                  <a:lnTo>
                    <a:pt x="33669" y="57667"/>
                  </a:lnTo>
                  <a:lnTo>
                    <a:pt x="27281" y="57667"/>
                  </a:lnTo>
                  <a:lnTo>
                    <a:pt x="27281" y="51583"/>
                  </a:lnTo>
                  <a:close/>
                  <a:moveTo>
                    <a:pt x="40414" y="51583"/>
                  </a:moveTo>
                  <a:lnTo>
                    <a:pt x="40414" y="57667"/>
                  </a:lnTo>
                  <a:lnTo>
                    <a:pt x="34008" y="57667"/>
                  </a:lnTo>
                  <a:lnTo>
                    <a:pt x="34008" y="51583"/>
                  </a:lnTo>
                  <a:close/>
                  <a:moveTo>
                    <a:pt x="47140" y="51583"/>
                  </a:moveTo>
                  <a:lnTo>
                    <a:pt x="47140" y="57667"/>
                  </a:lnTo>
                  <a:lnTo>
                    <a:pt x="40753" y="57667"/>
                  </a:lnTo>
                  <a:lnTo>
                    <a:pt x="40753" y="51583"/>
                  </a:lnTo>
                  <a:close/>
                  <a:moveTo>
                    <a:pt x="53885" y="51583"/>
                  </a:moveTo>
                  <a:lnTo>
                    <a:pt x="53885" y="57667"/>
                  </a:lnTo>
                  <a:lnTo>
                    <a:pt x="47479" y="57667"/>
                  </a:lnTo>
                  <a:lnTo>
                    <a:pt x="47479" y="51583"/>
                  </a:lnTo>
                  <a:close/>
                  <a:moveTo>
                    <a:pt x="60611" y="51583"/>
                  </a:moveTo>
                  <a:lnTo>
                    <a:pt x="60611" y="57667"/>
                  </a:lnTo>
                  <a:lnTo>
                    <a:pt x="54206" y="57667"/>
                  </a:lnTo>
                  <a:lnTo>
                    <a:pt x="54206" y="51583"/>
                  </a:lnTo>
                  <a:close/>
                  <a:moveTo>
                    <a:pt x="67338" y="51583"/>
                  </a:moveTo>
                  <a:lnTo>
                    <a:pt x="67338" y="57667"/>
                  </a:lnTo>
                  <a:lnTo>
                    <a:pt x="60950" y="57667"/>
                  </a:lnTo>
                  <a:lnTo>
                    <a:pt x="60950" y="51583"/>
                  </a:lnTo>
                  <a:close/>
                  <a:moveTo>
                    <a:pt x="74083" y="51583"/>
                  </a:moveTo>
                  <a:lnTo>
                    <a:pt x="74083" y="57667"/>
                  </a:lnTo>
                  <a:lnTo>
                    <a:pt x="67677" y="57667"/>
                  </a:lnTo>
                  <a:lnTo>
                    <a:pt x="67677" y="51583"/>
                  </a:lnTo>
                  <a:close/>
                  <a:moveTo>
                    <a:pt x="80809" y="51583"/>
                  </a:moveTo>
                  <a:lnTo>
                    <a:pt x="80809" y="57667"/>
                  </a:lnTo>
                  <a:lnTo>
                    <a:pt x="74422" y="57667"/>
                  </a:lnTo>
                  <a:lnTo>
                    <a:pt x="74422" y="51583"/>
                  </a:lnTo>
                  <a:close/>
                  <a:moveTo>
                    <a:pt x="87554" y="51583"/>
                  </a:moveTo>
                  <a:lnTo>
                    <a:pt x="87554" y="57667"/>
                  </a:lnTo>
                  <a:lnTo>
                    <a:pt x="81148" y="57667"/>
                  </a:lnTo>
                  <a:lnTo>
                    <a:pt x="81148" y="51583"/>
                  </a:lnTo>
                  <a:close/>
                  <a:moveTo>
                    <a:pt x="94281" y="51583"/>
                  </a:moveTo>
                  <a:lnTo>
                    <a:pt x="94281" y="57667"/>
                  </a:lnTo>
                  <a:lnTo>
                    <a:pt x="87893" y="57667"/>
                  </a:lnTo>
                  <a:lnTo>
                    <a:pt x="87893" y="51583"/>
                  </a:lnTo>
                  <a:close/>
                  <a:moveTo>
                    <a:pt x="101025" y="51583"/>
                  </a:moveTo>
                  <a:lnTo>
                    <a:pt x="101025" y="57667"/>
                  </a:lnTo>
                  <a:lnTo>
                    <a:pt x="94620" y="57667"/>
                  </a:lnTo>
                  <a:lnTo>
                    <a:pt x="94620" y="51583"/>
                  </a:lnTo>
                  <a:close/>
                  <a:moveTo>
                    <a:pt x="107752" y="51583"/>
                  </a:moveTo>
                  <a:lnTo>
                    <a:pt x="107752" y="57667"/>
                  </a:lnTo>
                  <a:lnTo>
                    <a:pt x="101346" y="57667"/>
                  </a:lnTo>
                  <a:lnTo>
                    <a:pt x="101346" y="51583"/>
                  </a:lnTo>
                  <a:close/>
                  <a:moveTo>
                    <a:pt x="114478" y="51583"/>
                  </a:moveTo>
                  <a:lnTo>
                    <a:pt x="114478" y="57667"/>
                  </a:lnTo>
                  <a:lnTo>
                    <a:pt x="108091" y="57667"/>
                  </a:lnTo>
                  <a:lnTo>
                    <a:pt x="108091" y="51583"/>
                  </a:lnTo>
                  <a:close/>
                  <a:moveTo>
                    <a:pt x="121223" y="51583"/>
                  </a:moveTo>
                  <a:lnTo>
                    <a:pt x="121223" y="57667"/>
                  </a:lnTo>
                  <a:lnTo>
                    <a:pt x="114817" y="57667"/>
                  </a:lnTo>
                  <a:lnTo>
                    <a:pt x="114817" y="51583"/>
                  </a:lnTo>
                  <a:close/>
                  <a:moveTo>
                    <a:pt x="127950" y="51583"/>
                  </a:moveTo>
                  <a:lnTo>
                    <a:pt x="127950" y="57667"/>
                  </a:lnTo>
                  <a:lnTo>
                    <a:pt x="121562" y="57667"/>
                  </a:lnTo>
                  <a:lnTo>
                    <a:pt x="121562" y="51583"/>
                  </a:lnTo>
                  <a:close/>
                  <a:moveTo>
                    <a:pt x="134694" y="51583"/>
                  </a:moveTo>
                  <a:lnTo>
                    <a:pt x="134694" y="57667"/>
                  </a:lnTo>
                  <a:lnTo>
                    <a:pt x="128289" y="57667"/>
                  </a:lnTo>
                  <a:lnTo>
                    <a:pt x="128289" y="51583"/>
                  </a:lnTo>
                  <a:close/>
                  <a:moveTo>
                    <a:pt x="141421" y="51583"/>
                  </a:moveTo>
                  <a:lnTo>
                    <a:pt x="141421" y="57667"/>
                  </a:lnTo>
                  <a:lnTo>
                    <a:pt x="135033" y="57667"/>
                  </a:lnTo>
                  <a:lnTo>
                    <a:pt x="135033" y="51583"/>
                  </a:lnTo>
                  <a:close/>
                  <a:moveTo>
                    <a:pt x="148148" y="51583"/>
                  </a:moveTo>
                  <a:lnTo>
                    <a:pt x="148148" y="57667"/>
                  </a:lnTo>
                  <a:lnTo>
                    <a:pt x="141760" y="57667"/>
                  </a:lnTo>
                  <a:lnTo>
                    <a:pt x="141760" y="51583"/>
                  </a:lnTo>
                  <a:close/>
                  <a:moveTo>
                    <a:pt x="154892" y="51583"/>
                  </a:moveTo>
                  <a:lnTo>
                    <a:pt x="154892" y="57667"/>
                  </a:lnTo>
                  <a:lnTo>
                    <a:pt x="148487" y="57667"/>
                  </a:lnTo>
                  <a:lnTo>
                    <a:pt x="148487" y="51583"/>
                  </a:lnTo>
                  <a:close/>
                  <a:moveTo>
                    <a:pt x="161619" y="51583"/>
                  </a:moveTo>
                  <a:lnTo>
                    <a:pt x="161619" y="57667"/>
                  </a:lnTo>
                  <a:lnTo>
                    <a:pt x="155231" y="57667"/>
                  </a:lnTo>
                  <a:lnTo>
                    <a:pt x="155231" y="51583"/>
                  </a:lnTo>
                  <a:close/>
                  <a:moveTo>
                    <a:pt x="168363" y="51583"/>
                  </a:moveTo>
                  <a:lnTo>
                    <a:pt x="168363" y="57667"/>
                  </a:lnTo>
                  <a:lnTo>
                    <a:pt x="161958" y="57667"/>
                  </a:lnTo>
                  <a:lnTo>
                    <a:pt x="161958" y="51583"/>
                  </a:lnTo>
                  <a:close/>
                  <a:moveTo>
                    <a:pt x="175090" y="51583"/>
                  </a:moveTo>
                  <a:lnTo>
                    <a:pt x="175090" y="57667"/>
                  </a:lnTo>
                  <a:lnTo>
                    <a:pt x="168702" y="57667"/>
                  </a:lnTo>
                  <a:lnTo>
                    <a:pt x="168702" y="51583"/>
                  </a:lnTo>
                  <a:close/>
                  <a:moveTo>
                    <a:pt x="181834" y="51583"/>
                  </a:moveTo>
                  <a:lnTo>
                    <a:pt x="181834" y="57667"/>
                  </a:lnTo>
                  <a:lnTo>
                    <a:pt x="175429" y="57667"/>
                  </a:lnTo>
                  <a:lnTo>
                    <a:pt x="175429" y="51583"/>
                  </a:lnTo>
                  <a:close/>
                  <a:moveTo>
                    <a:pt x="188561" y="51583"/>
                  </a:moveTo>
                  <a:lnTo>
                    <a:pt x="188561" y="57667"/>
                  </a:lnTo>
                  <a:lnTo>
                    <a:pt x="182173" y="57667"/>
                  </a:lnTo>
                  <a:lnTo>
                    <a:pt x="182173" y="51583"/>
                  </a:lnTo>
                  <a:close/>
                  <a:moveTo>
                    <a:pt x="195288" y="51583"/>
                  </a:moveTo>
                  <a:lnTo>
                    <a:pt x="195288" y="57667"/>
                  </a:lnTo>
                  <a:lnTo>
                    <a:pt x="188900" y="57667"/>
                  </a:lnTo>
                  <a:lnTo>
                    <a:pt x="188900" y="51583"/>
                  </a:lnTo>
                  <a:close/>
                  <a:moveTo>
                    <a:pt x="202032" y="51583"/>
                  </a:moveTo>
                  <a:lnTo>
                    <a:pt x="202032" y="57667"/>
                  </a:lnTo>
                  <a:lnTo>
                    <a:pt x="195627" y="57667"/>
                  </a:lnTo>
                  <a:lnTo>
                    <a:pt x="195627" y="51583"/>
                  </a:lnTo>
                  <a:close/>
                  <a:moveTo>
                    <a:pt x="208759" y="51583"/>
                  </a:moveTo>
                  <a:lnTo>
                    <a:pt x="208759" y="57667"/>
                  </a:lnTo>
                  <a:lnTo>
                    <a:pt x="202371" y="57667"/>
                  </a:lnTo>
                  <a:lnTo>
                    <a:pt x="202371" y="51583"/>
                  </a:lnTo>
                  <a:close/>
                  <a:moveTo>
                    <a:pt x="215504" y="51583"/>
                  </a:moveTo>
                  <a:lnTo>
                    <a:pt x="215504" y="57667"/>
                  </a:lnTo>
                  <a:lnTo>
                    <a:pt x="209098" y="57667"/>
                  </a:lnTo>
                  <a:lnTo>
                    <a:pt x="209098" y="51583"/>
                  </a:lnTo>
                  <a:close/>
                  <a:moveTo>
                    <a:pt x="222230" y="51583"/>
                  </a:moveTo>
                  <a:lnTo>
                    <a:pt x="222230" y="57667"/>
                  </a:lnTo>
                  <a:lnTo>
                    <a:pt x="215843" y="57667"/>
                  </a:lnTo>
                  <a:lnTo>
                    <a:pt x="215843" y="51583"/>
                  </a:lnTo>
                  <a:close/>
                  <a:moveTo>
                    <a:pt x="228975" y="51583"/>
                  </a:moveTo>
                  <a:lnTo>
                    <a:pt x="228975" y="57667"/>
                  </a:lnTo>
                  <a:lnTo>
                    <a:pt x="222569" y="57667"/>
                  </a:lnTo>
                  <a:lnTo>
                    <a:pt x="222569" y="51583"/>
                  </a:lnTo>
                  <a:close/>
                  <a:moveTo>
                    <a:pt x="235701" y="51583"/>
                  </a:moveTo>
                  <a:lnTo>
                    <a:pt x="235701" y="57667"/>
                  </a:lnTo>
                  <a:lnTo>
                    <a:pt x="229296" y="57667"/>
                  </a:lnTo>
                  <a:lnTo>
                    <a:pt x="229296" y="51583"/>
                  </a:lnTo>
                  <a:close/>
                  <a:moveTo>
                    <a:pt x="242428" y="51583"/>
                  </a:moveTo>
                  <a:lnTo>
                    <a:pt x="242428" y="57667"/>
                  </a:lnTo>
                  <a:lnTo>
                    <a:pt x="236040" y="57667"/>
                  </a:lnTo>
                  <a:lnTo>
                    <a:pt x="236040" y="51583"/>
                  </a:lnTo>
                  <a:close/>
                  <a:moveTo>
                    <a:pt x="249173" y="51583"/>
                  </a:moveTo>
                  <a:lnTo>
                    <a:pt x="249173" y="57667"/>
                  </a:lnTo>
                  <a:lnTo>
                    <a:pt x="242767" y="57667"/>
                  </a:lnTo>
                  <a:lnTo>
                    <a:pt x="242767" y="51583"/>
                  </a:lnTo>
                  <a:close/>
                  <a:moveTo>
                    <a:pt x="255899" y="51583"/>
                  </a:moveTo>
                  <a:lnTo>
                    <a:pt x="255899" y="57667"/>
                  </a:lnTo>
                  <a:lnTo>
                    <a:pt x="249512" y="57667"/>
                  </a:lnTo>
                  <a:lnTo>
                    <a:pt x="249512" y="51583"/>
                  </a:lnTo>
                  <a:close/>
                  <a:moveTo>
                    <a:pt x="262644" y="51583"/>
                  </a:moveTo>
                  <a:lnTo>
                    <a:pt x="262644" y="57667"/>
                  </a:lnTo>
                  <a:lnTo>
                    <a:pt x="256238" y="57667"/>
                  </a:lnTo>
                  <a:lnTo>
                    <a:pt x="256238" y="51583"/>
                  </a:lnTo>
                  <a:close/>
                  <a:moveTo>
                    <a:pt x="269370" y="51583"/>
                  </a:moveTo>
                  <a:lnTo>
                    <a:pt x="269370" y="57667"/>
                  </a:lnTo>
                  <a:lnTo>
                    <a:pt x="262983" y="57667"/>
                  </a:lnTo>
                  <a:lnTo>
                    <a:pt x="262983" y="51583"/>
                  </a:lnTo>
                  <a:close/>
                  <a:moveTo>
                    <a:pt x="276115" y="51583"/>
                  </a:moveTo>
                  <a:lnTo>
                    <a:pt x="276115" y="57667"/>
                  </a:lnTo>
                  <a:lnTo>
                    <a:pt x="269709" y="57667"/>
                  </a:lnTo>
                  <a:lnTo>
                    <a:pt x="269709" y="51583"/>
                  </a:lnTo>
                  <a:close/>
                  <a:moveTo>
                    <a:pt x="282842" y="51583"/>
                  </a:moveTo>
                  <a:lnTo>
                    <a:pt x="282842" y="57667"/>
                  </a:lnTo>
                  <a:lnTo>
                    <a:pt x="276436" y="57667"/>
                  </a:lnTo>
                  <a:lnTo>
                    <a:pt x="276436" y="51583"/>
                  </a:lnTo>
                  <a:close/>
                  <a:moveTo>
                    <a:pt x="6745" y="57989"/>
                  </a:moveTo>
                  <a:lnTo>
                    <a:pt x="6745" y="64073"/>
                  </a:lnTo>
                  <a:lnTo>
                    <a:pt x="339" y="64073"/>
                  </a:lnTo>
                  <a:lnTo>
                    <a:pt x="339" y="57989"/>
                  </a:lnTo>
                  <a:close/>
                  <a:moveTo>
                    <a:pt x="13471" y="57989"/>
                  </a:moveTo>
                  <a:lnTo>
                    <a:pt x="13471" y="64073"/>
                  </a:lnTo>
                  <a:lnTo>
                    <a:pt x="7066" y="64073"/>
                  </a:lnTo>
                  <a:lnTo>
                    <a:pt x="7066" y="57989"/>
                  </a:lnTo>
                  <a:close/>
                  <a:moveTo>
                    <a:pt x="20198" y="57989"/>
                  </a:moveTo>
                  <a:lnTo>
                    <a:pt x="20198" y="64073"/>
                  </a:lnTo>
                  <a:lnTo>
                    <a:pt x="13810" y="64073"/>
                  </a:lnTo>
                  <a:lnTo>
                    <a:pt x="13810" y="57989"/>
                  </a:lnTo>
                  <a:close/>
                  <a:moveTo>
                    <a:pt x="26942" y="57989"/>
                  </a:moveTo>
                  <a:lnTo>
                    <a:pt x="26942" y="64073"/>
                  </a:lnTo>
                  <a:lnTo>
                    <a:pt x="20537" y="64073"/>
                  </a:lnTo>
                  <a:lnTo>
                    <a:pt x="20537" y="57989"/>
                  </a:lnTo>
                  <a:close/>
                  <a:moveTo>
                    <a:pt x="33669" y="57989"/>
                  </a:moveTo>
                  <a:lnTo>
                    <a:pt x="33669" y="64073"/>
                  </a:lnTo>
                  <a:lnTo>
                    <a:pt x="27281" y="64073"/>
                  </a:lnTo>
                  <a:lnTo>
                    <a:pt x="27281" y="57989"/>
                  </a:lnTo>
                  <a:close/>
                  <a:moveTo>
                    <a:pt x="40414" y="57989"/>
                  </a:moveTo>
                  <a:lnTo>
                    <a:pt x="40414" y="64073"/>
                  </a:lnTo>
                  <a:lnTo>
                    <a:pt x="34008" y="64073"/>
                  </a:lnTo>
                  <a:lnTo>
                    <a:pt x="34008" y="57989"/>
                  </a:lnTo>
                  <a:close/>
                  <a:moveTo>
                    <a:pt x="47140" y="57989"/>
                  </a:moveTo>
                  <a:lnTo>
                    <a:pt x="47140" y="64073"/>
                  </a:lnTo>
                  <a:lnTo>
                    <a:pt x="40753" y="64073"/>
                  </a:lnTo>
                  <a:lnTo>
                    <a:pt x="40753" y="57989"/>
                  </a:lnTo>
                  <a:close/>
                  <a:moveTo>
                    <a:pt x="53885" y="57989"/>
                  </a:moveTo>
                  <a:lnTo>
                    <a:pt x="53885" y="64073"/>
                  </a:lnTo>
                  <a:lnTo>
                    <a:pt x="47479" y="64073"/>
                  </a:lnTo>
                  <a:lnTo>
                    <a:pt x="47479" y="57989"/>
                  </a:lnTo>
                  <a:close/>
                  <a:moveTo>
                    <a:pt x="60611" y="57989"/>
                  </a:moveTo>
                  <a:lnTo>
                    <a:pt x="60611" y="64073"/>
                  </a:lnTo>
                  <a:lnTo>
                    <a:pt x="54206" y="64073"/>
                  </a:lnTo>
                  <a:lnTo>
                    <a:pt x="54206" y="57989"/>
                  </a:lnTo>
                  <a:close/>
                  <a:moveTo>
                    <a:pt x="67338" y="57989"/>
                  </a:moveTo>
                  <a:lnTo>
                    <a:pt x="67338" y="64073"/>
                  </a:lnTo>
                  <a:lnTo>
                    <a:pt x="60950" y="64073"/>
                  </a:lnTo>
                  <a:lnTo>
                    <a:pt x="60950" y="57989"/>
                  </a:lnTo>
                  <a:close/>
                  <a:moveTo>
                    <a:pt x="74083" y="57989"/>
                  </a:moveTo>
                  <a:lnTo>
                    <a:pt x="74083" y="64073"/>
                  </a:lnTo>
                  <a:lnTo>
                    <a:pt x="67677" y="64073"/>
                  </a:lnTo>
                  <a:lnTo>
                    <a:pt x="67677" y="57989"/>
                  </a:lnTo>
                  <a:close/>
                  <a:moveTo>
                    <a:pt x="80809" y="57989"/>
                  </a:moveTo>
                  <a:lnTo>
                    <a:pt x="80809" y="64073"/>
                  </a:lnTo>
                  <a:lnTo>
                    <a:pt x="74422" y="64073"/>
                  </a:lnTo>
                  <a:lnTo>
                    <a:pt x="74422" y="57989"/>
                  </a:lnTo>
                  <a:close/>
                  <a:moveTo>
                    <a:pt x="87554" y="57989"/>
                  </a:moveTo>
                  <a:lnTo>
                    <a:pt x="87554" y="64073"/>
                  </a:lnTo>
                  <a:lnTo>
                    <a:pt x="81148" y="64073"/>
                  </a:lnTo>
                  <a:lnTo>
                    <a:pt x="81148" y="57989"/>
                  </a:lnTo>
                  <a:close/>
                  <a:moveTo>
                    <a:pt x="94281" y="57989"/>
                  </a:moveTo>
                  <a:lnTo>
                    <a:pt x="94281" y="64073"/>
                  </a:lnTo>
                  <a:lnTo>
                    <a:pt x="87893" y="64073"/>
                  </a:lnTo>
                  <a:lnTo>
                    <a:pt x="87893" y="57989"/>
                  </a:lnTo>
                  <a:close/>
                  <a:moveTo>
                    <a:pt x="101007" y="57989"/>
                  </a:moveTo>
                  <a:lnTo>
                    <a:pt x="101007" y="64073"/>
                  </a:lnTo>
                  <a:lnTo>
                    <a:pt x="94620" y="64073"/>
                  </a:lnTo>
                  <a:lnTo>
                    <a:pt x="94620" y="57989"/>
                  </a:lnTo>
                  <a:close/>
                  <a:moveTo>
                    <a:pt x="107752" y="57989"/>
                  </a:moveTo>
                  <a:lnTo>
                    <a:pt x="107752" y="64073"/>
                  </a:lnTo>
                  <a:lnTo>
                    <a:pt x="101346" y="64073"/>
                  </a:lnTo>
                  <a:lnTo>
                    <a:pt x="101346" y="57989"/>
                  </a:lnTo>
                  <a:close/>
                  <a:moveTo>
                    <a:pt x="114478" y="57989"/>
                  </a:moveTo>
                  <a:lnTo>
                    <a:pt x="114478" y="64073"/>
                  </a:lnTo>
                  <a:lnTo>
                    <a:pt x="108091" y="64073"/>
                  </a:lnTo>
                  <a:lnTo>
                    <a:pt x="108091" y="57989"/>
                  </a:lnTo>
                  <a:close/>
                  <a:moveTo>
                    <a:pt x="121223" y="57989"/>
                  </a:moveTo>
                  <a:lnTo>
                    <a:pt x="121223" y="64073"/>
                  </a:lnTo>
                  <a:lnTo>
                    <a:pt x="114817" y="64073"/>
                  </a:lnTo>
                  <a:lnTo>
                    <a:pt x="114817" y="57989"/>
                  </a:lnTo>
                  <a:close/>
                  <a:moveTo>
                    <a:pt x="127950" y="57989"/>
                  </a:moveTo>
                  <a:lnTo>
                    <a:pt x="127950" y="64073"/>
                  </a:lnTo>
                  <a:lnTo>
                    <a:pt x="121562" y="64073"/>
                  </a:lnTo>
                  <a:lnTo>
                    <a:pt x="121562" y="57989"/>
                  </a:lnTo>
                  <a:close/>
                  <a:moveTo>
                    <a:pt x="134694" y="57989"/>
                  </a:moveTo>
                  <a:lnTo>
                    <a:pt x="134694" y="64073"/>
                  </a:lnTo>
                  <a:lnTo>
                    <a:pt x="128289" y="64073"/>
                  </a:lnTo>
                  <a:lnTo>
                    <a:pt x="128289" y="57989"/>
                  </a:lnTo>
                  <a:close/>
                  <a:moveTo>
                    <a:pt x="141421" y="57989"/>
                  </a:moveTo>
                  <a:lnTo>
                    <a:pt x="141421" y="64073"/>
                  </a:lnTo>
                  <a:lnTo>
                    <a:pt x="135033" y="64073"/>
                  </a:lnTo>
                  <a:lnTo>
                    <a:pt x="135033" y="57989"/>
                  </a:lnTo>
                  <a:close/>
                  <a:moveTo>
                    <a:pt x="148148" y="57989"/>
                  </a:moveTo>
                  <a:lnTo>
                    <a:pt x="148148" y="64073"/>
                  </a:lnTo>
                  <a:lnTo>
                    <a:pt x="141760" y="64073"/>
                  </a:lnTo>
                  <a:lnTo>
                    <a:pt x="141760" y="57989"/>
                  </a:lnTo>
                  <a:close/>
                  <a:moveTo>
                    <a:pt x="154892" y="57989"/>
                  </a:moveTo>
                  <a:lnTo>
                    <a:pt x="154892" y="64073"/>
                  </a:lnTo>
                  <a:lnTo>
                    <a:pt x="148487" y="64073"/>
                  </a:lnTo>
                  <a:lnTo>
                    <a:pt x="148487" y="57989"/>
                  </a:lnTo>
                  <a:close/>
                  <a:moveTo>
                    <a:pt x="161619" y="57989"/>
                  </a:moveTo>
                  <a:lnTo>
                    <a:pt x="161619" y="64073"/>
                  </a:lnTo>
                  <a:lnTo>
                    <a:pt x="155231" y="64073"/>
                  </a:lnTo>
                  <a:lnTo>
                    <a:pt x="155231" y="57989"/>
                  </a:lnTo>
                  <a:close/>
                  <a:moveTo>
                    <a:pt x="168363" y="57989"/>
                  </a:moveTo>
                  <a:lnTo>
                    <a:pt x="168363" y="64073"/>
                  </a:lnTo>
                  <a:lnTo>
                    <a:pt x="161958" y="64073"/>
                  </a:lnTo>
                  <a:lnTo>
                    <a:pt x="161958" y="57989"/>
                  </a:lnTo>
                  <a:close/>
                  <a:moveTo>
                    <a:pt x="175090" y="57989"/>
                  </a:moveTo>
                  <a:lnTo>
                    <a:pt x="175090" y="64073"/>
                  </a:lnTo>
                  <a:lnTo>
                    <a:pt x="168702" y="64073"/>
                  </a:lnTo>
                  <a:lnTo>
                    <a:pt x="168702" y="57989"/>
                  </a:lnTo>
                  <a:close/>
                  <a:moveTo>
                    <a:pt x="181834" y="57989"/>
                  </a:moveTo>
                  <a:lnTo>
                    <a:pt x="181834" y="64073"/>
                  </a:lnTo>
                  <a:lnTo>
                    <a:pt x="175429" y="64073"/>
                  </a:lnTo>
                  <a:lnTo>
                    <a:pt x="175429" y="57989"/>
                  </a:lnTo>
                  <a:close/>
                  <a:moveTo>
                    <a:pt x="188561" y="57989"/>
                  </a:moveTo>
                  <a:lnTo>
                    <a:pt x="188561" y="64073"/>
                  </a:lnTo>
                  <a:lnTo>
                    <a:pt x="182173" y="64073"/>
                  </a:lnTo>
                  <a:lnTo>
                    <a:pt x="182173" y="57989"/>
                  </a:lnTo>
                  <a:close/>
                  <a:moveTo>
                    <a:pt x="195288" y="57989"/>
                  </a:moveTo>
                  <a:lnTo>
                    <a:pt x="195288" y="64073"/>
                  </a:lnTo>
                  <a:lnTo>
                    <a:pt x="188900" y="64073"/>
                  </a:lnTo>
                  <a:lnTo>
                    <a:pt x="188900" y="57989"/>
                  </a:lnTo>
                  <a:close/>
                  <a:moveTo>
                    <a:pt x="202032" y="57989"/>
                  </a:moveTo>
                  <a:lnTo>
                    <a:pt x="202032" y="64073"/>
                  </a:lnTo>
                  <a:lnTo>
                    <a:pt x="195627" y="64073"/>
                  </a:lnTo>
                  <a:lnTo>
                    <a:pt x="195627" y="57989"/>
                  </a:lnTo>
                  <a:close/>
                  <a:moveTo>
                    <a:pt x="208759" y="57989"/>
                  </a:moveTo>
                  <a:lnTo>
                    <a:pt x="208759" y="64073"/>
                  </a:lnTo>
                  <a:lnTo>
                    <a:pt x="202371" y="64073"/>
                  </a:lnTo>
                  <a:lnTo>
                    <a:pt x="202371" y="57989"/>
                  </a:lnTo>
                  <a:close/>
                  <a:moveTo>
                    <a:pt x="215504" y="57989"/>
                  </a:moveTo>
                  <a:lnTo>
                    <a:pt x="215504" y="64073"/>
                  </a:lnTo>
                  <a:lnTo>
                    <a:pt x="209098" y="64073"/>
                  </a:lnTo>
                  <a:lnTo>
                    <a:pt x="209098" y="57989"/>
                  </a:lnTo>
                  <a:close/>
                  <a:moveTo>
                    <a:pt x="222230" y="57989"/>
                  </a:moveTo>
                  <a:lnTo>
                    <a:pt x="222230" y="64073"/>
                  </a:lnTo>
                  <a:lnTo>
                    <a:pt x="215843" y="64073"/>
                  </a:lnTo>
                  <a:lnTo>
                    <a:pt x="215843" y="57989"/>
                  </a:lnTo>
                  <a:close/>
                  <a:moveTo>
                    <a:pt x="228975" y="57989"/>
                  </a:moveTo>
                  <a:lnTo>
                    <a:pt x="228975" y="64073"/>
                  </a:lnTo>
                  <a:lnTo>
                    <a:pt x="222569" y="64073"/>
                  </a:lnTo>
                  <a:lnTo>
                    <a:pt x="222569" y="57989"/>
                  </a:lnTo>
                  <a:close/>
                  <a:moveTo>
                    <a:pt x="235701" y="57989"/>
                  </a:moveTo>
                  <a:lnTo>
                    <a:pt x="235701" y="64073"/>
                  </a:lnTo>
                  <a:lnTo>
                    <a:pt x="229296" y="64073"/>
                  </a:lnTo>
                  <a:lnTo>
                    <a:pt x="229296" y="57989"/>
                  </a:lnTo>
                  <a:close/>
                  <a:moveTo>
                    <a:pt x="242428" y="57989"/>
                  </a:moveTo>
                  <a:lnTo>
                    <a:pt x="242428" y="64073"/>
                  </a:lnTo>
                  <a:lnTo>
                    <a:pt x="236040" y="64073"/>
                  </a:lnTo>
                  <a:lnTo>
                    <a:pt x="236040" y="57989"/>
                  </a:lnTo>
                  <a:close/>
                  <a:moveTo>
                    <a:pt x="249173" y="57989"/>
                  </a:moveTo>
                  <a:lnTo>
                    <a:pt x="249173" y="64073"/>
                  </a:lnTo>
                  <a:lnTo>
                    <a:pt x="242767" y="64073"/>
                  </a:lnTo>
                  <a:lnTo>
                    <a:pt x="242767" y="57989"/>
                  </a:lnTo>
                  <a:close/>
                  <a:moveTo>
                    <a:pt x="255899" y="57989"/>
                  </a:moveTo>
                  <a:lnTo>
                    <a:pt x="255899" y="64073"/>
                  </a:lnTo>
                  <a:lnTo>
                    <a:pt x="249512" y="64073"/>
                  </a:lnTo>
                  <a:lnTo>
                    <a:pt x="249512" y="57989"/>
                  </a:lnTo>
                  <a:close/>
                  <a:moveTo>
                    <a:pt x="262644" y="57989"/>
                  </a:moveTo>
                  <a:lnTo>
                    <a:pt x="262644" y="64073"/>
                  </a:lnTo>
                  <a:lnTo>
                    <a:pt x="256238" y="64073"/>
                  </a:lnTo>
                  <a:lnTo>
                    <a:pt x="256238" y="57989"/>
                  </a:lnTo>
                  <a:close/>
                  <a:moveTo>
                    <a:pt x="269370" y="57989"/>
                  </a:moveTo>
                  <a:lnTo>
                    <a:pt x="269370" y="64073"/>
                  </a:lnTo>
                  <a:lnTo>
                    <a:pt x="262983" y="64073"/>
                  </a:lnTo>
                  <a:lnTo>
                    <a:pt x="262983" y="57989"/>
                  </a:lnTo>
                  <a:close/>
                  <a:moveTo>
                    <a:pt x="276115" y="57989"/>
                  </a:moveTo>
                  <a:lnTo>
                    <a:pt x="276115" y="64073"/>
                  </a:lnTo>
                  <a:lnTo>
                    <a:pt x="269709" y="64073"/>
                  </a:lnTo>
                  <a:lnTo>
                    <a:pt x="269709" y="57989"/>
                  </a:lnTo>
                  <a:close/>
                  <a:moveTo>
                    <a:pt x="282842" y="57989"/>
                  </a:moveTo>
                  <a:lnTo>
                    <a:pt x="282842" y="64073"/>
                  </a:lnTo>
                  <a:lnTo>
                    <a:pt x="276436" y="64073"/>
                  </a:lnTo>
                  <a:lnTo>
                    <a:pt x="276436" y="57989"/>
                  </a:lnTo>
                  <a:close/>
                  <a:moveTo>
                    <a:pt x="6745" y="64394"/>
                  </a:moveTo>
                  <a:lnTo>
                    <a:pt x="6745" y="70478"/>
                  </a:lnTo>
                  <a:lnTo>
                    <a:pt x="339" y="70478"/>
                  </a:lnTo>
                  <a:lnTo>
                    <a:pt x="339" y="64394"/>
                  </a:lnTo>
                  <a:close/>
                  <a:moveTo>
                    <a:pt x="13471" y="64394"/>
                  </a:moveTo>
                  <a:lnTo>
                    <a:pt x="13471" y="70478"/>
                  </a:lnTo>
                  <a:lnTo>
                    <a:pt x="7066" y="70478"/>
                  </a:lnTo>
                  <a:lnTo>
                    <a:pt x="7066" y="64394"/>
                  </a:lnTo>
                  <a:close/>
                  <a:moveTo>
                    <a:pt x="20198" y="64394"/>
                  </a:moveTo>
                  <a:lnTo>
                    <a:pt x="20198" y="70478"/>
                  </a:lnTo>
                  <a:lnTo>
                    <a:pt x="13810" y="70478"/>
                  </a:lnTo>
                  <a:lnTo>
                    <a:pt x="13810" y="64394"/>
                  </a:lnTo>
                  <a:close/>
                  <a:moveTo>
                    <a:pt x="26942" y="64394"/>
                  </a:moveTo>
                  <a:lnTo>
                    <a:pt x="26942" y="70478"/>
                  </a:lnTo>
                  <a:lnTo>
                    <a:pt x="20537" y="70478"/>
                  </a:lnTo>
                  <a:lnTo>
                    <a:pt x="20537" y="64394"/>
                  </a:lnTo>
                  <a:close/>
                  <a:moveTo>
                    <a:pt x="33669" y="64394"/>
                  </a:moveTo>
                  <a:lnTo>
                    <a:pt x="33669" y="70478"/>
                  </a:lnTo>
                  <a:lnTo>
                    <a:pt x="27281" y="70478"/>
                  </a:lnTo>
                  <a:lnTo>
                    <a:pt x="27281" y="64394"/>
                  </a:lnTo>
                  <a:close/>
                  <a:moveTo>
                    <a:pt x="40414" y="64394"/>
                  </a:moveTo>
                  <a:lnTo>
                    <a:pt x="40414" y="70478"/>
                  </a:lnTo>
                  <a:lnTo>
                    <a:pt x="34008" y="70478"/>
                  </a:lnTo>
                  <a:lnTo>
                    <a:pt x="34008" y="64394"/>
                  </a:lnTo>
                  <a:close/>
                  <a:moveTo>
                    <a:pt x="47140" y="64394"/>
                  </a:moveTo>
                  <a:lnTo>
                    <a:pt x="47140" y="70478"/>
                  </a:lnTo>
                  <a:lnTo>
                    <a:pt x="40753" y="70478"/>
                  </a:lnTo>
                  <a:lnTo>
                    <a:pt x="40753" y="64394"/>
                  </a:lnTo>
                  <a:close/>
                  <a:moveTo>
                    <a:pt x="53885" y="64394"/>
                  </a:moveTo>
                  <a:lnTo>
                    <a:pt x="53885" y="70478"/>
                  </a:lnTo>
                  <a:lnTo>
                    <a:pt x="47479" y="70478"/>
                  </a:lnTo>
                  <a:lnTo>
                    <a:pt x="47479" y="64394"/>
                  </a:lnTo>
                  <a:close/>
                  <a:moveTo>
                    <a:pt x="60611" y="64394"/>
                  </a:moveTo>
                  <a:lnTo>
                    <a:pt x="60611" y="70478"/>
                  </a:lnTo>
                  <a:lnTo>
                    <a:pt x="54206" y="70478"/>
                  </a:lnTo>
                  <a:lnTo>
                    <a:pt x="54206" y="64394"/>
                  </a:lnTo>
                  <a:close/>
                  <a:moveTo>
                    <a:pt x="67338" y="64394"/>
                  </a:moveTo>
                  <a:lnTo>
                    <a:pt x="67338" y="70478"/>
                  </a:lnTo>
                  <a:lnTo>
                    <a:pt x="60950" y="70478"/>
                  </a:lnTo>
                  <a:lnTo>
                    <a:pt x="60950" y="64394"/>
                  </a:lnTo>
                  <a:close/>
                  <a:moveTo>
                    <a:pt x="74083" y="64394"/>
                  </a:moveTo>
                  <a:lnTo>
                    <a:pt x="74083" y="70478"/>
                  </a:lnTo>
                  <a:lnTo>
                    <a:pt x="67677" y="70478"/>
                  </a:lnTo>
                  <a:lnTo>
                    <a:pt x="67677" y="64394"/>
                  </a:lnTo>
                  <a:close/>
                  <a:moveTo>
                    <a:pt x="80809" y="64394"/>
                  </a:moveTo>
                  <a:lnTo>
                    <a:pt x="80809" y="70478"/>
                  </a:lnTo>
                  <a:lnTo>
                    <a:pt x="74422" y="70478"/>
                  </a:lnTo>
                  <a:lnTo>
                    <a:pt x="74422" y="64394"/>
                  </a:lnTo>
                  <a:close/>
                  <a:moveTo>
                    <a:pt x="87554" y="64394"/>
                  </a:moveTo>
                  <a:lnTo>
                    <a:pt x="87554" y="70478"/>
                  </a:lnTo>
                  <a:lnTo>
                    <a:pt x="81148" y="70478"/>
                  </a:lnTo>
                  <a:lnTo>
                    <a:pt x="81148" y="64394"/>
                  </a:lnTo>
                  <a:close/>
                  <a:moveTo>
                    <a:pt x="94281" y="64394"/>
                  </a:moveTo>
                  <a:lnTo>
                    <a:pt x="94281" y="70478"/>
                  </a:lnTo>
                  <a:lnTo>
                    <a:pt x="87893" y="70478"/>
                  </a:lnTo>
                  <a:lnTo>
                    <a:pt x="87893" y="64394"/>
                  </a:lnTo>
                  <a:close/>
                  <a:moveTo>
                    <a:pt x="101007" y="64394"/>
                  </a:moveTo>
                  <a:lnTo>
                    <a:pt x="101007" y="70478"/>
                  </a:lnTo>
                  <a:lnTo>
                    <a:pt x="94620" y="70478"/>
                  </a:lnTo>
                  <a:lnTo>
                    <a:pt x="94620" y="64394"/>
                  </a:lnTo>
                  <a:close/>
                  <a:moveTo>
                    <a:pt x="107752" y="64394"/>
                  </a:moveTo>
                  <a:lnTo>
                    <a:pt x="107752" y="70478"/>
                  </a:lnTo>
                  <a:lnTo>
                    <a:pt x="101346" y="70478"/>
                  </a:lnTo>
                  <a:lnTo>
                    <a:pt x="101346" y="64394"/>
                  </a:lnTo>
                  <a:close/>
                  <a:moveTo>
                    <a:pt x="114478" y="64394"/>
                  </a:moveTo>
                  <a:lnTo>
                    <a:pt x="114478" y="70478"/>
                  </a:lnTo>
                  <a:lnTo>
                    <a:pt x="108091" y="70478"/>
                  </a:lnTo>
                  <a:lnTo>
                    <a:pt x="108091" y="64394"/>
                  </a:lnTo>
                  <a:close/>
                  <a:moveTo>
                    <a:pt x="121223" y="64394"/>
                  </a:moveTo>
                  <a:lnTo>
                    <a:pt x="121223" y="70478"/>
                  </a:lnTo>
                  <a:lnTo>
                    <a:pt x="114817" y="70478"/>
                  </a:lnTo>
                  <a:lnTo>
                    <a:pt x="114817" y="64394"/>
                  </a:lnTo>
                  <a:close/>
                  <a:moveTo>
                    <a:pt x="127950" y="64394"/>
                  </a:moveTo>
                  <a:lnTo>
                    <a:pt x="127950" y="70478"/>
                  </a:lnTo>
                  <a:lnTo>
                    <a:pt x="121562" y="70478"/>
                  </a:lnTo>
                  <a:lnTo>
                    <a:pt x="121562" y="64394"/>
                  </a:lnTo>
                  <a:close/>
                  <a:moveTo>
                    <a:pt x="134694" y="64394"/>
                  </a:moveTo>
                  <a:lnTo>
                    <a:pt x="134694" y="70478"/>
                  </a:lnTo>
                  <a:lnTo>
                    <a:pt x="128289" y="70478"/>
                  </a:lnTo>
                  <a:lnTo>
                    <a:pt x="128289" y="64394"/>
                  </a:lnTo>
                  <a:close/>
                  <a:moveTo>
                    <a:pt x="141421" y="64394"/>
                  </a:moveTo>
                  <a:lnTo>
                    <a:pt x="141421" y="70478"/>
                  </a:lnTo>
                  <a:lnTo>
                    <a:pt x="135033" y="70478"/>
                  </a:lnTo>
                  <a:lnTo>
                    <a:pt x="135033" y="64394"/>
                  </a:lnTo>
                  <a:close/>
                  <a:moveTo>
                    <a:pt x="148148" y="64394"/>
                  </a:moveTo>
                  <a:lnTo>
                    <a:pt x="148148" y="70478"/>
                  </a:lnTo>
                  <a:lnTo>
                    <a:pt x="141760" y="70478"/>
                  </a:lnTo>
                  <a:lnTo>
                    <a:pt x="141760" y="64394"/>
                  </a:lnTo>
                  <a:close/>
                  <a:moveTo>
                    <a:pt x="154892" y="64394"/>
                  </a:moveTo>
                  <a:lnTo>
                    <a:pt x="154892" y="70478"/>
                  </a:lnTo>
                  <a:lnTo>
                    <a:pt x="148487" y="70478"/>
                  </a:lnTo>
                  <a:lnTo>
                    <a:pt x="148487" y="64394"/>
                  </a:lnTo>
                  <a:close/>
                  <a:moveTo>
                    <a:pt x="161619" y="64394"/>
                  </a:moveTo>
                  <a:lnTo>
                    <a:pt x="161619" y="70478"/>
                  </a:lnTo>
                  <a:lnTo>
                    <a:pt x="155231" y="70478"/>
                  </a:lnTo>
                  <a:lnTo>
                    <a:pt x="155231" y="64394"/>
                  </a:lnTo>
                  <a:close/>
                  <a:moveTo>
                    <a:pt x="168363" y="64394"/>
                  </a:moveTo>
                  <a:lnTo>
                    <a:pt x="168363" y="70478"/>
                  </a:lnTo>
                  <a:lnTo>
                    <a:pt x="161958" y="70478"/>
                  </a:lnTo>
                  <a:lnTo>
                    <a:pt x="161958" y="64394"/>
                  </a:lnTo>
                  <a:close/>
                  <a:moveTo>
                    <a:pt x="175090" y="64394"/>
                  </a:moveTo>
                  <a:lnTo>
                    <a:pt x="175090" y="70478"/>
                  </a:lnTo>
                  <a:lnTo>
                    <a:pt x="168702" y="70478"/>
                  </a:lnTo>
                  <a:lnTo>
                    <a:pt x="168702" y="64394"/>
                  </a:lnTo>
                  <a:close/>
                  <a:moveTo>
                    <a:pt x="181834" y="64394"/>
                  </a:moveTo>
                  <a:lnTo>
                    <a:pt x="181834" y="70478"/>
                  </a:lnTo>
                  <a:lnTo>
                    <a:pt x="175429" y="70478"/>
                  </a:lnTo>
                  <a:lnTo>
                    <a:pt x="175429" y="64394"/>
                  </a:lnTo>
                  <a:close/>
                  <a:moveTo>
                    <a:pt x="188561" y="64394"/>
                  </a:moveTo>
                  <a:lnTo>
                    <a:pt x="188561" y="70478"/>
                  </a:lnTo>
                  <a:lnTo>
                    <a:pt x="182173" y="70478"/>
                  </a:lnTo>
                  <a:lnTo>
                    <a:pt x="182173" y="64394"/>
                  </a:lnTo>
                  <a:close/>
                  <a:moveTo>
                    <a:pt x="195288" y="64394"/>
                  </a:moveTo>
                  <a:lnTo>
                    <a:pt x="195288" y="70478"/>
                  </a:lnTo>
                  <a:lnTo>
                    <a:pt x="188900" y="70478"/>
                  </a:lnTo>
                  <a:lnTo>
                    <a:pt x="188900" y="64394"/>
                  </a:lnTo>
                  <a:close/>
                  <a:moveTo>
                    <a:pt x="202032" y="64394"/>
                  </a:moveTo>
                  <a:lnTo>
                    <a:pt x="202032" y="70478"/>
                  </a:lnTo>
                  <a:lnTo>
                    <a:pt x="195627" y="70478"/>
                  </a:lnTo>
                  <a:lnTo>
                    <a:pt x="195627" y="64394"/>
                  </a:lnTo>
                  <a:close/>
                  <a:moveTo>
                    <a:pt x="208759" y="64394"/>
                  </a:moveTo>
                  <a:lnTo>
                    <a:pt x="208759" y="70478"/>
                  </a:lnTo>
                  <a:lnTo>
                    <a:pt x="202371" y="70478"/>
                  </a:lnTo>
                  <a:lnTo>
                    <a:pt x="202371" y="64394"/>
                  </a:lnTo>
                  <a:close/>
                  <a:moveTo>
                    <a:pt x="215504" y="64394"/>
                  </a:moveTo>
                  <a:lnTo>
                    <a:pt x="215504" y="70478"/>
                  </a:lnTo>
                  <a:lnTo>
                    <a:pt x="209098" y="70478"/>
                  </a:lnTo>
                  <a:lnTo>
                    <a:pt x="209098" y="64394"/>
                  </a:lnTo>
                  <a:close/>
                  <a:moveTo>
                    <a:pt x="222230" y="64394"/>
                  </a:moveTo>
                  <a:lnTo>
                    <a:pt x="222230" y="70478"/>
                  </a:lnTo>
                  <a:lnTo>
                    <a:pt x="215843" y="70478"/>
                  </a:lnTo>
                  <a:lnTo>
                    <a:pt x="215843" y="64394"/>
                  </a:lnTo>
                  <a:close/>
                  <a:moveTo>
                    <a:pt x="228975" y="64394"/>
                  </a:moveTo>
                  <a:lnTo>
                    <a:pt x="228975" y="70478"/>
                  </a:lnTo>
                  <a:lnTo>
                    <a:pt x="222569" y="70478"/>
                  </a:lnTo>
                  <a:lnTo>
                    <a:pt x="222569" y="64394"/>
                  </a:lnTo>
                  <a:close/>
                  <a:moveTo>
                    <a:pt x="235701" y="64394"/>
                  </a:moveTo>
                  <a:lnTo>
                    <a:pt x="235701" y="70478"/>
                  </a:lnTo>
                  <a:lnTo>
                    <a:pt x="229296" y="70478"/>
                  </a:lnTo>
                  <a:lnTo>
                    <a:pt x="229296" y="64394"/>
                  </a:lnTo>
                  <a:close/>
                  <a:moveTo>
                    <a:pt x="242428" y="64394"/>
                  </a:moveTo>
                  <a:lnTo>
                    <a:pt x="242428" y="70478"/>
                  </a:lnTo>
                  <a:lnTo>
                    <a:pt x="236040" y="70478"/>
                  </a:lnTo>
                  <a:lnTo>
                    <a:pt x="236040" y="64394"/>
                  </a:lnTo>
                  <a:close/>
                  <a:moveTo>
                    <a:pt x="249173" y="64394"/>
                  </a:moveTo>
                  <a:lnTo>
                    <a:pt x="249173" y="70478"/>
                  </a:lnTo>
                  <a:lnTo>
                    <a:pt x="242767" y="70478"/>
                  </a:lnTo>
                  <a:lnTo>
                    <a:pt x="242767" y="64394"/>
                  </a:lnTo>
                  <a:close/>
                  <a:moveTo>
                    <a:pt x="255899" y="64394"/>
                  </a:moveTo>
                  <a:lnTo>
                    <a:pt x="255899" y="70478"/>
                  </a:lnTo>
                  <a:lnTo>
                    <a:pt x="249512" y="70478"/>
                  </a:lnTo>
                  <a:lnTo>
                    <a:pt x="249512" y="64394"/>
                  </a:lnTo>
                  <a:close/>
                  <a:moveTo>
                    <a:pt x="262644" y="64394"/>
                  </a:moveTo>
                  <a:lnTo>
                    <a:pt x="262644" y="70478"/>
                  </a:lnTo>
                  <a:lnTo>
                    <a:pt x="256238" y="70478"/>
                  </a:lnTo>
                  <a:lnTo>
                    <a:pt x="256238" y="64394"/>
                  </a:lnTo>
                  <a:close/>
                  <a:moveTo>
                    <a:pt x="269370" y="64394"/>
                  </a:moveTo>
                  <a:lnTo>
                    <a:pt x="269370" y="70478"/>
                  </a:lnTo>
                  <a:lnTo>
                    <a:pt x="262983" y="70478"/>
                  </a:lnTo>
                  <a:lnTo>
                    <a:pt x="262983" y="64394"/>
                  </a:lnTo>
                  <a:close/>
                  <a:moveTo>
                    <a:pt x="276115" y="64394"/>
                  </a:moveTo>
                  <a:lnTo>
                    <a:pt x="276115" y="70478"/>
                  </a:lnTo>
                  <a:lnTo>
                    <a:pt x="269709" y="70478"/>
                  </a:lnTo>
                  <a:lnTo>
                    <a:pt x="269709" y="64394"/>
                  </a:lnTo>
                  <a:close/>
                  <a:moveTo>
                    <a:pt x="282842" y="64394"/>
                  </a:moveTo>
                  <a:lnTo>
                    <a:pt x="282842" y="70478"/>
                  </a:lnTo>
                  <a:lnTo>
                    <a:pt x="276436" y="70478"/>
                  </a:lnTo>
                  <a:lnTo>
                    <a:pt x="276436" y="64394"/>
                  </a:lnTo>
                  <a:close/>
                  <a:moveTo>
                    <a:pt x="6745" y="70800"/>
                  </a:moveTo>
                  <a:lnTo>
                    <a:pt x="6745" y="76884"/>
                  </a:lnTo>
                  <a:lnTo>
                    <a:pt x="339" y="76884"/>
                  </a:lnTo>
                  <a:lnTo>
                    <a:pt x="339" y="70800"/>
                  </a:lnTo>
                  <a:close/>
                  <a:moveTo>
                    <a:pt x="13471" y="70800"/>
                  </a:moveTo>
                  <a:lnTo>
                    <a:pt x="13471" y="76884"/>
                  </a:lnTo>
                  <a:lnTo>
                    <a:pt x="7066" y="76884"/>
                  </a:lnTo>
                  <a:lnTo>
                    <a:pt x="7066" y="70800"/>
                  </a:lnTo>
                  <a:close/>
                  <a:moveTo>
                    <a:pt x="20198" y="70800"/>
                  </a:moveTo>
                  <a:lnTo>
                    <a:pt x="20198" y="76884"/>
                  </a:lnTo>
                  <a:lnTo>
                    <a:pt x="13810" y="76884"/>
                  </a:lnTo>
                  <a:lnTo>
                    <a:pt x="13810" y="70800"/>
                  </a:lnTo>
                  <a:close/>
                  <a:moveTo>
                    <a:pt x="26942" y="70800"/>
                  </a:moveTo>
                  <a:lnTo>
                    <a:pt x="26942" y="76884"/>
                  </a:lnTo>
                  <a:lnTo>
                    <a:pt x="20537" y="76884"/>
                  </a:lnTo>
                  <a:lnTo>
                    <a:pt x="20537" y="70800"/>
                  </a:lnTo>
                  <a:close/>
                  <a:moveTo>
                    <a:pt x="33669" y="70800"/>
                  </a:moveTo>
                  <a:lnTo>
                    <a:pt x="33669" y="76884"/>
                  </a:lnTo>
                  <a:lnTo>
                    <a:pt x="27281" y="76884"/>
                  </a:lnTo>
                  <a:lnTo>
                    <a:pt x="27281" y="70800"/>
                  </a:lnTo>
                  <a:close/>
                  <a:moveTo>
                    <a:pt x="40414" y="70800"/>
                  </a:moveTo>
                  <a:lnTo>
                    <a:pt x="40414" y="76884"/>
                  </a:lnTo>
                  <a:lnTo>
                    <a:pt x="34008" y="76884"/>
                  </a:lnTo>
                  <a:lnTo>
                    <a:pt x="34008" y="70800"/>
                  </a:lnTo>
                  <a:close/>
                  <a:moveTo>
                    <a:pt x="47140" y="70800"/>
                  </a:moveTo>
                  <a:lnTo>
                    <a:pt x="47140" y="76884"/>
                  </a:lnTo>
                  <a:lnTo>
                    <a:pt x="40753" y="76884"/>
                  </a:lnTo>
                  <a:lnTo>
                    <a:pt x="40753" y="70800"/>
                  </a:lnTo>
                  <a:close/>
                  <a:moveTo>
                    <a:pt x="53885" y="70800"/>
                  </a:moveTo>
                  <a:lnTo>
                    <a:pt x="53885" y="76884"/>
                  </a:lnTo>
                  <a:lnTo>
                    <a:pt x="47479" y="76884"/>
                  </a:lnTo>
                  <a:lnTo>
                    <a:pt x="47479" y="70800"/>
                  </a:lnTo>
                  <a:close/>
                  <a:moveTo>
                    <a:pt x="60611" y="70800"/>
                  </a:moveTo>
                  <a:lnTo>
                    <a:pt x="60611" y="76884"/>
                  </a:lnTo>
                  <a:lnTo>
                    <a:pt x="54206" y="76884"/>
                  </a:lnTo>
                  <a:lnTo>
                    <a:pt x="54206" y="70800"/>
                  </a:lnTo>
                  <a:close/>
                  <a:moveTo>
                    <a:pt x="67338" y="70800"/>
                  </a:moveTo>
                  <a:lnTo>
                    <a:pt x="67338" y="76884"/>
                  </a:lnTo>
                  <a:lnTo>
                    <a:pt x="60950" y="76884"/>
                  </a:lnTo>
                  <a:lnTo>
                    <a:pt x="60950" y="70800"/>
                  </a:lnTo>
                  <a:close/>
                  <a:moveTo>
                    <a:pt x="74083" y="70800"/>
                  </a:moveTo>
                  <a:lnTo>
                    <a:pt x="74083" y="76884"/>
                  </a:lnTo>
                  <a:lnTo>
                    <a:pt x="67677" y="76884"/>
                  </a:lnTo>
                  <a:lnTo>
                    <a:pt x="67677" y="70800"/>
                  </a:lnTo>
                  <a:close/>
                  <a:moveTo>
                    <a:pt x="80809" y="70800"/>
                  </a:moveTo>
                  <a:lnTo>
                    <a:pt x="80809" y="76884"/>
                  </a:lnTo>
                  <a:lnTo>
                    <a:pt x="74422" y="76884"/>
                  </a:lnTo>
                  <a:lnTo>
                    <a:pt x="74422" y="70800"/>
                  </a:lnTo>
                  <a:close/>
                  <a:moveTo>
                    <a:pt x="87554" y="70800"/>
                  </a:moveTo>
                  <a:lnTo>
                    <a:pt x="87554" y="76884"/>
                  </a:lnTo>
                  <a:lnTo>
                    <a:pt x="81148" y="76884"/>
                  </a:lnTo>
                  <a:lnTo>
                    <a:pt x="81148" y="70800"/>
                  </a:lnTo>
                  <a:close/>
                  <a:moveTo>
                    <a:pt x="94281" y="70800"/>
                  </a:moveTo>
                  <a:lnTo>
                    <a:pt x="94281" y="76884"/>
                  </a:lnTo>
                  <a:lnTo>
                    <a:pt x="87893" y="76884"/>
                  </a:lnTo>
                  <a:lnTo>
                    <a:pt x="87893" y="70800"/>
                  </a:lnTo>
                  <a:close/>
                  <a:moveTo>
                    <a:pt x="101007" y="70800"/>
                  </a:moveTo>
                  <a:lnTo>
                    <a:pt x="101007" y="76884"/>
                  </a:lnTo>
                  <a:lnTo>
                    <a:pt x="94620" y="76884"/>
                  </a:lnTo>
                  <a:lnTo>
                    <a:pt x="94620" y="70800"/>
                  </a:lnTo>
                  <a:close/>
                  <a:moveTo>
                    <a:pt x="107752" y="70800"/>
                  </a:moveTo>
                  <a:lnTo>
                    <a:pt x="107752" y="76884"/>
                  </a:lnTo>
                  <a:lnTo>
                    <a:pt x="101346" y="76884"/>
                  </a:lnTo>
                  <a:lnTo>
                    <a:pt x="101346" y="70800"/>
                  </a:lnTo>
                  <a:close/>
                  <a:moveTo>
                    <a:pt x="114478" y="70800"/>
                  </a:moveTo>
                  <a:lnTo>
                    <a:pt x="114478" y="76884"/>
                  </a:lnTo>
                  <a:lnTo>
                    <a:pt x="108091" y="76884"/>
                  </a:lnTo>
                  <a:lnTo>
                    <a:pt x="108091" y="70800"/>
                  </a:lnTo>
                  <a:close/>
                  <a:moveTo>
                    <a:pt x="121223" y="70800"/>
                  </a:moveTo>
                  <a:lnTo>
                    <a:pt x="121223" y="76884"/>
                  </a:lnTo>
                  <a:lnTo>
                    <a:pt x="114817" y="76884"/>
                  </a:lnTo>
                  <a:lnTo>
                    <a:pt x="114817" y="70800"/>
                  </a:lnTo>
                  <a:close/>
                  <a:moveTo>
                    <a:pt x="127950" y="70800"/>
                  </a:moveTo>
                  <a:lnTo>
                    <a:pt x="127950" y="76884"/>
                  </a:lnTo>
                  <a:lnTo>
                    <a:pt x="121562" y="76884"/>
                  </a:lnTo>
                  <a:lnTo>
                    <a:pt x="121562" y="70800"/>
                  </a:lnTo>
                  <a:close/>
                  <a:moveTo>
                    <a:pt x="134694" y="70800"/>
                  </a:moveTo>
                  <a:lnTo>
                    <a:pt x="134694" y="76884"/>
                  </a:lnTo>
                  <a:lnTo>
                    <a:pt x="128289" y="76884"/>
                  </a:lnTo>
                  <a:lnTo>
                    <a:pt x="128289" y="70800"/>
                  </a:lnTo>
                  <a:close/>
                  <a:moveTo>
                    <a:pt x="141421" y="70800"/>
                  </a:moveTo>
                  <a:lnTo>
                    <a:pt x="141421" y="76884"/>
                  </a:lnTo>
                  <a:lnTo>
                    <a:pt x="135033" y="76884"/>
                  </a:lnTo>
                  <a:lnTo>
                    <a:pt x="135033" y="70800"/>
                  </a:lnTo>
                  <a:close/>
                  <a:moveTo>
                    <a:pt x="148148" y="70800"/>
                  </a:moveTo>
                  <a:lnTo>
                    <a:pt x="148148" y="76884"/>
                  </a:lnTo>
                  <a:lnTo>
                    <a:pt x="141760" y="76884"/>
                  </a:lnTo>
                  <a:lnTo>
                    <a:pt x="141760" y="70800"/>
                  </a:lnTo>
                  <a:close/>
                  <a:moveTo>
                    <a:pt x="154892" y="70800"/>
                  </a:moveTo>
                  <a:lnTo>
                    <a:pt x="154892" y="76884"/>
                  </a:lnTo>
                  <a:lnTo>
                    <a:pt x="148487" y="76884"/>
                  </a:lnTo>
                  <a:lnTo>
                    <a:pt x="148487" y="70800"/>
                  </a:lnTo>
                  <a:close/>
                  <a:moveTo>
                    <a:pt x="161619" y="70800"/>
                  </a:moveTo>
                  <a:lnTo>
                    <a:pt x="161619" y="76884"/>
                  </a:lnTo>
                  <a:lnTo>
                    <a:pt x="155231" y="76884"/>
                  </a:lnTo>
                  <a:lnTo>
                    <a:pt x="155231" y="70800"/>
                  </a:lnTo>
                  <a:close/>
                  <a:moveTo>
                    <a:pt x="168363" y="70800"/>
                  </a:moveTo>
                  <a:lnTo>
                    <a:pt x="168363" y="76884"/>
                  </a:lnTo>
                  <a:lnTo>
                    <a:pt x="161958" y="76884"/>
                  </a:lnTo>
                  <a:lnTo>
                    <a:pt x="161958" y="70800"/>
                  </a:lnTo>
                  <a:close/>
                  <a:moveTo>
                    <a:pt x="175090" y="70800"/>
                  </a:moveTo>
                  <a:lnTo>
                    <a:pt x="175090" y="76884"/>
                  </a:lnTo>
                  <a:lnTo>
                    <a:pt x="168702" y="76884"/>
                  </a:lnTo>
                  <a:lnTo>
                    <a:pt x="168702" y="70800"/>
                  </a:lnTo>
                  <a:close/>
                  <a:moveTo>
                    <a:pt x="181834" y="70800"/>
                  </a:moveTo>
                  <a:lnTo>
                    <a:pt x="181834" y="76884"/>
                  </a:lnTo>
                  <a:lnTo>
                    <a:pt x="175429" y="76884"/>
                  </a:lnTo>
                  <a:lnTo>
                    <a:pt x="175429" y="70800"/>
                  </a:lnTo>
                  <a:close/>
                  <a:moveTo>
                    <a:pt x="188561" y="70800"/>
                  </a:moveTo>
                  <a:lnTo>
                    <a:pt x="188561" y="76884"/>
                  </a:lnTo>
                  <a:lnTo>
                    <a:pt x="182173" y="76884"/>
                  </a:lnTo>
                  <a:lnTo>
                    <a:pt x="182173" y="70800"/>
                  </a:lnTo>
                  <a:close/>
                  <a:moveTo>
                    <a:pt x="195288" y="70800"/>
                  </a:moveTo>
                  <a:lnTo>
                    <a:pt x="195288" y="76884"/>
                  </a:lnTo>
                  <a:lnTo>
                    <a:pt x="188900" y="76884"/>
                  </a:lnTo>
                  <a:lnTo>
                    <a:pt x="188900" y="70800"/>
                  </a:lnTo>
                  <a:close/>
                  <a:moveTo>
                    <a:pt x="202032" y="70800"/>
                  </a:moveTo>
                  <a:lnTo>
                    <a:pt x="202032" y="76884"/>
                  </a:lnTo>
                  <a:lnTo>
                    <a:pt x="195627" y="76884"/>
                  </a:lnTo>
                  <a:lnTo>
                    <a:pt x="195627" y="70800"/>
                  </a:lnTo>
                  <a:close/>
                  <a:moveTo>
                    <a:pt x="208759" y="70800"/>
                  </a:moveTo>
                  <a:lnTo>
                    <a:pt x="208759" y="76884"/>
                  </a:lnTo>
                  <a:lnTo>
                    <a:pt x="202371" y="76884"/>
                  </a:lnTo>
                  <a:lnTo>
                    <a:pt x="202371" y="70800"/>
                  </a:lnTo>
                  <a:close/>
                  <a:moveTo>
                    <a:pt x="215504" y="70800"/>
                  </a:moveTo>
                  <a:lnTo>
                    <a:pt x="215504" y="76884"/>
                  </a:lnTo>
                  <a:lnTo>
                    <a:pt x="209098" y="76884"/>
                  </a:lnTo>
                  <a:lnTo>
                    <a:pt x="209098" y="70800"/>
                  </a:lnTo>
                  <a:close/>
                  <a:moveTo>
                    <a:pt x="222230" y="70800"/>
                  </a:moveTo>
                  <a:lnTo>
                    <a:pt x="222230" y="76884"/>
                  </a:lnTo>
                  <a:lnTo>
                    <a:pt x="215843" y="76884"/>
                  </a:lnTo>
                  <a:lnTo>
                    <a:pt x="215843" y="70800"/>
                  </a:lnTo>
                  <a:close/>
                  <a:moveTo>
                    <a:pt x="228975" y="70800"/>
                  </a:moveTo>
                  <a:lnTo>
                    <a:pt x="228975" y="76884"/>
                  </a:lnTo>
                  <a:lnTo>
                    <a:pt x="222569" y="76884"/>
                  </a:lnTo>
                  <a:lnTo>
                    <a:pt x="222569" y="70800"/>
                  </a:lnTo>
                  <a:close/>
                  <a:moveTo>
                    <a:pt x="235701" y="70800"/>
                  </a:moveTo>
                  <a:lnTo>
                    <a:pt x="235701" y="76884"/>
                  </a:lnTo>
                  <a:lnTo>
                    <a:pt x="229296" y="76884"/>
                  </a:lnTo>
                  <a:lnTo>
                    <a:pt x="229296" y="70800"/>
                  </a:lnTo>
                  <a:close/>
                  <a:moveTo>
                    <a:pt x="242428" y="70800"/>
                  </a:moveTo>
                  <a:lnTo>
                    <a:pt x="242428" y="76884"/>
                  </a:lnTo>
                  <a:lnTo>
                    <a:pt x="236040" y="76884"/>
                  </a:lnTo>
                  <a:lnTo>
                    <a:pt x="236040" y="70800"/>
                  </a:lnTo>
                  <a:close/>
                  <a:moveTo>
                    <a:pt x="249173" y="70800"/>
                  </a:moveTo>
                  <a:lnTo>
                    <a:pt x="249173" y="76884"/>
                  </a:lnTo>
                  <a:lnTo>
                    <a:pt x="242767" y="76884"/>
                  </a:lnTo>
                  <a:lnTo>
                    <a:pt x="242767" y="70800"/>
                  </a:lnTo>
                  <a:close/>
                  <a:moveTo>
                    <a:pt x="255899" y="70800"/>
                  </a:moveTo>
                  <a:lnTo>
                    <a:pt x="255899" y="76884"/>
                  </a:lnTo>
                  <a:lnTo>
                    <a:pt x="249512" y="76884"/>
                  </a:lnTo>
                  <a:lnTo>
                    <a:pt x="249512" y="70800"/>
                  </a:lnTo>
                  <a:close/>
                  <a:moveTo>
                    <a:pt x="262644" y="70800"/>
                  </a:moveTo>
                  <a:lnTo>
                    <a:pt x="262644" y="76884"/>
                  </a:lnTo>
                  <a:lnTo>
                    <a:pt x="256238" y="76884"/>
                  </a:lnTo>
                  <a:lnTo>
                    <a:pt x="256238" y="70800"/>
                  </a:lnTo>
                  <a:close/>
                  <a:moveTo>
                    <a:pt x="269370" y="70800"/>
                  </a:moveTo>
                  <a:lnTo>
                    <a:pt x="269370" y="76884"/>
                  </a:lnTo>
                  <a:lnTo>
                    <a:pt x="262983" y="76884"/>
                  </a:lnTo>
                  <a:lnTo>
                    <a:pt x="262983" y="70800"/>
                  </a:lnTo>
                  <a:close/>
                  <a:moveTo>
                    <a:pt x="276115" y="70800"/>
                  </a:moveTo>
                  <a:lnTo>
                    <a:pt x="276115" y="76884"/>
                  </a:lnTo>
                  <a:lnTo>
                    <a:pt x="269709" y="76884"/>
                  </a:lnTo>
                  <a:lnTo>
                    <a:pt x="269709" y="70800"/>
                  </a:lnTo>
                  <a:close/>
                  <a:moveTo>
                    <a:pt x="282842" y="70800"/>
                  </a:moveTo>
                  <a:lnTo>
                    <a:pt x="282842" y="76884"/>
                  </a:lnTo>
                  <a:lnTo>
                    <a:pt x="276436" y="76884"/>
                  </a:lnTo>
                  <a:lnTo>
                    <a:pt x="276436" y="70800"/>
                  </a:lnTo>
                  <a:close/>
                  <a:moveTo>
                    <a:pt x="6745" y="77205"/>
                  </a:moveTo>
                  <a:lnTo>
                    <a:pt x="6745" y="83289"/>
                  </a:lnTo>
                  <a:lnTo>
                    <a:pt x="339" y="83289"/>
                  </a:lnTo>
                  <a:lnTo>
                    <a:pt x="339" y="77205"/>
                  </a:lnTo>
                  <a:close/>
                  <a:moveTo>
                    <a:pt x="13471" y="77205"/>
                  </a:moveTo>
                  <a:lnTo>
                    <a:pt x="13471" y="83289"/>
                  </a:lnTo>
                  <a:lnTo>
                    <a:pt x="7066" y="83289"/>
                  </a:lnTo>
                  <a:lnTo>
                    <a:pt x="7066" y="77205"/>
                  </a:lnTo>
                  <a:close/>
                  <a:moveTo>
                    <a:pt x="20198" y="77205"/>
                  </a:moveTo>
                  <a:lnTo>
                    <a:pt x="20198" y="83289"/>
                  </a:lnTo>
                  <a:lnTo>
                    <a:pt x="13810" y="83289"/>
                  </a:lnTo>
                  <a:lnTo>
                    <a:pt x="13810" y="77205"/>
                  </a:lnTo>
                  <a:close/>
                  <a:moveTo>
                    <a:pt x="26942" y="77205"/>
                  </a:moveTo>
                  <a:lnTo>
                    <a:pt x="26942" y="83289"/>
                  </a:lnTo>
                  <a:lnTo>
                    <a:pt x="20537" y="83289"/>
                  </a:lnTo>
                  <a:lnTo>
                    <a:pt x="20537" y="77205"/>
                  </a:lnTo>
                  <a:close/>
                  <a:moveTo>
                    <a:pt x="33669" y="77205"/>
                  </a:moveTo>
                  <a:lnTo>
                    <a:pt x="33669" y="83289"/>
                  </a:lnTo>
                  <a:lnTo>
                    <a:pt x="27281" y="83289"/>
                  </a:lnTo>
                  <a:lnTo>
                    <a:pt x="27281" y="77205"/>
                  </a:lnTo>
                  <a:close/>
                  <a:moveTo>
                    <a:pt x="40414" y="77205"/>
                  </a:moveTo>
                  <a:lnTo>
                    <a:pt x="40414" y="83289"/>
                  </a:lnTo>
                  <a:lnTo>
                    <a:pt x="34008" y="83289"/>
                  </a:lnTo>
                  <a:lnTo>
                    <a:pt x="34008" y="77205"/>
                  </a:lnTo>
                  <a:close/>
                  <a:moveTo>
                    <a:pt x="47140" y="77205"/>
                  </a:moveTo>
                  <a:lnTo>
                    <a:pt x="47140" y="83289"/>
                  </a:lnTo>
                  <a:lnTo>
                    <a:pt x="40753" y="83289"/>
                  </a:lnTo>
                  <a:lnTo>
                    <a:pt x="40753" y="77205"/>
                  </a:lnTo>
                  <a:close/>
                  <a:moveTo>
                    <a:pt x="53885" y="77205"/>
                  </a:moveTo>
                  <a:lnTo>
                    <a:pt x="53885" y="83289"/>
                  </a:lnTo>
                  <a:lnTo>
                    <a:pt x="47479" y="83289"/>
                  </a:lnTo>
                  <a:lnTo>
                    <a:pt x="47479" y="77205"/>
                  </a:lnTo>
                  <a:close/>
                  <a:moveTo>
                    <a:pt x="60611" y="77205"/>
                  </a:moveTo>
                  <a:lnTo>
                    <a:pt x="60611" y="83289"/>
                  </a:lnTo>
                  <a:lnTo>
                    <a:pt x="54206" y="83289"/>
                  </a:lnTo>
                  <a:lnTo>
                    <a:pt x="54206" y="77205"/>
                  </a:lnTo>
                  <a:close/>
                  <a:moveTo>
                    <a:pt x="67338" y="77205"/>
                  </a:moveTo>
                  <a:lnTo>
                    <a:pt x="67338" y="83289"/>
                  </a:lnTo>
                  <a:lnTo>
                    <a:pt x="60950" y="83289"/>
                  </a:lnTo>
                  <a:lnTo>
                    <a:pt x="60950" y="77205"/>
                  </a:lnTo>
                  <a:close/>
                  <a:moveTo>
                    <a:pt x="74083" y="77205"/>
                  </a:moveTo>
                  <a:lnTo>
                    <a:pt x="74083" y="83289"/>
                  </a:lnTo>
                  <a:lnTo>
                    <a:pt x="67677" y="83289"/>
                  </a:lnTo>
                  <a:lnTo>
                    <a:pt x="67677" y="77205"/>
                  </a:lnTo>
                  <a:close/>
                  <a:moveTo>
                    <a:pt x="80809" y="77205"/>
                  </a:moveTo>
                  <a:lnTo>
                    <a:pt x="80809" y="83289"/>
                  </a:lnTo>
                  <a:lnTo>
                    <a:pt x="74422" y="83289"/>
                  </a:lnTo>
                  <a:lnTo>
                    <a:pt x="74422" y="77205"/>
                  </a:lnTo>
                  <a:close/>
                  <a:moveTo>
                    <a:pt x="87554" y="77205"/>
                  </a:moveTo>
                  <a:lnTo>
                    <a:pt x="87554" y="83289"/>
                  </a:lnTo>
                  <a:lnTo>
                    <a:pt x="81148" y="83289"/>
                  </a:lnTo>
                  <a:lnTo>
                    <a:pt x="81148" y="77205"/>
                  </a:lnTo>
                  <a:close/>
                  <a:moveTo>
                    <a:pt x="94281" y="77205"/>
                  </a:moveTo>
                  <a:lnTo>
                    <a:pt x="94281" y="83289"/>
                  </a:lnTo>
                  <a:lnTo>
                    <a:pt x="87893" y="83289"/>
                  </a:lnTo>
                  <a:lnTo>
                    <a:pt x="87893" y="77205"/>
                  </a:lnTo>
                  <a:close/>
                  <a:moveTo>
                    <a:pt x="101007" y="77205"/>
                  </a:moveTo>
                  <a:lnTo>
                    <a:pt x="101007" y="83289"/>
                  </a:lnTo>
                  <a:lnTo>
                    <a:pt x="94620" y="83289"/>
                  </a:lnTo>
                  <a:lnTo>
                    <a:pt x="94620" y="77205"/>
                  </a:lnTo>
                  <a:close/>
                  <a:moveTo>
                    <a:pt x="107752" y="77205"/>
                  </a:moveTo>
                  <a:lnTo>
                    <a:pt x="107752" y="83289"/>
                  </a:lnTo>
                  <a:lnTo>
                    <a:pt x="101346" y="83289"/>
                  </a:lnTo>
                  <a:lnTo>
                    <a:pt x="101346" y="77205"/>
                  </a:lnTo>
                  <a:close/>
                  <a:moveTo>
                    <a:pt x="114478" y="77205"/>
                  </a:moveTo>
                  <a:lnTo>
                    <a:pt x="114478" y="83289"/>
                  </a:lnTo>
                  <a:lnTo>
                    <a:pt x="108091" y="83289"/>
                  </a:lnTo>
                  <a:lnTo>
                    <a:pt x="108091" y="77205"/>
                  </a:lnTo>
                  <a:close/>
                  <a:moveTo>
                    <a:pt x="121223" y="77205"/>
                  </a:moveTo>
                  <a:lnTo>
                    <a:pt x="121223" y="83289"/>
                  </a:lnTo>
                  <a:lnTo>
                    <a:pt x="114817" y="83289"/>
                  </a:lnTo>
                  <a:lnTo>
                    <a:pt x="114817" y="77205"/>
                  </a:lnTo>
                  <a:close/>
                  <a:moveTo>
                    <a:pt x="127950" y="77205"/>
                  </a:moveTo>
                  <a:lnTo>
                    <a:pt x="127950" y="83289"/>
                  </a:lnTo>
                  <a:lnTo>
                    <a:pt x="121562" y="83289"/>
                  </a:lnTo>
                  <a:lnTo>
                    <a:pt x="121562" y="77205"/>
                  </a:lnTo>
                  <a:close/>
                  <a:moveTo>
                    <a:pt x="134694" y="77205"/>
                  </a:moveTo>
                  <a:lnTo>
                    <a:pt x="134694" y="83289"/>
                  </a:lnTo>
                  <a:lnTo>
                    <a:pt x="128289" y="83289"/>
                  </a:lnTo>
                  <a:lnTo>
                    <a:pt x="128289" y="77205"/>
                  </a:lnTo>
                  <a:close/>
                  <a:moveTo>
                    <a:pt x="141421" y="77205"/>
                  </a:moveTo>
                  <a:lnTo>
                    <a:pt x="141421" y="83289"/>
                  </a:lnTo>
                  <a:lnTo>
                    <a:pt x="135033" y="83289"/>
                  </a:lnTo>
                  <a:lnTo>
                    <a:pt x="135033" y="77205"/>
                  </a:lnTo>
                  <a:close/>
                  <a:moveTo>
                    <a:pt x="148148" y="77205"/>
                  </a:moveTo>
                  <a:lnTo>
                    <a:pt x="148148" y="83289"/>
                  </a:lnTo>
                  <a:lnTo>
                    <a:pt x="141760" y="83289"/>
                  </a:lnTo>
                  <a:lnTo>
                    <a:pt x="141760" y="77205"/>
                  </a:lnTo>
                  <a:close/>
                  <a:moveTo>
                    <a:pt x="154892" y="77205"/>
                  </a:moveTo>
                  <a:lnTo>
                    <a:pt x="154892" y="83289"/>
                  </a:lnTo>
                  <a:lnTo>
                    <a:pt x="148487" y="83289"/>
                  </a:lnTo>
                  <a:lnTo>
                    <a:pt x="148487" y="77205"/>
                  </a:lnTo>
                  <a:close/>
                  <a:moveTo>
                    <a:pt x="161619" y="77205"/>
                  </a:moveTo>
                  <a:lnTo>
                    <a:pt x="161619" y="83289"/>
                  </a:lnTo>
                  <a:lnTo>
                    <a:pt x="155231" y="83289"/>
                  </a:lnTo>
                  <a:lnTo>
                    <a:pt x="155231" y="77205"/>
                  </a:lnTo>
                  <a:close/>
                  <a:moveTo>
                    <a:pt x="168363" y="77205"/>
                  </a:moveTo>
                  <a:lnTo>
                    <a:pt x="168363" y="83289"/>
                  </a:lnTo>
                  <a:lnTo>
                    <a:pt x="161958" y="83289"/>
                  </a:lnTo>
                  <a:lnTo>
                    <a:pt x="161958" y="77205"/>
                  </a:lnTo>
                  <a:close/>
                  <a:moveTo>
                    <a:pt x="175090" y="77205"/>
                  </a:moveTo>
                  <a:lnTo>
                    <a:pt x="175090" y="83289"/>
                  </a:lnTo>
                  <a:lnTo>
                    <a:pt x="168702" y="83289"/>
                  </a:lnTo>
                  <a:lnTo>
                    <a:pt x="168702" y="77205"/>
                  </a:lnTo>
                  <a:close/>
                  <a:moveTo>
                    <a:pt x="181834" y="77205"/>
                  </a:moveTo>
                  <a:lnTo>
                    <a:pt x="181834" y="83289"/>
                  </a:lnTo>
                  <a:lnTo>
                    <a:pt x="175429" y="83289"/>
                  </a:lnTo>
                  <a:lnTo>
                    <a:pt x="175429" y="77205"/>
                  </a:lnTo>
                  <a:close/>
                  <a:moveTo>
                    <a:pt x="188561" y="77205"/>
                  </a:moveTo>
                  <a:lnTo>
                    <a:pt x="188561" y="83289"/>
                  </a:lnTo>
                  <a:lnTo>
                    <a:pt x="182173" y="83289"/>
                  </a:lnTo>
                  <a:lnTo>
                    <a:pt x="182173" y="77205"/>
                  </a:lnTo>
                  <a:close/>
                  <a:moveTo>
                    <a:pt x="195288" y="77205"/>
                  </a:moveTo>
                  <a:lnTo>
                    <a:pt x="195288" y="83289"/>
                  </a:lnTo>
                  <a:lnTo>
                    <a:pt x="188900" y="83289"/>
                  </a:lnTo>
                  <a:lnTo>
                    <a:pt x="188900" y="77205"/>
                  </a:lnTo>
                  <a:close/>
                  <a:moveTo>
                    <a:pt x="202032" y="77205"/>
                  </a:moveTo>
                  <a:lnTo>
                    <a:pt x="202032" y="83289"/>
                  </a:lnTo>
                  <a:lnTo>
                    <a:pt x="195627" y="83289"/>
                  </a:lnTo>
                  <a:lnTo>
                    <a:pt x="195627" y="77205"/>
                  </a:lnTo>
                  <a:close/>
                  <a:moveTo>
                    <a:pt x="208759" y="77205"/>
                  </a:moveTo>
                  <a:lnTo>
                    <a:pt x="208759" y="83289"/>
                  </a:lnTo>
                  <a:lnTo>
                    <a:pt x="202371" y="83289"/>
                  </a:lnTo>
                  <a:lnTo>
                    <a:pt x="202371" y="77205"/>
                  </a:lnTo>
                  <a:close/>
                  <a:moveTo>
                    <a:pt x="215504" y="77205"/>
                  </a:moveTo>
                  <a:lnTo>
                    <a:pt x="215504" y="83289"/>
                  </a:lnTo>
                  <a:lnTo>
                    <a:pt x="209098" y="83289"/>
                  </a:lnTo>
                  <a:lnTo>
                    <a:pt x="209098" y="77205"/>
                  </a:lnTo>
                  <a:close/>
                  <a:moveTo>
                    <a:pt x="222230" y="77205"/>
                  </a:moveTo>
                  <a:lnTo>
                    <a:pt x="222230" y="83289"/>
                  </a:lnTo>
                  <a:lnTo>
                    <a:pt x="215843" y="83289"/>
                  </a:lnTo>
                  <a:lnTo>
                    <a:pt x="215843" y="77205"/>
                  </a:lnTo>
                  <a:close/>
                  <a:moveTo>
                    <a:pt x="228975" y="77205"/>
                  </a:moveTo>
                  <a:lnTo>
                    <a:pt x="228975" y="83289"/>
                  </a:lnTo>
                  <a:lnTo>
                    <a:pt x="222569" y="83289"/>
                  </a:lnTo>
                  <a:lnTo>
                    <a:pt x="222569" y="77205"/>
                  </a:lnTo>
                  <a:close/>
                  <a:moveTo>
                    <a:pt x="235701" y="77205"/>
                  </a:moveTo>
                  <a:lnTo>
                    <a:pt x="235701" y="83289"/>
                  </a:lnTo>
                  <a:lnTo>
                    <a:pt x="229296" y="83289"/>
                  </a:lnTo>
                  <a:lnTo>
                    <a:pt x="229296" y="77205"/>
                  </a:lnTo>
                  <a:close/>
                  <a:moveTo>
                    <a:pt x="242428" y="77205"/>
                  </a:moveTo>
                  <a:lnTo>
                    <a:pt x="242428" y="83289"/>
                  </a:lnTo>
                  <a:lnTo>
                    <a:pt x="236040" y="83289"/>
                  </a:lnTo>
                  <a:lnTo>
                    <a:pt x="236040" y="77205"/>
                  </a:lnTo>
                  <a:close/>
                  <a:moveTo>
                    <a:pt x="249173" y="77205"/>
                  </a:moveTo>
                  <a:lnTo>
                    <a:pt x="249173" y="83289"/>
                  </a:lnTo>
                  <a:lnTo>
                    <a:pt x="242767" y="83289"/>
                  </a:lnTo>
                  <a:lnTo>
                    <a:pt x="242767" y="77205"/>
                  </a:lnTo>
                  <a:close/>
                  <a:moveTo>
                    <a:pt x="255899" y="77205"/>
                  </a:moveTo>
                  <a:lnTo>
                    <a:pt x="255899" y="83289"/>
                  </a:lnTo>
                  <a:lnTo>
                    <a:pt x="249512" y="83289"/>
                  </a:lnTo>
                  <a:lnTo>
                    <a:pt x="249512" y="77205"/>
                  </a:lnTo>
                  <a:close/>
                  <a:moveTo>
                    <a:pt x="262644" y="77205"/>
                  </a:moveTo>
                  <a:lnTo>
                    <a:pt x="262644" y="83289"/>
                  </a:lnTo>
                  <a:lnTo>
                    <a:pt x="256238" y="83289"/>
                  </a:lnTo>
                  <a:lnTo>
                    <a:pt x="256238" y="77205"/>
                  </a:lnTo>
                  <a:close/>
                  <a:moveTo>
                    <a:pt x="269370" y="77205"/>
                  </a:moveTo>
                  <a:lnTo>
                    <a:pt x="269370" y="83289"/>
                  </a:lnTo>
                  <a:lnTo>
                    <a:pt x="262983" y="83289"/>
                  </a:lnTo>
                  <a:lnTo>
                    <a:pt x="262983" y="77205"/>
                  </a:lnTo>
                  <a:close/>
                  <a:moveTo>
                    <a:pt x="276115" y="77205"/>
                  </a:moveTo>
                  <a:lnTo>
                    <a:pt x="276115" y="83289"/>
                  </a:lnTo>
                  <a:lnTo>
                    <a:pt x="269709" y="83289"/>
                  </a:lnTo>
                  <a:lnTo>
                    <a:pt x="269709" y="77205"/>
                  </a:lnTo>
                  <a:close/>
                  <a:moveTo>
                    <a:pt x="282842" y="77205"/>
                  </a:moveTo>
                  <a:lnTo>
                    <a:pt x="282842" y="83289"/>
                  </a:lnTo>
                  <a:lnTo>
                    <a:pt x="276436" y="83289"/>
                  </a:lnTo>
                  <a:lnTo>
                    <a:pt x="276436" y="77205"/>
                  </a:lnTo>
                  <a:close/>
                  <a:moveTo>
                    <a:pt x="6745" y="83611"/>
                  </a:moveTo>
                  <a:lnTo>
                    <a:pt x="6745" y="89695"/>
                  </a:lnTo>
                  <a:lnTo>
                    <a:pt x="339" y="89695"/>
                  </a:lnTo>
                  <a:lnTo>
                    <a:pt x="339" y="83611"/>
                  </a:lnTo>
                  <a:close/>
                  <a:moveTo>
                    <a:pt x="13471" y="83611"/>
                  </a:moveTo>
                  <a:lnTo>
                    <a:pt x="13471" y="89695"/>
                  </a:lnTo>
                  <a:lnTo>
                    <a:pt x="7066" y="89695"/>
                  </a:lnTo>
                  <a:lnTo>
                    <a:pt x="7066" y="83611"/>
                  </a:lnTo>
                  <a:close/>
                  <a:moveTo>
                    <a:pt x="20198" y="83611"/>
                  </a:moveTo>
                  <a:lnTo>
                    <a:pt x="20198" y="89695"/>
                  </a:lnTo>
                  <a:lnTo>
                    <a:pt x="13810" y="89695"/>
                  </a:lnTo>
                  <a:lnTo>
                    <a:pt x="13810" y="83611"/>
                  </a:lnTo>
                  <a:close/>
                  <a:moveTo>
                    <a:pt x="26942" y="83611"/>
                  </a:moveTo>
                  <a:lnTo>
                    <a:pt x="26942" y="89695"/>
                  </a:lnTo>
                  <a:lnTo>
                    <a:pt x="20537" y="89695"/>
                  </a:lnTo>
                  <a:lnTo>
                    <a:pt x="20537" y="83611"/>
                  </a:lnTo>
                  <a:close/>
                  <a:moveTo>
                    <a:pt x="33669" y="83611"/>
                  </a:moveTo>
                  <a:lnTo>
                    <a:pt x="33669" y="89695"/>
                  </a:lnTo>
                  <a:lnTo>
                    <a:pt x="27281" y="89695"/>
                  </a:lnTo>
                  <a:lnTo>
                    <a:pt x="27281" y="83611"/>
                  </a:lnTo>
                  <a:close/>
                  <a:moveTo>
                    <a:pt x="40414" y="83611"/>
                  </a:moveTo>
                  <a:lnTo>
                    <a:pt x="40414" y="89695"/>
                  </a:lnTo>
                  <a:lnTo>
                    <a:pt x="34008" y="89695"/>
                  </a:lnTo>
                  <a:lnTo>
                    <a:pt x="34008" y="83611"/>
                  </a:lnTo>
                  <a:close/>
                  <a:moveTo>
                    <a:pt x="47140" y="83611"/>
                  </a:moveTo>
                  <a:lnTo>
                    <a:pt x="47140" y="89695"/>
                  </a:lnTo>
                  <a:lnTo>
                    <a:pt x="40753" y="89695"/>
                  </a:lnTo>
                  <a:lnTo>
                    <a:pt x="40753" y="83611"/>
                  </a:lnTo>
                  <a:close/>
                  <a:moveTo>
                    <a:pt x="53885" y="83611"/>
                  </a:moveTo>
                  <a:lnTo>
                    <a:pt x="53885" y="89695"/>
                  </a:lnTo>
                  <a:lnTo>
                    <a:pt x="47479" y="89695"/>
                  </a:lnTo>
                  <a:lnTo>
                    <a:pt x="47479" y="83611"/>
                  </a:lnTo>
                  <a:close/>
                  <a:moveTo>
                    <a:pt x="60611" y="83611"/>
                  </a:moveTo>
                  <a:lnTo>
                    <a:pt x="60611" y="89695"/>
                  </a:lnTo>
                  <a:lnTo>
                    <a:pt x="54206" y="89695"/>
                  </a:lnTo>
                  <a:lnTo>
                    <a:pt x="54206" y="83611"/>
                  </a:lnTo>
                  <a:close/>
                  <a:moveTo>
                    <a:pt x="67338" y="83611"/>
                  </a:moveTo>
                  <a:lnTo>
                    <a:pt x="67338" y="89695"/>
                  </a:lnTo>
                  <a:lnTo>
                    <a:pt x="60950" y="89695"/>
                  </a:lnTo>
                  <a:lnTo>
                    <a:pt x="60950" y="83611"/>
                  </a:lnTo>
                  <a:close/>
                  <a:moveTo>
                    <a:pt x="74083" y="83611"/>
                  </a:moveTo>
                  <a:lnTo>
                    <a:pt x="74083" y="89695"/>
                  </a:lnTo>
                  <a:lnTo>
                    <a:pt x="67677" y="89695"/>
                  </a:lnTo>
                  <a:lnTo>
                    <a:pt x="67677" y="83611"/>
                  </a:lnTo>
                  <a:close/>
                  <a:moveTo>
                    <a:pt x="80809" y="83611"/>
                  </a:moveTo>
                  <a:lnTo>
                    <a:pt x="80809" y="89695"/>
                  </a:lnTo>
                  <a:lnTo>
                    <a:pt x="74422" y="89695"/>
                  </a:lnTo>
                  <a:lnTo>
                    <a:pt x="74422" y="83611"/>
                  </a:lnTo>
                  <a:close/>
                  <a:moveTo>
                    <a:pt x="87554" y="83611"/>
                  </a:moveTo>
                  <a:lnTo>
                    <a:pt x="87554" y="89695"/>
                  </a:lnTo>
                  <a:lnTo>
                    <a:pt x="81148" y="89695"/>
                  </a:lnTo>
                  <a:lnTo>
                    <a:pt x="81148" y="83611"/>
                  </a:lnTo>
                  <a:close/>
                  <a:moveTo>
                    <a:pt x="94281" y="83611"/>
                  </a:moveTo>
                  <a:lnTo>
                    <a:pt x="94281" y="89695"/>
                  </a:lnTo>
                  <a:lnTo>
                    <a:pt x="87893" y="89695"/>
                  </a:lnTo>
                  <a:lnTo>
                    <a:pt x="87893" y="83611"/>
                  </a:lnTo>
                  <a:close/>
                  <a:moveTo>
                    <a:pt x="101007" y="83611"/>
                  </a:moveTo>
                  <a:lnTo>
                    <a:pt x="101007" y="89695"/>
                  </a:lnTo>
                  <a:lnTo>
                    <a:pt x="94620" y="89695"/>
                  </a:lnTo>
                  <a:lnTo>
                    <a:pt x="94620" y="83611"/>
                  </a:lnTo>
                  <a:close/>
                  <a:moveTo>
                    <a:pt x="107752" y="83611"/>
                  </a:moveTo>
                  <a:lnTo>
                    <a:pt x="107752" y="89695"/>
                  </a:lnTo>
                  <a:lnTo>
                    <a:pt x="101346" y="89695"/>
                  </a:lnTo>
                  <a:lnTo>
                    <a:pt x="101346" y="83611"/>
                  </a:lnTo>
                  <a:close/>
                  <a:moveTo>
                    <a:pt x="114478" y="83611"/>
                  </a:moveTo>
                  <a:lnTo>
                    <a:pt x="114478" y="89695"/>
                  </a:lnTo>
                  <a:lnTo>
                    <a:pt x="108091" y="89695"/>
                  </a:lnTo>
                  <a:lnTo>
                    <a:pt x="108091" y="83611"/>
                  </a:lnTo>
                  <a:close/>
                  <a:moveTo>
                    <a:pt x="121223" y="83611"/>
                  </a:moveTo>
                  <a:lnTo>
                    <a:pt x="121223" y="89695"/>
                  </a:lnTo>
                  <a:lnTo>
                    <a:pt x="114817" y="89695"/>
                  </a:lnTo>
                  <a:lnTo>
                    <a:pt x="114817" y="83611"/>
                  </a:lnTo>
                  <a:close/>
                  <a:moveTo>
                    <a:pt x="127950" y="83611"/>
                  </a:moveTo>
                  <a:lnTo>
                    <a:pt x="127950" y="89695"/>
                  </a:lnTo>
                  <a:lnTo>
                    <a:pt x="121562" y="89695"/>
                  </a:lnTo>
                  <a:lnTo>
                    <a:pt x="121562" y="83611"/>
                  </a:lnTo>
                  <a:close/>
                  <a:moveTo>
                    <a:pt x="134694" y="83611"/>
                  </a:moveTo>
                  <a:lnTo>
                    <a:pt x="134694" y="89695"/>
                  </a:lnTo>
                  <a:lnTo>
                    <a:pt x="128289" y="89695"/>
                  </a:lnTo>
                  <a:lnTo>
                    <a:pt x="128289" y="83611"/>
                  </a:lnTo>
                  <a:close/>
                  <a:moveTo>
                    <a:pt x="141421" y="83611"/>
                  </a:moveTo>
                  <a:lnTo>
                    <a:pt x="141421" y="89695"/>
                  </a:lnTo>
                  <a:lnTo>
                    <a:pt x="135033" y="89695"/>
                  </a:lnTo>
                  <a:lnTo>
                    <a:pt x="135033" y="83611"/>
                  </a:lnTo>
                  <a:close/>
                  <a:moveTo>
                    <a:pt x="148148" y="83611"/>
                  </a:moveTo>
                  <a:lnTo>
                    <a:pt x="148148" y="89695"/>
                  </a:lnTo>
                  <a:lnTo>
                    <a:pt x="141760" y="89695"/>
                  </a:lnTo>
                  <a:lnTo>
                    <a:pt x="141760" y="83611"/>
                  </a:lnTo>
                  <a:close/>
                  <a:moveTo>
                    <a:pt x="154892" y="83611"/>
                  </a:moveTo>
                  <a:lnTo>
                    <a:pt x="154892" y="89695"/>
                  </a:lnTo>
                  <a:lnTo>
                    <a:pt x="148487" y="89695"/>
                  </a:lnTo>
                  <a:lnTo>
                    <a:pt x="148487" y="83611"/>
                  </a:lnTo>
                  <a:close/>
                  <a:moveTo>
                    <a:pt x="161619" y="83611"/>
                  </a:moveTo>
                  <a:lnTo>
                    <a:pt x="161619" y="89695"/>
                  </a:lnTo>
                  <a:lnTo>
                    <a:pt x="155231" y="89695"/>
                  </a:lnTo>
                  <a:lnTo>
                    <a:pt x="155231" y="83611"/>
                  </a:lnTo>
                  <a:close/>
                  <a:moveTo>
                    <a:pt x="168363" y="83611"/>
                  </a:moveTo>
                  <a:lnTo>
                    <a:pt x="168363" y="89695"/>
                  </a:lnTo>
                  <a:lnTo>
                    <a:pt x="161958" y="89695"/>
                  </a:lnTo>
                  <a:lnTo>
                    <a:pt x="161958" y="83611"/>
                  </a:lnTo>
                  <a:close/>
                  <a:moveTo>
                    <a:pt x="175090" y="83611"/>
                  </a:moveTo>
                  <a:lnTo>
                    <a:pt x="175090" y="89695"/>
                  </a:lnTo>
                  <a:lnTo>
                    <a:pt x="168702" y="89695"/>
                  </a:lnTo>
                  <a:lnTo>
                    <a:pt x="168702" y="83611"/>
                  </a:lnTo>
                  <a:close/>
                  <a:moveTo>
                    <a:pt x="181834" y="83611"/>
                  </a:moveTo>
                  <a:lnTo>
                    <a:pt x="181834" y="89695"/>
                  </a:lnTo>
                  <a:lnTo>
                    <a:pt x="175429" y="89695"/>
                  </a:lnTo>
                  <a:lnTo>
                    <a:pt x="175429" y="83611"/>
                  </a:lnTo>
                  <a:close/>
                  <a:moveTo>
                    <a:pt x="188561" y="83611"/>
                  </a:moveTo>
                  <a:lnTo>
                    <a:pt x="188561" y="89695"/>
                  </a:lnTo>
                  <a:lnTo>
                    <a:pt x="182173" y="89695"/>
                  </a:lnTo>
                  <a:lnTo>
                    <a:pt x="182173" y="83611"/>
                  </a:lnTo>
                  <a:close/>
                  <a:moveTo>
                    <a:pt x="195288" y="83611"/>
                  </a:moveTo>
                  <a:lnTo>
                    <a:pt x="195288" y="89695"/>
                  </a:lnTo>
                  <a:lnTo>
                    <a:pt x="188900" y="89695"/>
                  </a:lnTo>
                  <a:lnTo>
                    <a:pt x="188900" y="83611"/>
                  </a:lnTo>
                  <a:close/>
                  <a:moveTo>
                    <a:pt x="202032" y="83611"/>
                  </a:moveTo>
                  <a:lnTo>
                    <a:pt x="202032" y="89695"/>
                  </a:lnTo>
                  <a:lnTo>
                    <a:pt x="195627" y="89695"/>
                  </a:lnTo>
                  <a:lnTo>
                    <a:pt x="195627" y="83611"/>
                  </a:lnTo>
                  <a:close/>
                  <a:moveTo>
                    <a:pt x="208759" y="83611"/>
                  </a:moveTo>
                  <a:lnTo>
                    <a:pt x="208759" y="89695"/>
                  </a:lnTo>
                  <a:lnTo>
                    <a:pt x="202371" y="89695"/>
                  </a:lnTo>
                  <a:lnTo>
                    <a:pt x="202371" y="83611"/>
                  </a:lnTo>
                  <a:close/>
                  <a:moveTo>
                    <a:pt x="215504" y="83611"/>
                  </a:moveTo>
                  <a:lnTo>
                    <a:pt x="215504" y="89695"/>
                  </a:lnTo>
                  <a:lnTo>
                    <a:pt x="209098" y="89695"/>
                  </a:lnTo>
                  <a:lnTo>
                    <a:pt x="209098" y="83611"/>
                  </a:lnTo>
                  <a:close/>
                  <a:moveTo>
                    <a:pt x="222230" y="83611"/>
                  </a:moveTo>
                  <a:lnTo>
                    <a:pt x="222230" y="89695"/>
                  </a:lnTo>
                  <a:lnTo>
                    <a:pt x="215843" y="89695"/>
                  </a:lnTo>
                  <a:lnTo>
                    <a:pt x="215843" y="83611"/>
                  </a:lnTo>
                  <a:close/>
                  <a:moveTo>
                    <a:pt x="228975" y="83611"/>
                  </a:moveTo>
                  <a:lnTo>
                    <a:pt x="228975" y="89695"/>
                  </a:lnTo>
                  <a:lnTo>
                    <a:pt x="222569" y="89695"/>
                  </a:lnTo>
                  <a:lnTo>
                    <a:pt x="222569" y="83611"/>
                  </a:lnTo>
                  <a:close/>
                  <a:moveTo>
                    <a:pt x="235701" y="83611"/>
                  </a:moveTo>
                  <a:lnTo>
                    <a:pt x="235701" y="89695"/>
                  </a:lnTo>
                  <a:lnTo>
                    <a:pt x="229296" y="89695"/>
                  </a:lnTo>
                  <a:lnTo>
                    <a:pt x="229296" y="83611"/>
                  </a:lnTo>
                  <a:close/>
                  <a:moveTo>
                    <a:pt x="242428" y="83611"/>
                  </a:moveTo>
                  <a:lnTo>
                    <a:pt x="242428" y="89695"/>
                  </a:lnTo>
                  <a:lnTo>
                    <a:pt x="236040" y="89695"/>
                  </a:lnTo>
                  <a:lnTo>
                    <a:pt x="236040" y="83611"/>
                  </a:lnTo>
                  <a:close/>
                  <a:moveTo>
                    <a:pt x="249173" y="83611"/>
                  </a:moveTo>
                  <a:lnTo>
                    <a:pt x="249173" y="89695"/>
                  </a:lnTo>
                  <a:lnTo>
                    <a:pt x="242767" y="89695"/>
                  </a:lnTo>
                  <a:lnTo>
                    <a:pt x="242767" y="83611"/>
                  </a:lnTo>
                  <a:close/>
                  <a:moveTo>
                    <a:pt x="255899" y="83611"/>
                  </a:moveTo>
                  <a:lnTo>
                    <a:pt x="255899" y="89695"/>
                  </a:lnTo>
                  <a:lnTo>
                    <a:pt x="249512" y="89695"/>
                  </a:lnTo>
                  <a:lnTo>
                    <a:pt x="249512" y="83611"/>
                  </a:lnTo>
                  <a:close/>
                  <a:moveTo>
                    <a:pt x="262644" y="83611"/>
                  </a:moveTo>
                  <a:lnTo>
                    <a:pt x="262644" y="89695"/>
                  </a:lnTo>
                  <a:lnTo>
                    <a:pt x="256238" y="89695"/>
                  </a:lnTo>
                  <a:lnTo>
                    <a:pt x="256238" y="83611"/>
                  </a:lnTo>
                  <a:close/>
                  <a:moveTo>
                    <a:pt x="269370" y="83611"/>
                  </a:moveTo>
                  <a:lnTo>
                    <a:pt x="269370" y="89695"/>
                  </a:lnTo>
                  <a:lnTo>
                    <a:pt x="262983" y="89695"/>
                  </a:lnTo>
                  <a:lnTo>
                    <a:pt x="262983" y="83611"/>
                  </a:lnTo>
                  <a:close/>
                  <a:moveTo>
                    <a:pt x="276115" y="83611"/>
                  </a:moveTo>
                  <a:lnTo>
                    <a:pt x="276115" y="89695"/>
                  </a:lnTo>
                  <a:lnTo>
                    <a:pt x="269709" y="89695"/>
                  </a:lnTo>
                  <a:lnTo>
                    <a:pt x="269709" y="83611"/>
                  </a:lnTo>
                  <a:close/>
                  <a:moveTo>
                    <a:pt x="282842" y="83611"/>
                  </a:moveTo>
                  <a:lnTo>
                    <a:pt x="282842" y="89695"/>
                  </a:lnTo>
                  <a:lnTo>
                    <a:pt x="276436" y="89695"/>
                  </a:lnTo>
                  <a:lnTo>
                    <a:pt x="276436" y="83611"/>
                  </a:lnTo>
                  <a:close/>
                  <a:moveTo>
                    <a:pt x="6745" y="90016"/>
                  </a:moveTo>
                  <a:lnTo>
                    <a:pt x="6745" y="96100"/>
                  </a:lnTo>
                  <a:lnTo>
                    <a:pt x="339" y="96100"/>
                  </a:lnTo>
                  <a:lnTo>
                    <a:pt x="339" y="90016"/>
                  </a:lnTo>
                  <a:close/>
                  <a:moveTo>
                    <a:pt x="13471" y="90016"/>
                  </a:moveTo>
                  <a:lnTo>
                    <a:pt x="13471" y="96100"/>
                  </a:lnTo>
                  <a:lnTo>
                    <a:pt x="7066" y="96100"/>
                  </a:lnTo>
                  <a:lnTo>
                    <a:pt x="7066" y="90016"/>
                  </a:lnTo>
                  <a:close/>
                  <a:moveTo>
                    <a:pt x="20198" y="90016"/>
                  </a:moveTo>
                  <a:lnTo>
                    <a:pt x="20198" y="96100"/>
                  </a:lnTo>
                  <a:lnTo>
                    <a:pt x="13810" y="96100"/>
                  </a:lnTo>
                  <a:lnTo>
                    <a:pt x="13810" y="90016"/>
                  </a:lnTo>
                  <a:close/>
                  <a:moveTo>
                    <a:pt x="26942" y="90016"/>
                  </a:moveTo>
                  <a:lnTo>
                    <a:pt x="26942" y="96100"/>
                  </a:lnTo>
                  <a:lnTo>
                    <a:pt x="20537" y="96100"/>
                  </a:lnTo>
                  <a:lnTo>
                    <a:pt x="20537" y="90016"/>
                  </a:lnTo>
                  <a:close/>
                  <a:moveTo>
                    <a:pt x="33669" y="90016"/>
                  </a:moveTo>
                  <a:lnTo>
                    <a:pt x="33669" y="96100"/>
                  </a:lnTo>
                  <a:lnTo>
                    <a:pt x="27281" y="96100"/>
                  </a:lnTo>
                  <a:lnTo>
                    <a:pt x="27281" y="90016"/>
                  </a:lnTo>
                  <a:close/>
                  <a:moveTo>
                    <a:pt x="40414" y="90016"/>
                  </a:moveTo>
                  <a:lnTo>
                    <a:pt x="40414" y="96100"/>
                  </a:lnTo>
                  <a:lnTo>
                    <a:pt x="34008" y="96100"/>
                  </a:lnTo>
                  <a:lnTo>
                    <a:pt x="34008" y="90016"/>
                  </a:lnTo>
                  <a:close/>
                  <a:moveTo>
                    <a:pt x="47140" y="90016"/>
                  </a:moveTo>
                  <a:lnTo>
                    <a:pt x="47140" y="96100"/>
                  </a:lnTo>
                  <a:lnTo>
                    <a:pt x="40753" y="96100"/>
                  </a:lnTo>
                  <a:lnTo>
                    <a:pt x="40753" y="90016"/>
                  </a:lnTo>
                  <a:close/>
                  <a:moveTo>
                    <a:pt x="53885" y="90016"/>
                  </a:moveTo>
                  <a:lnTo>
                    <a:pt x="53885" y="96100"/>
                  </a:lnTo>
                  <a:lnTo>
                    <a:pt x="47479" y="96100"/>
                  </a:lnTo>
                  <a:lnTo>
                    <a:pt x="47479" y="90016"/>
                  </a:lnTo>
                  <a:close/>
                  <a:moveTo>
                    <a:pt x="60611" y="90016"/>
                  </a:moveTo>
                  <a:lnTo>
                    <a:pt x="60611" y="96100"/>
                  </a:lnTo>
                  <a:lnTo>
                    <a:pt x="54206" y="96100"/>
                  </a:lnTo>
                  <a:lnTo>
                    <a:pt x="54206" y="90016"/>
                  </a:lnTo>
                  <a:close/>
                  <a:moveTo>
                    <a:pt x="67338" y="90016"/>
                  </a:moveTo>
                  <a:lnTo>
                    <a:pt x="67338" y="96100"/>
                  </a:lnTo>
                  <a:lnTo>
                    <a:pt x="60950" y="96100"/>
                  </a:lnTo>
                  <a:lnTo>
                    <a:pt x="60950" y="90016"/>
                  </a:lnTo>
                  <a:close/>
                  <a:moveTo>
                    <a:pt x="74083" y="90016"/>
                  </a:moveTo>
                  <a:lnTo>
                    <a:pt x="74083" y="96100"/>
                  </a:lnTo>
                  <a:lnTo>
                    <a:pt x="67677" y="96100"/>
                  </a:lnTo>
                  <a:lnTo>
                    <a:pt x="67677" y="90016"/>
                  </a:lnTo>
                  <a:close/>
                  <a:moveTo>
                    <a:pt x="80809" y="90016"/>
                  </a:moveTo>
                  <a:lnTo>
                    <a:pt x="80809" y="96100"/>
                  </a:lnTo>
                  <a:lnTo>
                    <a:pt x="74422" y="96100"/>
                  </a:lnTo>
                  <a:lnTo>
                    <a:pt x="74422" y="90016"/>
                  </a:lnTo>
                  <a:close/>
                  <a:moveTo>
                    <a:pt x="87554" y="90016"/>
                  </a:moveTo>
                  <a:lnTo>
                    <a:pt x="87554" y="96100"/>
                  </a:lnTo>
                  <a:lnTo>
                    <a:pt x="81148" y="96100"/>
                  </a:lnTo>
                  <a:lnTo>
                    <a:pt x="81148" y="90016"/>
                  </a:lnTo>
                  <a:close/>
                  <a:moveTo>
                    <a:pt x="94281" y="90016"/>
                  </a:moveTo>
                  <a:lnTo>
                    <a:pt x="94281" y="96100"/>
                  </a:lnTo>
                  <a:lnTo>
                    <a:pt x="87893" y="96100"/>
                  </a:lnTo>
                  <a:lnTo>
                    <a:pt x="87893" y="90016"/>
                  </a:lnTo>
                  <a:close/>
                  <a:moveTo>
                    <a:pt x="101007" y="90016"/>
                  </a:moveTo>
                  <a:lnTo>
                    <a:pt x="101007" y="96100"/>
                  </a:lnTo>
                  <a:lnTo>
                    <a:pt x="94620" y="96100"/>
                  </a:lnTo>
                  <a:lnTo>
                    <a:pt x="94620" y="90016"/>
                  </a:lnTo>
                  <a:close/>
                  <a:moveTo>
                    <a:pt x="107752" y="90016"/>
                  </a:moveTo>
                  <a:lnTo>
                    <a:pt x="107752" y="96100"/>
                  </a:lnTo>
                  <a:lnTo>
                    <a:pt x="101346" y="96100"/>
                  </a:lnTo>
                  <a:lnTo>
                    <a:pt x="101346" y="90016"/>
                  </a:lnTo>
                  <a:close/>
                  <a:moveTo>
                    <a:pt x="114478" y="90016"/>
                  </a:moveTo>
                  <a:lnTo>
                    <a:pt x="114478" y="96100"/>
                  </a:lnTo>
                  <a:lnTo>
                    <a:pt x="108091" y="96100"/>
                  </a:lnTo>
                  <a:lnTo>
                    <a:pt x="108091" y="90016"/>
                  </a:lnTo>
                  <a:close/>
                  <a:moveTo>
                    <a:pt x="121223" y="90016"/>
                  </a:moveTo>
                  <a:lnTo>
                    <a:pt x="121223" y="96100"/>
                  </a:lnTo>
                  <a:lnTo>
                    <a:pt x="114817" y="96100"/>
                  </a:lnTo>
                  <a:lnTo>
                    <a:pt x="114817" y="90016"/>
                  </a:lnTo>
                  <a:close/>
                  <a:moveTo>
                    <a:pt x="127950" y="90016"/>
                  </a:moveTo>
                  <a:lnTo>
                    <a:pt x="127950" y="96100"/>
                  </a:lnTo>
                  <a:lnTo>
                    <a:pt x="121562" y="96100"/>
                  </a:lnTo>
                  <a:lnTo>
                    <a:pt x="121562" y="90016"/>
                  </a:lnTo>
                  <a:close/>
                  <a:moveTo>
                    <a:pt x="134694" y="90016"/>
                  </a:moveTo>
                  <a:lnTo>
                    <a:pt x="134694" y="96100"/>
                  </a:lnTo>
                  <a:lnTo>
                    <a:pt x="128289" y="96100"/>
                  </a:lnTo>
                  <a:lnTo>
                    <a:pt x="128289" y="90016"/>
                  </a:lnTo>
                  <a:close/>
                  <a:moveTo>
                    <a:pt x="141421" y="90016"/>
                  </a:moveTo>
                  <a:lnTo>
                    <a:pt x="141421" y="96100"/>
                  </a:lnTo>
                  <a:lnTo>
                    <a:pt x="135033" y="96100"/>
                  </a:lnTo>
                  <a:lnTo>
                    <a:pt x="135033" y="90016"/>
                  </a:lnTo>
                  <a:close/>
                  <a:moveTo>
                    <a:pt x="148148" y="90016"/>
                  </a:moveTo>
                  <a:lnTo>
                    <a:pt x="148148" y="96100"/>
                  </a:lnTo>
                  <a:lnTo>
                    <a:pt x="141760" y="96100"/>
                  </a:lnTo>
                  <a:lnTo>
                    <a:pt x="141760" y="90016"/>
                  </a:lnTo>
                  <a:close/>
                  <a:moveTo>
                    <a:pt x="154892" y="90016"/>
                  </a:moveTo>
                  <a:lnTo>
                    <a:pt x="154892" y="96100"/>
                  </a:lnTo>
                  <a:lnTo>
                    <a:pt x="148487" y="96100"/>
                  </a:lnTo>
                  <a:lnTo>
                    <a:pt x="148487" y="90016"/>
                  </a:lnTo>
                  <a:close/>
                  <a:moveTo>
                    <a:pt x="161619" y="90016"/>
                  </a:moveTo>
                  <a:lnTo>
                    <a:pt x="161619" y="96100"/>
                  </a:lnTo>
                  <a:lnTo>
                    <a:pt x="155231" y="96100"/>
                  </a:lnTo>
                  <a:lnTo>
                    <a:pt x="155231" y="90016"/>
                  </a:lnTo>
                  <a:close/>
                  <a:moveTo>
                    <a:pt x="168363" y="90016"/>
                  </a:moveTo>
                  <a:lnTo>
                    <a:pt x="168363" y="96100"/>
                  </a:lnTo>
                  <a:lnTo>
                    <a:pt x="161958" y="96100"/>
                  </a:lnTo>
                  <a:lnTo>
                    <a:pt x="161958" y="90016"/>
                  </a:lnTo>
                  <a:close/>
                  <a:moveTo>
                    <a:pt x="175090" y="90016"/>
                  </a:moveTo>
                  <a:lnTo>
                    <a:pt x="175090" y="96100"/>
                  </a:lnTo>
                  <a:lnTo>
                    <a:pt x="168702" y="96100"/>
                  </a:lnTo>
                  <a:lnTo>
                    <a:pt x="168702" y="90016"/>
                  </a:lnTo>
                  <a:close/>
                  <a:moveTo>
                    <a:pt x="181834" y="90016"/>
                  </a:moveTo>
                  <a:lnTo>
                    <a:pt x="181834" y="96100"/>
                  </a:lnTo>
                  <a:lnTo>
                    <a:pt x="175429" y="96100"/>
                  </a:lnTo>
                  <a:lnTo>
                    <a:pt x="175429" y="90016"/>
                  </a:lnTo>
                  <a:close/>
                  <a:moveTo>
                    <a:pt x="188561" y="90016"/>
                  </a:moveTo>
                  <a:lnTo>
                    <a:pt x="188561" y="96100"/>
                  </a:lnTo>
                  <a:lnTo>
                    <a:pt x="182173" y="96100"/>
                  </a:lnTo>
                  <a:lnTo>
                    <a:pt x="182173" y="90016"/>
                  </a:lnTo>
                  <a:close/>
                  <a:moveTo>
                    <a:pt x="195288" y="90016"/>
                  </a:moveTo>
                  <a:lnTo>
                    <a:pt x="195288" y="96100"/>
                  </a:lnTo>
                  <a:lnTo>
                    <a:pt x="188900" y="96100"/>
                  </a:lnTo>
                  <a:lnTo>
                    <a:pt x="188900" y="90016"/>
                  </a:lnTo>
                  <a:close/>
                  <a:moveTo>
                    <a:pt x="202032" y="90016"/>
                  </a:moveTo>
                  <a:lnTo>
                    <a:pt x="202032" y="96100"/>
                  </a:lnTo>
                  <a:lnTo>
                    <a:pt x="195627" y="96100"/>
                  </a:lnTo>
                  <a:lnTo>
                    <a:pt x="195627" y="90016"/>
                  </a:lnTo>
                  <a:close/>
                  <a:moveTo>
                    <a:pt x="208759" y="90016"/>
                  </a:moveTo>
                  <a:lnTo>
                    <a:pt x="208759" y="96100"/>
                  </a:lnTo>
                  <a:lnTo>
                    <a:pt x="202371" y="96100"/>
                  </a:lnTo>
                  <a:lnTo>
                    <a:pt x="202371" y="90016"/>
                  </a:lnTo>
                  <a:close/>
                  <a:moveTo>
                    <a:pt x="215504" y="90016"/>
                  </a:moveTo>
                  <a:lnTo>
                    <a:pt x="215504" y="96100"/>
                  </a:lnTo>
                  <a:lnTo>
                    <a:pt x="209098" y="96100"/>
                  </a:lnTo>
                  <a:lnTo>
                    <a:pt x="209098" y="90016"/>
                  </a:lnTo>
                  <a:close/>
                  <a:moveTo>
                    <a:pt x="222230" y="90016"/>
                  </a:moveTo>
                  <a:lnTo>
                    <a:pt x="222230" y="96100"/>
                  </a:lnTo>
                  <a:lnTo>
                    <a:pt x="215843" y="96100"/>
                  </a:lnTo>
                  <a:lnTo>
                    <a:pt x="215843" y="90016"/>
                  </a:lnTo>
                  <a:close/>
                  <a:moveTo>
                    <a:pt x="228975" y="90016"/>
                  </a:moveTo>
                  <a:lnTo>
                    <a:pt x="228975" y="96100"/>
                  </a:lnTo>
                  <a:lnTo>
                    <a:pt x="222569" y="96100"/>
                  </a:lnTo>
                  <a:lnTo>
                    <a:pt x="222569" y="90016"/>
                  </a:lnTo>
                  <a:close/>
                  <a:moveTo>
                    <a:pt x="235701" y="90016"/>
                  </a:moveTo>
                  <a:lnTo>
                    <a:pt x="235701" y="96100"/>
                  </a:lnTo>
                  <a:lnTo>
                    <a:pt x="229296" y="96100"/>
                  </a:lnTo>
                  <a:lnTo>
                    <a:pt x="229296" y="90016"/>
                  </a:lnTo>
                  <a:close/>
                  <a:moveTo>
                    <a:pt x="242428" y="90016"/>
                  </a:moveTo>
                  <a:lnTo>
                    <a:pt x="242428" y="96100"/>
                  </a:lnTo>
                  <a:lnTo>
                    <a:pt x="236040" y="96100"/>
                  </a:lnTo>
                  <a:lnTo>
                    <a:pt x="236040" y="90016"/>
                  </a:lnTo>
                  <a:close/>
                  <a:moveTo>
                    <a:pt x="249173" y="90016"/>
                  </a:moveTo>
                  <a:lnTo>
                    <a:pt x="249173" y="96100"/>
                  </a:lnTo>
                  <a:lnTo>
                    <a:pt x="242767" y="96100"/>
                  </a:lnTo>
                  <a:lnTo>
                    <a:pt x="242767" y="90016"/>
                  </a:lnTo>
                  <a:close/>
                  <a:moveTo>
                    <a:pt x="255899" y="90016"/>
                  </a:moveTo>
                  <a:lnTo>
                    <a:pt x="255899" y="96100"/>
                  </a:lnTo>
                  <a:lnTo>
                    <a:pt x="249512" y="96100"/>
                  </a:lnTo>
                  <a:lnTo>
                    <a:pt x="249512" y="90016"/>
                  </a:lnTo>
                  <a:close/>
                  <a:moveTo>
                    <a:pt x="262644" y="90016"/>
                  </a:moveTo>
                  <a:lnTo>
                    <a:pt x="262644" y="96100"/>
                  </a:lnTo>
                  <a:lnTo>
                    <a:pt x="256238" y="96100"/>
                  </a:lnTo>
                  <a:lnTo>
                    <a:pt x="256238" y="90016"/>
                  </a:lnTo>
                  <a:close/>
                  <a:moveTo>
                    <a:pt x="269370" y="90016"/>
                  </a:moveTo>
                  <a:lnTo>
                    <a:pt x="269370" y="96100"/>
                  </a:lnTo>
                  <a:lnTo>
                    <a:pt x="262983" y="96100"/>
                  </a:lnTo>
                  <a:lnTo>
                    <a:pt x="262983" y="90016"/>
                  </a:lnTo>
                  <a:close/>
                  <a:moveTo>
                    <a:pt x="276115" y="90016"/>
                  </a:moveTo>
                  <a:lnTo>
                    <a:pt x="276115" y="96100"/>
                  </a:lnTo>
                  <a:lnTo>
                    <a:pt x="269709" y="96100"/>
                  </a:lnTo>
                  <a:lnTo>
                    <a:pt x="269709" y="90016"/>
                  </a:lnTo>
                  <a:close/>
                  <a:moveTo>
                    <a:pt x="282842" y="90016"/>
                  </a:moveTo>
                  <a:lnTo>
                    <a:pt x="282842" y="96100"/>
                  </a:lnTo>
                  <a:lnTo>
                    <a:pt x="276436" y="96100"/>
                  </a:lnTo>
                  <a:lnTo>
                    <a:pt x="276436" y="90016"/>
                  </a:lnTo>
                  <a:close/>
                  <a:moveTo>
                    <a:pt x="6745" y="96422"/>
                  </a:moveTo>
                  <a:lnTo>
                    <a:pt x="6745" y="102524"/>
                  </a:lnTo>
                  <a:lnTo>
                    <a:pt x="339" y="102524"/>
                  </a:lnTo>
                  <a:lnTo>
                    <a:pt x="339" y="96422"/>
                  </a:lnTo>
                  <a:close/>
                  <a:moveTo>
                    <a:pt x="13471" y="96422"/>
                  </a:moveTo>
                  <a:lnTo>
                    <a:pt x="13471" y="102524"/>
                  </a:lnTo>
                  <a:lnTo>
                    <a:pt x="7066" y="102524"/>
                  </a:lnTo>
                  <a:lnTo>
                    <a:pt x="7066" y="96422"/>
                  </a:lnTo>
                  <a:close/>
                  <a:moveTo>
                    <a:pt x="20198" y="96422"/>
                  </a:moveTo>
                  <a:lnTo>
                    <a:pt x="20198" y="102524"/>
                  </a:lnTo>
                  <a:lnTo>
                    <a:pt x="13810" y="102524"/>
                  </a:lnTo>
                  <a:lnTo>
                    <a:pt x="13810" y="96422"/>
                  </a:lnTo>
                  <a:close/>
                  <a:moveTo>
                    <a:pt x="26942" y="96422"/>
                  </a:moveTo>
                  <a:lnTo>
                    <a:pt x="26942" y="102524"/>
                  </a:lnTo>
                  <a:lnTo>
                    <a:pt x="20537" y="102524"/>
                  </a:lnTo>
                  <a:lnTo>
                    <a:pt x="20537" y="96422"/>
                  </a:lnTo>
                  <a:close/>
                  <a:moveTo>
                    <a:pt x="33669" y="96422"/>
                  </a:moveTo>
                  <a:lnTo>
                    <a:pt x="33669" y="102524"/>
                  </a:lnTo>
                  <a:lnTo>
                    <a:pt x="27281" y="102524"/>
                  </a:lnTo>
                  <a:lnTo>
                    <a:pt x="27281" y="96422"/>
                  </a:lnTo>
                  <a:close/>
                  <a:moveTo>
                    <a:pt x="40414" y="96422"/>
                  </a:moveTo>
                  <a:lnTo>
                    <a:pt x="40414" y="102524"/>
                  </a:lnTo>
                  <a:lnTo>
                    <a:pt x="34008" y="102524"/>
                  </a:lnTo>
                  <a:lnTo>
                    <a:pt x="34008" y="96422"/>
                  </a:lnTo>
                  <a:close/>
                  <a:moveTo>
                    <a:pt x="47140" y="96422"/>
                  </a:moveTo>
                  <a:lnTo>
                    <a:pt x="47140" y="102524"/>
                  </a:lnTo>
                  <a:lnTo>
                    <a:pt x="40753" y="102524"/>
                  </a:lnTo>
                  <a:lnTo>
                    <a:pt x="40753" y="96422"/>
                  </a:lnTo>
                  <a:close/>
                  <a:moveTo>
                    <a:pt x="53885" y="96422"/>
                  </a:moveTo>
                  <a:lnTo>
                    <a:pt x="53885" y="102524"/>
                  </a:lnTo>
                  <a:lnTo>
                    <a:pt x="47479" y="102524"/>
                  </a:lnTo>
                  <a:lnTo>
                    <a:pt x="47479" y="96422"/>
                  </a:lnTo>
                  <a:close/>
                  <a:moveTo>
                    <a:pt x="60611" y="96422"/>
                  </a:moveTo>
                  <a:lnTo>
                    <a:pt x="60611" y="102524"/>
                  </a:lnTo>
                  <a:lnTo>
                    <a:pt x="54206" y="102524"/>
                  </a:lnTo>
                  <a:lnTo>
                    <a:pt x="54206" y="96422"/>
                  </a:lnTo>
                  <a:close/>
                  <a:moveTo>
                    <a:pt x="67338" y="96422"/>
                  </a:moveTo>
                  <a:lnTo>
                    <a:pt x="67338" y="102524"/>
                  </a:lnTo>
                  <a:lnTo>
                    <a:pt x="60950" y="102524"/>
                  </a:lnTo>
                  <a:lnTo>
                    <a:pt x="60950" y="96422"/>
                  </a:lnTo>
                  <a:close/>
                  <a:moveTo>
                    <a:pt x="74083" y="96422"/>
                  </a:moveTo>
                  <a:lnTo>
                    <a:pt x="74083" y="102524"/>
                  </a:lnTo>
                  <a:lnTo>
                    <a:pt x="67677" y="102524"/>
                  </a:lnTo>
                  <a:lnTo>
                    <a:pt x="67677" y="96422"/>
                  </a:lnTo>
                  <a:close/>
                  <a:moveTo>
                    <a:pt x="80809" y="96422"/>
                  </a:moveTo>
                  <a:lnTo>
                    <a:pt x="80809" y="102524"/>
                  </a:lnTo>
                  <a:lnTo>
                    <a:pt x="74422" y="102524"/>
                  </a:lnTo>
                  <a:lnTo>
                    <a:pt x="74422" y="96422"/>
                  </a:lnTo>
                  <a:close/>
                  <a:moveTo>
                    <a:pt x="87554" y="96422"/>
                  </a:moveTo>
                  <a:lnTo>
                    <a:pt x="87554" y="102524"/>
                  </a:lnTo>
                  <a:lnTo>
                    <a:pt x="81148" y="102524"/>
                  </a:lnTo>
                  <a:lnTo>
                    <a:pt x="81148" y="96422"/>
                  </a:lnTo>
                  <a:close/>
                  <a:moveTo>
                    <a:pt x="94281" y="96422"/>
                  </a:moveTo>
                  <a:lnTo>
                    <a:pt x="94281" y="102524"/>
                  </a:lnTo>
                  <a:lnTo>
                    <a:pt x="87893" y="102524"/>
                  </a:lnTo>
                  <a:lnTo>
                    <a:pt x="87893" y="96422"/>
                  </a:lnTo>
                  <a:close/>
                  <a:moveTo>
                    <a:pt x="101007" y="96422"/>
                  </a:moveTo>
                  <a:lnTo>
                    <a:pt x="101007" y="102524"/>
                  </a:lnTo>
                  <a:lnTo>
                    <a:pt x="94620" y="102524"/>
                  </a:lnTo>
                  <a:lnTo>
                    <a:pt x="94620" y="96422"/>
                  </a:lnTo>
                  <a:close/>
                  <a:moveTo>
                    <a:pt x="107752" y="96422"/>
                  </a:moveTo>
                  <a:lnTo>
                    <a:pt x="107752" y="102524"/>
                  </a:lnTo>
                  <a:lnTo>
                    <a:pt x="101346" y="102524"/>
                  </a:lnTo>
                  <a:lnTo>
                    <a:pt x="101346" y="96422"/>
                  </a:lnTo>
                  <a:close/>
                  <a:moveTo>
                    <a:pt x="114478" y="96422"/>
                  </a:moveTo>
                  <a:lnTo>
                    <a:pt x="114478" y="102524"/>
                  </a:lnTo>
                  <a:lnTo>
                    <a:pt x="108091" y="102524"/>
                  </a:lnTo>
                  <a:lnTo>
                    <a:pt x="108091" y="96422"/>
                  </a:lnTo>
                  <a:close/>
                  <a:moveTo>
                    <a:pt x="121223" y="96422"/>
                  </a:moveTo>
                  <a:lnTo>
                    <a:pt x="121223" y="102524"/>
                  </a:lnTo>
                  <a:lnTo>
                    <a:pt x="114817" y="102524"/>
                  </a:lnTo>
                  <a:lnTo>
                    <a:pt x="114817" y="96422"/>
                  </a:lnTo>
                  <a:close/>
                  <a:moveTo>
                    <a:pt x="127950" y="96422"/>
                  </a:moveTo>
                  <a:lnTo>
                    <a:pt x="127950" y="102524"/>
                  </a:lnTo>
                  <a:lnTo>
                    <a:pt x="121562" y="102524"/>
                  </a:lnTo>
                  <a:lnTo>
                    <a:pt x="121562" y="96422"/>
                  </a:lnTo>
                  <a:close/>
                  <a:moveTo>
                    <a:pt x="134694" y="96422"/>
                  </a:moveTo>
                  <a:lnTo>
                    <a:pt x="134694" y="102524"/>
                  </a:lnTo>
                  <a:lnTo>
                    <a:pt x="128289" y="102524"/>
                  </a:lnTo>
                  <a:lnTo>
                    <a:pt x="128289" y="96422"/>
                  </a:lnTo>
                  <a:close/>
                  <a:moveTo>
                    <a:pt x="141421" y="96422"/>
                  </a:moveTo>
                  <a:lnTo>
                    <a:pt x="141421" y="102524"/>
                  </a:lnTo>
                  <a:lnTo>
                    <a:pt x="135033" y="102524"/>
                  </a:lnTo>
                  <a:lnTo>
                    <a:pt x="135033" y="96422"/>
                  </a:lnTo>
                  <a:close/>
                  <a:moveTo>
                    <a:pt x="148148" y="96422"/>
                  </a:moveTo>
                  <a:lnTo>
                    <a:pt x="148148" y="102524"/>
                  </a:lnTo>
                  <a:lnTo>
                    <a:pt x="141760" y="102524"/>
                  </a:lnTo>
                  <a:lnTo>
                    <a:pt x="141760" y="96422"/>
                  </a:lnTo>
                  <a:close/>
                  <a:moveTo>
                    <a:pt x="154892" y="96422"/>
                  </a:moveTo>
                  <a:lnTo>
                    <a:pt x="154892" y="102524"/>
                  </a:lnTo>
                  <a:lnTo>
                    <a:pt x="148487" y="102524"/>
                  </a:lnTo>
                  <a:lnTo>
                    <a:pt x="148487" y="96422"/>
                  </a:lnTo>
                  <a:close/>
                  <a:moveTo>
                    <a:pt x="161619" y="96422"/>
                  </a:moveTo>
                  <a:lnTo>
                    <a:pt x="161619" y="102524"/>
                  </a:lnTo>
                  <a:lnTo>
                    <a:pt x="155231" y="102524"/>
                  </a:lnTo>
                  <a:lnTo>
                    <a:pt x="155231" y="96422"/>
                  </a:lnTo>
                  <a:close/>
                  <a:moveTo>
                    <a:pt x="168363" y="96422"/>
                  </a:moveTo>
                  <a:lnTo>
                    <a:pt x="168363" y="102524"/>
                  </a:lnTo>
                  <a:lnTo>
                    <a:pt x="161958" y="102524"/>
                  </a:lnTo>
                  <a:lnTo>
                    <a:pt x="161958" y="96422"/>
                  </a:lnTo>
                  <a:close/>
                  <a:moveTo>
                    <a:pt x="175090" y="96422"/>
                  </a:moveTo>
                  <a:lnTo>
                    <a:pt x="175090" y="102524"/>
                  </a:lnTo>
                  <a:lnTo>
                    <a:pt x="168702" y="102524"/>
                  </a:lnTo>
                  <a:lnTo>
                    <a:pt x="168702" y="96422"/>
                  </a:lnTo>
                  <a:close/>
                  <a:moveTo>
                    <a:pt x="181834" y="96422"/>
                  </a:moveTo>
                  <a:lnTo>
                    <a:pt x="181834" y="102524"/>
                  </a:lnTo>
                  <a:lnTo>
                    <a:pt x="175429" y="102524"/>
                  </a:lnTo>
                  <a:lnTo>
                    <a:pt x="175429" y="96422"/>
                  </a:lnTo>
                  <a:close/>
                  <a:moveTo>
                    <a:pt x="188561" y="96422"/>
                  </a:moveTo>
                  <a:lnTo>
                    <a:pt x="188561" y="102524"/>
                  </a:lnTo>
                  <a:lnTo>
                    <a:pt x="182173" y="102524"/>
                  </a:lnTo>
                  <a:lnTo>
                    <a:pt x="182173" y="96422"/>
                  </a:lnTo>
                  <a:close/>
                  <a:moveTo>
                    <a:pt x="195288" y="96422"/>
                  </a:moveTo>
                  <a:lnTo>
                    <a:pt x="195288" y="102524"/>
                  </a:lnTo>
                  <a:lnTo>
                    <a:pt x="188900" y="102524"/>
                  </a:lnTo>
                  <a:lnTo>
                    <a:pt x="188900" y="96422"/>
                  </a:lnTo>
                  <a:close/>
                  <a:moveTo>
                    <a:pt x="202032" y="96422"/>
                  </a:moveTo>
                  <a:lnTo>
                    <a:pt x="202032" y="102524"/>
                  </a:lnTo>
                  <a:lnTo>
                    <a:pt x="195627" y="102524"/>
                  </a:lnTo>
                  <a:lnTo>
                    <a:pt x="195627" y="96422"/>
                  </a:lnTo>
                  <a:close/>
                  <a:moveTo>
                    <a:pt x="208759" y="96422"/>
                  </a:moveTo>
                  <a:lnTo>
                    <a:pt x="208759" y="102524"/>
                  </a:lnTo>
                  <a:lnTo>
                    <a:pt x="202371" y="102524"/>
                  </a:lnTo>
                  <a:lnTo>
                    <a:pt x="202371" y="96422"/>
                  </a:lnTo>
                  <a:close/>
                  <a:moveTo>
                    <a:pt x="215504" y="96422"/>
                  </a:moveTo>
                  <a:lnTo>
                    <a:pt x="215504" y="102524"/>
                  </a:lnTo>
                  <a:lnTo>
                    <a:pt x="209098" y="102524"/>
                  </a:lnTo>
                  <a:lnTo>
                    <a:pt x="209098" y="96422"/>
                  </a:lnTo>
                  <a:close/>
                  <a:moveTo>
                    <a:pt x="222230" y="96422"/>
                  </a:moveTo>
                  <a:lnTo>
                    <a:pt x="222230" y="102524"/>
                  </a:lnTo>
                  <a:lnTo>
                    <a:pt x="215843" y="102524"/>
                  </a:lnTo>
                  <a:lnTo>
                    <a:pt x="215843" y="96422"/>
                  </a:lnTo>
                  <a:close/>
                  <a:moveTo>
                    <a:pt x="228975" y="96422"/>
                  </a:moveTo>
                  <a:lnTo>
                    <a:pt x="228975" y="102524"/>
                  </a:lnTo>
                  <a:lnTo>
                    <a:pt x="222569" y="102524"/>
                  </a:lnTo>
                  <a:lnTo>
                    <a:pt x="222569" y="96422"/>
                  </a:lnTo>
                  <a:close/>
                  <a:moveTo>
                    <a:pt x="235701" y="96422"/>
                  </a:moveTo>
                  <a:lnTo>
                    <a:pt x="235701" y="102524"/>
                  </a:lnTo>
                  <a:lnTo>
                    <a:pt x="229296" y="102524"/>
                  </a:lnTo>
                  <a:lnTo>
                    <a:pt x="229296" y="96422"/>
                  </a:lnTo>
                  <a:close/>
                  <a:moveTo>
                    <a:pt x="242428" y="96422"/>
                  </a:moveTo>
                  <a:lnTo>
                    <a:pt x="242428" y="102524"/>
                  </a:lnTo>
                  <a:lnTo>
                    <a:pt x="236040" y="102524"/>
                  </a:lnTo>
                  <a:lnTo>
                    <a:pt x="236040" y="96422"/>
                  </a:lnTo>
                  <a:close/>
                  <a:moveTo>
                    <a:pt x="249173" y="96422"/>
                  </a:moveTo>
                  <a:lnTo>
                    <a:pt x="249173" y="102524"/>
                  </a:lnTo>
                  <a:lnTo>
                    <a:pt x="242767" y="102524"/>
                  </a:lnTo>
                  <a:lnTo>
                    <a:pt x="242767" y="96422"/>
                  </a:lnTo>
                  <a:close/>
                  <a:moveTo>
                    <a:pt x="255899" y="96422"/>
                  </a:moveTo>
                  <a:lnTo>
                    <a:pt x="255899" y="102524"/>
                  </a:lnTo>
                  <a:lnTo>
                    <a:pt x="249512" y="102524"/>
                  </a:lnTo>
                  <a:lnTo>
                    <a:pt x="249512" y="96422"/>
                  </a:lnTo>
                  <a:close/>
                  <a:moveTo>
                    <a:pt x="262644" y="96422"/>
                  </a:moveTo>
                  <a:lnTo>
                    <a:pt x="262644" y="102524"/>
                  </a:lnTo>
                  <a:lnTo>
                    <a:pt x="256238" y="102524"/>
                  </a:lnTo>
                  <a:lnTo>
                    <a:pt x="256238" y="96422"/>
                  </a:lnTo>
                  <a:close/>
                  <a:moveTo>
                    <a:pt x="269370" y="96422"/>
                  </a:moveTo>
                  <a:lnTo>
                    <a:pt x="269370" y="102524"/>
                  </a:lnTo>
                  <a:lnTo>
                    <a:pt x="262983" y="102524"/>
                  </a:lnTo>
                  <a:lnTo>
                    <a:pt x="262983" y="96422"/>
                  </a:lnTo>
                  <a:close/>
                  <a:moveTo>
                    <a:pt x="276115" y="96422"/>
                  </a:moveTo>
                  <a:lnTo>
                    <a:pt x="276115" y="102524"/>
                  </a:lnTo>
                  <a:lnTo>
                    <a:pt x="269709" y="102524"/>
                  </a:lnTo>
                  <a:lnTo>
                    <a:pt x="269709" y="96422"/>
                  </a:lnTo>
                  <a:close/>
                  <a:moveTo>
                    <a:pt x="282842" y="96422"/>
                  </a:moveTo>
                  <a:lnTo>
                    <a:pt x="282842" y="102524"/>
                  </a:lnTo>
                  <a:lnTo>
                    <a:pt x="276436" y="102524"/>
                  </a:lnTo>
                  <a:lnTo>
                    <a:pt x="276436" y="96422"/>
                  </a:lnTo>
                  <a:close/>
                  <a:moveTo>
                    <a:pt x="6745" y="102827"/>
                  </a:moveTo>
                  <a:lnTo>
                    <a:pt x="6745" y="108929"/>
                  </a:lnTo>
                  <a:lnTo>
                    <a:pt x="339" y="108929"/>
                  </a:lnTo>
                  <a:lnTo>
                    <a:pt x="339" y="102827"/>
                  </a:lnTo>
                  <a:close/>
                  <a:moveTo>
                    <a:pt x="13471" y="102827"/>
                  </a:moveTo>
                  <a:lnTo>
                    <a:pt x="13471" y="108929"/>
                  </a:lnTo>
                  <a:lnTo>
                    <a:pt x="7066" y="108929"/>
                  </a:lnTo>
                  <a:lnTo>
                    <a:pt x="7066" y="102827"/>
                  </a:lnTo>
                  <a:close/>
                  <a:moveTo>
                    <a:pt x="20198" y="102827"/>
                  </a:moveTo>
                  <a:lnTo>
                    <a:pt x="20198" y="108929"/>
                  </a:lnTo>
                  <a:lnTo>
                    <a:pt x="13810" y="108929"/>
                  </a:lnTo>
                  <a:lnTo>
                    <a:pt x="13810" y="102827"/>
                  </a:lnTo>
                  <a:close/>
                  <a:moveTo>
                    <a:pt x="26942" y="102827"/>
                  </a:moveTo>
                  <a:lnTo>
                    <a:pt x="26942" y="108929"/>
                  </a:lnTo>
                  <a:lnTo>
                    <a:pt x="20537" y="108929"/>
                  </a:lnTo>
                  <a:lnTo>
                    <a:pt x="20537" y="102827"/>
                  </a:lnTo>
                  <a:close/>
                  <a:moveTo>
                    <a:pt x="33669" y="102827"/>
                  </a:moveTo>
                  <a:lnTo>
                    <a:pt x="33669" y="108929"/>
                  </a:lnTo>
                  <a:lnTo>
                    <a:pt x="27281" y="108929"/>
                  </a:lnTo>
                  <a:lnTo>
                    <a:pt x="27281" y="102827"/>
                  </a:lnTo>
                  <a:close/>
                  <a:moveTo>
                    <a:pt x="40414" y="102827"/>
                  </a:moveTo>
                  <a:lnTo>
                    <a:pt x="40414" y="108929"/>
                  </a:lnTo>
                  <a:lnTo>
                    <a:pt x="34008" y="108929"/>
                  </a:lnTo>
                  <a:lnTo>
                    <a:pt x="34008" y="102827"/>
                  </a:lnTo>
                  <a:close/>
                  <a:moveTo>
                    <a:pt x="47140" y="102827"/>
                  </a:moveTo>
                  <a:lnTo>
                    <a:pt x="47140" y="108929"/>
                  </a:lnTo>
                  <a:lnTo>
                    <a:pt x="40753" y="108929"/>
                  </a:lnTo>
                  <a:lnTo>
                    <a:pt x="40753" y="102827"/>
                  </a:lnTo>
                  <a:close/>
                  <a:moveTo>
                    <a:pt x="53885" y="102827"/>
                  </a:moveTo>
                  <a:lnTo>
                    <a:pt x="53885" y="108929"/>
                  </a:lnTo>
                  <a:lnTo>
                    <a:pt x="47479" y="108929"/>
                  </a:lnTo>
                  <a:lnTo>
                    <a:pt x="47479" y="102827"/>
                  </a:lnTo>
                  <a:close/>
                  <a:moveTo>
                    <a:pt x="60611" y="102827"/>
                  </a:moveTo>
                  <a:lnTo>
                    <a:pt x="60611" y="108929"/>
                  </a:lnTo>
                  <a:lnTo>
                    <a:pt x="54206" y="108929"/>
                  </a:lnTo>
                  <a:lnTo>
                    <a:pt x="54206" y="102827"/>
                  </a:lnTo>
                  <a:close/>
                  <a:moveTo>
                    <a:pt x="67338" y="102827"/>
                  </a:moveTo>
                  <a:lnTo>
                    <a:pt x="67338" y="108929"/>
                  </a:lnTo>
                  <a:lnTo>
                    <a:pt x="60950" y="108929"/>
                  </a:lnTo>
                  <a:lnTo>
                    <a:pt x="60950" y="102827"/>
                  </a:lnTo>
                  <a:close/>
                  <a:moveTo>
                    <a:pt x="74083" y="102827"/>
                  </a:moveTo>
                  <a:lnTo>
                    <a:pt x="74083" y="108929"/>
                  </a:lnTo>
                  <a:lnTo>
                    <a:pt x="67677" y="108929"/>
                  </a:lnTo>
                  <a:lnTo>
                    <a:pt x="67677" y="102827"/>
                  </a:lnTo>
                  <a:close/>
                  <a:moveTo>
                    <a:pt x="80809" y="102827"/>
                  </a:moveTo>
                  <a:lnTo>
                    <a:pt x="80809" y="108929"/>
                  </a:lnTo>
                  <a:lnTo>
                    <a:pt x="74422" y="108929"/>
                  </a:lnTo>
                  <a:lnTo>
                    <a:pt x="74422" y="102827"/>
                  </a:lnTo>
                  <a:close/>
                  <a:moveTo>
                    <a:pt x="87554" y="102827"/>
                  </a:moveTo>
                  <a:lnTo>
                    <a:pt x="87554" y="108929"/>
                  </a:lnTo>
                  <a:lnTo>
                    <a:pt x="81148" y="108929"/>
                  </a:lnTo>
                  <a:lnTo>
                    <a:pt x="81148" y="102827"/>
                  </a:lnTo>
                  <a:close/>
                  <a:moveTo>
                    <a:pt x="94281" y="102827"/>
                  </a:moveTo>
                  <a:lnTo>
                    <a:pt x="94281" y="108929"/>
                  </a:lnTo>
                  <a:lnTo>
                    <a:pt x="87893" y="108929"/>
                  </a:lnTo>
                  <a:lnTo>
                    <a:pt x="87893" y="102827"/>
                  </a:lnTo>
                  <a:close/>
                  <a:moveTo>
                    <a:pt x="101007" y="102827"/>
                  </a:moveTo>
                  <a:lnTo>
                    <a:pt x="101007" y="108929"/>
                  </a:lnTo>
                  <a:lnTo>
                    <a:pt x="94620" y="108929"/>
                  </a:lnTo>
                  <a:lnTo>
                    <a:pt x="94620" y="102827"/>
                  </a:lnTo>
                  <a:close/>
                  <a:moveTo>
                    <a:pt x="107752" y="102827"/>
                  </a:moveTo>
                  <a:lnTo>
                    <a:pt x="107752" y="108929"/>
                  </a:lnTo>
                  <a:lnTo>
                    <a:pt x="101346" y="108929"/>
                  </a:lnTo>
                  <a:lnTo>
                    <a:pt x="101346" y="102827"/>
                  </a:lnTo>
                  <a:close/>
                  <a:moveTo>
                    <a:pt x="114478" y="102827"/>
                  </a:moveTo>
                  <a:lnTo>
                    <a:pt x="114478" y="108929"/>
                  </a:lnTo>
                  <a:lnTo>
                    <a:pt x="108091" y="108929"/>
                  </a:lnTo>
                  <a:lnTo>
                    <a:pt x="108091" y="102827"/>
                  </a:lnTo>
                  <a:close/>
                  <a:moveTo>
                    <a:pt x="121223" y="102827"/>
                  </a:moveTo>
                  <a:lnTo>
                    <a:pt x="121223" y="108929"/>
                  </a:lnTo>
                  <a:lnTo>
                    <a:pt x="114817" y="108929"/>
                  </a:lnTo>
                  <a:lnTo>
                    <a:pt x="114817" y="102827"/>
                  </a:lnTo>
                  <a:close/>
                  <a:moveTo>
                    <a:pt x="127950" y="102827"/>
                  </a:moveTo>
                  <a:lnTo>
                    <a:pt x="127950" y="108929"/>
                  </a:lnTo>
                  <a:lnTo>
                    <a:pt x="121562" y="108929"/>
                  </a:lnTo>
                  <a:lnTo>
                    <a:pt x="121562" y="102827"/>
                  </a:lnTo>
                  <a:close/>
                  <a:moveTo>
                    <a:pt x="134694" y="102827"/>
                  </a:moveTo>
                  <a:lnTo>
                    <a:pt x="134694" y="108929"/>
                  </a:lnTo>
                  <a:lnTo>
                    <a:pt x="128289" y="108929"/>
                  </a:lnTo>
                  <a:lnTo>
                    <a:pt x="128289" y="102827"/>
                  </a:lnTo>
                  <a:close/>
                  <a:moveTo>
                    <a:pt x="141421" y="102827"/>
                  </a:moveTo>
                  <a:lnTo>
                    <a:pt x="141421" y="108929"/>
                  </a:lnTo>
                  <a:lnTo>
                    <a:pt x="135033" y="108929"/>
                  </a:lnTo>
                  <a:lnTo>
                    <a:pt x="135033" y="102827"/>
                  </a:lnTo>
                  <a:close/>
                  <a:moveTo>
                    <a:pt x="148148" y="102827"/>
                  </a:moveTo>
                  <a:lnTo>
                    <a:pt x="148148" y="108929"/>
                  </a:lnTo>
                  <a:lnTo>
                    <a:pt x="141760" y="108929"/>
                  </a:lnTo>
                  <a:lnTo>
                    <a:pt x="141760" y="102827"/>
                  </a:lnTo>
                  <a:close/>
                  <a:moveTo>
                    <a:pt x="154892" y="102827"/>
                  </a:moveTo>
                  <a:lnTo>
                    <a:pt x="154892" y="108929"/>
                  </a:lnTo>
                  <a:lnTo>
                    <a:pt x="148487" y="108929"/>
                  </a:lnTo>
                  <a:lnTo>
                    <a:pt x="148487" y="102827"/>
                  </a:lnTo>
                  <a:close/>
                  <a:moveTo>
                    <a:pt x="161619" y="102827"/>
                  </a:moveTo>
                  <a:lnTo>
                    <a:pt x="161619" y="108929"/>
                  </a:lnTo>
                  <a:lnTo>
                    <a:pt x="155231" y="108929"/>
                  </a:lnTo>
                  <a:lnTo>
                    <a:pt x="155231" y="102827"/>
                  </a:lnTo>
                  <a:close/>
                  <a:moveTo>
                    <a:pt x="168363" y="102827"/>
                  </a:moveTo>
                  <a:lnTo>
                    <a:pt x="168363" y="108929"/>
                  </a:lnTo>
                  <a:lnTo>
                    <a:pt x="161958" y="108929"/>
                  </a:lnTo>
                  <a:lnTo>
                    <a:pt x="161958" y="102827"/>
                  </a:lnTo>
                  <a:close/>
                  <a:moveTo>
                    <a:pt x="175090" y="102827"/>
                  </a:moveTo>
                  <a:lnTo>
                    <a:pt x="175090" y="108929"/>
                  </a:lnTo>
                  <a:lnTo>
                    <a:pt x="168702" y="108929"/>
                  </a:lnTo>
                  <a:lnTo>
                    <a:pt x="168702" y="102827"/>
                  </a:lnTo>
                  <a:close/>
                  <a:moveTo>
                    <a:pt x="181834" y="102827"/>
                  </a:moveTo>
                  <a:lnTo>
                    <a:pt x="181834" y="108929"/>
                  </a:lnTo>
                  <a:lnTo>
                    <a:pt x="175429" y="108929"/>
                  </a:lnTo>
                  <a:lnTo>
                    <a:pt x="175429" y="102827"/>
                  </a:lnTo>
                  <a:close/>
                  <a:moveTo>
                    <a:pt x="188561" y="102827"/>
                  </a:moveTo>
                  <a:lnTo>
                    <a:pt x="188561" y="108929"/>
                  </a:lnTo>
                  <a:lnTo>
                    <a:pt x="182173" y="108929"/>
                  </a:lnTo>
                  <a:lnTo>
                    <a:pt x="182173" y="102827"/>
                  </a:lnTo>
                  <a:close/>
                  <a:moveTo>
                    <a:pt x="195288" y="102827"/>
                  </a:moveTo>
                  <a:lnTo>
                    <a:pt x="195288" y="108929"/>
                  </a:lnTo>
                  <a:lnTo>
                    <a:pt x="188900" y="108929"/>
                  </a:lnTo>
                  <a:lnTo>
                    <a:pt x="188900" y="102827"/>
                  </a:lnTo>
                  <a:close/>
                  <a:moveTo>
                    <a:pt x="202032" y="102827"/>
                  </a:moveTo>
                  <a:lnTo>
                    <a:pt x="202032" y="108929"/>
                  </a:lnTo>
                  <a:lnTo>
                    <a:pt x="195627" y="108929"/>
                  </a:lnTo>
                  <a:lnTo>
                    <a:pt x="195627" y="102827"/>
                  </a:lnTo>
                  <a:close/>
                  <a:moveTo>
                    <a:pt x="208759" y="102827"/>
                  </a:moveTo>
                  <a:lnTo>
                    <a:pt x="208759" y="108929"/>
                  </a:lnTo>
                  <a:lnTo>
                    <a:pt x="202371" y="108929"/>
                  </a:lnTo>
                  <a:lnTo>
                    <a:pt x="202371" y="102827"/>
                  </a:lnTo>
                  <a:close/>
                  <a:moveTo>
                    <a:pt x="215504" y="102827"/>
                  </a:moveTo>
                  <a:lnTo>
                    <a:pt x="215504" y="108929"/>
                  </a:lnTo>
                  <a:lnTo>
                    <a:pt x="209098" y="108929"/>
                  </a:lnTo>
                  <a:lnTo>
                    <a:pt x="209098" y="102827"/>
                  </a:lnTo>
                  <a:close/>
                  <a:moveTo>
                    <a:pt x="222230" y="102827"/>
                  </a:moveTo>
                  <a:lnTo>
                    <a:pt x="222230" y="108929"/>
                  </a:lnTo>
                  <a:lnTo>
                    <a:pt x="215843" y="108929"/>
                  </a:lnTo>
                  <a:lnTo>
                    <a:pt x="215843" y="102827"/>
                  </a:lnTo>
                  <a:close/>
                  <a:moveTo>
                    <a:pt x="228975" y="102827"/>
                  </a:moveTo>
                  <a:lnTo>
                    <a:pt x="228975" y="108929"/>
                  </a:lnTo>
                  <a:lnTo>
                    <a:pt x="222569" y="108929"/>
                  </a:lnTo>
                  <a:lnTo>
                    <a:pt x="222569" y="102827"/>
                  </a:lnTo>
                  <a:close/>
                  <a:moveTo>
                    <a:pt x="235701" y="102827"/>
                  </a:moveTo>
                  <a:lnTo>
                    <a:pt x="235701" y="108929"/>
                  </a:lnTo>
                  <a:lnTo>
                    <a:pt x="229296" y="108929"/>
                  </a:lnTo>
                  <a:lnTo>
                    <a:pt x="229296" y="102827"/>
                  </a:lnTo>
                  <a:close/>
                  <a:moveTo>
                    <a:pt x="242428" y="102827"/>
                  </a:moveTo>
                  <a:lnTo>
                    <a:pt x="242428" y="108929"/>
                  </a:lnTo>
                  <a:lnTo>
                    <a:pt x="236040" y="108929"/>
                  </a:lnTo>
                  <a:lnTo>
                    <a:pt x="236040" y="102827"/>
                  </a:lnTo>
                  <a:close/>
                  <a:moveTo>
                    <a:pt x="249173" y="102827"/>
                  </a:moveTo>
                  <a:lnTo>
                    <a:pt x="249173" y="108929"/>
                  </a:lnTo>
                  <a:lnTo>
                    <a:pt x="242767" y="108929"/>
                  </a:lnTo>
                  <a:lnTo>
                    <a:pt x="242767" y="102827"/>
                  </a:lnTo>
                  <a:close/>
                  <a:moveTo>
                    <a:pt x="255899" y="102827"/>
                  </a:moveTo>
                  <a:lnTo>
                    <a:pt x="255899" y="108929"/>
                  </a:lnTo>
                  <a:lnTo>
                    <a:pt x="249512" y="108929"/>
                  </a:lnTo>
                  <a:lnTo>
                    <a:pt x="249512" y="102827"/>
                  </a:lnTo>
                  <a:close/>
                  <a:moveTo>
                    <a:pt x="262644" y="102827"/>
                  </a:moveTo>
                  <a:lnTo>
                    <a:pt x="262644" y="108929"/>
                  </a:lnTo>
                  <a:lnTo>
                    <a:pt x="256238" y="108929"/>
                  </a:lnTo>
                  <a:lnTo>
                    <a:pt x="256238" y="102827"/>
                  </a:lnTo>
                  <a:close/>
                  <a:moveTo>
                    <a:pt x="269370" y="102827"/>
                  </a:moveTo>
                  <a:lnTo>
                    <a:pt x="269370" y="108929"/>
                  </a:lnTo>
                  <a:lnTo>
                    <a:pt x="262983" y="108929"/>
                  </a:lnTo>
                  <a:lnTo>
                    <a:pt x="262983" y="102827"/>
                  </a:lnTo>
                  <a:close/>
                  <a:moveTo>
                    <a:pt x="276115" y="102827"/>
                  </a:moveTo>
                  <a:lnTo>
                    <a:pt x="276115" y="108929"/>
                  </a:lnTo>
                  <a:lnTo>
                    <a:pt x="269709" y="108929"/>
                  </a:lnTo>
                  <a:lnTo>
                    <a:pt x="269709" y="102827"/>
                  </a:lnTo>
                  <a:close/>
                  <a:moveTo>
                    <a:pt x="282842" y="102827"/>
                  </a:moveTo>
                  <a:lnTo>
                    <a:pt x="282842" y="108929"/>
                  </a:lnTo>
                  <a:lnTo>
                    <a:pt x="276436" y="108929"/>
                  </a:lnTo>
                  <a:lnTo>
                    <a:pt x="276436" y="102827"/>
                  </a:lnTo>
                  <a:close/>
                  <a:moveTo>
                    <a:pt x="6745" y="109250"/>
                  </a:moveTo>
                  <a:lnTo>
                    <a:pt x="6745" y="115335"/>
                  </a:lnTo>
                  <a:lnTo>
                    <a:pt x="339" y="115335"/>
                  </a:lnTo>
                  <a:lnTo>
                    <a:pt x="339" y="109250"/>
                  </a:lnTo>
                  <a:close/>
                  <a:moveTo>
                    <a:pt x="13471" y="109250"/>
                  </a:moveTo>
                  <a:lnTo>
                    <a:pt x="13471" y="115335"/>
                  </a:lnTo>
                  <a:lnTo>
                    <a:pt x="7066" y="115335"/>
                  </a:lnTo>
                  <a:lnTo>
                    <a:pt x="7066" y="109250"/>
                  </a:lnTo>
                  <a:close/>
                  <a:moveTo>
                    <a:pt x="20198" y="109250"/>
                  </a:moveTo>
                  <a:lnTo>
                    <a:pt x="20198" y="115335"/>
                  </a:lnTo>
                  <a:lnTo>
                    <a:pt x="13810" y="115335"/>
                  </a:lnTo>
                  <a:lnTo>
                    <a:pt x="13810" y="109250"/>
                  </a:lnTo>
                  <a:close/>
                  <a:moveTo>
                    <a:pt x="26942" y="109250"/>
                  </a:moveTo>
                  <a:lnTo>
                    <a:pt x="26942" y="115335"/>
                  </a:lnTo>
                  <a:lnTo>
                    <a:pt x="20537" y="115335"/>
                  </a:lnTo>
                  <a:lnTo>
                    <a:pt x="20537" y="109250"/>
                  </a:lnTo>
                  <a:close/>
                  <a:moveTo>
                    <a:pt x="33669" y="109250"/>
                  </a:moveTo>
                  <a:lnTo>
                    <a:pt x="33669" y="115335"/>
                  </a:lnTo>
                  <a:lnTo>
                    <a:pt x="27281" y="115335"/>
                  </a:lnTo>
                  <a:lnTo>
                    <a:pt x="27281" y="109250"/>
                  </a:lnTo>
                  <a:close/>
                  <a:moveTo>
                    <a:pt x="40414" y="109250"/>
                  </a:moveTo>
                  <a:lnTo>
                    <a:pt x="40414" y="115335"/>
                  </a:lnTo>
                  <a:lnTo>
                    <a:pt x="34008" y="115335"/>
                  </a:lnTo>
                  <a:lnTo>
                    <a:pt x="34008" y="109250"/>
                  </a:lnTo>
                  <a:close/>
                  <a:moveTo>
                    <a:pt x="47140" y="109250"/>
                  </a:moveTo>
                  <a:lnTo>
                    <a:pt x="47140" y="115335"/>
                  </a:lnTo>
                  <a:lnTo>
                    <a:pt x="40753" y="115335"/>
                  </a:lnTo>
                  <a:lnTo>
                    <a:pt x="40753" y="109250"/>
                  </a:lnTo>
                  <a:close/>
                  <a:moveTo>
                    <a:pt x="53885" y="109250"/>
                  </a:moveTo>
                  <a:lnTo>
                    <a:pt x="53885" y="115335"/>
                  </a:lnTo>
                  <a:lnTo>
                    <a:pt x="47479" y="115335"/>
                  </a:lnTo>
                  <a:lnTo>
                    <a:pt x="47479" y="109250"/>
                  </a:lnTo>
                  <a:close/>
                  <a:moveTo>
                    <a:pt x="60611" y="109250"/>
                  </a:moveTo>
                  <a:lnTo>
                    <a:pt x="60611" y="115335"/>
                  </a:lnTo>
                  <a:lnTo>
                    <a:pt x="54206" y="115335"/>
                  </a:lnTo>
                  <a:lnTo>
                    <a:pt x="54206" y="109250"/>
                  </a:lnTo>
                  <a:close/>
                  <a:moveTo>
                    <a:pt x="67338" y="109250"/>
                  </a:moveTo>
                  <a:lnTo>
                    <a:pt x="67338" y="115335"/>
                  </a:lnTo>
                  <a:lnTo>
                    <a:pt x="60950" y="115335"/>
                  </a:lnTo>
                  <a:lnTo>
                    <a:pt x="60950" y="109250"/>
                  </a:lnTo>
                  <a:close/>
                  <a:moveTo>
                    <a:pt x="74083" y="109250"/>
                  </a:moveTo>
                  <a:lnTo>
                    <a:pt x="74083" y="115335"/>
                  </a:lnTo>
                  <a:lnTo>
                    <a:pt x="67677" y="115335"/>
                  </a:lnTo>
                  <a:lnTo>
                    <a:pt x="67677" y="109250"/>
                  </a:lnTo>
                  <a:close/>
                  <a:moveTo>
                    <a:pt x="80809" y="109250"/>
                  </a:moveTo>
                  <a:lnTo>
                    <a:pt x="80809" y="115335"/>
                  </a:lnTo>
                  <a:lnTo>
                    <a:pt x="74422" y="115335"/>
                  </a:lnTo>
                  <a:lnTo>
                    <a:pt x="74422" y="109250"/>
                  </a:lnTo>
                  <a:close/>
                  <a:moveTo>
                    <a:pt x="87554" y="109250"/>
                  </a:moveTo>
                  <a:lnTo>
                    <a:pt x="87554" y="115335"/>
                  </a:lnTo>
                  <a:lnTo>
                    <a:pt x="81148" y="115335"/>
                  </a:lnTo>
                  <a:lnTo>
                    <a:pt x="81148" y="109250"/>
                  </a:lnTo>
                  <a:close/>
                  <a:moveTo>
                    <a:pt x="94281" y="109250"/>
                  </a:moveTo>
                  <a:lnTo>
                    <a:pt x="94281" y="115335"/>
                  </a:lnTo>
                  <a:lnTo>
                    <a:pt x="87893" y="115335"/>
                  </a:lnTo>
                  <a:lnTo>
                    <a:pt x="87893" y="109250"/>
                  </a:lnTo>
                  <a:close/>
                  <a:moveTo>
                    <a:pt x="101007" y="109250"/>
                  </a:moveTo>
                  <a:lnTo>
                    <a:pt x="101007" y="115335"/>
                  </a:lnTo>
                  <a:lnTo>
                    <a:pt x="94620" y="115335"/>
                  </a:lnTo>
                  <a:lnTo>
                    <a:pt x="94620" y="109250"/>
                  </a:lnTo>
                  <a:close/>
                  <a:moveTo>
                    <a:pt x="107752" y="109250"/>
                  </a:moveTo>
                  <a:lnTo>
                    <a:pt x="107752" y="115335"/>
                  </a:lnTo>
                  <a:lnTo>
                    <a:pt x="101346" y="115335"/>
                  </a:lnTo>
                  <a:lnTo>
                    <a:pt x="101346" y="109250"/>
                  </a:lnTo>
                  <a:close/>
                  <a:moveTo>
                    <a:pt x="114478" y="109250"/>
                  </a:moveTo>
                  <a:lnTo>
                    <a:pt x="114478" y="115335"/>
                  </a:lnTo>
                  <a:lnTo>
                    <a:pt x="108091" y="115335"/>
                  </a:lnTo>
                  <a:lnTo>
                    <a:pt x="108091" y="109250"/>
                  </a:lnTo>
                  <a:close/>
                  <a:moveTo>
                    <a:pt x="121223" y="109250"/>
                  </a:moveTo>
                  <a:lnTo>
                    <a:pt x="121223" y="115335"/>
                  </a:lnTo>
                  <a:lnTo>
                    <a:pt x="114817" y="115335"/>
                  </a:lnTo>
                  <a:lnTo>
                    <a:pt x="114817" y="109250"/>
                  </a:lnTo>
                  <a:close/>
                  <a:moveTo>
                    <a:pt x="127950" y="109250"/>
                  </a:moveTo>
                  <a:lnTo>
                    <a:pt x="127950" y="115335"/>
                  </a:lnTo>
                  <a:lnTo>
                    <a:pt x="121562" y="115335"/>
                  </a:lnTo>
                  <a:lnTo>
                    <a:pt x="121562" y="109250"/>
                  </a:lnTo>
                  <a:close/>
                  <a:moveTo>
                    <a:pt x="134694" y="109250"/>
                  </a:moveTo>
                  <a:lnTo>
                    <a:pt x="134694" y="115335"/>
                  </a:lnTo>
                  <a:lnTo>
                    <a:pt x="128289" y="115335"/>
                  </a:lnTo>
                  <a:lnTo>
                    <a:pt x="128289" y="109250"/>
                  </a:lnTo>
                  <a:close/>
                  <a:moveTo>
                    <a:pt x="141421" y="109250"/>
                  </a:moveTo>
                  <a:lnTo>
                    <a:pt x="141421" y="115335"/>
                  </a:lnTo>
                  <a:lnTo>
                    <a:pt x="135033" y="115335"/>
                  </a:lnTo>
                  <a:lnTo>
                    <a:pt x="135033" y="109250"/>
                  </a:lnTo>
                  <a:close/>
                  <a:moveTo>
                    <a:pt x="148148" y="109250"/>
                  </a:moveTo>
                  <a:lnTo>
                    <a:pt x="148148" y="115335"/>
                  </a:lnTo>
                  <a:lnTo>
                    <a:pt x="141760" y="115335"/>
                  </a:lnTo>
                  <a:lnTo>
                    <a:pt x="141760" y="109250"/>
                  </a:lnTo>
                  <a:close/>
                  <a:moveTo>
                    <a:pt x="154892" y="109250"/>
                  </a:moveTo>
                  <a:lnTo>
                    <a:pt x="154892" y="115335"/>
                  </a:lnTo>
                  <a:lnTo>
                    <a:pt x="148487" y="115335"/>
                  </a:lnTo>
                  <a:lnTo>
                    <a:pt x="148487" y="109250"/>
                  </a:lnTo>
                  <a:close/>
                  <a:moveTo>
                    <a:pt x="161619" y="109250"/>
                  </a:moveTo>
                  <a:lnTo>
                    <a:pt x="161619" y="115335"/>
                  </a:lnTo>
                  <a:lnTo>
                    <a:pt x="155231" y="115335"/>
                  </a:lnTo>
                  <a:lnTo>
                    <a:pt x="155231" y="109250"/>
                  </a:lnTo>
                  <a:close/>
                  <a:moveTo>
                    <a:pt x="168363" y="109250"/>
                  </a:moveTo>
                  <a:lnTo>
                    <a:pt x="168363" y="115335"/>
                  </a:lnTo>
                  <a:lnTo>
                    <a:pt x="161958" y="115335"/>
                  </a:lnTo>
                  <a:lnTo>
                    <a:pt x="161958" y="109250"/>
                  </a:lnTo>
                  <a:close/>
                  <a:moveTo>
                    <a:pt x="175090" y="109250"/>
                  </a:moveTo>
                  <a:lnTo>
                    <a:pt x="175090" y="115335"/>
                  </a:lnTo>
                  <a:lnTo>
                    <a:pt x="168702" y="115335"/>
                  </a:lnTo>
                  <a:lnTo>
                    <a:pt x="168702" y="109250"/>
                  </a:lnTo>
                  <a:close/>
                  <a:moveTo>
                    <a:pt x="181834" y="109250"/>
                  </a:moveTo>
                  <a:lnTo>
                    <a:pt x="181834" y="115335"/>
                  </a:lnTo>
                  <a:lnTo>
                    <a:pt x="175429" y="115335"/>
                  </a:lnTo>
                  <a:lnTo>
                    <a:pt x="175429" y="109250"/>
                  </a:lnTo>
                  <a:close/>
                  <a:moveTo>
                    <a:pt x="188561" y="109250"/>
                  </a:moveTo>
                  <a:lnTo>
                    <a:pt x="188561" y="115335"/>
                  </a:lnTo>
                  <a:lnTo>
                    <a:pt x="182173" y="115335"/>
                  </a:lnTo>
                  <a:lnTo>
                    <a:pt x="182173" y="109250"/>
                  </a:lnTo>
                  <a:close/>
                  <a:moveTo>
                    <a:pt x="195288" y="109250"/>
                  </a:moveTo>
                  <a:lnTo>
                    <a:pt x="195288" y="115335"/>
                  </a:lnTo>
                  <a:lnTo>
                    <a:pt x="188900" y="115335"/>
                  </a:lnTo>
                  <a:lnTo>
                    <a:pt x="188900" y="109250"/>
                  </a:lnTo>
                  <a:close/>
                  <a:moveTo>
                    <a:pt x="202032" y="109250"/>
                  </a:moveTo>
                  <a:lnTo>
                    <a:pt x="202032" y="115335"/>
                  </a:lnTo>
                  <a:lnTo>
                    <a:pt x="195627" y="115335"/>
                  </a:lnTo>
                  <a:lnTo>
                    <a:pt x="195627" y="109250"/>
                  </a:lnTo>
                  <a:close/>
                  <a:moveTo>
                    <a:pt x="208759" y="109250"/>
                  </a:moveTo>
                  <a:lnTo>
                    <a:pt x="208759" y="115335"/>
                  </a:lnTo>
                  <a:lnTo>
                    <a:pt x="202371" y="115335"/>
                  </a:lnTo>
                  <a:lnTo>
                    <a:pt x="202371" y="109250"/>
                  </a:lnTo>
                  <a:close/>
                  <a:moveTo>
                    <a:pt x="215504" y="109250"/>
                  </a:moveTo>
                  <a:lnTo>
                    <a:pt x="215504" y="115335"/>
                  </a:lnTo>
                  <a:lnTo>
                    <a:pt x="209098" y="115335"/>
                  </a:lnTo>
                  <a:lnTo>
                    <a:pt x="209098" y="109250"/>
                  </a:lnTo>
                  <a:close/>
                  <a:moveTo>
                    <a:pt x="222230" y="109250"/>
                  </a:moveTo>
                  <a:lnTo>
                    <a:pt x="222230" y="115335"/>
                  </a:lnTo>
                  <a:lnTo>
                    <a:pt x="215843" y="115335"/>
                  </a:lnTo>
                  <a:lnTo>
                    <a:pt x="215843" y="109250"/>
                  </a:lnTo>
                  <a:close/>
                  <a:moveTo>
                    <a:pt x="228975" y="109250"/>
                  </a:moveTo>
                  <a:lnTo>
                    <a:pt x="228975" y="115335"/>
                  </a:lnTo>
                  <a:lnTo>
                    <a:pt x="222569" y="115335"/>
                  </a:lnTo>
                  <a:lnTo>
                    <a:pt x="222569" y="109250"/>
                  </a:lnTo>
                  <a:close/>
                  <a:moveTo>
                    <a:pt x="235701" y="109250"/>
                  </a:moveTo>
                  <a:lnTo>
                    <a:pt x="235701" y="115335"/>
                  </a:lnTo>
                  <a:lnTo>
                    <a:pt x="229296" y="115335"/>
                  </a:lnTo>
                  <a:lnTo>
                    <a:pt x="229296" y="109250"/>
                  </a:lnTo>
                  <a:close/>
                  <a:moveTo>
                    <a:pt x="242428" y="109250"/>
                  </a:moveTo>
                  <a:lnTo>
                    <a:pt x="242428" y="115335"/>
                  </a:lnTo>
                  <a:lnTo>
                    <a:pt x="236040" y="115335"/>
                  </a:lnTo>
                  <a:lnTo>
                    <a:pt x="236040" y="109250"/>
                  </a:lnTo>
                  <a:close/>
                  <a:moveTo>
                    <a:pt x="249173" y="109250"/>
                  </a:moveTo>
                  <a:lnTo>
                    <a:pt x="249173" y="115335"/>
                  </a:lnTo>
                  <a:lnTo>
                    <a:pt x="242767" y="115335"/>
                  </a:lnTo>
                  <a:lnTo>
                    <a:pt x="242767" y="109250"/>
                  </a:lnTo>
                  <a:close/>
                  <a:moveTo>
                    <a:pt x="255899" y="109250"/>
                  </a:moveTo>
                  <a:lnTo>
                    <a:pt x="255899" y="115335"/>
                  </a:lnTo>
                  <a:lnTo>
                    <a:pt x="249512" y="115335"/>
                  </a:lnTo>
                  <a:lnTo>
                    <a:pt x="249512" y="109250"/>
                  </a:lnTo>
                  <a:close/>
                  <a:moveTo>
                    <a:pt x="262644" y="109250"/>
                  </a:moveTo>
                  <a:lnTo>
                    <a:pt x="262644" y="115335"/>
                  </a:lnTo>
                  <a:lnTo>
                    <a:pt x="256238" y="115335"/>
                  </a:lnTo>
                  <a:lnTo>
                    <a:pt x="256238" y="109250"/>
                  </a:lnTo>
                  <a:close/>
                  <a:moveTo>
                    <a:pt x="269370" y="109250"/>
                  </a:moveTo>
                  <a:lnTo>
                    <a:pt x="269370" y="115335"/>
                  </a:lnTo>
                  <a:lnTo>
                    <a:pt x="262983" y="115335"/>
                  </a:lnTo>
                  <a:lnTo>
                    <a:pt x="262983" y="109250"/>
                  </a:lnTo>
                  <a:close/>
                  <a:moveTo>
                    <a:pt x="276115" y="109250"/>
                  </a:moveTo>
                  <a:lnTo>
                    <a:pt x="276115" y="115335"/>
                  </a:lnTo>
                  <a:lnTo>
                    <a:pt x="269709" y="115335"/>
                  </a:lnTo>
                  <a:lnTo>
                    <a:pt x="269709" y="109250"/>
                  </a:lnTo>
                  <a:close/>
                  <a:moveTo>
                    <a:pt x="282842" y="109250"/>
                  </a:moveTo>
                  <a:lnTo>
                    <a:pt x="282842" y="115335"/>
                  </a:lnTo>
                  <a:lnTo>
                    <a:pt x="276436" y="115335"/>
                  </a:lnTo>
                  <a:lnTo>
                    <a:pt x="276436" y="109250"/>
                  </a:lnTo>
                  <a:close/>
                  <a:moveTo>
                    <a:pt x="6745" y="115656"/>
                  </a:moveTo>
                  <a:lnTo>
                    <a:pt x="6745" y="121740"/>
                  </a:lnTo>
                  <a:lnTo>
                    <a:pt x="339" y="121740"/>
                  </a:lnTo>
                  <a:lnTo>
                    <a:pt x="339" y="115656"/>
                  </a:lnTo>
                  <a:close/>
                  <a:moveTo>
                    <a:pt x="13471" y="115656"/>
                  </a:moveTo>
                  <a:lnTo>
                    <a:pt x="13471" y="121740"/>
                  </a:lnTo>
                  <a:lnTo>
                    <a:pt x="7066" y="121740"/>
                  </a:lnTo>
                  <a:lnTo>
                    <a:pt x="7066" y="115656"/>
                  </a:lnTo>
                  <a:close/>
                  <a:moveTo>
                    <a:pt x="20198" y="115656"/>
                  </a:moveTo>
                  <a:lnTo>
                    <a:pt x="20198" y="121740"/>
                  </a:lnTo>
                  <a:lnTo>
                    <a:pt x="13810" y="121740"/>
                  </a:lnTo>
                  <a:lnTo>
                    <a:pt x="13810" y="115656"/>
                  </a:lnTo>
                  <a:close/>
                  <a:moveTo>
                    <a:pt x="26942" y="115656"/>
                  </a:moveTo>
                  <a:lnTo>
                    <a:pt x="26942" y="121740"/>
                  </a:lnTo>
                  <a:lnTo>
                    <a:pt x="20537" y="121740"/>
                  </a:lnTo>
                  <a:lnTo>
                    <a:pt x="20537" y="115656"/>
                  </a:lnTo>
                  <a:close/>
                  <a:moveTo>
                    <a:pt x="33669" y="115656"/>
                  </a:moveTo>
                  <a:lnTo>
                    <a:pt x="33669" y="121740"/>
                  </a:lnTo>
                  <a:lnTo>
                    <a:pt x="27281" y="121740"/>
                  </a:lnTo>
                  <a:lnTo>
                    <a:pt x="27281" y="115656"/>
                  </a:lnTo>
                  <a:close/>
                  <a:moveTo>
                    <a:pt x="40414" y="115656"/>
                  </a:moveTo>
                  <a:lnTo>
                    <a:pt x="40414" y="121740"/>
                  </a:lnTo>
                  <a:lnTo>
                    <a:pt x="34008" y="121740"/>
                  </a:lnTo>
                  <a:lnTo>
                    <a:pt x="34008" y="115656"/>
                  </a:lnTo>
                  <a:close/>
                  <a:moveTo>
                    <a:pt x="47140" y="115656"/>
                  </a:moveTo>
                  <a:lnTo>
                    <a:pt x="47140" y="121740"/>
                  </a:lnTo>
                  <a:lnTo>
                    <a:pt x="40753" y="121740"/>
                  </a:lnTo>
                  <a:lnTo>
                    <a:pt x="40753" y="115656"/>
                  </a:lnTo>
                  <a:close/>
                  <a:moveTo>
                    <a:pt x="53885" y="115656"/>
                  </a:moveTo>
                  <a:lnTo>
                    <a:pt x="53885" y="121740"/>
                  </a:lnTo>
                  <a:lnTo>
                    <a:pt x="47479" y="121740"/>
                  </a:lnTo>
                  <a:lnTo>
                    <a:pt x="47479" y="115656"/>
                  </a:lnTo>
                  <a:close/>
                  <a:moveTo>
                    <a:pt x="60611" y="115656"/>
                  </a:moveTo>
                  <a:lnTo>
                    <a:pt x="60611" y="121740"/>
                  </a:lnTo>
                  <a:lnTo>
                    <a:pt x="54206" y="121740"/>
                  </a:lnTo>
                  <a:lnTo>
                    <a:pt x="54206" y="115656"/>
                  </a:lnTo>
                  <a:close/>
                  <a:moveTo>
                    <a:pt x="67338" y="115656"/>
                  </a:moveTo>
                  <a:lnTo>
                    <a:pt x="67338" y="121740"/>
                  </a:lnTo>
                  <a:lnTo>
                    <a:pt x="60950" y="121740"/>
                  </a:lnTo>
                  <a:lnTo>
                    <a:pt x="60950" y="115656"/>
                  </a:lnTo>
                  <a:close/>
                  <a:moveTo>
                    <a:pt x="74083" y="115656"/>
                  </a:moveTo>
                  <a:lnTo>
                    <a:pt x="74083" y="121740"/>
                  </a:lnTo>
                  <a:lnTo>
                    <a:pt x="67677" y="121740"/>
                  </a:lnTo>
                  <a:lnTo>
                    <a:pt x="67677" y="115656"/>
                  </a:lnTo>
                  <a:close/>
                  <a:moveTo>
                    <a:pt x="80809" y="115656"/>
                  </a:moveTo>
                  <a:lnTo>
                    <a:pt x="80809" y="121740"/>
                  </a:lnTo>
                  <a:lnTo>
                    <a:pt x="74422" y="121740"/>
                  </a:lnTo>
                  <a:lnTo>
                    <a:pt x="74422" y="115656"/>
                  </a:lnTo>
                  <a:close/>
                  <a:moveTo>
                    <a:pt x="87554" y="115656"/>
                  </a:moveTo>
                  <a:lnTo>
                    <a:pt x="87554" y="121740"/>
                  </a:lnTo>
                  <a:lnTo>
                    <a:pt x="81148" y="121740"/>
                  </a:lnTo>
                  <a:lnTo>
                    <a:pt x="81148" y="115656"/>
                  </a:lnTo>
                  <a:close/>
                  <a:moveTo>
                    <a:pt x="94281" y="115656"/>
                  </a:moveTo>
                  <a:lnTo>
                    <a:pt x="94281" y="121740"/>
                  </a:lnTo>
                  <a:lnTo>
                    <a:pt x="87893" y="121740"/>
                  </a:lnTo>
                  <a:lnTo>
                    <a:pt x="87893" y="115656"/>
                  </a:lnTo>
                  <a:close/>
                  <a:moveTo>
                    <a:pt x="101007" y="115656"/>
                  </a:moveTo>
                  <a:lnTo>
                    <a:pt x="101007" y="121740"/>
                  </a:lnTo>
                  <a:lnTo>
                    <a:pt x="94620" y="121740"/>
                  </a:lnTo>
                  <a:lnTo>
                    <a:pt x="94620" y="115656"/>
                  </a:lnTo>
                  <a:close/>
                  <a:moveTo>
                    <a:pt x="107752" y="115656"/>
                  </a:moveTo>
                  <a:lnTo>
                    <a:pt x="107752" y="121740"/>
                  </a:lnTo>
                  <a:lnTo>
                    <a:pt x="101346" y="121740"/>
                  </a:lnTo>
                  <a:lnTo>
                    <a:pt x="101346" y="115656"/>
                  </a:lnTo>
                  <a:close/>
                  <a:moveTo>
                    <a:pt x="114478" y="115656"/>
                  </a:moveTo>
                  <a:lnTo>
                    <a:pt x="114478" y="121740"/>
                  </a:lnTo>
                  <a:lnTo>
                    <a:pt x="108091" y="121740"/>
                  </a:lnTo>
                  <a:lnTo>
                    <a:pt x="108091" y="115656"/>
                  </a:lnTo>
                  <a:close/>
                  <a:moveTo>
                    <a:pt x="121223" y="115656"/>
                  </a:moveTo>
                  <a:lnTo>
                    <a:pt x="121223" y="121740"/>
                  </a:lnTo>
                  <a:lnTo>
                    <a:pt x="114817" y="121740"/>
                  </a:lnTo>
                  <a:lnTo>
                    <a:pt x="114817" y="115656"/>
                  </a:lnTo>
                  <a:close/>
                  <a:moveTo>
                    <a:pt x="127950" y="115656"/>
                  </a:moveTo>
                  <a:lnTo>
                    <a:pt x="127950" y="121740"/>
                  </a:lnTo>
                  <a:lnTo>
                    <a:pt x="121562" y="121740"/>
                  </a:lnTo>
                  <a:lnTo>
                    <a:pt x="121562" y="115656"/>
                  </a:lnTo>
                  <a:close/>
                  <a:moveTo>
                    <a:pt x="134694" y="115656"/>
                  </a:moveTo>
                  <a:lnTo>
                    <a:pt x="134694" y="121740"/>
                  </a:lnTo>
                  <a:lnTo>
                    <a:pt x="128289" y="121740"/>
                  </a:lnTo>
                  <a:lnTo>
                    <a:pt x="128289" y="115656"/>
                  </a:lnTo>
                  <a:close/>
                  <a:moveTo>
                    <a:pt x="141421" y="115656"/>
                  </a:moveTo>
                  <a:lnTo>
                    <a:pt x="141421" y="121740"/>
                  </a:lnTo>
                  <a:lnTo>
                    <a:pt x="135033" y="121740"/>
                  </a:lnTo>
                  <a:lnTo>
                    <a:pt x="135033" y="115656"/>
                  </a:lnTo>
                  <a:close/>
                  <a:moveTo>
                    <a:pt x="148148" y="115656"/>
                  </a:moveTo>
                  <a:lnTo>
                    <a:pt x="148148" y="121740"/>
                  </a:lnTo>
                  <a:lnTo>
                    <a:pt x="141760" y="121740"/>
                  </a:lnTo>
                  <a:lnTo>
                    <a:pt x="141760" y="115656"/>
                  </a:lnTo>
                  <a:close/>
                  <a:moveTo>
                    <a:pt x="154892" y="115656"/>
                  </a:moveTo>
                  <a:lnTo>
                    <a:pt x="154892" y="121740"/>
                  </a:lnTo>
                  <a:lnTo>
                    <a:pt x="148487" y="121740"/>
                  </a:lnTo>
                  <a:lnTo>
                    <a:pt x="148487" y="115656"/>
                  </a:lnTo>
                  <a:close/>
                  <a:moveTo>
                    <a:pt x="161619" y="115656"/>
                  </a:moveTo>
                  <a:lnTo>
                    <a:pt x="161619" y="121740"/>
                  </a:lnTo>
                  <a:lnTo>
                    <a:pt x="155231" y="121740"/>
                  </a:lnTo>
                  <a:lnTo>
                    <a:pt x="155231" y="115656"/>
                  </a:lnTo>
                  <a:close/>
                  <a:moveTo>
                    <a:pt x="168363" y="115656"/>
                  </a:moveTo>
                  <a:lnTo>
                    <a:pt x="168363" y="121740"/>
                  </a:lnTo>
                  <a:lnTo>
                    <a:pt x="161958" y="121740"/>
                  </a:lnTo>
                  <a:lnTo>
                    <a:pt x="161958" y="115656"/>
                  </a:lnTo>
                  <a:close/>
                  <a:moveTo>
                    <a:pt x="175090" y="115656"/>
                  </a:moveTo>
                  <a:lnTo>
                    <a:pt x="175090" y="121740"/>
                  </a:lnTo>
                  <a:lnTo>
                    <a:pt x="168702" y="121740"/>
                  </a:lnTo>
                  <a:lnTo>
                    <a:pt x="168702" y="115656"/>
                  </a:lnTo>
                  <a:close/>
                  <a:moveTo>
                    <a:pt x="181834" y="115656"/>
                  </a:moveTo>
                  <a:lnTo>
                    <a:pt x="181834" y="121740"/>
                  </a:lnTo>
                  <a:lnTo>
                    <a:pt x="175429" y="121740"/>
                  </a:lnTo>
                  <a:lnTo>
                    <a:pt x="175429" y="115656"/>
                  </a:lnTo>
                  <a:close/>
                  <a:moveTo>
                    <a:pt x="188561" y="115656"/>
                  </a:moveTo>
                  <a:lnTo>
                    <a:pt x="188561" y="121740"/>
                  </a:lnTo>
                  <a:lnTo>
                    <a:pt x="182173" y="121740"/>
                  </a:lnTo>
                  <a:lnTo>
                    <a:pt x="182173" y="115656"/>
                  </a:lnTo>
                  <a:close/>
                  <a:moveTo>
                    <a:pt x="195288" y="115656"/>
                  </a:moveTo>
                  <a:lnTo>
                    <a:pt x="195288" y="121740"/>
                  </a:lnTo>
                  <a:lnTo>
                    <a:pt x="188900" y="121740"/>
                  </a:lnTo>
                  <a:lnTo>
                    <a:pt x="188900" y="115656"/>
                  </a:lnTo>
                  <a:close/>
                  <a:moveTo>
                    <a:pt x="202032" y="115656"/>
                  </a:moveTo>
                  <a:lnTo>
                    <a:pt x="202032" y="121740"/>
                  </a:lnTo>
                  <a:lnTo>
                    <a:pt x="195627" y="121740"/>
                  </a:lnTo>
                  <a:lnTo>
                    <a:pt x="195627" y="115656"/>
                  </a:lnTo>
                  <a:close/>
                  <a:moveTo>
                    <a:pt x="208759" y="115656"/>
                  </a:moveTo>
                  <a:lnTo>
                    <a:pt x="208759" y="121740"/>
                  </a:lnTo>
                  <a:lnTo>
                    <a:pt x="202371" y="121740"/>
                  </a:lnTo>
                  <a:lnTo>
                    <a:pt x="202371" y="115656"/>
                  </a:lnTo>
                  <a:close/>
                  <a:moveTo>
                    <a:pt x="215504" y="115656"/>
                  </a:moveTo>
                  <a:lnTo>
                    <a:pt x="215504" y="121740"/>
                  </a:lnTo>
                  <a:lnTo>
                    <a:pt x="209098" y="121740"/>
                  </a:lnTo>
                  <a:lnTo>
                    <a:pt x="209098" y="115656"/>
                  </a:lnTo>
                  <a:close/>
                  <a:moveTo>
                    <a:pt x="222230" y="115656"/>
                  </a:moveTo>
                  <a:lnTo>
                    <a:pt x="222230" y="121740"/>
                  </a:lnTo>
                  <a:lnTo>
                    <a:pt x="215843" y="121740"/>
                  </a:lnTo>
                  <a:lnTo>
                    <a:pt x="215843" y="115656"/>
                  </a:lnTo>
                  <a:close/>
                  <a:moveTo>
                    <a:pt x="228975" y="115656"/>
                  </a:moveTo>
                  <a:lnTo>
                    <a:pt x="228975" y="121740"/>
                  </a:lnTo>
                  <a:lnTo>
                    <a:pt x="222569" y="121740"/>
                  </a:lnTo>
                  <a:lnTo>
                    <a:pt x="222569" y="115656"/>
                  </a:lnTo>
                  <a:close/>
                  <a:moveTo>
                    <a:pt x="235701" y="115656"/>
                  </a:moveTo>
                  <a:lnTo>
                    <a:pt x="235701" y="121740"/>
                  </a:lnTo>
                  <a:lnTo>
                    <a:pt x="229296" y="121740"/>
                  </a:lnTo>
                  <a:lnTo>
                    <a:pt x="229296" y="115656"/>
                  </a:lnTo>
                  <a:close/>
                  <a:moveTo>
                    <a:pt x="242428" y="115656"/>
                  </a:moveTo>
                  <a:lnTo>
                    <a:pt x="242428" y="121740"/>
                  </a:lnTo>
                  <a:lnTo>
                    <a:pt x="236040" y="121740"/>
                  </a:lnTo>
                  <a:lnTo>
                    <a:pt x="236040" y="115656"/>
                  </a:lnTo>
                  <a:close/>
                  <a:moveTo>
                    <a:pt x="249173" y="115656"/>
                  </a:moveTo>
                  <a:lnTo>
                    <a:pt x="249173" y="121740"/>
                  </a:lnTo>
                  <a:lnTo>
                    <a:pt x="242767" y="121740"/>
                  </a:lnTo>
                  <a:lnTo>
                    <a:pt x="242767" y="115656"/>
                  </a:lnTo>
                  <a:close/>
                  <a:moveTo>
                    <a:pt x="255899" y="115656"/>
                  </a:moveTo>
                  <a:lnTo>
                    <a:pt x="255899" y="121740"/>
                  </a:lnTo>
                  <a:lnTo>
                    <a:pt x="249512" y="121740"/>
                  </a:lnTo>
                  <a:lnTo>
                    <a:pt x="249512" y="115656"/>
                  </a:lnTo>
                  <a:close/>
                  <a:moveTo>
                    <a:pt x="262644" y="115656"/>
                  </a:moveTo>
                  <a:lnTo>
                    <a:pt x="262644" y="121740"/>
                  </a:lnTo>
                  <a:lnTo>
                    <a:pt x="256238" y="121740"/>
                  </a:lnTo>
                  <a:lnTo>
                    <a:pt x="256238" y="115656"/>
                  </a:lnTo>
                  <a:close/>
                  <a:moveTo>
                    <a:pt x="269370" y="115656"/>
                  </a:moveTo>
                  <a:lnTo>
                    <a:pt x="269370" y="121740"/>
                  </a:lnTo>
                  <a:lnTo>
                    <a:pt x="262983" y="121740"/>
                  </a:lnTo>
                  <a:lnTo>
                    <a:pt x="262983" y="115656"/>
                  </a:lnTo>
                  <a:close/>
                  <a:moveTo>
                    <a:pt x="276115" y="115656"/>
                  </a:moveTo>
                  <a:lnTo>
                    <a:pt x="276115" y="121740"/>
                  </a:lnTo>
                  <a:lnTo>
                    <a:pt x="269709" y="121740"/>
                  </a:lnTo>
                  <a:lnTo>
                    <a:pt x="269709" y="115656"/>
                  </a:lnTo>
                  <a:close/>
                  <a:moveTo>
                    <a:pt x="282842" y="115656"/>
                  </a:moveTo>
                  <a:lnTo>
                    <a:pt x="282842" y="121740"/>
                  </a:lnTo>
                  <a:lnTo>
                    <a:pt x="276436" y="121740"/>
                  </a:lnTo>
                  <a:lnTo>
                    <a:pt x="276436" y="115656"/>
                  </a:lnTo>
                  <a:close/>
                  <a:moveTo>
                    <a:pt x="6745" y="122061"/>
                  </a:moveTo>
                  <a:lnTo>
                    <a:pt x="6745" y="128146"/>
                  </a:lnTo>
                  <a:lnTo>
                    <a:pt x="339" y="128146"/>
                  </a:lnTo>
                  <a:lnTo>
                    <a:pt x="339" y="122061"/>
                  </a:lnTo>
                  <a:close/>
                  <a:moveTo>
                    <a:pt x="13471" y="122061"/>
                  </a:moveTo>
                  <a:lnTo>
                    <a:pt x="13471" y="128146"/>
                  </a:lnTo>
                  <a:lnTo>
                    <a:pt x="7066" y="128146"/>
                  </a:lnTo>
                  <a:lnTo>
                    <a:pt x="7066" y="122061"/>
                  </a:lnTo>
                  <a:close/>
                  <a:moveTo>
                    <a:pt x="20198" y="122061"/>
                  </a:moveTo>
                  <a:lnTo>
                    <a:pt x="20198" y="128146"/>
                  </a:lnTo>
                  <a:lnTo>
                    <a:pt x="13810" y="128146"/>
                  </a:lnTo>
                  <a:lnTo>
                    <a:pt x="13810" y="122061"/>
                  </a:lnTo>
                  <a:close/>
                  <a:moveTo>
                    <a:pt x="26942" y="122061"/>
                  </a:moveTo>
                  <a:lnTo>
                    <a:pt x="26942" y="128146"/>
                  </a:lnTo>
                  <a:lnTo>
                    <a:pt x="20537" y="128146"/>
                  </a:lnTo>
                  <a:lnTo>
                    <a:pt x="20537" y="122061"/>
                  </a:lnTo>
                  <a:close/>
                  <a:moveTo>
                    <a:pt x="33669" y="122061"/>
                  </a:moveTo>
                  <a:lnTo>
                    <a:pt x="33669" y="128146"/>
                  </a:lnTo>
                  <a:lnTo>
                    <a:pt x="27281" y="128146"/>
                  </a:lnTo>
                  <a:lnTo>
                    <a:pt x="27281" y="122061"/>
                  </a:lnTo>
                  <a:close/>
                  <a:moveTo>
                    <a:pt x="40414" y="122061"/>
                  </a:moveTo>
                  <a:lnTo>
                    <a:pt x="40414" y="128146"/>
                  </a:lnTo>
                  <a:lnTo>
                    <a:pt x="34008" y="128146"/>
                  </a:lnTo>
                  <a:lnTo>
                    <a:pt x="34008" y="122061"/>
                  </a:lnTo>
                  <a:close/>
                  <a:moveTo>
                    <a:pt x="47140" y="122061"/>
                  </a:moveTo>
                  <a:lnTo>
                    <a:pt x="47140" y="128146"/>
                  </a:lnTo>
                  <a:lnTo>
                    <a:pt x="40753" y="128146"/>
                  </a:lnTo>
                  <a:lnTo>
                    <a:pt x="40753" y="122061"/>
                  </a:lnTo>
                  <a:close/>
                  <a:moveTo>
                    <a:pt x="53885" y="122061"/>
                  </a:moveTo>
                  <a:lnTo>
                    <a:pt x="53885" y="128146"/>
                  </a:lnTo>
                  <a:lnTo>
                    <a:pt x="47479" y="128146"/>
                  </a:lnTo>
                  <a:lnTo>
                    <a:pt x="47479" y="122061"/>
                  </a:lnTo>
                  <a:close/>
                  <a:moveTo>
                    <a:pt x="60611" y="122061"/>
                  </a:moveTo>
                  <a:lnTo>
                    <a:pt x="60611" y="128146"/>
                  </a:lnTo>
                  <a:lnTo>
                    <a:pt x="54206" y="128146"/>
                  </a:lnTo>
                  <a:lnTo>
                    <a:pt x="54206" y="122061"/>
                  </a:lnTo>
                  <a:close/>
                  <a:moveTo>
                    <a:pt x="67338" y="122061"/>
                  </a:moveTo>
                  <a:lnTo>
                    <a:pt x="67338" y="128146"/>
                  </a:lnTo>
                  <a:lnTo>
                    <a:pt x="60950" y="128146"/>
                  </a:lnTo>
                  <a:lnTo>
                    <a:pt x="60950" y="122061"/>
                  </a:lnTo>
                  <a:close/>
                  <a:moveTo>
                    <a:pt x="74083" y="122061"/>
                  </a:moveTo>
                  <a:lnTo>
                    <a:pt x="74083" y="128146"/>
                  </a:lnTo>
                  <a:lnTo>
                    <a:pt x="67677" y="128146"/>
                  </a:lnTo>
                  <a:lnTo>
                    <a:pt x="67677" y="122061"/>
                  </a:lnTo>
                  <a:close/>
                  <a:moveTo>
                    <a:pt x="80809" y="122061"/>
                  </a:moveTo>
                  <a:lnTo>
                    <a:pt x="80809" y="128146"/>
                  </a:lnTo>
                  <a:lnTo>
                    <a:pt x="74422" y="128146"/>
                  </a:lnTo>
                  <a:lnTo>
                    <a:pt x="74422" y="122061"/>
                  </a:lnTo>
                  <a:close/>
                  <a:moveTo>
                    <a:pt x="87554" y="122061"/>
                  </a:moveTo>
                  <a:lnTo>
                    <a:pt x="87554" y="128146"/>
                  </a:lnTo>
                  <a:lnTo>
                    <a:pt x="81148" y="128146"/>
                  </a:lnTo>
                  <a:lnTo>
                    <a:pt x="81148" y="122061"/>
                  </a:lnTo>
                  <a:close/>
                  <a:moveTo>
                    <a:pt x="94281" y="122061"/>
                  </a:moveTo>
                  <a:lnTo>
                    <a:pt x="94281" y="128146"/>
                  </a:lnTo>
                  <a:lnTo>
                    <a:pt x="87893" y="128146"/>
                  </a:lnTo>
                  <a:lnTo>
                    <a:pt x="87893" y="122061"/>
                  </a:lnTo>
                  <a:close/>
                  <a:moveTo>
                    <a:pt x="101007" y="122061"/>
                  </a:moveTo>
                  <a:lnTo>
                    <a:pt x="101007" y="128146"/>
                  </a:lnTo>
                  <a:lnTo>
                    <a:pt x="94620" y="128146"/>
                  </a:lnTo>
                  <a:lnTo>
                    <a:pt x="94620" y="122061"/>
                  </a:lnTo>
                  <a:close/>
                  <a:moveTo>
                    <a:pt x="107752" y="122061"/>
                  </a:moveTo>
                  <a:lnTo>
                    <a:pt x="107752" y="128146"/>
                  </a:lnTo>
                  <a:lnTo>
                    <a:pt x="101346" y="128146"/>
                  </a:lnTo>
                  <a:lnTo>
                    <a:pt x="101346" y="122061"/>
                  </a:lnTo>
                  <a:close/>
                  <a:moveTo>
                    <a:pt x="114478" y="122061"/>
                  </a:moveTo>
                  <a:lnTo>
                    <a:pt x="114478" y="128146"/>
                  </a:lnTo>
                  <a:lnTo>
                    <a:pt x="108091" y="128146"/>
                  </a:lnTo>
                  <a:lnTo>
                    <a:pt x="108091" y="122061"/>
                  </a:lnTo>
                  <a:close/>
                  <a:moveTo>
                    <a:pt x="121223" y="122061"/>
                  </a:moveTo>
                  <a:lnTo>
                    <a:pt x="121223" y="128146"/>
                  </a:lnTo>
                  <a:lnTo>
                    <a:pt x="114817" y="128146"/>
                  </a:lnTo>
                  <a:lnTo>
                    <a:pt x="114817" y="122061"/>
                  </a:lnTo>
                  <a:close/>
                  <a:moveTo>
                    <a:pt x="127950" y="122061"/>
                  </a:moveTo>
                  <a:lnTo>
                    <a:pt x="127950" y="128146"/>
                  </a:lnTo>
                  <a:lnTo>
                    <a:pt x="121562" y="128146"/>
                  </a:lnTo>
                  <a:lnTo>
                    <a:pt x="121562" y="122061"/>
                  </a:lnTo>
                  <a:close/>
                  <a:moveTo>
                    <a:pt x="134694" y="122061"/>
                  </a:moveTo>
                  <a:lnTo>
                    <a:pt x="134694" y="128146"/>
                  </a:lnTo>
                  <a:lnTo>
                    <a:pt x="128289" y="128146"/>
                  </a:lnTo>
                  <a:lnTo>
                    <a:pt x="128289" y="122061"/>
                  </a:lnTo>
                  <a:close/>
                  <a:moveTo>
                    <a:pt x="141421" y="122061"/>
                  </a:moveTo>
                  <a:lnTo>
                    <a:pt x="141421" y="128146"/>
                  </a:lnTo>
                  <a:lnTo>
                    <a:pt x="135033" y="128146"/>
                  </a:lnTo>
                  <a:lnTo>
                    <a:pt x="135033" y="122061"/>
                  </a:lnTo>
                  <a:close/>
                  <a:moveTo>
                    <a:pt x="148148" y="122061"/>
                  </a:moveTo>
                  <a:lnTo>
                    <a:pt x="148148" y="128146"/>
                  </a:lnTo>
                  <a:lnTo>
                    <a:pt x="141760" y="128146"/>
                  </a:lnTo>
                  <a:lnTo>
                    <a:pt x="141760" y="122061"/>
                  </a:lnTo>
                  <a:close/>
                  <a:moveTo>
                    <a:pt x="154892" y="122061"/>
                  </a:moveTo>
                  <a:lnTo>
                    <a:pt x="154892" y="128146"/>
                  </a:lnTo>
                  <a:lnTo>
                    <a:pt x="148487" y="128146"/>
                  </a:lnTo>
                  <a:lnTo>
                    <a:pt x="148487" y="122061"/>
                  </a:lnTo>
                  <a:close/>
                  <a:moveTo>
                    <a:pt x="161619" y="122061"/>
                  </a:moveTo>
                  <a:lnTo>
                    <a:pt x="161619" y="128146"/>
                  </a:lnTo>
                  <a:lnTo>
                    <a:pt x="155231" y="128146"/>
                  </a:lnTo>
                  <a:lnTo>
                    <a:pt x="155231" y="122061"/>
                  </a:lnTo>
                  <a:close/>
                  <a:moveTo>
                    <a:pt x="168363" y="122061"/>
                  </a:moveTo>
                  <a:lnTo>
                    <a:pt x="168363" y="128146"/>
                  </a:lnTo>
                  <a:lnTo>
                    <a:pt x="161958" y="128146"/>
                  </a:lnTo>
                  <a:lnTo>
                    <a:pt x="161958" y="122061"/>
                  </a:lnTo>
                  <a:close/>
                  <a:moveTo>
                    <a:pt x="175090" y="122061"/>
                  </a:moveTo>
                  <a:lnTo>
                    <a:pt x="175090" y="128146"/>
                  </a:lnTo>
                  <a:lnTo>
                    <a:pt x="168702" y="128146"/>
                  </a:lnTo>
                  <a:lnTo>
                    <a:pt x="168702" y="122061"/>
                  </a:lnTo>
                  <a:close/>
                  <a:moveTo>
                    <a:pt x="181834" y="122061"/>
                  </a:moveTo>
                  <a:lnTo>
                    <a:pt x="181834" y="128146"/>
                  </a:lnTo>
                  <a:lnTo>
                    <a:pt x="175429" y="128146"/>
                  </a:lnTo>
                  <a:lnTo>
                    <a:pt x="175429" y="122061"/>
                  </a:lnTo>
                  <a:close/>
                  <a:moveTo>
                    <a:pt x="188561" y="122061"/>
                  </a:moveTo>
                  <a:lnTo>
                    <a:pt x="188561" y="128146"/>
                  </a:lnTo>
                  <a:lnTo>
                    <a:pt x="182173" y="128146"/>
                  </a:lnTo>
                  <a:lnTo>
                    <a:pt x="182173" y="122061"/>
                  </a:lnTo>
                  <a:close/>
                  <a:moveTo>
                    <a:pt x="195288" y="122061"/>
                  </a:moveTo>
                  <a:lnTo>
                    <a:pt x="195288" y="128146"/>
                  </a:lnTo>
                  <a:lnTo>
                    <a:pt x="188900" y="128146"/>
                  </a:lnTo>
                  <a:lnTo>
                    <a:pt x="188900" y="122061"/>
                  </a:lnTo>
                  <a:close/>
                  <a:moveTo>
                    <a:pt x="202032" y="122061"/>
                  </a:moveTo>
                  <a:lnTo>
                    <a:pt x="202032" y="128146"/>
                  </a:lnTo>
                  <a:lnTo>
                    <a:pt x="195627" y="128146"/>
                  </a:lnTo>
                  <a:lnTo>
                    <a:pt x="195627" y="122061"/>
                  </a:lnTo>
                  <a:close/>
                  <a:moveTo>
                    <a:pt x="208759" y="122061"/>
                  </a:moveTo>
                  <a:lnTo>
                    <a:pt x="208759" y="128146"/>
                  </a:lnTo>
                  <a:lnTo>
                    <a:pt x="202371" y="128146"/>
                  </a:lnTo>
                  <a:lnTo>
                    <a:pt x="202371" y="122061"/>
                  </a:lnTo>
                  <a:close/>
                  <a:moveTo>
                    <a:pt x="215504" y="122061"/>
                  </a:moveTo>
                  <a:lnTo>
                    <a:pt x="215504" y="128146"/>
                  </a:lnTo>
                  <a:lnTo>
                    <a:pt x="209098" y="128146"/>
                  </a:lnTo>
                  <a:lnTo>
                    <a:pt x="209098" y="122061"/>
                  </a:lnTo>
                  <a:close/>
                  <a:moveTo>
                    <a:pt x="222230" y="122061"/>
                  </a:moveTo>
                  <a:lnTo>
                    <a:pt x="222230" y="128146"/>
                  </a:lnTo>
                  <a:lnTo>
                    <a:pt x="215843" y="128146"/>
                  </a:lnTo>
                  <a:lnTo>
                    <a:pt x="215843" y="122061"/>
                  </a:lnTo>
                  <a:close/>
                  <a:moveTo>
                    <a:pt x="228975" y="122061"/>
                  </a:moveTo>
                  <a:lnTo>
                    <a:pt x="228975" y="128146"/>
                  </a:lnTo>
                  <a:lnTo>
                    <a:pt x="222569" y="128146"/>
                  </a:lnTo>
                  <a:lnTo>
                    <a:pt x="222569" y="122061"/>
                  </a:lnTo>
                  <a:close/>
                  <a:moveTo>
                    <a:pt x="235701" y="122061"/>
                  </a:moveTo>
                  <a:lnTo>
                    <a:pt x="235701" y="128146"/>
                  </a:lnTo>
                  <a:lnTo>
                    <a:pt x="229296" y="128146"/>
                  </a:lnTo>
                  <a:lnTo>
                    <a:pt x="229296" y="122061"/>
                  </a:lnTo>
                  <a:close/>
                  <a:moveTo>
                    <a:pt x="242428" y="122061"/>
                  </a:moveTo>
                  <a:lnTo>
                    <a:pt x="242428" y="128146"/>
                  </a:lnTo>
                  <a:lnTo>
                    <a:pt x="236040" y="128146"/>
                  </a:lnTo>
                  <a:lnTo>
                    <a:pt x="236040" y="122061"/>
                  </a:lnTo>
                  <a:close/>
                  <a:moveTo>
                    <a:pt x="249173" y="122061"/>
                  </a:moveTo>
                  <a:lnTo>
                    <a:pt x="249173" y="128146"/>
                  </a:lnTo>
                  <a:lnTo>
                    <a:pt x="242767" y="128146"/>
                  </a:lnTo>
                  <a:lnTo>
                    <a:pt x="242767" y="122061"/>
                  </a:lnTo>
                  <a:close/>
                  <a:moveTo>
                    <a:pt x="255899" y="122061"/>
                  </a:moveTo>
                  <a:lnTo>
                    <a:pt x="255899" y="128146"/>
                  </a:lnTo>
                  <a:lnTo>
                    <a:pt x="249512" y="128146"/>
                  </a:lnTo>
                  <a:lnTo>
                    <a:pt x="249512" y="122061"/>
                  </a:lnTo>
                  <a:close/>
                  <a:moveTo>
                    <a:pt x="262644" y="122061"/>
                  </a:moveTo>
                  <a:lnTo>
                    <a:pt x="262644" y="128146"/>
                  </a:lnTo>
                  <a:lnTo>
                    <a:pt x="256238" y="128146"/>
                  </a:lnTo>
                  <a:lnTo>
                    <a:pt x="256238" y="122061"/>
                  </a:lnTo>
                  <a:close/>
                  <a:moveTo>
                    <a:pt x="269370" y="122061"/>
                  </a:moveTo>
                  <a:lnTo>
                    <a:pt x="269370" y="128146"/>
                  </a:lnTo>
                  <a:lnTo>
                    <a:pt x="262983" y="128146"/>
                  </a:lnTo>
                  <a:lnTo>
                    <a:pt x="262983" y="122061"/>
                  </a:lnTo>
                  <a:close/>
                  <a:moveTo>
                    <a:pt x="276115" y="122061"/>
                  </a:moveTo>
                  <a:lnTo>
                    <a:pt x="276115" y="128146"/>
                  </a:lnTo>
                  <a:lnTo>
                    <a:pt x="269709" y="128146"/>
                  </a:lnTo>
                  <a:lnTo>
                    <a:pt x="269709" y="122061"/>
                  </a:lnTo>
                  <a:close/>
                  <a:moveTo>
                    <a:pt x="282842" y="122061"/>
                  </a:moveTo>
                  <a:lnTo>
                    <a:pt x="282842" y="128146"/>
                  </a:lnTo>
                  <a:lnTo>
                    <a:pt x="276436" y="128146"/>
                  </a:lnTo>
                  <a:lnTo>
                    <a:pt x="276436" y="122061"/>
                  </a:lnTo>
                  <a:close/>
                  <a:moveTo>
                    <a:pt x="6745" y="128467"/>
                  </a:moveTo>
                  <a:lnTo>
                    <a:pt x="6745" y="134551"/>
                  </a:lnTo>
                  <a:lnTo>
                    <a:pt x="339" y="134551"/>
                  </a:lnTo>
                  <a:lnTo>
                    <a:pt x="339" y="128467"/>
                  </a:lnTo>
                  <a:close/>
                  <a:moveTo>
                    <a:pt x="13471" y="128467"/>
                  </a:moveTo>
                  <a:lnTo>
                    <a:pt x="13471" y="134551"/>
                  </a:lnTo>
                  <a:lnTo>
                    <a:pt x="7066" y="134551"/>
                  </a:lnTo>
                  <a:lnTo>
                    <a:pt x="7066" y="128467"/>
                  </a:lnTo>
                  <a:close/>
                  <a:moveTo>
                    <a:pt x="20198" y="128467"/>
                  </a:moveTo>
                  <a:lnTo>
                    <a:pt x="20198" y="134551"/>
                  </a:lnTo>
                  <a:lnTo>
                    <a:pt x="13810" y="134551"/>
                  </a:lnTo>
                  <a:lnTo>
                    <a:pt x="13810" y="128467"/>
                  </a:lnTo>
                  <a:close/>
                  <a:moveTo>
                    <a:pt x="26942" y="128467"/>
                  </a:moveTo>
                  <a:lnTo>
                    <a:pt x="26942" y="134551"/>
                  </a:lnTo>
                  <a:lnTo>
                    <a:pt x="20537" y="134551"/>
                  </a:lnTo>
                  <a:lnTo>
                    <a:pt x="20537" y="128467"/>
                  </a:lnTo>
                  <a:close/>
                  <a:moveTo>
                    <a:pt x="33669" y="128467"/>
                  </a:moveTo>
                  <a:lnTo>
                    <a:pt x="33669" y="134551"/>
                  </a:lnTo>
                  <a:lnTo>
                    <a:pt x="27281" y="134551"/>
                  </a:lnTo>
                  <a:lnTo>
                    <a:pt x="27281" y="128467"/>
                  </a:lnTo>
                  <a:close/>
                  <a:moveTo>
                    <a:pt x="40414" y="128467"/>
                  </a:moveTo>
                  <a:lnTo>
                    <a:pt x="40414" y="134551"/>
                  </a:lnTo>
                  <a:lnTo>
                    <a:pt x="34008" y="134551"/>
                  </a:lnTo>
                  <a:lnTo>
                    <a:pt x="34008" y="128467"/>
                  </a:lnTo>
                  <a:close/>
                  <a:moveTo>
                    <a:pt x="47140" y="128467"/>
                  </a:moveTo>
                  <a:lnTo>
                    <a:pt x="47140" y="134551"/>
                  </a:lnTo>
                  <a:lnTo>
                    <a:pt x="40753" y="134551"/>
                  </a:lnTo>
                  <a:lnTo>
                    <a:pt x="40753" y="128467"/>
                  </a:lnTo>
                  <a:close/>
                  <a:moveTo>
                    <a:pt x="53885" y="128467"/>
                  </a:moveTo>
                  <a:lnTo>
                    <a:pt x="53885" y="134551"/>
                  </a:lnTo>
                  <a:lnTo>
                    <a:pt x="47479" y="134551"/>
                  </a:lnTo>
                  <a:lnTo>
                    <a:pt x="47479" y="128467"/>
                  </a:lnTo>
                  <a:close/>
                  <a:moveTo>
                    <a:pt x="60611" y="128467"/>
                  </a:moveTo>
                  <a:lnTo>
                    <a:pt x="60611" y="134551"/>
                  </a:lnTo>
                  <a:lnTo>
                    <a:pt x="54206" y="134551"/>
                  </a:lnTo>
                  <a:lnTo>
                    <a:pt x="54206" y="128467"/>
                  </a:lnTo>
                  <a:close/>
                  <a:moveTo>
                    <a:pt x="67338" y="128467"/>
                  </a:moveTo>
                  <a:lnTo>
                    <a:pt x="67338" y="134551"/>
                  </a:lnTo>
                  <a:lnTo>
                    <a:pt x="60950" y="134551"/>
                  </a:lnTo>
                  <a:lnTo>
                    <a:pt x="60950" y="128467"/>
                  </a:lnTo>
                  <a:close/>
                  <a:moveTo>
                    <a:pt x="74083" y="128467"/>
                  </a:moveTo>
                  <a:lnTo>
                    <a:pt x="74083" y="134551"/>
                  </a:lnTo>
                  <a:lnTo>
                    <a:pt x="67677" y="134551"/>
                  </a:lnTo>
                  <a:lnTo>
                    <a:pt x="67677" y="128467"/>
                  </a:lnTo>
                  <a:close/>
                  <a:moveTo>
                    <a:pt x="80809" y="128467"/>
                  </a:moveTo>
                  <a:lnTo>
                    <a:pt x="80809" y="134551"/>
                  </a:lnTo>
                  <a:lnTo>
                    <a:pt x="74422" y="134551"/>
                  </a:lnTo>
                  <a:lnTo>
                    <a:pt x="74422" y="128467"/>
                  </a:lnTo>
                  <a:close/>
                  <a:moveTo>
                    <a:pt x="87554" y="128467"/>
                  </a:moveTo>
                  <a:lnTo>
                    <a:pt x="87554" y="134551"/>
                  </a:lnTo>
                  <a:lnTo>
                    <a:pt x="81148" y="134551"/>
                  </a:lnTo>
                  <a:lnTo>
                    <a:pt x="81148" y="128467"/>
                  </a:lnTo>
                  <a:close/>
                  <a:moveTo>
                    <a:pt x="94281" y="128467"/>
                  </a:moveTo>
                  <a:lnTo>
                    <a:pt x="94281" y="134551"/>
                  </a:lnTo>
                  <a:lnTo>
                    <a:pt x="87893" y="134551"/>
                  </a:lnTo>
                  <a:lnTo>
                    <a:pt x="87893" y="128467"/>
                  </a:lnTo>
                  <a:close/>
                  <a:moveTo>
                    <a:pt x="101007" y="128467"/>
                  </a:moveTo>
                  <a:lnTo>
                    <a:pt x="101007" y="134551"/>
                  </a:lnTo>
                  <a:lnTo>
                    <a:pt x="94620" y="134551"/>
                  </a:lnTo>
                  <a:lnTo>
                    <a:pt x="94620" y="128467"/>
                  </a:lnTo>
                  <a:close/>
                  <a:moveTo>
                    <a:pt x="107752" y="128467"/>
                  </a:moveTo>
                  <a:lnTo>
                    <a:pt x="107752" y="134551"/>
                  </a:lnTo>
                  <a:lnTo>
                    <a:pt x="101346" y="134551"/>
                  </a:lnTo>
                  <a:lnTo>
                    <a:pt x="101346" y="128467"/>
                  </a:lnTo>
                  <a:close/>
                  <a:moveTo>
                    <a:pt x="114478" y="128467"/>
                  </a:moveTo>
                  <a:lnTo>
                    <a:pt x="114478" y="134551"/>
                  </a:lnTo>
                  <a:lnTo>
                    <a:pt x="108091" y="134551"/>
                  </a:lnTo>
                  <a:lnTo>
                    <a:pt x="108091" y="128467"/>
                  </a:lnTo>
                  <a:close/>
                  <a:moveTo>
                    <a:pt x="121223" y="128467"/>
                  </a:moveTo>
                  <a:lnTo>
                    <a:pt x="121223" y="134551"/>
                  </a:lnTo>
                  <a:lnTo>
                    <a:pt x="114817" y="134551"/>
                  </a:lnTo>
                  <a:lnTo>
                    <a:pt x="114817" y="128467"/>
                  </a:lnTo>
                  <a:close/>
                  <a:moveTo>
                    <a:pt x="127950" y="128467"/>
                  </a:moveTo>
                  <a:lnTo>
                    <a:pt x="127950" y="134551"/>
                  </a:lnTo>
                  <a:lnTo>
                    <a:pt x="121562" y="134551"/>
                  </a:lnTo>
                  <a:lnTo>
                    <a:pt x="121562" y="128467"/>
                  </a:lnTo>
                  <a:close/>
                  <a:moveTo>
                    <a:pt x="134694" y="128467"/>
                  </a:moveTo>
                  <a:lnTo>
                    <a:pt x="134694" y="134551"/>
                  </a:lnTo>
                  <a:lnTo>
                    <a:pt x="128289" y="134551"/>
                  </a:lnTo>
                  <a:lnTo>
                    <a:pt x="128289" y="128467"/>
                  </a:lnTo>
                  <a:close/>
                  <a:moveTo>
                    <a:pt x="141421" y="128467"/>
                  </a:moveTo>
                  <a:lnTo>
                    <a:pt x="141421" y="134551"/>
                  </a:lnTo>
                  <a:lnTo>
                    <a:pt x="135033" y="134551"/>
                  </a:lnTo>
                  <a:lnTo>
                    <a:pt x="135033" y="128467"/>
                  </a:lnTo>
                  <a:close/>
                  <a:moveTo>
                    <a:pt x="148148" y="128467"/>
                  </a:moveTo>
                  <a:lnTo>
                    <a:pt x="148148" y="134551"/>
                  </a:lnTo>
                  <a:lnTo>
                    <a:pt x="141760" y="134551"/>
                  </a:lnTo>
                  <a:lnTo>
                    <a:pt x="141760" y="128467"/>
                  </a:lnTo>
                  <a:close/>
                  <a:moveTo>
                    <a:pt x="154892" y="128467"/>
                  </a:moveTo>
                  <a:lnTo>
                    <a:pt x="154892" y="134551"/>
                  </a:lnTo>
                  <a:lnTo>
                    <a:pt x="148487" y="134551"/>
                  </a:lnTo>
                  <a:lnTo>
                    <a:pt x="148487" y="128467"/>
                  </a:lnTo>
                  <a:close/>
                  <a:moveTo>
                    <a:pt x="161619" y="128467"/>
                  </a:moveTo>
                  <a:lnTo>
                    <a:pt x="161619" y="134551"/>
                  </a:lnTo>
                  <a:lnTo>
                    <a:pt x="155231" y="134551"/>
                  </a:lnTo>
                  <a:lnTo>
                    <a:pt x="155231" y="128467"/>
                  </a:lnTo>
                  <a:close/>
                  <a:moveTo>
                    <a:pt x="168363" y="128467"/>
                  </a:moveTo>
                  <a:lnTo>
                    <a:pt x="168363" y="134551"/>
                  </a:lnTo>
                  <a:lnTo>
                    <a:pt x="161958" y="134551"/>
                  </a:lnTo>
                  <a:lnTo>
                    <a:pt x="161958" y="128467"/>
                  </a:lnTo>
                  <a:close/>
                  <a:moveTo>
                    <a:pt x="175090" y="128467"/>
                  </a:moveTo>
                  <a:lnTo>
                    <a:pt x="175090" y="134551"/>
                  </a:lnTo>
                  <a:lnTo>
                    <a:pt x="168702" y="134551"/>
                  </a:lnTo>
                  <a:lnTo>
                    <a:pt x="168702" y="128467"/>
                  </a:lnTo>
                  <a:close/>
                  <a:moveTo>
                    <a:pt x="181834" y="128467"/>
                  </a:moveTo>
                  <a:lnTo>
                    <a:pt x="181834" y="134551"/>
                  </a:lnTo>
                  <a:lnTo>
                    <a:pt x="175429" y="134551"/>
                  </a:lnTo>
                  <a:lnTo>
                    <a:pt x="175429" y="128467"/>
                  </a:lnTo>
                  <a:close/>
                  <a:moveTo>
                    <a:pt x="188561" y="128467"/>
                  </a:moveTo>
                  <a:lnTo>
                    <a:pt x="188561" y="134551"/>
                  </a:lnTo>
                  <a:lnTo>
                    <a:pt x="182173" y="134551"/>
                  </a:lnTo>
                  <a:lnTo>
                    <a:pt x="182173" y="128467"/>
                  </a:lnTo>
                  <a:close/>
                  <a:moveTo>
                    <a:pt x="195288" y="128467"/>
                  </a:moveTo>
                  <a:lnTo>
                    <a:pt x="195288" y="134551"/>
                  </a:lnTo>
                  <a:lnTo>
                    <a:pt x="188900" y="134551"/>
                  </a:lnTo>
                  <a:lnTo>
                    <a:pt x="188900" y="128467"/>
                  </a:lnTo>
                  <a:close/>
                  <a:moveTo>
                    <a:pt x="202032" y="128467"/>
                  </a:moveTo>
                  <a:lnTo>
                    <a:pt x="202032" y="134551"/>
                  </a:lnTo>
                  <a:lnTo>
                    <a:pt x="195627" y="134551"/>
                  </a:lnTo>
                  <a:lnTo>
                    <a:pt x="195627" y="128467"/>
                  </a:lnTo>
                  <a:close/>
                  <a:moveTo>
                    <a:pt x="208759" y="128467"/>
                  </a:moveTo>
                  <a:lnTo>
                    <a:pt x="208759" y="134551"/>
                  </a:lnTo>
                  <a:lnTo>
                    <a:pt x="202371" y="134551"/>
                  </a:lnTo>
                  <a:lnTo>
                    <a:pt x="202371" y="128467"/>
                  </a:lnTo>
                  <a:close/>
                  <a:moveTo>
                    <a:pt x="215504" y="128467"/>
                  </a:moveTo>
                  <a:lnTo>
                    <a:pt x="215504" y="134551"/>
                  </a:lnTo>
                  <a:lnTo>
                    <a:pt x="209098" y="134551"/>
                  </a:lnTo>
                  <a:lnTo>
                    <a:pt x="209098" y="128467"/>
                  </a:lnTo>
                  <a:close/>
                  <a:moveTo>
                    <a:pt x="222230" y="128467"/>
                  </a:moveTo>
                  <a:lnTo>
                    <a:pt x="222230" y="134551"/>
                  </a:lnTo>
                  <a:lnTo>
                    <a:pt x="215843" y="134551"/>
                  </a:lnTo>
                  <a:lnTo>
                    <a:pt x="215843" y="128467"/>
                  </a:lnTo>
                  <a:close/>
                  <a:moveTo>
                    <a:pt x="228975" y="128467"/>
                  </a:moveTo>
                  <a:lnTo>
                    <a:pt x="228975" y="134551"/>
                  </a:lnTo>
                  <a:lnTo>
                    <a:pt x="222569" y="134551"/>
                  </a:lnTo>
                  <a:lnTo>
                    <a:pt x="222569" y="128467"/>
                  </a:lnTo>
                  <a:close/>
                  <a:moveTo>
                    <a:pt x="235701" y="128467"/>
                  </a:moveTo>
                  <a:lnTo>
                    <a:pt x="235701" y="134551"/>
                  </a:lnTo>
                  <a:lnTo>
                    <a:pt x="229296" y="134551"/>
                  </a:lnTo>
                  <a:lnTo>
                    <a:pt x="229296" y="128467"/>
                  </a:lnTo>
                  <a:close/>
                  <a:moveTo>
                    <a:pt x="242428" y="128467"/>
                  </a:moveTo>
                  <a:lnTo>
                    <a:pt x="242428" y="134551"/>
                  </a:lnTo>
                  <a:lnTo>
                    <a:pt x="236040" y="134551"/>
                  </a:lnTo>
                  <a:lnTo>
                    <a:pt x="236040" y="128467"/>
                  </a:lnTo>
                  <a:close/>
                  <a:moveTo>
                    <a:pt x="249173" y="128467"/>
                  </a:moveTo>
                  <a:lnTo>
                    <a:pt x="249173" y="134551"/>
                  </a:lnTo>
                  <a:lnTo>
                    <a:pt x="242767" y="134551"/>
                  </a:lnTo>
                  <a:lnTo>
                    <a:pt x="242767" y="128467"/>
                  </a:lnTo>
                  <a:close/>
                  <a:moveTo>
                    <a:pt x="255899" y="128467"/>
                  </a:moveTo>
                  <a:lnTo>
                    <a:pt x="255899" y="134551"/>
                  </a:lnTo>
                  <a:lnTo>
                    <a:pt x="249512" y="134551"/>
                  </a:lnTo>
                  <a:lnTo>
                    <a:pt x="249512" y="128467"/>
                  </a:lnTo>
                  <a:close/>
                  <a:moveTo>
                    <a:pt x="262644" y="128467"/>
                  </a:moveTo>
                  <a:lnTo>
                    <a:pt x="262644" y="134551"/>
                  </a:lnTo>
                  <a:lnTo>
                    <a:pt x="256238" y="134551"/>
                  </a:lnTo>
                  <a:lnTo>
                    <a:pt x="256238" y="128467"/>
                  </a:lnTo>
                  <a:close/>
                  <a:moveTo>
                    <a:pt x="269370" y="128467"/>
                  </a:moveTo>
                  <a:lnTo>
                    <a:pt x="269370" y="134551"/>
                  </a:lnTo>
                  <a:lnTo>
                    <a:pt x="262983" y="134551"/>
                  </a:lnTo>
                  <a:lnTo>
                    <a:pt x="262983" y="128467"/>
                  </a:lnTo>
                  <a:close/>
                  <a:moveTo>
                    <a:pt x="276115" y="128467"/>
                  </a:moveTo>
                  <a:lnTo>
                    <a:pt x="276115" y="134551"/>
                  </a:lnTo>
                  <a:lnTo>
                    <a:pt x="269709" y="134551"/>
                  </a:lnTo>
                  <a:lnTo>
                    <a:pt x="269709" y="128467"/>
                  </a:lnTo>
                  <a:close/>
                  <a:moveTo>
                    <a:pt x="282842" y="128467"/>
                  </a:moveTo>
                  <a:lnTo>
                    <a:pt x="282842" y="134551"/>
                  </a:lnTo>
                  <a:lnTo>
                    <a:pt x="276436" y="134551"/>
                  </a:lnTo>
                  <a:lnTo>
                    <a:pt x="276436" y="128467"/>
                  </a:lnTo>
                  <a:close/>
                  <a:moveTo>
                    <a:pt x="6745" y="134872"/>
                  </a:moveTo>
                  <a:lnTo>
                    <a:pt x="6745" y="140957"/>
                  </a:lnTo>
                  <a:lnTo>
                    <a:pt x="339" y="140957"/>
                  </a:lnTo>
                  <a:lnTo>
                    <a:pt x="339" y="134872"/>
                  </a:lnTo>
                  <a:close/>
                  <a:moveTo>
                    <a:pt x="13471" y="134872"/>
                  </a:moveTo>
                  <a:lnTo>
                    <a:pt x="13471" y="140957"/>
                  </a:lnTo>
                  <a:lnTo>
                    <a:pt x="7066" y="140957"/>
                  </a:lnTo>
                  <a:lnTo>
                    <a:pt x="7066" y="134872"/>
                  </a:lnTo>
                  <a:close/>
                  <a:moveTo>
                    <a:pt x="20198" y="134872"/>
                  </a:moveTo>
                  <a:lnTo>
                    <a:pt x="20198" y="140957"/>
                  </a:lnTo>
                  <a:lnTo>
                    <a:pt x="13810" y="140957"/>
                  </a:lnTo>
                  <a:lnTo>
                    <a:pt x="13810" y="134872"/>
                  </a:lnTo>
                  <a:close/>
                  <a:moveTo>
                    <a:pt x="26942" y="134872"/>
                  </a:moveTo>
                  <a:lnTo>
                    <a:pt x="26942" y="140957"/>
                  </a:lnTo>
                  <a:lnTo>
                    <a:pt x="20537" y="140957"/>
                  </a:lnTo>
                  <a:lnTo>
                    <a:pt x="20537" y="134872"/>
                  </a:lnTo>
                  <a:close/>
                  <a:moveTo>
                    <a:pt x="33669" y="134872"/>
                  </a:moveTo>
                  <a:lnTo>
                    <a:pt x="33669" y="140957"/>
                  </a:lnTo>
                  <a:lnTo>
                    <a:pt x="27281" y="140957"/>
                  </a:lnTo>
                  <a:lnTo>
                    <a:pt x="27281" y="134872"/>
                  </a:lnTo>
                  <a:close/>
                  <a:moveTo>
                    <a:pt x="40414" y="134872"/>
                  </a:moveTo>
                  <a:lnTo>
                    <a:pt x="40414" y="140957"/>
                  </a:lnTo>
                  <a:lnTo>
                    <a:pt x="34008" y="140957"/>
                  </a:lnTo>
                  <a:lnTo>
                    <a:pt x="34008" y="134872"/>
                  </a:lnTo>
                  <a:close/>
                  <a:moveTo>
                    <a:pt x="47140" y="134872"/>
                  </a:moveTo>
                  <a:lnTo>
                    <a:pt x="47140" y="140957"/>
                  </a:lnTo>
                  <a:lnTo>
                    <a:pt x="40753" y="140957"/>
                  </a:lnTo>
                  <a:lnTo>
                    <a:pt x="40753" y="134872"/>
                  </a:lnTo>
                  <a:close/>
                  <a:moveTo>
                    <a:pt x="53885" y="134872"/>
                  </a:moveTo>
                  <a:lnTo>
                    <a:pt x="53885" y="140957"/>
                  </a:lnTo>
                  <a:lnTo>
                    <a:pt x="47479" y="140957"/>
                  </a:lnTo>
                  <a:lnTo>
                    <a:pt x="47479" y="134872"/>
                  </a:lnTo>
                  <a:close/>
                  <a:moveTo>
                    <a:pt x="60611" y="134872"/>
                  </a:moveTo>
                  <a:lnTo>
                    <a:pt x="60611" y="140957"/>
                  </a:lnTo>
                  <a:lnTo>
                    <a:pt x="54206" y="140957"/>
                  </a:lnTo>
                  <a:lnTo>
                    <a:pt x="54206" y="134872"/>
                  </a:lnTo>
                  <a:close/>
                  <a:moveTo>
                    <a:pt x="67338" y="134872"/>
                  </a:moveTo>
                  <a:lnTo>
                    <a:pt x="67338" y="140957"/>
                  </a:lnTo>
                  <a:lnTo>
                    <a:pt x="60950" y="140957"/>
                  </a:lnTo>
                  <a:lnTo>
                    <a:pt x="60950" y="134872"/>
                  </a:lnTo>
                  <a:close/>
                  <a:moveTo>
                    <a:pt x="74083" y="134872"/>
                  </a:moveTo>
                  <a:lnTo>
                    <a:pt x="74083" y="140957"/>
                  </a:lnTo>
                  <a:lnTo>
                    <a:pt x="67677" y="140957"/>
                  </a:lnTo>
                  <a:lnTo>
                    <a:pt x="67677" y="134872"/>
                  </a:lnTo>
                  <a:close/>
                  <a:moveTo>
                    <a:pt x="80809" y="134872"/>
                  </a:moveTo>
                  <a:lnTo>
                    <a:pt x="80809" y="140957"/>
                  </a:lnTo>
                  <a:lnTo>
                    <a:pt x="74422" y="140957"/>
                  </a:lnTo>
                  <a:lnTo>
                    <a:pt x="74422" y="134872"/>
                  </a:lnTo>
                  <a:close/>
                  <a:moveTo>
                    <a:pt x="87554" y="134872"/>
                  </a:moveTo>
                  <a:lnTo>
                    <a:pt x="87554" y="140957"/>
                  </a:lnTo>
                  <a:lnTo>
                    <a:pt x="81148" y="140957"/>
                  </a:lnTo>
                  <a:lnTo>
                    <a:pt x="81148" y="134872"/>
                  </a:lnTo>
                  <a:close/>
                  <a:moveTo>
                    <a:pt x="94281" y="134872"/>
                  </a:moveTo>
                  <a:lnTo>
                    <a:pt x="94281" y="140957"/>
                  </a:lnTo>
                  <a:lnTo>
                    <a:pt x="87893" y="140957"/>
                  </a:lnTo>
                  <a:lnTo>
                    <a:pt x="87893" y="134872"/>
                  </a:lnTo>
                  <a:close/>
                  <a:moveTo>
                    <a:pt x="101007" y="134872"/>
                  </a:moveTo>
                  <a:lnTo>
                    <a:pt x="101007" y="140957"/>
                  </a:lnTo>
                  <a:lnTo>
                    <a:pt x="94620" y="140957"/>
                  </a:lnTo>
                  <a:lnTo>
                    <a:pt x="94620" y="134872"/>
                  </a:lnTo>
                  <a:close/>
                  <a:moveTo>
                    <a:pt x="107752" y="134872"/>
                  </a:moveTo>
                  <a:lnTo>
                    <a:pt x="107752" y="140957"/>
                  </a:lnTo>
                  <a:lnTo>
                    <a:pt x="101346" y="140957"/>
                  </a:lnTo>
                  <a:lnTo>
                    <a:pt x="101346" y="134872"/>
                  </a:lnTo>
                  <a:close/>
                  <a:moveTo>
                    <a:pt x="114478" y="134872"/>
                  </a:moveTo>
                  <a:lnTo>
                    <a:pt x="114478" y="140957"/>
                  </a:lnTo>
                  <a:lnTo>
                    <a:pt x="108091" y="140957"/>
                  </a:lnTo>
                  <a:lnTo>
                    <a:pt x="108091" y="134872"/>
                  </a:lnTo>
                  <a:close/>
                  <a:moveTo>
                    <a:pt x="121223" y="134872"/>
                  </a:moveTo>
                  <a:lnTo>
                    <a:pt x="121223" y="140957"/>
                  </a:lnTo>
                  <a:lnTo>
                    <a:pt x="114817" y="140957"/>
                  </a:lnTo>
                  <a:lnTo>
                    <a:pt x="114817" y="134872"/>
                  </a:lnTo>
                  <a:close/>
                  <a:moveTo>
                    <a:pt x="127950" y="134872"/>
                  </a:moveTo>
                  <a:lnTo>
                    <a:pt x="127950" y="140957"/>
                  </a:lnTo>
                  <a:lnTo>
                    <a:pt x="121562" y="140957"/>
                  </a:lnTo>
                  <a:lnTo>
                    <a:pt x="121562" y="134872"/>
                  </a:lnTo>
                  <a:close/>
                  <a:moveTo>
                    <a:pt x="134694" y="134872"/>
                  </a:moveTo>
                  <a:lnTo>
                    <a:pt x="134694" y="140957"/>
                  </a:lnTo>
                  <a:lnTo>
                    <a:pt x="128289" y="140957"/>
                  </a:lnTo>
                  <a:lnTo>
                    <a:pt x="128289" y="134872"/>
                  </a:lnTo>
                  <a:close/>
                  <a:moveTo>
                    <a:pt x="141421" y="134872"/>
                  </a:moveTo>
                  <a:lnTo>
                    <a:pt x="141421" y="140957"/>
                  </a:lnTo>
                  <a:lnTo>
                    <a:pt x="135033" y="140957"/>
                  </a:lnTo>
                  <a:lnTo>
                    <a:pt x="135033" y="134872"/>
                  </a:lnTo>
                  <a:close/>
                  <a:moveTo>
                    <a:pt x="148148" y="134872"/>
                  </a:moveTo>
                  <a:lnTo>
                    <a:pt x="148148" y="140957"/>
                  </a:lnTo>
                  <a:lnTo>
                    <a:pt x="141760" y="140957"/>
                  </a:lnTo>
                  <a:lnTo>
                    <a:pt x="141760" y="134872"/>
                  </a:lnTo>
                  <a:close/>
                  <a:moveTo>
                    <a:pt x="154892" y="134872"/>
                  </a:moveTo>
                  <a:lnTo>
                    <a:pt x="154892" y="140957"/>
                  </a:lnTo>
                  <a:lnTo>
                    <a:pt x="148487" y="140957"/>
                  </a:lnTo>
                  <a:lnTo>
                    <a:pt x="148487" y="134872"/>
                  </a:lnTo>
                  <a:close/>
                  <a:moveTo>
                    <a:pt x="161619" y="134872"/>
                  </a:moveTo>
                  <a:lnTo>
                    <a:pt x="161619" y="140957"/>
                  </a:lnTo>
                  <a:lnTo>
                    <a:pt x="155231" y="140957"/>
                  </a:lnTo>
                  <a:lnTo>
                    <a:pt x="155231" y="134872"/>
                  </a:lnTo>
                  <a:close/>
                  <a:moveTo>
                    <a:pt x="168363" y="134872"/>
                  </a:moveTo>
                  <a:lnTo>
                    <a:pt x="168363" y="140957"/>
                  </a:lnTo>
                  <a:lnTo>
                    <a:pt x="161958" y="140957"/>
                  </a:lnTo>
                  <a:lnTo>
                    <a:pt x="161958" y="134872"/>
                  </a:lnTo>
                  <a:close/>
                  <a:moveTo>
                    <a:pt x="175090" y="134872"/>
                  </a:moveTo>
                  <a:lnTo>
                    <a:pt x="175090" y="140957"/>
                  </a:lnTo>
                  <a:lnTo>
                    <a:pt x="168702" y="140957"/>
                  </a:lnTo>
                  <a:lnTo>
                    <a:pt x="168702" y="134872"/>
                  </a:lnTo>
                  <a:close/>
                  <a:moveTo>
                    <a:pt x="181834" y="134872"/>
                  </a:moveTo>
                  <a:lnTo>
                    <a:pt x="181834" y="140957"/>
                  </a:lnTo>
                  <a:lnTo>
                    <a:pt x="175429" y="140957"/>
                  </a:lnTo>
                  <a:lnTo>
                    <a:pt x="175429" y="134872"/>
                  </a:lnTo>
                  <a:close/>
                  <a:moveTo>
                    <a:pt x="188561" y="134872"/>
                  </a:moveTo>
                  <a:lnTo>
                    <a:pt x="188561" y="140957"/>
                  </a:lnTo>
                  <a:lnTo>
                    <a:pt x="182173" y="140957"/>
                  </a:lnTo>
                  <a:lnTo>
                    <a:pt x="182173" y="134872"/>
                  </a:lnTo>
                  <a:close/>
                  <a:moveTo>
                    <a:pt x="195288" y="134872"/>
                  </a:moveTo>
                  <a:lnTo>
                    <a:pt x="195288" y="140957"/>
                  </a:lnTo>
                  <a:lnTo>
                    <a:pt x="188900" y="140957"/>
                  </a:lnTo>
                  <a:lnTo>
                    <a:pt x="188900" y="134872"/>
                  </a:lnTo>
                  <a:close/>
                  <a:moveTo>
                    <a:pt x="202032" y="134872"/>
                  </a:moveTo>
                  <a:lnTo>
                    <a:pt x="202032" y="140957"/>
                  </a:lnTo>
                  <a:lnTo>
                    <a:pt x="195627" y="140957"/>
                  </a:lnTo>
                  <a:lnTo>
                    <a:pt x="195627" y="134872"/>
                  </a:lnTo>
                  <a:close/>
                  <a:moveTo>
                    <a:pt x="208759" y="134872"/>
                  </a:moveTo>
                  <a:lnTo>
                    <a:pt x="208759" y="140957"/>
                  </a:lnTo>
                  <a:lnTo>
                    <a:pt x="202371" y="140957"/>
                  </a:lnTo>
                  <a:lnTo>
                    <a:pt x="202371" y="134872"/>
                  </a:lnTo>
                  <a:close/>
                  <a:moveTo>
                    <a:pt x="215504" y="134872"/>
                  </a:moveTo>
                  <a:lnTo>
                    <a:pt x="215504" y="140957"/>
                  </a:lnTo>
                  <a:lnTo>
                    <a:pt x="209098" y="140957"/>
                  </a:lnTo>
                  <a:lnTo>
                    <a:pt x="209098" y="134872"/>
                  </a:lnTo>
                  <a:close/>
                  <a:moveTo>
                    <a:pt x="222230" y="134872"/>
                  </a:moveTo>
                  <a:lnTo>
                    <a:pt x="222230" y="140957"/>
                  </a:lnTo>
                  <a:lnTo>
                    <a:pt x="215843" y="140957"/>
                  </a:lnTo>
                  <a:lnTo>
                    <a:pt x="215843" y="134872"/>
                  </a:lnTo>
                  <a:close/>
                  <a:moveTo>
                    <a:pt x="228975" y="134872"/>
                  </a:moveTo>
                  <a:lnTo>
                    <a:pt x="228975" y="140957"/>
                  </a:lnTo>
                  <a:lnTo>
                    <a:pt x="222569" y="140957"/>
                  </a:lnTo>
                  <a:lnTo>
                    <a:pt x="222569" y="134872"/>
                  </a:lnTo>
                  <a:close/>
                  <a:moveTo>
                    <a:pt x="235701" y="134872"/>
                  </a:moveTo>
                  <a:lnTo>
                    <a:pt x="235701" y="140957"/>
                  </a:lnTo>
                  <a:lnTo>
                    <a:pt x="229296" y="140957"/>
                  </a:lnTo>
                  <a:lnTo>
                    <a:pt x="229296" y="134872"/>
                  </a:lnTo>
                  <a:close/>
                  <a:moveTo>
                    <a:pt x="242428" y="134872"/>
                  </a:moveTo>
                  <a:lnTo>
                    <a:pt x="242428" y="140957"/>
                  </a:lnTo>
                  <a:lnTo>
                    <a:pt x="236040" y="140957"/>
                  </a:lnTo>
                  <a:lnTo>
                    <a:pt x="236040" y="134872"/>
                  </a:lnTo>
                  <a:close/>
                  <a:moveTo>
                    <a:pt x="249173" y="134872"/>
                  </a:moveTo>
                  <a:lnTo>
                    <a:pt x="249173" y="140957"/>
                  </a:lnTo>
                  <a:lnTo>
                    <a:pt x="242767" y="140957"/>
                  </a:lnTo>
                  <a:lnTo>
                    <a:pt x="242767" y="134872"/>
                  </a:lnTo>
                  <a:close/>
                  <a:moveTo>
                    <a:pt x="255899" y="134872"/>
                  </a:moveTo>
                  <a:lnTo>
                    <a:pt x="255899" y="140957"/>
                  </a:lnTo>
                  <a:lnTo>
                    <a:pt x="249512" y="140957"/>
                  </a:lnTo>
                  <a:lnTo>
                    <a:pt x="249512" y="134872"/>
                  </a:lnTo>
                  <a:close/>
                  <a:moveTo>
                    <a:pt x="262644" y="134872"/>
                  </a:moveTo>
                  <a:lnTo>
                    <a:pt x="262644" y="140957"/>
                  </a:lnTo>
                  <a:lnTo>
                    <a:pt x="256238" y="140957"/>
                  </a:lnTo>
                  <a:lnTo>
                    <a:pt x="256238" y="134872"/>
                  </a:lnTo>
                  <a:close/>
                  <a:moveTo>
                    <a:pt x="269370" y="134872"/>
                  </a:moveTo>
                  <a:lnTo>
                    <a:pt x="269370" y="140957"/>
                  </a:lnTo>
                  <a:lnTo>
                    <a:pt x="262983" y="140957"/>
                  </a:lnTo>
                  <a:lnTo>
                    <a:pt x="262983" y="134872"/>
                  </a:lnTo>
                  <a:close/>
                  <a:moveTo>
                    <a:pt x="276115" y="134872"/>
                  </a:moveTo>
                  <a:lnTo>
                    <a:pt x="276115" y="140957"/>
                  </a:lnTo>
                  <a:lnTo>
                    <a:pt x="269709" y="140957"/>
                  </a:lnTo>
                  <a:lnTo>
                    <a:pt x="269709" y="134872"/>
                  </a:lnTo>
                  <a:close/>
                  <a:moveTo>
                    <a:pt x="282842" y="134872"/>
                  </a:moveTo>
                  <a:lnTo>
                    <a:pt x="282842" y="140957"/>
                  </a:lnTo>
                  <a:lnTo>
                    <a:pt x="276436" y="140957"/>
                  </a:lnTo>
                  <a:lnTo>
                    <a:pt x="276436" y="134872"/>
                  </a:lnTo>
                  <a:close/>
                  <a:moveTo>
                    <a:pt x="6745" y="141278"/>
                  </a:moveTo>
                  <a:lnTo>
                    <a:pt x="6745" y="147362"/>
                  </a:lnTo>
                  <a:lnTo>
                    <a:pt x="339" y="147362"/>
                  </a:lnTo>
                  <a:lnTo>
                    <a:pt x="339" y="141278"/>
                  </a:lnTo>
                  <a:close/>
                  <a:moveTo>
                    <a:pt x="13471" y="141278"/>
                  </a:moveTo>
                  <a:lnTo>
                    <a:pt x="13471" y="147362"/>
                  </a:lnTo>
                  <a:lnTo>
                    <a:pt x="7066" y="147362"/>
                  </a:lnTo>
                  <a:lnTo>
                    <a:pt x="7066" y="141278"/>
                  </a:lnTo>
                  <a:close/>
                  <a:moveTo>
                    <a:pt x="20198" y="141278"/>
                  </a:moveTo>
                  <a:lnTo>
                    <a:pt x="20198" y="147362"/>
                  </a:lnTo>
                  <a:lnTo>
                    <a:pt x="13810" y="147362"/>
                  </a:lnTo>
                  <a:lnTo>
                    <a:pt x="13810" y="141278"/>
                  </a:lnTo>
                  <a:close/>
                  <a:moveTo>
                    <a:pt x="26942" y="141278"/>
                  </a:moveTo>
                  <a:lnTo>
                    <a:pt x="26942" y="147362"/>
                  </a:lnTo>
                  <a:lnTo>
                    <a:pt x="20537" y="147362"/>
                  </a:lnTo>
                  <a:lnTo>
                    <a:pt x="20537" y="141278"/>
                  </a:lnTo>
                  <a:close/>
                  <a:moveTo>
                    <a:pt x="33669" y="141278"/>
                  </a:moveTo>
                  <a:lnTo>
                    <a:pt x="33669" y="147362"/>
                  </a:lnTo>
                  <a:lnTo>
                    <a:pt x="27281" y="147362"/>
                  </a:lnTo>
                  <a:lnTo>
                    <a:pt x="27281" y="141278"/>
                  </a:lnTo>
                  <a:close/>
                  <a:moveTo>
                    <a:pt x="40414" y="141278"/>
                  </a:moveTo>
                  <a:lnTo>
                    <a:pt x="40414" y="147362"/>
                  </a:lnTo>
                  <a:lnTo>
                    <a:pt x="34008" y="147362"/>
                  </a:lnTo>
                  <a:lnTo>
                    <a:pt x="34008" y="141278"/>
                  </a:lnTo>
                  <a:close/>
                  <a:moveTo>
                    <a:pt x="47140" y="141278"/>
                  </a:moveTo>
                  <a:lnTo>
                    <a:pt x="47140" y="147362"/>
                  </a:lnTo>
                  <a:lnTo>
                    <a:pt x="40753" y="147362"/>
                  </a:lnTo>
                  <a:lnTo>
                    <a:pt x="40753" y="141278"/>
                  </a:lnTo>
                  <a:close/>
                  <a:moveTo>
                    <a:pt x="53885" y="141278"/>
                  </a:moveTo>
                  <a:lnTo>
                    <a:pt x="53885" y="147362"/>
                  </a:lnTo>
                  <a:lnTo>
                    <a:pt x="47479" y="147362"/>
                  </a:lnTo>
                  <a:lnTo>
                    <a:pt x="47479" y="141278"/>
                  </a:lnTo>
                  <a:close/>
                  <a:moveTo>
                    <a:pt x="60611" y="141278"/>
                  </a:moveTo>
                  <a:lnTo>
                    <a:pt x="60611" y="147362"/>
                  </a:lnTo>
                  <a:lnTo>
                    <a:pt x="54206" y="147362"/>
                  </a:lnTo>
                  <a:lnTo>
                    <a:pt x="54206" y="141278"/>
                  </a:lnTo>
                  <a:close/>
                  <a:moveTo>
                    <a:pt x="67338" y="141278"/>
                  </a:moveTo>
                  <a:lnTo>
                    <a:pt x="67338" y="147362"/>
                  </a:lnTo>
                  <a:lnTo>
                    <a:pt x="60950" y="147362"/>
                  </a:lnTo>
                  <a:lnTo>
                    <a:pt x="60950" y="141278"/>
                  </a:lnTo>
                  <a:close/>
                  <a:moveTo>
                    <a:pt x="74083" y="141278"/>
                  </a:moveTo>
                  <a:lnTo>
                    <a:pt x="74083" y="147362"/>
                  </a:lnTo>
                  <a:lnTo>
                    <a:pt x="67677" y="147362"/>
                  </a:lnTo>
                  <a:lnTo>
                    <a:pt x="67677" y="141278"/>
                  </a:lnTo>
                  <a:close/>
                  <a:moveTo>
                    <a:pt x="80809" y="141278"/>
                  </a:moveTo>
                  <a:lnTo>
                    <a:pt x="80809" y="147362"/>
                  </a:lnTo>
                  <a:lnTo>
                    <a:pt x="74422" y="147362"/>
                  </a:lnTo>
                  <a:lnTo>
                    <a:pt x="74422" y="141278"/>
                  </a:lnTo>
                  <a:close/>
                  <a:moveTo>
                    <a:pt x="87554" y="141278"/>
                  </a:moveTo>
                  <a:lnTo>
                    <a:pt x="87554" y="147362"/>
                  </a:lnTo>
                  <a:lnTo>
                    <a:pt x="81148" y="147362"/>
                  </a:lnTo>
                  <a:lnTo>
                    <a:pt x="81148" y="141278"/>
                  </a:lnTo>
                  <a:close/>
                  <a:moveTo>
                    <a:pt x="94281" y="141278"/>
                  </a:moveTo>
                  <a:lnTo>
                    <a:pt x="94281" y="147362"/>
                  </a:lnTo>
                  <a:lnTo>
                    <a:pt x="87893" y="147362"/>
                  </a:lnTo>
                  <a:lnTo>
                    <a:pt x="87893" y="141278"/>
                  </a:lnTo>
                  <a:close/>
                  <a:moveTo>
                    <a:pt x="101007" y="141278"/>
                  </a:moveTo>
                  <a:lnTo>
                    <a:pt x="101007" y="147362"/>
                  </a:lnTo>
                  <a:lnTo>
                    <a:pt x="94620" y="147362"/>
                  </a:lnTo>
                  <a:lnTo>
                    <a:pt x="94620" y="141278"/>
                  </a:lnTo>
                  <a:close/>
                  <a:moveTo>
                    <a:pt x="107752" y="141278"/>
                  </a:moveTo>
                  <a:lnTo>
                    <a:pt x="107752" y="147362"/>
                  </a:lnTo>
                  <a:lnTo>
                    <a:pt x="101346" y="147362"/>
                  </a:lnTo>
                  <a:lnTo>
                    <a:pt x="101346" y="141278"/>
                  </a:lnTo>
                  <a:close/>
                  <a:moveTo>
                    <a:pt x="114478" y="141278"/>
                  </a:moveTo>
                  <a:lnTo>
                    <a:pt x="114478" y="147362"/>
                  </a:lnTo>
                  <a:lnTo>
                    <a:pt x="108091" y="147362"/>
                  </a:lnTo>
                  <a:lnTo>
                    <a:pt x="108091" y="141278"/>
                  </a:lnTo>
                  <a:close/>
                  <a:moveTo>
                    <a:pt x="121223" y="141278"/>
                  </a:moveTo>
                  <a:lnTo>
                    <a:pt x="121223" y="147362"/>
                  </a:lnTo>
                  <a:lnTo>
                    <a:pt x="114817" y="147362"/>
                  </a:lnTo>
                  <a:lnTo>
                    <a:pt x="114817" y="141278"/>
                  </a:lnTo>
                  <a:close/>
                  <a:moveTo>
                    <a:pt x="127950" y="141278"/>
                  </a:moveTo>
                  <a:lnTo>
                    <a:pt x="127950" y="147362"/>
                  </a:lnTo>
                  <a:lnTo>
                    <a:pt x="121562" y="147362"/>
                  </a:lnTo>
                  <a:lnTo>
                    <a:pt x="121562" y="141278"/>
                  </a:lnTo>
                  <a:close/>
                  <a:moveTo>
                    <a:pt x="134694" y="141278"/>
                  </a:moveTo>
                  <a:lnTo>
                    <a:pt x="134694" y="147362"/>
                  </a:lnTo>
                  <a:lnTo>
                    <a:pt x="128289" y="147362"/>
                  </a:lnTo>
                  <a:lnTo>
                    <a:pt x="128289" y="141278"/>
                  </a:lnTo>
                  <a:close/>
                  <a:moveTo>
                    <a:pt x="141421" y="141278"/>
                  </a:moveTo>
                  <a:lnTo>
                    <a:pt x="141421" y="147362"/>
                  </a:lnTo>
                  <a:lnTo>
                    <a:pt x="135033" y="147362"/>
                  </a:lnTo>
                  <a:lnTo>
                    <a:pt x="135033" y="141278"/>
                  </a:lnTo>
                  <a:close/>
                  <a:moveTo>
                    <a:pt x="148148" y="141278"/>
                  </a:moveTo>
                  <a:lnTo>
                    <a:pt x="148148" y="147362"/>
                  </a:lnTo>
                  <a:lnTo>
                    <a:pt x="141760" y="147362"/>
                  </a:lnTo>
                  <a:lnTo>
                    <a:pt x="141760" y="141278"/>
                  </a:lnTo>
                  <a:close/>
                  <a:moveTo>
                    <a:pt x="154892" y="141278"/>
                  </a:moveTo>
                  <a:lnTo>
                    <a:pt x="154892" y="147362"/>
                  </a:lnTo>
                  <a:lnTo>
                    <a:pt x="148487" y="147362"/>
                  </a:lnTo>
                  <a:lnTo>
                    <a:pt x="148487" y="141278"/>
                  </a:lnTo>
                  <a:close/>
                  <a:moveTo>
                    <a:pt x="161619" y="141278"/>
                  </a:moveTo>
                  <a:lnTo>
                    <a:pt x="161619" y="147362"/>
                  </a:lnTo>
                  <a:lnTo>
                    <a:pt x="155231" y="147362"/>
                  </a:lnTo>
                  <a:lnTo>
                    <a:pt x="155231" y="141278"/>
                  </a:lnTo>
                  <a:close/>
                  <a:moveTo>
                    <a:pt x="168363" y="141278"/>
                  </a:moveTo>
                  <a:lnTo>
                    <a:pt x="168363" y="147362"/>
                  </a:lnTo>
                  <a:lnTo>
                    <a:pt x="161958" y="147362"/>
                  </a:lnTo>
                  <a:lnTo>
                    <a:pt x="161958" y="141278"/>
                  </a:lnTo>
                  <a:close/>
                  <a:moveTo>
                    <a:pt x="175090" y="141278"/>
                  </a:moveTo>
                  <a:lnTo>
                    <a:pt x="175090" y="147362"/>
                  </a:lnTo>
                  <a:lnTo>
                    <a:pt x="168702" y="147362"/>
                  </a:lnTo>
                  <a:lnTo>
                    <a:pt x="168702" y="141278"/>
                  </a:lnTo>
                  <a:close/>
                  <a:moveTo>
                    <a:pt x="181834" y="141278"/>
                  </a:moveTo>
                  <a:lnTo>
                    <a:pt x="181834" y="147362"/>
                  </a:lnTo>
                  <a:lnTo>
                    <a:pt x="175429" y="147362"/>
                  </a:lnTo>
                  <a:lnTo>
                    <a:pt x="175429" y="141278"/>
                  </a:lnTo>
                  <a:close/>
                  <a:moveTo>
                    <a:pt x="188561" y="141278"/>
                  </a:moveTo>
                  <a:lnTo>
                    <a:pt x="188561" y="147362"/>
                  </a:lnTo>
                  <a:lnTo>
                    <a:pt x="182173" y="147362"/>
                  </a:lnTo>
                  <a:lnTo>
                    <a:pt x="182173" y="141278"/>
                  </a:lnTo>
                  <a:close/>
                  <a:moveTo>
                    <a:pt x="195288" y="141278"/>
                  </a:moveTo>
                  <a:lnTo>
                    <a:pt x="195288" y="147362"/>
                  </a:lnTo>
                  <a:lnTo>
                    <a:pt x="188900" y="147362"/>
                  </a:lnTo>
                  <a:lnTo>
                    <a:pt x="188900" y="141278"/>
                  </a:lnTo>
                  <a:close/>
                  <a:moveTo>
                    <a:pt x="202032" y="141278"/>
                  </a:moveTo>
                  <a:lnTo>
                    <a:pt x="202032" y="147362"/>
                  </a:lnTo>
                  <a:lnTo>
                    <a:pt x="195627" y="147362"/>
                  </a:lnTo>
                  <a:lnTo>
                    <a:pt x="195627" y="141278"/>
                  </a:lnTo>
                  <a:close/>
                  <a:moveTo>
                    <a:pt x="208759" y="141278"/>
                  </a:moveTo>
                  <a:lnTo>
                    <a:pt x="208759" y="147362"/>
                  </a:lnTo>
                  <a:lnTo>
                    <a:pt x="202371" y="147362"/>
                  </a:lnTo>
                  <a:lnTo>
                    <a:pt x="202371" y="141278"/>
                  </a:lnTo>
                  <a:close/>
                  <a:moveTo>
                    <a:pt x="215504" y="141278"/>
                  </a:moveTo>
                  <a:lnTo>
                    <a:pt x="215504" y="147362"/>
                  </a:lnTo>
                  <a:lnTo>
                    <a:pt x="209098" y="147362"/>
                  </a:lnTo>
                  <a:lnTo>
                    <a:pt x="209098" y="141278"/>
                  </a:lnTo>
                  <a:close/>
                  <a:moveTo>
                    <a:pt x="222230" y="141278"/>
                  </a:moveTo>
                  <a:lnTo>
                    <a:pt x="222230" y="147362"/>
                  </a:lnTo>
                  <a:lnTo>
                    <a:pt x="215843" y="147362"/>
                  </a:lnTo>
                  <a:lnTo>
                    <a:pt x="215843" y="141278"/>
                  </a:lnTo>
                  <a:close/>
                  <a:moveTo>
                    <a:pt x="228975" y="141278"/>
                  </a:moveTo>
                  <a:lnTo>
                    <a:pt x="228975" y="147362"/>
                  </a:lnTo>
                  <a:lnTo>
                    <a:pt x="222569" y="147362"/>
                  </a:lnTo>
                  <a:lnTo>
                    <a:pt x="222569" y="141278"/>
                  </a:lnTo>
                  <a:close/>
                  <a:moveTo>
                    <a:pt x="235701" y="141278"/>
                  </a:moveTo>
                  <a:lnTo>
                    <a:pt x="235701" y="147362"/>
                  </a:lnTo>
                  <a:lnTo>
                    <a:pt x="229296" y="147362"/>
                  </a:lnTo>
                  <a:lnTo>
                    <a:pt x="229296" y="141278"/>
                  </a:lnTo>
                  <a:close/>
                  <a:moveTo>
                    <a:pt x="242428" y="141278"/>
                  </a:moveTo>
                  <a:lnTo>
                    <a:pt x="242428" y="147362"/>
                  </a:lnTo>
                  <a:lnTo>
                    <a:pt x="236040" y="147362"/>
                  </a:lnTo>
                  <a:lnTo>
                    <a:pt x="236040" y="141278"/>
                  </a:lnTo>
                  <a:close/>
                  <a:moveTo>
                    <a:pt x="249173" y="141278"/>
                  </a:moveTo>
                  <a:lnTo>
                    <a:pt x="249173" y="147362"/>
                  </a:lnTo>
                  <a:lnTo>
                    <a:pt x="242767" y="147362"/>
                  </a:lnTo>
                  <a:lnTo>
                    <a:pt x="242767" y="141278"/>
                  </a:lnTo>
                  <a:close/>
                  <a:moveTo>
                    <a:pt x="255899" y="141278"/>
                  </a:moveTo>
                  <a:lnTo>
                    <a:pt x="255899" y="147362"/>
                  </a:lnTo>
                  <a:lnTo>
                    <a:pt x="249512" y="147362"/>
                  </a:lnTo>
                  <a:lnTo>
                    <a:pt x="249512" y="141278"/>
                  </a:lnTo>
                  <a:close/>
                  <a:moveTo>
                    <a:pt x="262644" y="141278"/>
                  </a:moveTo>
                  <a:lnTo>
                    <a:pt x="262644" y="147362"/>
                  </a:lnTo>
                  <a:lnTo>
                    <a:pt x="256238" y="147362"/>
                  </a:lnTo>
                  <a:lnTo>
                    <a:pt x="256238" y="141278"/>
                  </a:lnTo>
                  <a:close/>
                  <a:moveTo>
                    <a:pt x="269370" y="141278"/>
                  </a:moveTo>
                  <a:lnTo>
                    <a:pt x="269370" y="147362"/>
                  </a:lnTo>
                  <a:lnTo>
                    <a:pt x="262983" y="147362"/>
                  </a:lnTo>
                  <a:lnTo>
                    <a:pt x="262983" y="141278"/>
                  </a:lnTo>
                  <a:close/>
                  <a:moveTo>
                    <a:pt x="276115" y="141278"/>
                  </a:moveTo>
                  <a:lnTo>
                    <a:pt x="276115" y="147362"/>
                  </a:lnTo>
                  <a:lnTo>
                    <a:pt x="269709" y="147362"/>
                  </a:lnTo>
                  <a:lnTo>
                    <a:pt x="269709" y="141278"/>
                  </a:lnTo>
                  <a:close/>
                  <a:moveTo>
                    <a:pt x="282842" y="141278"/>
                  </a:moveTo>
                  <a:lnTo>
                    <a:pt x="282842" y="147362"/>
                  </a:lnTo>
                  <a:lnTo>
                    <a:pt x="276436" y="147362"/>
                  </a:lnTo>
                  <a:lnTo>
                    <a:pt x="276436" y="141278"/>
                  </a:lnTo>
                  <a:close/>
                  <a:moveTo>
                    <a:pt x="6745" y="147683"/>
                  </a:moveTo>
                  <a:lnTo>
                    <a:pt x="6745" y="153768"/>
                  </a:lnTo>
                  <a:lnTo>
                    <a:pt x="339" y="153768"/>
                  </a:lnTo>
                  <a:lnTo>
                    <a:pt x="339" y="147683"/>
                  </a:lnTo>
                  <a:close/>
                  <a:moveTo>
                    <a:pt x="13471" y="147683"/>
                  </a:moveTo>
                  <a:lnTo>
                    <a:pt x="13471" y="153768"/>
                  </a:lnTo>
                  <a:lnTo>
                    <a:pt x="7066" y="153768"/>
                  </a:lnTo>
                  <a:lnTo>
                    <a:pt x="7066" y="147683"/>
                  </a:lnTo>
                  <a:close/>
                  <a:moveTo>
                    <a:pt x="20198" y="147683"/>
                  </a:moveTo>
                  <a:lnTo>
                    <a:pt x="20198" y="153768"/>
                  </a:lnTo>
                  <a:lnTo>
                    <a:pt x="13810" y="153768"/>
                  </a:lnTo>
                  <a:lnTo>
                    <a:pt x="13810" y="147683"/>
                  </a:lnTo>
                  <a:close/>
                  <a:moveTo>
                    <a:pt x="26942" y="147683"/>
                  </a:moveTo>
                  <a:lnTo>
                    <a:pt x="26942" y="153768"/>
                  </a:lnTo>
                  <a:lnTo>
                    <a:pt x="20537" y="153768"/>
                  </a:lnTo>
                  <a:lnTo>
                    <a:pt x="20537" y="147683"/>
                  </a:lnTo>
                  <a:close/>
                  <a:moveTo>
                    <a:pt x="33669" y="147683"/>
                  </a:moveTo>
                  <a:lnTo>
                    <a:pt x="33669" y="153768"/>
                  </a:lnTo>
                  <a:lnTo>
                    <a:pt x="27281" y="153768"/>
                  </a:lnTo>
                  <a:lnTo>
                    <a:pt x="27281" y="147683"/>
                  </a:lnTo>
                  <a:close/>
                  <a:moveTo>
                    <a:pt x="40414" y="147683"/>
                  </a:moveTo>
                  <a:lnTo>
                    <a:pt x="40414" y="153768"/>
                  </a:lnTo>
                  <a:lnTo>
                    <a:pt x="34008" y="153768"/>
                  </a:lnTo>
                  <a:lnTo>
                    <a:pt x="34008" y="147683"/>
                  </a:lnTo>
                  <a:close/>
                  <a:moveTo>
                    <a:pt x="47140" y="147683"/>
                  </a:moveTo>
                  <a:lnTo>
                    <a:pt x="47140" y="153768"/>
                  </a:lnTo>
                  <a:lnTo>
                    <a:pt x="40753" y="153768"/>
                  </a:lnTo>
                  <a:lnTo>
                    <a:pt x="40753" y="147683"/>
                  </a:lnTo>
                  <a:close/>
                  <a:moveTo>
                    <a:pt x="53885" y="147683"/>
                  </a:moveTo>
                  <a:lnTo>
                    <a:pt x="53885" y="153768"/>
                  </a:lnTo>
                  <a:lnTo>
                    <a:pt x="47479" y="153768"/>
                  </a:lnTo>
                  <a:lnTo>
                    <a:pt x="47479" y="147683"/>
                  </a:lnTo>
                  <a:close/>
                  <a:moveTo>
                    <a:pt x="60611" y="147683"/>
                  </a:moveTo>
                  <a:lnTo>
                    <a:pt x="60611" y="153768"/>
                  </a:lnTo>
                  <a:lnTo>
                    <a:pt x="54206" y="153768"/>
                  </a:lnTo>
                  <a:lnTo>
                    <a:pt x="54206" y="147683"/>
                  </a:lnTo>
                  <a:close/>
                  <a:moveTo>
                    <a:pt x="67338" y="147683"/>
                  </a:moveTo>
                  <a:lnTo>
                    <a:pt x="67338" y="153768"/>
                  </a:lnTo>
                  <a:lnTo>
                    <a:pt x="60950" y="153768"/>
                  </a:lnTo>
                  <a:lnTo>
                    <a:pt x="60950" y="147683"/>
                  </a:lnTo>
                  <a:close/>
                  <a:moveTo>
                    <a:pt x="74083" y="147683"/>
                  </a:moveTo>
                  <a:lnTo>
                    <a:pt x="74083" y="153768"/>
                  </a:lnTo>
                  <a:lnTo>
                    <a:pt x="67677" y="153768"/>
                  </a:lnTo>
                  <a:lnTo>
                    <a:pt x="67677" y="147683"/>
                  </a:lnTo>
                  <a:close/>
                  <a:moveTo>
                    <a:pt x="80809" y="147683"/>
                  </a:moveTo>
                  <a:lnTo>
                    <a:pt x="80809" y="153768"/>
                  </a:lnTo>
                  <a:lnTo>
                    <a:pt x="74422" y="153768"/>
                  </a:lnTo>
                  <a:lnTo>
                    <a:pt x="74422" y="147683"/>
                  </a:lnTo>
                  <a:close/>
                  <a:moveTo>
                    <a:pt x="87554" y="147683"/>
                  </a:moveTo>
                  <a:lnTo>
                    <a:pt x="87554" y="153768"/>
                  </a:lnTo>
                  <a:lnTo>
                    <a:pt x="81148" y="153768"/>
                  </a:lnTo>
                  <a:lnTo>
                    <a:pt x="81148" y="147683"/>
                  </a:lnTo>
                  <a:close/>
                  <a:moveTo>
                    <a:pt x="94281" y="147683"/>
                  </a:moveTo>
                  <a:lnTo>
                    <a:pt x="94281" y="153768"/>
                  </a:lnTo>
                  <a:lnTo>
                    <a:pt x="87893" y="153768"/>
                  </a:lnTo>
                  <a:lnTo>
                    <a:pt x="87893" y="147683"/>
                  </a:lnTo>
                  <a:close/>
                  <a:moveTo>
                    <a:pt x="101007" y="147683"/>
                  </a:moveTo>
                  <a:lnTo>
                    <a:pt x="101007" y="153768"/>
                  </a:lnTo>
                  <a:lnTo>
                    <a:pt x="94620" y="153768"/>
                  </a:lnTo>
                  <a:lnTo>
                    <a:pt x="94620" y="147683"/>
                  </a:lnTo>
                  <a:close/>
                  <a:moveTo>
                    <a:pt x="107752" y="147683"/>
                  </a:moveTo>
                  <a:lnTo>
                    <a:pt x="107752" y="153768"/>
                  </a:lnTo>
                  <a:lnTo>
                    <a:pt x="101346" y="153768"/>
                  </a:lnTo>
                  <a:lnTo>
                    <a:pt x="101346" y="147683"/>
                  </a:lnTo>
                  <a:close/>
                  <a:moveTo>
                    <a:pt x="114478" y="147683"/>
                  </a:moveTo>
                  <a:lnTo>
                    <a:pt x="114478" y="153768"/>
                  </a:lnTo>
                  <a:lnTo>
                    <a:pt x="108091" y="153768"/>
                  </a:lnTo>
                  <a:lnTo>
                    <a:pt x="108091" y="147683"/>
                  </a:lnTo>
                  <a:close/>
                  <a:moveTo>
                    <a:pt x="121223" y="147683"/>
                  </a:moveTo>
                  <a:lnTo>
                    <a:pt x="121223" y="153768"/>
                  </a:lnTo>
                  <a:lnTo>
                    <a:pt x="114817" y="153768"/>
                  </a:lnTo>
                  <a:lnTo>
                    <a:pt x="114817" y="147683"/>
                  </a:lnTo>
                  <a:close/>
                  <a:moveTo>
                    <a:pt x="127950" y="147683"/>
                  </a:moveTo>
                  <a:lnTo>
                    <a:pt x="127950" y="153768"/>
                  </a:lnTo>
                  <a:lnTo>
                    <a:pt x="121562" y="153768"/>
                  </a:lnTo>
                  <a:lnTo>
                    <a:pt x="121562" y="147683"/>
                  </a:lnTo>
                  <a:close/>
                  <a:moveTo>
                    <a:pt x="134694" y="147683"/>
                  </a:moveTo>
                  <a:lnTo>
                    <a:pt x="134694" y="153768"/>
                  </a:lnTo>
                  <a:lnTo>
                    <a:pt x="128289" y="153768"/>
                  </a:lnTo>
                  <a:lnTo>
                    <a:pt x="128289" y="147683"/>
                  </a:lnTo>
                  <a:close/>
                  <a:moveTo>
                    <a:pt x="141421" y="147683"/>
                  </a:moveTo>
                  <a:lnTo>
                    <a:pt x="141421" y="153768"/>
                  </a:lnTo>
                  <a:lnTo>
                    <a:pt x="135033" y="153768"/>
                  </a:lnTo>
                  <a:lnTo>
                    <a:pt x="135033" y="147683"/>
                  </a:lnTo>
                  <a:close/>
                  <a:moveTo>
                    <a:pt x="148148" y="147683"/>
                  </a:moveTo>
                  <a:lnTo>
                    <a:pt x="148148" y="153768"/>
                  </a:lnTo>
                  <a:lnTo>
                    <a:pt x="141760" y="153768"/>
                  </a:lnTo>
                  <a:lnTo>
                    <a:pt x="141760" y="147683"/>
                  </a:lnTo>
                  <a:close/>
                  <a:moveTo>
                    <a:pt x="154892" y="147683"/>
                  </a:moveTo>
                  <a:lnTo>
                    <a:pt x="154892" y="153768"/>
                  </a:lnTo>
                  <a:lnTo>
                    <a:pt x="148487" y="153768"/>
                  </a:lnTo>
                  <a:lnTo>
                    <a:pt x="148487" y="147683"/>
                  </a:lnTo>
                  <a:close/>
                  <a:moveTo>
                    <a:pt x="161619" y="147683"/>
                  </a:moveTo>
                  <a:lnTo>
                    <a:pt x="161619" y="153768"/>
                  </a:lnTo>
                  <a:lnTo>
                    <a:pt x="155231" y="153768"/>
                  </a:lnTo>
                  <a:lnTo>
                    <a:pt x="155231" y="147683"/>
                  </a:lnTo>
                  <a:close/>
                  <a:moveTo>
                    <a:pt x="168363" y="147683"/>
                  </a:moveTo>
                  <a:lnTo>
                    <a:pt x="168363" y="153768"/>
                  </a:lnTo>
                  <a:lnTo>
                    <a:pt x="161958" y="153768"/>
                  </a:lnTo>
                  <a:lnTo>
                    <a:pt x="161958" y="147683"/>
                  </a:lnTo>
                  <a:close/>
                  <a:moveTo>
                    <a:pt x="175090" y="147683"/>
                  </a:moveTo>
                  <a:lnTo>
                    <a:pt x="175090" y="153768"/>
                  </a:lnTo>
                  <a:lnTo>
                    <a:pt x="168702" y="153768"/>
                  </a:lnTo>
                  <a:lnTo>
                    <a:pt x="168702" y="147683"/>
                  </a:lnTo>
                  <a:close/>
                  <a:moveTo>
                    <a:pt x="181834" y="147683"/>
                  </a:moveTo>
                  <a:lnTo>
                    <a:pt x="181834" y="153768"/>
                  </a:lnTo>
                  <a:lnTo>
                    <a:pt x="175429" y="153768"/>
                  </a:lnTo>
                  <a:lnTo>
                    <a:pt x="175429" y="147683"/>
                  </a:lnTo>
                  <a:close/>
                  <a:moveTo>
                    <a:pt x="188561" y="147683"/>
                  </a:moveTo>
                  <a:lnTo>
                    <a:pt x="188561" y="153768"/>
                  </a:lnTo>
                  <a:lnTo>
                    <a:pt x="182173" y="153768"/>
                  </a:lnTo>
                  <a:lnTo>
                    <a:pt x="182173" y="147683"/>
                  </a:lnTo>
                  <a:close/>
                  <a:moveTo>
                    <a:pt x="195288" y="147683"/>
                  </a:moveTo>
                  <a:lnTo>
                    <a:pt x="195288" y="153768"/>
                  </a:lnTo>
                  <a:lnTo>
                    <a:pt x="188900" y="153768"/>
                  </a:lnTo>
                  <a:lnTo>
                    <a:pt x="188900" y="147683"/>
                  </a:lnTo>
                  <a:close/>
                  <a:moveTo>
                    <a:pt x="202032" y="147683"/>
                  </a:moveTo>
                  <a:lnTo>
                    <a:pt x="202032" y="153768"/>
                  </a:lnTo>
                  <a:lnTo>
                    <a:pt x="195627" y="153768"/>
                  </a:lnTo>
                  <a:lnTo>
                    <a:pt x="195627" y="147683"/>
                  </a:lnTo>
                  <a:close/>
                  <a:moveTo>
                    <a:pt x="208759" y="147683"/>
                  </a:moveTo>
                  <a:lnTo>
                    <a:pt x="208759" y="153768"/>
                  </a:lnTo>
                  <a:lnTo>
                    <a:pt x="202371" y="153768"/>
                  </a:lnTo>
                  <a:lnTo>
                    <a:pt x="202371" y="147683"/>
                  </a:lnTo>
                  <a:close/>
                  <a:moveTo>
                    <a:pt x="215504" y="147683"/>
                  </a:moveTo>
                  <a:lnTo>
                    <a:pt x="215504" y="153768"/>
                  </a:lnTo>
                  <a:lnTo>
                    <a:pt x="209098" y="153768"/>
                  </a:lnTo>
                  <a:lnTo>
                    <a:pt x="209098" y="147683"/>
                  </a:lnTo>
                  <a:close/>
                  <a:moveTo>
                    <a:pt x="222230" y="147683"/>
                  </a:moveTo>
                  <a:lnTo>
                    <a:pt x="222230" y="153768"/>
                  </a:lnTo>
                  <a:lnTo>
                    <a:pt x="215843" y="153768"/>
                  </a:lnTo>
                  <a:lnTo>
                    <a:pt x="215843" y="147683"/>
                  </a:lnTo>
                  <a:close/>
                  <a:moveTo>
                    <a:pt x="228975" y="147683"/>
                  </a:moveTo>
                  <a:lnTo>
                    <a:pt x="228975" y="153768"/>
                  </a:lnTo>
                  <a:lnTo>
                    <a:pt x="222569" y="153768"/>
                  </a:lnTo>
                  <a:lnTo>
                    <a:pt x="222569" y="147683"/>
                  </a:lnTo>
                  <a:close/>
                  <a:moveTo>
                    <a:pt x="235701" y="147683"/>
                  </a:moveTo>
                  <a:lnTo>
                    <a:pt x="235701" y="153768"/>
                  </a:lnTo>
                  <a:lnTo>
                    <a:pt x="229296" y="153768"/>
                  </a:lnTo>
                  <a:lnTo>
                    <a:pt x="229296" y="147683"/>
                  </a:lnTo>
                  <a:close/>
                  <a:moveTo>
                    <a:pt x="242428" y="147683"/>
                  </a:moveTo>
                  <a:lnTo>
                    <a:pt x="242428" y="153768"/>
                  </a:lnTo>
                  <a:lnTo>
                    <a:pt x="236040" y="153768"/>
                  </a:lnTo>
                  <a:lnTo>
                    <a:pt x="236040" y="147683"/>
                  </a:lnTo>
                  <a:close/>
                  <a:moveTo>
                    <a:pt x="249173" y="147683"/>
                  </a:moveTo>
                  <a:lnTo>
                    <a:pt x="249173" y="153768"/>
                  </a:lnTo>
                  <a:lnTo>
                    <a:pt x="242767" y="153768"/>
                  </a:lnTo>
                  <a:lnTo>
                    <a:pt x="242767" y="147683"/>
                  </a:lnTo>
                  <a:close/>
                  <a:moveTo>
                    <a:pt x="255899" y="147683"/>
                  </a:moveTo>
                  <a:lnTo>
                    <a:pt x="255899" y="153768"/>
                  </a:lnTo>
                  <a:lnTo>
                    <a:pt x="249512" y="153768"/>
                  </a:lnTo>
                  <a:lnTo>
                    <a:pt x="249512" y="147683"/>
                  </a:lnTo>
                  <a:close/>
                  <a:moveTo>
                    <a:pt x="262644" y="147683"/>
                  </a:moveTo>
                  <a:lnTo>
                    <a:pt x="262644" y="153768"/>
                  </a:lnTo>
                  <a:lnTo>
                    <a:pt x="256238" y="153768"/>
                  </a:lnTo>
                  <a:lnTo>
                    <a:pt x="256238" y="147683"/>
                  </a:lnTo>
                  <a:close/>
                  <a:moveTo>
                    <a:pt x="269370" y="147683"/>
                  </a:moveTo>
                  <a:lnTo>
                    <a:pt x="269370" y="153768"/>
                  </a:lnTo>
                  <a:lnTo>
                    <a:pt x="262983" y="153768"/>
                  </a:lnTo>
                  <a:lnTo>
                    <a:pt x="262983" y="147683"/>
                  </a:lnTo>
                  <a:close/>
                  <a:moveTo>
                    <a:pt x="276115" y="147683"/>
                  </a:moveTo>
                  <a:lnTo>
                    <a:pt x="276115" y="153768"/>
                  </a:lnTo>
                  <a:lnTo>
                    <a:pt x="269709" y="153768"/>
                  </a:lnTo>
                  <a:lnTo>
                    <a:pt x="269709" y="147683"/>
                  </a:lnTo>
                  <a:close/>
                  <a:moveTo>
                    <a:pt x="282842" y="147683"/>
                  </a:moveTo>
                  <a:lnTo>
                    <a:pt x="282842" y="153768"/>
                  </a:lnTo>
                  <a:lnTo>
                    <a:pt x="276436" y="153768"/>
                  </a:lnTo>
                  <a:lnTo>
                    <a:pt x="276436" y="147683"/>
                  </a:lnTo>
                  <a:close/>
                  <a:moveTo>
                    <a:pt x="6745" y="154089"/>
                  </a:moveTo>
                  <a:lnTo>
                    <a:pt x="6745" y="160173"/>
                  </a:lnTo>
                  <a:lnTo>
                    <a:pt x="339" y="160173"/>
                  </a:lnTo>
                  <a:lnTo>
                    <a:pt x="339" y="154089"/>
                  </a:lnTo>
                  <a:close/>
                  <a:moveTo>
                    <a:pt x="13471" y="154089"/>
                  </a:moveTo>
                  <a:lnTo>
                    <a:pt x="13471" y="160173"/>
                  </a:lnTo>
                  <a:lnTo>
                    <a:pt x="7066" y="160173"/>
                  </a:lnTo>
                  <a:lnTo>
                    <a:pt x="7066" y="154089"/>
                  </a:lnTo>
                  <a:close/>
                  <a:moveTo>
                    <a:pt x="20198" y="154089"/>
                  </a:moveTo>
                  <a:lnTo>
                    <a:pt x="20198" y="160173"/>
                  </a:lnTo>
                  <a:lnTo>
                    <a:pt x="13810" y="160173"/>
                  </a:lnTo>
                  <a:lnTo>
                    <a:pt x="13810" y="154089"/>
                  </a:lnTo>
                  <a:close/>
                  <a:moveTo>
                    <a:pt x="26942" y="154089"/>
                  </a:moveTo>
                  <a:lnTo>
                    <a:pt x="26942" y="160173"/>
                  </a:lnTo>
                  <a:lnTo>
                    <a:pt x="20537" y="160173"/>
                  </a:lnTo>
                  <a:lnTo>
                    <a:pt x="20537" y="154089"/>
                  </a:lnTo>
                  <a:close/>
                  <a:moveTo>
                    <a:pt x="33669" y="154089"/>
                  </a:moveTo>
                  <a:lnTo>
                    <a:pt x="33669" y="160173"/>
                  </a:lnTo>
                  <a:lnTo>
                    <a:pt x="27281" y="160173"/>
                  </a:lnTo>
                  <a:lnTo>
                    <a:pt x="27281" y="154089"/>
                  </a:lnTo>
                  <a:close/>
                  <a:moveTo>
                    <a:pt x="40414" y="154089"/>
                  </a:moveTo>
                  <a:lnTo>
                    <a:pt x="40414" y="160173"/>
                  </a:lnTo>
                  <a:lnTo>
                    <a:pt x="34008" y="160173"/>
                  </a:lnTo>
                  <a:lnTo>
                    <a:pt x="34008" y="154089"/>
                  </a:lnTo>
                  <a:close/>
                  <a:moveTo>
                    <a:pt x="47140" y="154089"/>
                  </a:moveTo>
                  <a:lnTo>
                    <a:pt x="47140" y="160173"/>
                  </a:lnTo>
                  <a:lnTo>
                    <a:pt x="40753" y="160173"/>
                  </a:lnTo>
                  <a:lnTo>
                    <a:pt x="40753" y="154089"/>
                  </a:lnTo>
                  <a:close/>
                  <a:moveTo>
                    <a:pt x="53885" y="154089"/>
                  </a:moveTo>
                  <a:lnTo>
                    <a:pt x="53885" y="160173"/>
                  </a:lnTo>
                  <a:lnTo>
                    <a:pt x="47479" y="160173"/>
                  </a:lnTo>
                  <a:lnTo>
                    <a:pt x="47479" y="154089"/>
                  </a:lnTo>
                  <a:close/>
                  <a:moveTo>
                    <a:pt x="60611" y="154089"/>
                  </a:moveTo>
                  <a:lnTo>
                    <a:pt x="60611" y="160173"/>
                  </a:lnTo>
                  <a:lnTo>
                    <a:pt x="54206" y="160173"/>
                  </a:lnTo>
                  <a:lnTo>
                    <a:pt x="54206" y="154089"/>
                  </a:lnTo>
                  <a:close/>
                  <a:moveTo>
                    <a:pt x="67338" y="154089"/>
                  </a:moveTo>
                  <a:lnTo>
                    <a:pt x="67338" y="160173"/>
                  </a:lnTo>
                  <a:lnTo>
                    <a:pt x="60950" y="160173"/>
                  </a:lnTo>
                  <a:lnTo>
                    <a:pt x="60950" y="154089"/>
                  </a:lnTo>
                  <a:close/>
                  <a:moveTo>
                    <a:pt x="74083" y="154089"/>
                  </a:moveTo>
                  <a:lnTo>
                    <a:pt x="74083" y="160173"/>
                  </a:lnTo>
                  <a:lnTo>
                    <a:pt x="67677" y="160173"/>
                  </a:lnTo>
                  <a:lnTo>
                    <a:pt x="67677" y="154089"/>
                  </a:lnTo>
                  <a:close/>
                  <a:moveTo>
                    <a:pt x="80809" y="154089"/>
                  </a:moveTo>
                  <a:lnTo>
                    <a:pt x="80809" y="160173"/>
                  </a:lnTo>
                  <a:lnTo>
                    <a:pt x="74422" y="160173"/>
                  </a:lnTo>
                  <a:lnTo>
                    <a:pt x="74422" y="154089"/>
                  </a:lnTo>
                  <a:close/>
                  <a:moveTo>
                    <a:pt x="87554" y="154089"/>
                  </a:moveTo>
                  <a:lnTo>
                    <a:pt x="87554" y="160173"/>
                  </a:lnTo>
                  <a:lnTo>
                    <a:pt x="81148" y="160173"/>
                  </a:lnTo>
                  <a:lnTo>
                    <a:pt x="81148" y="154089"/>
                  </a:lnTo>
                  <a:close/>
                  <a:moveTo>
                    <a:pt x="94281" y="154089"/>
                  </a:moveTo>
                  <a:lnTo>
                    <a:pt x="94281" y="160173"/>
                  </a:lnTo>
                  <a:lnTo>
                    <a:pt x="87893" y="160173"/>
                  </a:lnTo>
                  <a:lnTo>
                    <a:pt x="87893" y="154089"/>
                  </a:lnTo>
                  <a:close/>
                  <a:moveTo>
                    <a:pt x="101007" y="154089"/>
                  </a:moveTo>
                  <a:lnTo>
                    <a:pt x="101007" y="160173"/>
                  </a:lnTo>
                  <a:lnTo>
                    <a:pt x="94620" y="160173"/>
                  </a:lnTo>
                  <a:lnTo>
                    <a:pt x="94620" y="154089"/>
                  </a:lnTo>
                  <a:close/>
                  <a:moveTo>
                    <a:pt x="107752" y="154089"/>
                  </a:moveTo>
                  <a:lnTo>
                    <a:pt x="107752" y="160173"/>
                  </a:lnTo>
                  <a:lnTo>
                    <a:pt x="101346" y="160173"/>
                  </a:lnTo>
                  <a:lnTo>
                    <a:pt x="101346" y="154089"/>
                  </a:lnTo>
                  <a:close/>
                  <a:moveTo>
                    <a:pt x="114478" y="154089"/>
                  </a:moveTo>
                  <a:lnTo>
                    <a:pt x="114478" y="160173"/>
                  </a:lnTo>
                  <a:lnTo>
                    <a:pt x="108091" y="160173"/>
                  </a:lnTo>
                  <a:lnTo>
                    <a:pt x="108091" y="154089"/>
                  </a:lnTo>
                  <a:close/>
                  <a:moveTo>
                    <a:pt x="121223" y="154089"/>
                  </a:moveTo>
                  <a:lnTo>
                    <a:pt x="121223" y="160173"/>
                  </a:lnTo>
                  <a:lnTo>
                    <a:pt x="114817" y="160173"/>
                  </a:lnTo>
                  <a:lnTo>
                    <a:pt x="114817" y="154089"/>
                  </a:lnTo>
                  <a:close/>
                  <a:moveTo>
                    <a:pt x="127950" y="154089"/>
                  </a:moveTo>
                  <a:lnTo>
                    <a:pt x="127950" y="160173"/>
                  </a:lnTo>
                  <a:lnTo>
                    <a:pt x="121562" y="160173"/>
                  </a:lnTo>
                  <a:lnTo>
                    <a:pt x="121562" y="154089"/>
                  </a:lnTo>
                  <a:close/>
                  <a:moveTo>
                    <a:pt x="134694" y="154089"/>
                  </a:moveTo>
                  <a:lnTo>
                    <a:pt x="134694" y="160173"/>
                  </a:lnTo>
                  <a:lnTo>
                    <a:pt x="128289" y="160173"/>
                  </a:lnTo>
                  <a:lnTo>
                    <a:pt x="128289" y="154089"/>
                  </a:lnTo>
                  <a:close/>
                  <a:moveTo>
                    <a:pt x="141421" y="154089"/>
                  </a:moveTo>
                  <a:lnTo>
                    <a:pt x="141421" y="160173"/>
                  </a:lnTo>
                  <a:lnTo>
                    <a:pt x="135033" y="160173"/>
                  </a:lnTo>
                  <a:lnTo>
                    <a:pt x="135033" y="154089"/>
                  </a:lnTo>
                  <a:close/>
                  <a:moveTo>
                    <a:pt x="148148" y="154089"/>
                  </a:moveTo>
                  <a:lnTo>
                    <a:pt x="148148" y="160173"/>
                  </a:lnTo>
                  <a:lnTo>
                    <a:pt x="141760" y="160173"/>
                  </a:lnTo>
                  <a:lnTo>
                    <a:pt x="141760" y="154089"/>
                  </a:lnTo>
                  <a:close/>
                  <a:moveTo>
                    <a:pt x="154892" y="154089"/>
                  </a:moveTo>
                  <a:lnTo>
                    <a:pt x="154892" y="160173"/>
                  </a:lnTo>
                  <a:lnTo>
                    <a:pt x="148487" y="160173"/>
                  </a:lnTo>
                  <a:lnTo>
                    <a:pt x="148487" y="154089"/>
                  </a:lnTo>
                  <a:close/>
                  <a:moveTo>
                    <a:pt x="161619" y="154089"/>
                  </a:moveTo>
                  <a:lnTo>
                    <a:pt x="161619" y="160173"/>
                  </a:lnTo>
                  <a:lnTo>
                    <a:pt x="155231" y="160173"/>
                  </a:lnTo>
                  <a:lnTo>
                    <a:pt x="155231" y="154089"/>
                  </a:lnTo>
                  <a:close/>
                  <a:moveTo>
                    <a:pt x="168363" y="154089"/>
                  </a:moveTo>
                  <a:lnTo>
                    <a:pt x="168363" y="160173"/>
                  </a:lnTo>
                  <a:lnTo>
                    <a:pt x="161958" y="160173"/>
                  </a:lnTo>
                  <a:lnTo>
                    <a:pt x="161958" y="154089"/>
                  </a:lnTo>
                  <a:close/>
                  <a:moveTo>
                    <a:pt x="175090" y="154089"/>
                  </a:moveTo>
                  <a:lnTo>
                    <a:pt x="175090" y="160173"/>
                  </a:lnTo>
                  <a:lnTo>
                    <a:pt x="168702" y="160173"/>
                  </a:lnTo>
                  <a:lnTo>
                    <a:pt x="168702" y="154089"/>
                  </a:lnTo>
                  <a:close/>
                  <a:moveTo>
                    <a:pt x="181834" y="154089"/>
                  </a:moveTo>
                  <a:lnTo>
                    <a:pt x="181834" y="160173"/>
                  </a:lnTo>
                  <a:lnTo>
                    <a:pt x="175429" y="160173"/>
                  </a:lnTo>
                  <a:lnTo>
                    <a:pt x="175429" y="154089"/>
                  </a:lnTo>
                  <a:close/>
                  <a:moveTo>
                    <a:pt x="188561" y="154089"/>
                  </a:moveTo>
                  <a:lnTo>
                    <a:pt x="188561" y="160173"/>
                  </a:lnTo>
                  <a:lnTo>
                    <a:pt x="182173" y="160173"/>
                  </a:lnTo>
                  <a:lnTo>
                    <a:pt x="182173" y="154089"/>
                  </a:lnTo>
                  <a:close/>
                  <a:moveTo>
                    <a:pt x="195288" y="154089"/>
                  </a:moveTo>
                  <a:lnTo>
                    <a:pt x="195288" y="160173"/>
                  </a:lnTo>
                  <a:lnTo>
                    <a:pt x="188900" y="160173"/>
                  </a:lnTo>
                  <a:lnTo>
                    <a:pt x="188900" y="154089"/>
                  </a:lnTo>
                  <a:close/>
                  <a:moveTo>
                    <a:pt x="202032" y="154089"/>
                  </a:moveTo>
                  <a:lnTo>
                    <a:pt x="202032" y="160173"/>
                  </a:lnTo>
                  <a:lnTo>
                    <a:pt x="195627" y="160173"/>
                  </a:lnTo>
                  <a:lnTo>
                    <a:pt x="195627" y="154089"/>
                  </a:lnTo>
                  <a:close/>
                  <a:moveTo>
                    <a:pt x="208759" y="154089"/>
                  </a:moveTo>
                  <a:lnTo>
                    <a:pt x="208759" y="160173"/>
                  </a:lnTo>
                  <a:lnTo>
                    <a:pt x="202371" y="160173"/>
                  </a:lnTo>
                  <a:lnTo>
                    <a:pt x="202371" y="154089"/>
                  </a:lnTo>
                  <a:close/>
                  <a:moveTo>
                    <a:pt x="215504" y="154089"/>
                  </a:moveTo>
                  <a:lnTo>
                    <a:pt x="215504" y="160173"/>
                  </a:lnTo>
                  <a:lnTo>
                    <a:pt x="209098" y="160173"/>
                  </a:lnTo>
                  <a:lnTo>
                    <a:pt x="209098" y="154089"/>
                  </a:lnTo>
                  <a:close/>
                  <a:moveTo>
                    <a:pt x="222230" y="154089"/>
                  </a:moveTo>
                  <a:lnTo>
                    <a:pt x="222230" y="160173"/>
                  </a:lnTo>
                  <a:lnTo>
                    <a:pt x="215843" y="160173"/>
                  </a:lnTo>
                  <a:lnTo>
                    <a:pt x="215843" y="154089"/>
                  </a:lnTo>
                  <a:close/>
                  <a:moveTo>
                    <a:pt x="228975" y="154089"/>
                  </a:moveTo>
                  <a:lnTo>
                    <a:pt x="228975" y="160173"/>
                  </a:lnTo>
                  <a:lnTo>
                    <a:pt x="222569" y="160173"/>
                  </a:lnTo>
                  <a:lnTo>
                    <a:pt x="222569" y="154089"/>
                  </a:lnTo>
                  <a:close/>
                  <a:moveTo>
                    <a:pt x="235701" y="154089"/>
                  </a:moveTo>
                  <a:lnTo>
                    <a:pt x="235701" y="160173"/>
                  </a:lnTo>
                  <a:lnTo>
                    <a:pt x="229296" y="160173"/>
                  </a:lnTo>
                  <a:lnTo>
                    <a:pt x="229296" y="154089"/>
                  </a:lnTo>
                  <a:close/>
                  <a:moveTo>
                    <a:pt x="242428" y="154089"/>
                  </a:moveTo>
                  <a:lnTo>
                    <a:pt x="242428" y="160173"/>
                  </a:lnTo>
                  <a:lnTo>
                    <a:pt x="236040" y="160173"/>
                  </a:lnTo>
                  <a:lnTo>
                    <a:pt x="236040" y="154089"/>
                  </a:lnTo>
                  <a:close/>
                  <a:moveTo>
                    <a:pt x="249173" y="154089"/>
                  </a:moveTo>
                  <a:lnTo>
                    <a:pt x="249173" y="160173"/>
                  </a:lnTo>
                  <a:lnTo>
                    <a:pt x="242767" y="160173"/>
                  </a:lnTo>
                  <a:lnTo>
                    <a:pt x="242767" y="154089"/>
                  </a:lnTo>
                  <a:close/>
                  <a:moveTo>
                    <a:pt x="255899" y="154089"/>
                  </a:moveTo>
                  <a:lnTo>
                    <a:pt x="255899" y="160173"/>
                  </a:lnTo>
                  <a:lnTo>
                    <a:pt x="249512" y="160173"/>
                  </a:lnTo>
                  <a:lnTo>
                    <a:pt x="249512" y="154089"/>
                  </a:lnTo>
                  <a:close/>
                  <a:moveTo>
                    <a:pt x="262644" y="154089"/>
                  </a:moveTo>
                  <a:lnTo>
                    <a:pt x="262644" y="160173"/>
                  </a:lnTo>
                  <a:lnTo>
                    <a:pt x="256238" y="160173"/>
                  </a:lnTo>
                  <a:lnTo>
                    <a:pt x="256238" y="154089"/>
                  </a:lnTo>
                  <a:close/>
                  <a:moveTo>
                    <a:pt x="269370" y="154089"/>
                  </a:moveTo>
                  <a:lnTo>
                    <a:pt x="269370" y="160173"/>
                  </a:lnTo>
                  <a:lnTo>
                    <a:pt x="262983" y="160173"/>
                  </a:lnTo>
                  <a:lnTo>
                    <a:pt x="262983" y="154089"/>
                  </a:lnTo>
                  <a:close/>
                  <a:moveTo>
                    <a:pt x="276115" y="154089"/>
                  </a:moveTo>
                  <a:lnTo>
                    <a:pt x="276115" y="160173"/>
                  </a:lnTo>
                  <a:lnTo>
                    <a:pt x="269709" y="160173"/>
                  </a:lnTo>
                  <a:lnTo>
                    <a:pt x="269709" y="154089"/>
                  </a:lnTo>
                  <a:close/>
                  <a:moveTo>
                    <a:pt x="282842" y="154089"/>
                  </a:moveTo>
                  <a:lnTo>
                    <a:pt x="282842" y="160173"/>
                  </a:lnTo>
                  <a:lnTo>
                    <a:pt x="276436" y="160173"/>
                  </a:lnTo>
                  <a:lnTo>
                    <a:pt x="276436" y="154089"/>
                  </a:lnTo>
                  <a:close/>
                  <a:moveTo>
                    <a:pt x="178" y="0"/>
                  </a:moveTo>
                  <a:lnTo>
                    <a:pt x="178" y="161"/>
                  </a:lnTo>
                  <a:lnTo>
                    <a:pt x="0" y="161"/>
                  </a:lnTo>
                  <a:lnTo>
                    <a:pt x="0" y="160334"/>
                  </a:lnTo>
                  <a:lnTo>
                    <a:pt x="178" y="160334"/>
                  </a:lnTo>
                  <a:lnTo>
                    <a:pt x="178" y="160494"/>
                  </a:lnTo>
                  <a:lnTo>
                    <a:pt x="285482" y="160494"/>
                  </a:lnTo>
                  <a:lnTo>
                    <a:pt x="285482" y="160173"/>
                  </a:lnTo>
                  <a:lnTo>
                    <a:pt x="283181" y="160173"/>
                  </a:lnTo>
                  <a:lnTo>
                    <a:pt x="283181" y="154089"/>
                  </a:lnTo>
                  <a:lnTo>
                    <a:pt x="285482" y="154089"/>
                  </a:lnTo>
                  <a:lnTo>
                    <a:pt x="285482" y="153768"/>
                  </a:lnTo>
                  <a:lnTo>
                    <a:pt x="283181" y="153768"/>
                  </a:lnTo>
                  <a:lnTo>
                    <a:pt x="283181" y="147683"/>
                  </a:lnTo>
                  <a:lnTo>
                    <a:pt x="285482" y="147683"/>
                  </a:lnTo>
                  <a:lnTo>
                    <a:pt x="285482" y="147362"/>
                  </a:lnTo>
                  <a:lnTo>
                    <a:pt x="283181" y="147362"/>
                  </a:lnTo>
                  <a:lnTo>
                    <a:pt x="283181" y="141278"/>
                  </a:lnTo>
                  <a:lnTo>
                    <a:pt x="285482" y="141278"/>
                  </a:lnTo>
                  <a:lnTo>
                    <a:pt x="285482" y="140957"/>
                  </a:lnTo>
                  <a:lnTo>
                    <a:pt x="283181" y="140957"/>
                  </a:lnTo>
                  <a:lnTo>
                    <a:pt x="283181" y="134872"/>
                  </a:lnTo>
                  <a:lnTo>
                    <a:pt x="285482" y="134872"/>
                  </a:lnTo>
                  <a:lnTo>
                    <a:pt x="285482" y="134551"/>
                  </a:lnTo>
                  <a:lnTo>
                    <a:pt x="283181" y="134551"/>
                  </a:lnTo>
                  <a:lnTo>
                    <a:pt x="283181" y="128467"/>
                  </a:lnTo>
                  <a:lnTo>
                    <a:pt x="285482" y="128467"/>
                  </a:lnTo>
                  <a:lnTo>
                    <a:pt x="285482" y="128146"/>
                  </a:lnTo>
                  <a:lnTo>
                    <a:pt x="283181" y="128146"/>
                  </a:lnTo>
                  <a:lnTo>
                    <a:pt x="283181" y="122061"/>
                  </a:lnTo>
                  <a:lnTo>
                    <a:pt x="285482" y="122061"/>
                  </a:lnTo>
                  <a:lnTo>
                    <a:pt x="285482" y="121740"/>
                  </a:lnTo>
                  <a:lnTo>
                    <a:pt x="283181" y="121740"/>
                  </a:lnTo>
                  <a:lnTo>
                    <a:pt x="283181" y="115656"/>
                  </a:lnTo>
                  <a:lnTo>
                    <a:pt x="285482" y="115656"/>
                  </a:lnTo>
                  <a:lnTo>
                    <a:pt x="285482" y="115335"/>
                  </a:lnTo>
                  <a:lnTo>
                    <a:pt x="283181" y="115335"/>
                  </a:lnTo>
                  <a:lnTo>
                    <a:pt x="283181" y="109250"/>
                  </a:lnTo>
                  <a:lnTo>
                    <a:pt x="285482" y="109250"/>
                  </a:lnTo>
                  <a:lnTo>
                    <a:pt x="285482" y="108929"/>
                  </a:lnTo>
                  <a:lnTo>
                    <a:pt x="283181" y="108929"/>
                  </a:lnTo>
                  <a:lnTo>
                    <a:pt x="283181" y="102827"/>
                  </a:lnTo>
                  <a:lnTo>
                    <a:pt x="285482" y="102827"/>
                  </a:lnTo>
                  <a:lnTo>
                    <a:pt x="285482" y="102524"/>
                  </a:lnTo>
                  <a:lnTo>
                    <a:pt x="283181" y="102524"/>
                  </a:lnTo>
                  <a:lnTo>
                    <a:pt x="283181" y="96422"/>
                  </a:lnTo>
                  <a:lnTo>
                    <a:pt x="285482" y="96422"/>
                  </a:lnTo>
                  <a:lnTo>
                    <a:pt x="285482" y="96100"/>
                  </a:lnTo>
                  <a:lnTo>
                    <a:pt x="283181" y="96100"/>
                  </a:lnTo>
                  <a:lnTo>
                    <a:pt x="283181" y="90016"/>
                  </a:lnTo>
                  <a:lnTo>
                    <a:pt x="285482" y="90016"/>
                  </a:lnTo>
                  <a:lnTo>
                    <a:pt x="285482" y="89695"/>
                  </a:lnTo>
                  <a:lnTo>
                    <a:pt x="283181" y="89695"/>
                  </a:lnTo>
                  <a:lnTo>
                    <a:pt x="283181" y="83611"/>
                  </a:lnTo>
                  <a:lnTo>
                    <a:pt x="285482" y="83611"/>
                  </a:lnTo>
                  <a:lnTo>
                    <a:pt x="285482" y="83289"/>
                  </a:lnTo>
                  <a:lnTo>
                    <a:pt x="283181" y="83289"/>
                  </a:lnTo>
                  <a:lnTo>
                    <a:pt x="283181" y="77205"/>
                  </a:lnTo>
                  <a:lnTo>
                    <a:pt x="285482" y="77205"/>
                  </a:lnTo>
                  <a:lnTo>
                    <a:pt x="285482" y="76884"/>
                  </a:lnTo>
                  <a:lnTo>
                    <a:pt x="283181" y="76884"/>
                  </a:lnTo>
                  <a:lnTo>
                    <a:pt x="283181" y="70800"/>
                  </a:lnTo>
                  <a:lnTo>
                    <a:pt x="285482" y="70800"/>
                  </a:lnTo>
                  <a:lnTo>
                    <a:pt x="285482" y="70478"/>
                  </a:lnTo>
                  <a:lnTo>
                    <a:pt x="283181" y="70478"/>
                  </a:lnTo>
                  <a:lnTo>
                    <a:pt x="283181" y="64394"/>
                  </a:lnTo>
                  <a:lnTo>
                    <a:pt x="285482" y="64394"/>
                  </a:lnTo>
                  <a:lnTo>
                    <a:pt x="285482" y="64073"/>
                  </a:lnTo>
                  <a:lnTo>
                    <a:pt x="283181" y="64073"/>
                  </a:lnTo>
                  <a:lnTo>
                    <a:pt x="283181" y="57989"/>
                  </a:lnTo>
                  <a:lnTo>
                    <a:pt x="285482" y="57989"/>
                  </a:lnTo>
                  <a:lnTo>
                    <a:pt x="285482" y="57667"/>
                  </a:lnTo>
                  <a:lnTo>
                    <a:pt x="283181" y="57667"/>
                  </a:lnTo>
                  <a:lnTo>
                    <a:pt x="283181" y="51583"/>
                  </a:lnTo>
                  <a:lnTo>
                    <a:pt x="285482" y="51583"/>
                  </a:lnTo>
                  <a:lnTo>
                    <a:pt x="285482" y="51262"/>
                  </a:lnTo>
                  <a:lnTo>
                    <a:pt x="283181" y="51262"/>
                  </a:lnTo>
                  <a:lnTo>
                    <a:pt x="283181" y="45178"/>
                  </a:lnTo>
                  <a:lnTo>
                    <a:pt x="285482" y="45178"/>
                  </a:lnTo>
                  <a:lnTo>
                    <a:pt x="285482" y="44856"/>
                  </a:lnTo>
                  <a:lnTo>
                    <a:pt x="283181" y="44856"/>
                  </a:lnTo>
                  <a:lnTo>
                    <a:pt x="283181" y="38772"/>
                  </a:lnTo>
                  <a:lnTo>
                    <a:pt x="285482" y="38772"/>
                  </a:lnTo>
                  <a:lnTo>
                    <a:pt x="285482" y="38451"/>
                  </a:lnTo>
                  <a:lnTo>
                    <a:pt x="283181" y="38451"/>
                  </a:lnTo>
                  <a:lnTo>
                    <a:pt x="283181" y="32367"/>
                  </a:lnTo>
                  <a:lnTo>
                    <a:pt x="285482" y="32367"/>
                  </a:lnTo>
                  <a:lnTo>
                    <a:pt x="285482" y="32028"/>
                  </a:lnTo>
                  <a:lnTo>
                    <a:pt x="283181" y="32028"/>
                  </a:lnTo>
                  <a:lnTo>
                    <a:pt x="283181" y="25943"/>
                  </a:lnTo>
                  <a:lnTo>
                    <a:pt x="285482" y="25943"/>
                  </a:lnTo>
                  <a:lnTo>
                    <a:pt x="285482" y="25622"/>
                  </a:lnTo>
                  <a:lnTo>
                    <a:pt x="283181" y="25622"/>
                  </a:lnTo>
                  <a:lnTo>
                    <a:pt x="283181" y="19538"/>
                  </a:lnTo>
                  <a:lnTo>
                    <a:pt x="285482" y="19538"/>
                  </a:lnTo>
                  <a:lnTo>
                    <a:pt x="285482" y="19217"/>
                  </a:lnTo>
                  <a:lnTo>
                    <a:pt x="283181" y="19217"/>
                  </a:lnTo>
                  <a:lnTo>
                    <a:pt x="283181" y="13132"/>
                  </a:lnTo>
                  <a:lnTo>
                    <a:pt x="285482" y="13132"/>
                  </a:lnTo>
                  <a:lnTo>
                    <a:pt x="285482" y="12811"/>
                  </a:lnTo>
                  <a:lnTo>
                    <a:pt x="283181" y="12811"/>
                  </a:lnTo>
                  <a:lnTo>
                    <a:pt x="283181" y="6727"/>
                  </a:lnTo>
                  <a:lnTo>
                    <a:pt x="285482" y="6727"/>
                  </a:lnTo>
                  <a:lnTo>
                    <a:pt x="285482" y="6406"/>
                  </a:lnTo>
                  <a:lnTo>
                    <a:pt x="283181" y="6406"/>
                  </a:lnTo>
                  <a:lnTo>
                    <a:pt x="283181" y="321"/>
                  </a:lnTo>
                  <a:lnTo>
                    <a:pt x="285482" y="321"/>
                  </a:lnTo>
                  <a:lnTo>
                    <a:pt x="28548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4"/>
            <p:cNvSpPr/>
            <p:nvPr/>
          </p:nvSpPr>
          <p:spPr>
            <a:xfrm>
              <a:off x="576225" y="847300"/>
              <a:ext cx="25" cy="4012375"/>
            </a:xfrm>
            <a:custGeom>
              <a:avLst/>
              <a:gdLst/>
              <a:ahLst/>
              <a:cxnLst/>
              <a:rect l="l" t="t" r="r" b="b"/>
              <a:pathLst>
                <a:path w="1" h="160495" extrusionOk="0">
                  <a:moveTo>
                    <a:pt x="1" y="0"/>
                  </a:moveTo>
                  <a:lnTo>
                    <a:pt x="1" y="16049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4"/>
            <p:cNvSpPr/>
            <p:nvPr/>
          </p:nvSpPr>
          <p:spPr>
            <a:xfrm>
              <a:off x="576225" y="847300"/>
              <a:ext cx="25" cy="4012375"/>
            </a:xfrm>
            <a:custGeom>
              <a:avLst/>
              <a:gdLst/>
              <a:ahLst/>
              <a:cxnLst/>
              <a:rect l="l" t="t" r="r" b="b"/>
              <a:pathLst>
                <a:path w="1" h="160495" fill="none" extrusionOk="0">
                  <a:moveTo>
                    <a:pt x="1" y="0"/>
                  </a:moveTo>
                  <a:lnTo>
                    <a:pt x="1" y="160495"/>
                  </a:lnTo>
                </a:path>
              </a:pathLst>
            </a:custGeom>
            <a:noFill/>
            <a:ln w="147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4"/>
            <p:cNvSpPr/>
            <p:nvPr/>
          </p:nvSpPr>
          <p:spPr>
            <a:xfrm>
              <a:off x="529850" y="847300"/>
              <a:ext cx="25" cy="4012375"/>
            </a:xfrm>
            <a:custGeom>
              <a:avLst/>
              <a:gdLst/>
              <a:ahLst/>
              <a:cxnLst/>
              <a:rect l="l" t="t" r="r" b="b"/>
              <a:pathLst>
                <a:path w="1" h="160495" extrusionOk="0">
                  <a:moveTo>
                    <a:pt x="0" y="0"/>
                  </a:moveTo>
                  <a:lnTo>
                    <a:pt x="0" y="16049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4"/>
            <p:cNvSpPr/>
            <p:nvPr/>
          </p:nvSpPr>
          <p:spPr>
            <a:xfrm>
              <a:off x="529850" y="847300"/>
              <a:ext cx="25" cy="4012375"/>
            </a:xfrm>
            <a:custGeom>
              <a:avLst/>
              <a:gdLst/>
              <a:ahLst/>
              <a:cxnLst/>
              <a:rect l="l" t="t" r="r" b="b"/>
              <a:pathLst>
                <a:path w="1" h="160495" fill="none" extrusionOk="0">
                  <a:moveTo>
                    <a:pt x="0" y="0"/>
                  </a:moveTo>
                  <a:lnTo>
                    <a:pt x="0" y="160495"/>
                  </a:lnTo>
                </a:path>
              </a:pathLst>
            </a:custGeom>
            <a:noFill/>
            <a:ln w="147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4"/>
            <p:cNvSpPr/>
            <p:nvPr/>
          </p:nvSpPr>
          <p:spPr>
            <a:xfrm>
              <a:off x="323300" y="1768875"/>
              <a:ext cx="92375" cy="92350"/>
            </a:xfrm>
            <a:custGeom>
              <a:avLst/>
              <a:gdLst/>
              <a:ahLst/>
              <a:cxnLst/>
              <a:rect l="l" t="t" r="r" b="b"/>
              <a:pathLst>
                <a:path w="3695" h="3694" extrusionOk="0">
                  <a:moveTo>
                    <a:pt x="1857" y="0"/>
                  </a:moveTo>
                  <a:cubicBezTo>
                    <a:pt x="822" y="0"/>
                    <a:pt x="1" y="839"/>
                    <a:pt x="1" y="1856"/>
                  </a:cubicBezTo>
                  <a:cubicBezTo>
                    <a:pt x="1" y="2873"/>
                    <a:pt x="822" y="3694"/>
                    <a:pt x="1857" y="3694"/>
                  </a:cubicBezTo>
                  <a:cubicBezTo>
                    <a:pt x="2874" y="3694"/>
                    <a:pt x="3694" y="2873"/>
                    <a:pt x="3694" y="1856"/>
                  </a:cubicBezTo>
                  <a:cubicBezTo>
                    <a:pt x="3694" y="1374"/>
                    <a:pt x="3498" y="892"/>
                    <a:pt x="3159" y="553"/>
                  </a:cubicBezTo>
                  <a:cubicBezTo>
                    <a:pt x="2802" y="196"/>
                    <a:pt x="2338" y="0"/>
                    <a:pt x="18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4"/>
            <p:cNvSpPr/>
            <p:nvPr/>
          </p:nvSpPr>
          <p:spPr>
            <a:xfrm>
              <a:off x="323300" y="1078350"/>
              <a:ext cx="92375" cy="92375"/>
            </a:xfrm>
            <a:custGeom>
              <a:avLst/>
              <a:gdLst/>
              <a:ahLst/>
              <a:cxnLst/>
              <a:rect l="l" t="t" r="r" b="b"/>
              <a:pathLst>
                <a:path w="3695" h="3695" extrusionOk="0">
                  <a:moveTo>
                    <a:pt x="1857" y="1"/>
                  </a:moveTo>
                  <a:cubicBezTo>
                    <a:pt x="822" y="1"/>
                    <a:pt x="1" y="821"/>
                    <a:pt x="1" y="1838"/>
                  </a:cubicBezTo>
                  <a:cubicBezTo>
                    <a:pt x="1" y="2856"/>
                    <a:pt x="822" y="3694"/>
                    <a:pt x="1857" y="3694"/>
                  </a:cubicBezTo>
                  <a:cubicBezTo>
                    <a:pt x="2874" y="3694"/>
                    <a:pt x="3694" y="2856"/>
                    <a:pt x="3694" y="1838"/>
                  </a:cubicBezTo>
                  <a:cubicBezTo>
                    <a:pt x="3694" y="1357"/>
                    <a:pt x="3498" y="893"/>
                    <a:pt x="3159" y="536"/>
                  </a:cubicBezTo>
                  <a:cubicBezTo>
                    <a:pt x="2802" y="197"/>
                    <a:pt x="2338" y="1"/>
                    <a:pt x="18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4"/>
            <p:cNvSpPr/>
            <p:nvPr/>
          </p:nvSpPr>
          <p:spPr>
            <a:xfrm>
              <a:off x="323300" y="4532250"/>
              <a:ext cx="92375" cy="92350"/>
            </a:xfrm>
            <a:custGeom>
              <a:avLst/>
              <a:gdLst/>
              <a:ahLst/>
              <a:cxnLst/>
              <a:rect l="l" t="t" r="r" b="b"/>
              <a:pathLst>
                <a:path w="3695" h="3694" extrusionOk="0">
                  <a:moveTo>
                    <a:pt x="1857" y="0"/>
                  </a:moveTo>
                  <a:cubicBezTo>
                    <a:pt x="822" y="0"/>
                    <a:pt x="1" y="821"/>
                    <a:pt x="1" y="1838"/>
                  </a:cubicBezTo>
                  <a:cubicBezTo>
                    <a:pt x="1" y="2873"/>
                    <a:pt x="822" y="3694"/>
                    <a:pt x="1857" y="3694"/>
                  </a:cubicBezTo>
                  <a:cubicBezTo>
                    <a:pt x="2874" y="3694"/>
                    <a:pt x="3694" y="2873"/>
                    <a:pt x="3694" y="1838"/>
                  </a:cubicBezTo>
                  <a:cubicBezTo>
                    <a:pt x="3694" y="1356"/>
                    <a:pt x="3498" y="892"/>
                    <a:pt x="3159" y="535"/>
                  </a:cubicBezTo>
                  <a:cubicBezTo>
                    <a:pt x="2802" y="196"/>
                    <a:pt x="2338" y="0"/>
                    <a:pt x="18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4"/>
            <p:cNvSpPr/>
            <p:nvPr/>
          </p:nvSpPr>
          <p:spPr>
            <a:xfrm>
              <a:off x="323300" y="3841275"/>
              <a:ext cx="92375" cy="92375"/>
            </a:xfrm>
            <a:custGeom>
              <a:avLst/>
              <a:gdLst/>
              <a:ahLst/>
              <a:cxnLst/>
              <a:rect l="l" t="t" r="r" b="b"/>
              <a:pathLst>
                <a:path w="3695" h="3695" extrusionOk="0">
                  <a:moveTo>
                    <a:pt x="1857" y="1"/>
                  </a:moveTo>
                  <a:cubicBezTo>
                    <a:pt x="822" y="1"/>
                    <a:pt x="1" y="840"/>
                    <a:pt x="1" y="1857"/>
                  </a:cubicBezTo>
                  <a:cubicBezTo>
                    <a:pt x="1" y="2874"/>
                    <a:pt x="822" y="3694"/>
                    <a:pt x="1857" y="3694"/>
                  </a:cubicBezTo>
                  <a:cubicBezTo>
                    <a:pt x="2874" y="3694"/>
                    <a:pt x="3694" y="2874"/>
                    <a:pt x="3694" y="1857"/>
                  </a:cubicBezTo>
                  <a:cubicBezTo>
                    <a:pt x="3694" y="1357"/>
                    <a:pt x="3498" y="893"/>
                    <a:pt x="3159" y="554"/>
                  </a:cubicBezTo>
                  <a:cubicBezTo>
                    <a:pt x="2802" y="197"/>
                    <a:pt x="2338" y="1"/>
                    <a:pt x="18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4"/>
            <p:cNvSpPr/>
            <p:nvPr/>
          </p:nvSpPr>
          <p:spPr>
            <a:xfrm>
              <a:off x="323300" y="3150775"/>
              <a:ext cx="92375" cy="92350"/>
            </a:xfrm>
            <a:custGeom>
              <a:avLst/>
              <a:gdLst/>
              <a:ahLst/>
              <a:cxnLst/>
              <a:rect l="l" t="t" r="r" b="b"/>
              <a:pathLst>
                <a:path w="3695" h="3694" extrusionOk="0">
                  <a:moveTo>
                    <a:pt x="1857" y="1"/>
                  </a:moveTo>
                  <a:cubicBezTo>
                    <a:pt x="822" y="1"/>
                    <a:pt x="1" y="821"/>
                    <a:pt x="1" y="1838"/>
                  </a:cubicBezTo>
                  <a:cubicBezTo>
                    <a:pt x="1" y="2855"/>
                    <a:pt x="822" y="3694"/>
                    <a:pt x="1857" y="3694"/>
                  </a:cubicBezTo>
                  <a:cubicBezTo>
                    <a:pt x="2874" y="3694"/>
                    <a:pt x="3694" y="2855"/>
                    <a:pt x="3694" y="1838"/>
                  </a:cubicBezTo>
                  <a:cubicBezTo>
                    <a:pt x="3694" y="1357"/>
                    <a:pt x="3498" y="875"/>
                    <a:pt x="3159" y="536"/>
                  </a:cubicBezTo>
                  <a:cubicBezTo>
                    <a:pt x="2802" y="197"/>
                    <a:pt x="2338" y="1"/>
                    <a:pt x="18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4"/>
            <p:cNvSpPr/>
            <p:nvPr/>
          </p:nvSpPr>
          <p:spPr>
            <a:xfrm>
              <a:off x="323300" y="2459825"/>
              <a:ext cx="92375" cy="92350"/>
            </a:xfrm>
            <a:custGeom>
              <a:avLst/>
              <a:gdLst/>
              <a:ahLst/>
              <a:cxnLst/>
              <a:rect l="l" t="t" r="r" b="b"/>
              <a:pathLst>
                <a:path w="3695" h="3694" extrusionOk="0">
                  <a:moveTo>
                    <a:pt x="1857" y="0"/>
                  </a:moveTo>
                  <a:cubicBezTo>
                    <a:pt x="822" y="0"/>
                    <a:pt x="1" y="821"/>
                    <a:pt x="1" y="1856"/>
                  </a:cubicBezTo>
                  <a:cubicBezTo>
                    <a:pt x="1" y="2873"/>
                    <a:pt x="822" y="3694"/>
                    <a:pt x="1857" y="3694"/>
                  </a:cubicBezTo>
                  <a:cubicBezTo>
                    <a:pt x="2874" y="3694"/>
                    <a:pt x="3694" y="2873"/>
                    <a:pt x="3694" y="1856"/>
                  </a:cubicBezTo>
                  <a:cubicBezTo>
                    <a:pt x="3694" y="1356"/>
                    <a:pt x="3498" y="892"/>
                    <a:pt x="3159" y="536"/>
                  </a:cubicBezTo>
                  <a:cubicBezTo>
                    <a:pt x="2802" y="197"/>
                    <a:pt x="2338" y="0"/>
                    <a:pt x="18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4"/>
            <p:cNvSpPr/>
            <p:nvPr/>
          </p:nvSpPr>
          <p:spPr>
            <a:xfrm>
              <a:off x="7375175" y="452912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4"/>
            <p:cNvSpPr/>
            <p:nvPr/>
          </p:nvSpPr>
          <p:spPr>
            <a:xfrm>
              <a:off x="7375175" y="2767150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4"/>
            <p:cNvSpPr/>
            <p:nvPr/>
          </p:nvSpPr>
          <p:spPr>
            <a:xfrm>
              <a:off x="7375175" y="43689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4"/>
            <p:cNvSpPr/>
            <p:nvPr/>
          </p:nvSpPr>
          <p:spPr>
            <a:xfrm>
              <a:off x="7375175" y="420885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4"/>
            <p:cNvSpPr/>
            <p:nvPr/>
          </p:nvSpPr>
          <p:spPr>
            <a:xfrm>
              <a:off x="7375175" y="3248025"/>
              <a:ext cx="3150" cy="7600"/>
            </a:xfrm>
            <a:custGeom>
              <a:avLst/>
              <a:gdLst/>
              <a:ahLst/>
              <a:cxnLst/>
              <a:rect l="l" t="t" r="r" b="b"/>
              <a:pathLst>
                <a:path w="126" h="304" extrusionOk="0">
                  <a:moveTo>
                    <a:pt x="0" y="0"/>
                  </a:moveTo>
                  <a:lnTo>
                    <a:pt x="0" y="304"/>
                  </a:lnTo>
                  <a:lnTo>
                    <a:pt x="125" y="304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4"/>
            <p:cNvSpPr/>
            <p:nvPr/>
          </p:nvSpPr>
          <p:spPr>
            <a:xfrm>
              <a:off x="7375175" y="372842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4"/>
            <p:cNvSpPr/>
            <p:nvPr/>
          </p:nvSpPr>
          <p:spPr>
            <a:xfrm>
              <a:off x="7375175" y="35683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4"/>
            <p:cNvSpPr/>
            <p:nvPr/>
          </p:nvSpPr>
          <p:spPr>
            <a:xfrm>
              <a:off x="7375175" y="38885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4"/>
            <p:cNvSpPr/>
            <p:nvPr/>
          </p:nvSpPr>
          <p:spPr>
            <a:xfrm>
              <a:off x="7375175" y="3087425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4"/>
            <p:cNvSpPr/>
            <p:nvPr/>
          </p:nvSpPr>
          <p:spPr>
            <a:xfrm>
              <a:off x="7375175" y="48494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4"/>
            <p:cNvSpPr/>
            <p:nvPr/>
          </p:nvSpPr>
          <p:spPr>
            <a:xfrm>
              <a:off x="7375175" y="29273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4"/>
            <p:cNvSpPr/>
            <p:nvPr/>
          </p:nvSpPr>
          <p:spPr>
            <a:xfrm>
              <a:off x="7375175" y="40487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4"/>
            <p:cNvSpPr/>
            <p:nvPr/>
          </p:nvSpPr>
          <p:spPr>
            <a:xfrm>
              <a:off x="7375175" y="2446875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4"/>
            <p:cNvSpPr/>
            <p:nvPr/>
          </p:nvSpPr>
          <p:spPr>
            <a:xfrm>
              <a:off x="7375175" y="10052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4"/>
            <p:cNvSpPr/>
            <p:nvPr/>
          </p:nvSpPr>
          <p:spPr>
            <a:xfrm>
              <a:off x="7375175" y="1645750"/>
              <a:ext cx="3150" cy="8500"/>
            </a:xfrm>
            <a:custGeom>
              <a:avLst/>
              <a:gdLst/>
              <a:ahLst/>
              <a:cxnLst/>
              <a:rect l="l" t="t" r="r" b="b"/>
              <a:pathLst>
                <a:path w="126" h="340" extrusionOk="0">
                  <a:moveTo>
                    <a:pt x="0" y="1"/>
                  </a:moveTo>
                  <a:lnTo>
                    <a:pt x="0" y="340"/>
                  </a:lnTo>
                  <a:lnTo>
                    <a:pt x="125" y="340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4"/>
            <p:cNvSpPr/>
            <p:nvPr/>
          </p:nvSpPr>
          <p:spPr>
            <a:xfrm>
              <a:off x="7375175" y="8450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4"/>
            <p:cNvSpPr/>
            <p:nvPr/>
          </p:nvSpPr>
          <p:spPr>
            <a:xfrm>
              <a:off x="7375175" y="1806325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4"/>
            <p:cNvSpPr/>
            <p:nvPr/>
          </p:nvSpPr>
          <p:spPr>
            <a:xfrm>
              <a:off x="7375175" y="260702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4"/>
            <p:cNvSpPr/>
            <p:nvPr/>
          </p:nvSpPr>
          <p:spPr>
            <a:xfrm>
              <a:off x="7375175" y="13254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4"/>
            <p:cNvSpPr/>
            <p:nvPr/>
          </p:nvSpPr>
          <p:spPr>
            <a:xfrm>
              <a:off x="7375175" y="148562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4"/>
            <p:cNvSpPr/>
            <p:nvPr/>
          </p:nvSpPr>
          <p:spPr>
            <a:xfrm>
              <a:off x="7375175" y="228675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4"/>
            <p:cNvSpPr/>
            <p:nvPr/>
          </p:nvSpPr>
          <p:spPr>
            <a:xfrm>
              <a:off x="7375175" y="116535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4"/>
            <p:cNvSpPr/>
            <p:nvPr/>
          </p:nvSpPr>
          <p:spPr>
            <a:xfrm>
              <a:off x="7375175" y="468925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4"/>
            <p:cNvSpPr/>
            <p:nvPr/>
          </p:nvSpPr>
          <p:spPr>
            <a:xfrm>
              <a:off x="7375175" y="3408150"/>
              <a:ext cx="3150" cy="7625"/>
            </a:xfrm>
            <a:custGeom>
              <a:avLst/>
              <a:gdLst/>
              <a:ahLst/>
              <a:cxnLst/>
              <a:rect l="l" t="t" r="r" b="b"/>
              <a:pathLst>
                <a:path w="126" h="305" extrusionOk="0">
                  <a:moveTo>
                    <a:pt x="0" y="1"/>
                  </a:moveTo>
                  <a:lnTo>
                    <a:pt x="0" y="304"/>
                  </a:lnTo>
                  <a:lnTo>
                    <a:pt x="125" y="304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4"/>
            <p:cNvSpPr/>
            <p:nvPr/>
          </p:nvSpPr>
          <p:spPr>
            <a:xfrm>
              <a:off x="7375175" y="19664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4"/>
            <p:cNvSpPr/>
            <p:nvPr/>
          </p:nvSpPr>
          <p:spPr>
            <a:xfrm>
              <a:off x="7375175" y="2126600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1" name="Google Shape;181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4"/>
          <p:cNvSpPr txBox="1">
            <a:spLocks noGrp="1"/>
          </p:cNvSpPr>
          <p:nvPr>
            <p:ph type="body" idx="1"/>
          </p:nvPr>
        </p:nvSpPr>
        <p:spPr>
          <a:xfrm>
            <a:off x="720000" y="1215752"/>
            <a:ext cx="7704000" cy="34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250"/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/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/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183" name="Google Shape;183;p4"/>
          <p:cNvGrpSpPr/>
          <p:nvPr/>
        </p:nvGrpSpPr>
        <p:grpSpPr>
          <a:xfrm>
            <a:off x="615560" y="324252"/>
            <a:ext cx="8363190" cy="4443748"/>
            <a:chOff x="615560" y="324252"/>
            <a:chExt cx="8363190" cy="4443748"/>
          </a:xfrm>
        </p:grpSpPr>
        <p:grpSp>
          <p:nvGrpSpPr>
            <p:cNvPr id="184" name="Google Shape;184;p4"/>
            <p:cNvGrpSpPr/>
            <p:nvPr/>
          </p:nvGrpSpPr>
          <p:grpSpPr>
            <a:xfrm>
              <a:off x="8874850" y="3912550"/>
              <a:ext cx="103900" cy="115875"/>
              <a:chOff x="1385075" y="3682325"/>
              <a:chExt cx="103900" cy="115875"/>
            </a:xfrm>
          </p:grpSpPr>
          <p:sp>
            <p:nvSpPr>
              <p:cNvPr id="185" name="Google Shape;185;p4"/>
              <p:cNvSpPr/>
              <p:nvPr/>
            </p:nvSpPr>
            <p:spPr>
              <a:xfrm>
                <a:off x="1399350" y="3682325"/>
                <a:ext cx="86200" cy="115875"/>
              </a:xfrm>
              <a:custGeom>
                <a:avLst/>
                <a:gdLst/>
                <a:ahLst/>
                <a:cxnLst/>
                <a:rect l="l" t="t" r="r" b="b"/>
                <a:pathLst>
                  <a:path w="3448" h="4635" fill="none" extrusionOk="0">
                    <a:moveTo>
                      <a:pt x="0" y="1"/>
                    </a:moveTo>
                    <a:cubicBezTo>
                      <a:pt x="1073" y="1599"/>
                      <a:pt x="2215" y="3128"/>
                      <a:pt x="3447" y="4634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4"/>
              <p:cNvSpPr/>
              <p:nvPr/>
            </p:nvSpPr>
            <p:spPr>
              <a:xfrm>
                <a:off x="1385075" y="3685200"/>
                <a:ext cx="103900" cy="110725"/>
              </a:xfrm>
              <a:custGeom>
                <a:avLst/>
                <a:gdLst/>
                <a:ahLst/>
                <a:cxnLst/>
                <a:rect l="l" t="t" r="r" b="b"/>
                <a:pathLst>
                  <a:path w="4156" h="4429" fill="none" extrusionOk="0">
                    <a:moveTo>
                      <a:pt x="1" y="4428"/>
                    </a:moveTo>
                    <a:cubicBezTo>
                      <a:pt x="1644" y="2785"/>
                      <a:pt x="2534" y="1666"/>
                      <a:pt x="4155" y="0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7" name="Google Shape;187;p4"/>
            <p:cNvSpPr/>
            <p:nvPr/>
          </p:nvSpPr>
          <p:spPr>
            <a:xfrm>
              <a:off x="8533013" y="4632150"/>
              <a:ext cx="122125" cy="135850"/>
            </a:xfrm>
            <a:custGeom>
              <a:avLst/>
              <a:gdLst/>
              <a:ahLst/>
              <a:cxnLst/>
              <a:rect l="l" t="t" r="r" b="b"/>
              <a:pathLst>
                <a:path w="4885" h="5434" fill="none" extrusionOk="0">
                  <a:moveTo>
                    <a:pt x="274" y="3493"/>
                  </a:moveTo>
                  <a:cubicBezTo>
                    <a:pt x="411" y="4452"/>
                    <a:pt x="1370" y="5273"/>
                    <a:pt x="2351" y="5319"/>
                  </a:cubicBezTo>
                  <a:cubicBezTo>
                    <a:pt x="3903" y="5433"/>
                    <a:pt x="4702" y="4315"/>
                    <a:pt x="4816" y="3151"/>
                  </a:cubicBezTo>
                  <a:cubicBezTo>
                    <a:pt x="4885" y="2420"/>
                    <a:pt x="4519" y="1507"/>
                    <a:pt x="3903" y="1119"/>
                  </a:cubicBezTo>
                  <a:cubicBezTo>
                    <a:pt x="2191" y="1"/>
                    <a:pt x="0" y="1530"/>
                    <a:pt x="274" y="3493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4"/>
            <p:cNvSpPr/>
            <p:nvPr/>
          </p:nvSpPr>
          <p:spPr>
            <a:xfrm>
              <a:off x="8783663" y="433650"/>
              <a:ext cx="195075" cy="211500"/>
            </a:xfrm>
            <a:custGeom>
              <a:avLst/>
              <a:gdLst/>
              <a:ahLst/>
              <a:cxnLst/>
              <a:rect l="l" t="t" r="r" b="b"/>
              <a:pathLst>
                <a:path w="7803" h="8460" extrusionOk="0">
                  <a:moveTo>
                    <a:pt x="5958" y="1015"/>
                  </a:moveTo>
                  <a:lnTo>
                    <a:pt x="5270" y="3433"/>
                  </a:lnTo>
                  <a:lnTo>
                    <a:pt x="3993" y="2794"/>
                  </a:lnTo>
                  <a:lnTo>
                    <a:pt x="5958" y="1015"/>
                  </a:lnTo>
                  <a:close/>
                  <a:moveTo>
                    <a:pt x="1414" y="2059"/>
                  </a:moveTo>
                  <a:lnTo>
                    <a:pt x="3117" y="2912"/>
                  </a:lnTo>
                  <a:lnTo>
                    <a:pt x="2229" y="3716"/>
                  </a:lnTo>
                  <a:lnTo>
                    <a:pt x="1414" y="2059"/>
                  </a:lnTo>
                  <a:close/>
                  <a:moveTo>
                    <a:pt x="5584" y="4146"/>
                  </a:moveTo>
                  <a:lnTo>
                    <a:pt x="6706" y="4710"/>
                  </a:lnTo>
                  <a:lnTo>
                    <a:pt x="5373" y="4888"/>
                  </a:lnTo>
                  <a:lnTo>
                    <a:pt x="5584" y="4146"/>
                  </a:lnTo>
                  <a:close/>
                  <a:moveTo>
                    <a:pt x="3595" y="3151"/>
                  </a:moveTo>
                  <a:lnTo>
                    <a:pt x="5130" y="3919"/>
                  </a:lnTo>
                  <a:lnTo>
                    <a:pt x="4834" y="4958"/>
                  </a:lnTo>
                  <a:lnTo>
                    <a:pt x="2964" y="5208"/>
                  </a:lnTo>
                  <a:lnTo>
                    <a:pt x="2457" y="4179"/>
                  </a:lnTo>
                  <a:lnTo>
                    <a:pt x="3595" y="3151"/>
                  </a:lnTo>
                  <a:close/>
                  <a:moveTo>
                    <a:pt x="2074" y="4528"/>
                  </a:moveTo>
                  <a:lnTo>
                    <a:pt x="2445" y="5280"/>
                  </a:lnTo>
                  <a:lnTo>
                    <a:pt x="1034" y="5469"/>
                  </a:lnTo>
                  <a:lnTo>
                    <a:pt x="2074" y="4528"/>
                  </a:lnTo>
                  <a:close/>
                  <a:moveTo>
                    <a:pt x="4686" y="5480"/>
                  </a:moveTo>
                  <a:lnTo>
                    <a:pt x="4104" y="7522"/>
                  </a:lnTo>
                  <a:lnTo>
                    <a:pt x="3197" y="5680"/>
                  </a:lnTo>
                  <a:lnTo>
                    <a:pt x="4686" y="5480"/>
                  </a:lnTo>
                  <a:close/>
                  <a:moveTo>
                    <a:pt x="6436" y="1"/>
                  </a:moveTo>
                  <a:cubicBezTo>
                    <a:pt x="6376" y="1"/>
                    <a:pt x="6316" y="23"/>
                    <a:pt x="6269" y="65"/>
                  </a:cubicBezTo>
                  <a:lnTo>
                    <a:pt x="3515" y="2555"/>
                  </a:lnTo>
                  <a:lnTo>
                    <a:pt x="975" y="1283"/>
                  </a:lnTo>
                  <a:cubicBezTo>
                    <a:pt x="940" y="1266"/>
                    <a:pt x="901" y="1257"/>
                    <a:pt x="863" y="1257"/>
                  </a:cubicBezTo>
                  <a:cubicBezTo>
                    <a:pt x="799" y="1257"/>
                    <a:pt x="736" y="1282"/>
                    <a:pt x="688" y="1329"/>
                  </a:cubicBezTo>
                  <a:cubicBezTo>
                    <a:pt x="613" y="1405"/>
                    <a:pt x="593" y="1520"/>
                    <a:pt x="640" y="1616"/>
                  </a:cubicBezTo>
                  <a:lnTo>
                    <a:pt x="1845" y="4063"/>
                  </a:lnTo>
                  <a:lnTo>
                    <a:pt x="105" y="5636"/>
                  </a:lnTo>
                  <a:cubicBezTo>
                    <a:pt x="23" y="5709"/>
                    <a:pt x="0" y="5827"/>
                    <a:pt x="46" y="5925"/>
                  </a:cubicBezTo>
                  <a:cubicBezTo>
                    <a:pt x="86" y="6011"/>
                    <a:pt x="170" y="6070"/>
                    <a:pt x="263" y="6070"/>
                  </a:cubicBezTo>
                  <a:cubicBezTo>
                    <a:pt x="277" y="6070"/>
                    <a:pt x="291" y="6069"/>
                    <a:pt x="305" y="6066"/>
                  </a:cubicBezTo>
                  <a:lnTo>
                    <a:pt x="2676" y="5749"/>
                  </a:lnTo>
                  <a:lnTo>
                    <a:pt x="3943" y="8321"/>
                  </a:lnTo>
                  <a:cubicBezTo>
                    <a:pt x="3986" y="8406"/>
                    <a:pt x="4073" y="8460"/>
                    <a:pt x="4167" y="8460"/>
                  </a:cubicBezTo>
                  <a:lnTo>
                    <a:pt x="4189" y="8460"/>
                  </a:lnTo>
                  <a:cubicBezTo>
                    <a:pt x="4292" y="8450"/>
                    <a:pt x="4377" y="8380"/>
                    <a:pt x="4405" y="8281"/>
                  </a:cubicBezTo>
                  <a:lnTo>
                    <a:pt x="5224" y="5409"/>
                  </a:lnTo>
                  <a:lnTo>
                    <a:pt x="7574" y="5095"/>
                  </a:lnTo>
                  <a:cubicBezTo>
                    <a:pt x="7681" y="5081"/>
                    <a:pt x="7768" y="4998"/>
                    <a:pt x="7786" y="4890"/>
                  </a:cubicBezTo>
                  <a:cubicBezTo>
                    <a:pt x="7802" y="4783"/>
                    <a:pt x="7749" y="4676"/>
                    <a:pt x="7651" y="4627"/>
                  </a:cubicBezTo>
                  <a:lnTo>
                    <a:pt x="5722" y="3661"/>
                  </a:lnTo>
                  <a:lnTo>
                    <a:pt x="6675" y="319"/>
                  </a:lnTo>
                  <a:cubicBezTo>
                    <a:pt x="6706" y="211"/>
                    <a:pt x="6661" y="98"/>
                    <a:pt x="6567" y="39"/>
                  </a:cubicBezTo>
                  <a:cubicBezTo>
                    <a:pt x="6527" y="13"/>
                    <a:pt x="6482" y="1"/>
                    <a:pt x="64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9" name="Google Shape;189;p4"/>
            <p:cNvGrpSpPr/>
            <p:nvPr/>
          </p:nvGrpSpPr>
          <p:grpSpPr>
            <a:xfrm>
              <a:off x="615560" y="324252"/>
              <a:ext cx="195076" cy="215146"/>
              <a:chOff x="3080000" y="3727500"/>
              <a:chExt cx="99625" cy="109875"/>
            </a:xfrm>
          </p:grpSpPr>
          <p:sp>
            <p:nvSpPr>
              <p:cNvPr id="190" name="Google Shape;190;p4"/>
              <p:cNvSpPr/>
              <p:nvPr/>
            </p:nvSpPr>
            <p:spPr>
              <a:xfrm>
                <a:off x="3096775" y="3751800"/>
                <a:ext cx="60225" cy="59975"/>
              </a:xfrm>
              <a:custGeom>
                <a:avLst/>
                <a:gdLst/>
                <a:ahLst/>
                <a:cxnLst/>
                <a:rect l="l" t="t" r="r" b="b"/>
                <a:pathLst>
                  <a:path w="2409" h="2399" extrusionOk="0">
                    <a:moveTo>
                      <a:pt x="187" y="0"/>
                    </a:moveTo>
                    <a:cubicBezTo>
                      <a:pt x="137" y="0"/>
                      <a:pt x="88" y="23"/>
                      <a:pt x="56" y="66"/>
                    </a:cubicBezTo>
                    <a:cubicBezTo>
                      <a:pt x="1" y="139"/>
                      <a:pt x="15" y="243"/>
                      <a:pt x="89" y="298"/>
                    </a:cubicBezTo>
                    <a:cubicBezTo>
                      <a:pt x="853" y="875"/>
                      <a:pt x="1524" y="1560"/>
                      <a:pt x="2089" y="2331"/>
                    </a:cubicBezTo>
                    <a:cubicBezTo>
                      <a:pt x="2121" y="2376"/>
                      <a:pt x="2171" y="2399"/>
                      <a:pt x="2223" y="2399"/>
                    </a:cubicBezTo>
                    <a:cubicBezTo>
                      <a:pt x="2256" y="2399"/>
                      <a:pt x="2291" y="2388"/>
                      <a:pt x="2319" y="2369"/>
                    </a:cubicBezTo>
                    <a:cubicBezTo>
                      <a:pt x="2393" y="2315"/>
                      <a:pt x="2409" y="2211"/>
                      <a:pt x="2355" y="2137"/>
                    </a:cubicBezTo>
                    <a:cubicBezTo>
                      <a:pt x="1773" y="1340"/>
                      <a:pt x="1077" y="631"/>
                      <a:pt x="287" y="35"/>
                    </a:cubicBezTo>
                    <a:cubicBezTo>
                      <a:pt x="257" y="11"/>
                      <a:pt x="222" y="0"/>
                      <a:pt x="18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4"/>
              <p:cNvSpPr/>
              <p:nvPr/>
            </p:nvSpPr>
            <p:spPr>
              <a:xfrm>
                <a:off x="3106225" y="3744750"/>
                <a:ext cx="45925" cy="73150"/>
              </a:xfrm>
              <a:custGeom>
                <a:avLst/>
                <a:gdLst/>
                <a:ahLst/>
                <a:cxnLst/>
                <a:rect l="l" t="t" r="r" b="b"/>
                <a:pathLst>
                  <a:path w="1837" h="2926" extrusionOk="0">
                    <a:moveTo>
                      <a:pt x="1648" y="1"/>
                    </a:moveTo>
                    <a:cubicBezTo>
                      <a:pt x="1590" y="1"/>
                      <a:pt x="1534" y="31"/>
                      <a:pt x="1504" y="85"/>
                    </a:cubicBezTo>
                    <a:lnTo>
                      <a:pt x="45" y="2680"/>
                    </a:lnTo>
                    <a:cubicBezTo>
                      <a:pt x="0" y="2759"/>
                      <a:pt x="29" y="2860"/>
                      <a:pt x="108" y="2905"/>
                    </a:cubicBezTo>
                    <a:cubicBezTo>
                      <a:pt x="134" y="2920"/>
                      <a:pt x="162" y="2926"/>
                      <a:pt x="189" y="2926"/>
                    </a:cubicBezTo>
                    <a:cubicBezTo>
                      <a:pt x="246" y="2926"/>
                      <a:pt x="303" y="2895"/>
                      <a:pt x="333" y="2842"/>
                    </a:cubicBezTo>
                    <a:lnTo>
                      <a:pt x="1792" y="248"/>
                    </a:lnTo>
                    <a:cubicBezTo>
                      <a:pt x="1836" y="168"/>
                      <a:pt x="1809" y="68"/>
                      <a:pt x="1729" y="23"/>
                    </a:cubicBezTo>
                    <a:cubicBezTo>
                      <a:pt x="1703" y="8"/>
                      <a:pt x="1675" y="1"/>
                      <a:pt x="164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4"/>
              <p:cNvSpPr/>
              <p:nvPr/>
            </p:nvSpPr>
            <p:spPr>
              <a:xfrm>
                <a:off x="3080000" y="3775125"/>
                <a:ext cx="99625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3985" h="576" extrusionOk="0">
                    <a:moveTo>
                      <a:pt x="3405" y="1"/>
                    </a:moveTo>
                    <a:cubicBezTo>
                      <a:pt x="2317" y="1"/>
                      <a:pt x="1225" y="84"/>
                      <a:pt x="152" y="247"/>
                    </a:cubicBezTo>
                    <a:cubicBezTo>
                      <a:pt x="62" y="260"/>
                      <a:pt x="1" y="345"/>
                      <a:pt x="13" y="435"/>
                    </a:cubicBezTo>
                    <a:cubicBezTo>
                      <a:pt x="27" y="517"/>
                      <a:pt x="97" y="575"/>
                      <a:pt x="178" y="575"/>
                    </a:cubicBezTo>
                    <a:cubicBezTo>
                      <a:pt x="185" y="575"/>
                      <a:pt x="194" y="574"/>
                      <a:pt x="202" y="574"/>
                    </a:cubicBezTo>
                    <a:cubicBezTo>
                      <a:pt x="1260" y="413"/>
                      <a:pt x="2338" y="332"/>
                      <a:pt x="3411" y="332"/>
                    </a:cubicBezTo>
                    <a:cubicBezTo>
                      <a:pt x="3546" y="332"/>
                      <a:pt x="3680" y="333"/>
                      <a:pt x="3815" y="336"/>
                    </a:cubicBezTo>
                    <a:cubicBezTo>
                      <a:pt x="3904" y="331"/>
                      <a:pt x="3982" y="264"/>
                      <a:pt x="3983" y="173"/>
                    </a:cubicBezTo>
                    <a:cubicBezTo>
                      <a:pt x="3984" y="81"/>
                      <a:pt x="3912" y="6"/>
                      <a:pt x="3821" y="5"/>
                    </a:cubicBezTo>
                    <a:cubicBezTo>
                      <a:pt x="3682" y="2"/>
                      <a:pt x="3543" y="1"/>
                      <a:pt x="340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4"/>
              <p:cNvSpPr/>
              <p:nvPr/>
            </p:nvSpPr>
            <p:spPr>
              <a:xfrm>
                <a:off x="3124475" y="3727500"/>
                <a:ext cx="10275" cy="109875"/>
              </a:xfrm>
              <a:custGeom>
                <a:avLst/>
                <a:gdLst/>
                <a:ahLst/>
                <a:cxnLst/>
                <a:rect l="l" t="t" r="r" b="b"/>
                <a:pathLst>
                  <a:path w="411" h="4395" extrusionOk="0">
                    <a:moveTo>
                      <a:pt x="174" y="0"/>
                    </a:moveTo>
                    <a:cubicBezTo>
                      <a:pt x="171" y="0"/>
                      <a:pt x="167" y="1"/>
                      <a:pt x="164" y="1"/>
                    </a:cubicBezTo>
                    <a:cubicBezTo>
                      <a:pt x="73" y="4"/>
                      <a:pt x="1" y="78"/>
                      <a:pt x="2" y="169"/>
                    </a:cubicBezTo>
                    <a:lnTo>
                      <a:pt x="78" y="4232"/>
                    </a:lnTo>
                    <a:cubicBezTo>
                      <a:pt x="79" y="4322"/>
                      <a:pt x="153" y="4394"/>
                      <a:pt x="243" y="4394"/>
                    </a:cubicBezTo>
                    <a:cubicBezTo>
                      <a:pt x="243" y="4394"/>
                      <a:pt x="244" y="4394"/>
                      <a:pt x="247" y="4392"/>
                    </a:cubicBezTo>
                    <a:cubicBezTo>
                      <a:pt x="338" y="4391"/>
                      <a:pt x="410" y="4316"/>
                      <a:pt x="409" y="4224"/>
                    </a:cubicBezTo>
                    <a:lnTo>
                      <a:pt x="333" y="163"/>
                    </a:lnTo>
                    <a:cubicBezTo>
                      <a:pt x="331" y="75"/>
                      <a:pt x="254" y="0"/>
                      <a:pt x="17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" name="Google Shape;195;p5"/>
          <p:cNvGrpSpPr/>
          <p:nvPr/>
        </p:nvGrpSpPr>
        <p:grpSpPr>
          <a:xfrm>
            <a:off x="-9" y="-31"/>
            <a:ext cx="9143740" cy="5141097"/>
            <a:chOff x="238125" y="845075"/>
            <a:chExt cx="7140200" cy="4014600"/>
          </a:xfrm>
        </p:grpSpPr>
        <p:sp>
          <p:nvSpPr>
            <p:cNvPr id="196" name="Google Shape;196;p5"/>
            <p:cNvSpPr/>
            <p:nvPr/>
          </p:nvSpPr>
          <p:spPr>
            <a:xfrm>
              <a:off x="238125" y="845075"/>
              <a:ext cx="7137075" cy="4012375"/>
            </a:xfrm>
            <a:custGeom>
              <a:avLst/>
              <a:gdLst/>
              <a:ahLst/>
              <a:cxnLst/>
              <a:rect l="l" t="t" r="r" b="b"/>
              <a:pathLst>
                <a:path w="285483" h="160495" extrusionOk="0">
                  <a:moveTo>
                    <a:pt x="6745" y="321"/>
                  </a:moveTo>
                  <a:lnTo>
                    <a:pt x="6745" y="6406"/>
                  </a:lnTo>
                  <a:lnTo>
                    <a:pt x="339" y="6406"/>
                  </a:lnTo>
                  <a:lnTo>
                    <a:pt x="339" y="321"/>
                  </a:lnTo>
                  <a:close/>
                  <a:moveTo>
                    <a:pt x="13471" y="321"/>
                  </a:moveTo>
                  <a:lnTo>
                    <a:pt x="13471" y="6406"/>
                  </a:lnTo>
                  <a:lnTo>
                    <a:pt x="7066" y="6406"/>
                  </a:lnTo>
                  <a:lnTo>
                    <a:pt x="7066" y="321"/>
                  </a:lnTo>
                  <a:close/>
                  <a:moveTo>
                    <a:pt x="20198" y="321"/>
                  </a:moveTo>
                  <a:lnTo>
                    <a:pt x="20198" y="6406"/>
                  </a:lnTo>
                  <a:lnTo>
                    <a:pt x="13810" y="6406"/>
                  </a:lnTo>
                  <a:lnTo>
                    <a:pt x="13810" y="321"/>
                  </a:lnTo>
                  <a:close/>
                  <a:moveTo>
                    <a:pt x="26942" y="321"/>
                  </a:moveTo>
                  <a:lnTo>
                    <a:pt x="26942" y="6406"/>
                  </a:lnTo>
                  <a:lnTo>
                    <a:pt x="20537" y="6406"/>
                  </a:lnTo>
                  <a:lnTo>
                    <a:pt x="20537" y="321"/>
                  </a:lnTo>
                  <a:close/>
                  <a:moveTo>
                    <a:pt x="33669" y="321"/>
                  </a:moveTo>
                  <a:lnTo>
                    <a:pt x="33669" y="6406"/>
                  </a:lnTo>
                  <a:lnTo>
                    <a:pt x="27281" y="6406"/>
                  </a:lnTo>
                  <a:lnTo>
                    <a:pt x="27281" y="321"/>
                  </a:lnTo>
                  <a:close/>
                  <a:moveTo>
                    <a:pt x="40414" y="321"/>
                  </a:moveTo>
                  <a:lnTo>
                    <a:pt x="40414" y="6406"/>
                  </a:lnTo>
                  <a:lnTo>
                    <a:pt x="34008" y="6406"/>
                  </a:lnTo>
                  <a:lnTo>
                    <a:pt x="34008" y="321"/>
                  </a:lnTo>
                  <a:close/>
                  <a:moveTo>
                    <a:pt x="47140" y="321"/>
                  </a:moveTo>
                  <a:lnTo>
                    <a:pt x="47140" y="6406"/>
                  </a:lnTo>
                  <a:lnTo>
                    <a:pt x="40753" y="6406"/>
                  </a:lnTo>
                  <a:lnTo>
                    <a:pt x="40753" y="321"/>
                  </a:lnTo>
                  <a:close/>
                  <a:moveTo>
                    <a:pt x="53885" y="321"/>
                  </a:moveTo>
                  <a:lnTo>
                    <a:pt x="53885" y="6406"/>
                  </a:lnTo>
                  <a:lnTo>
                    <a:pt x="47479" y="6406"/>
                  </a:lnTo>
                  <a:lnTo>
                    <a:pt x="47479" y="321"/>
                  </a:lnTo>
                  <a:close/>
                  <a:moveTo>
                    <a:pt x="60611" y="321"/>
                  </a:moveTo>
                  <a:lnTo>
                    <a:pt x="60611" y="6406"/>
                  </a:lnTo>
                  <a:lnTo>
                    <a:pt x="54206" y="6406"/>
                  </a:lnTo>
                  <a:lnTo>
                    <a:pt x="54206" y="321"/>
                  </a:lnTo>
                  <a:close/>
                  <a:moveTo>
                    <a:pt x="67338" y="321"/>
                  </a:moveTo>
                  <a:lnTo>
                    <a:pt x="67338" y="6406"/>
                  </a:lnTo>
                  <a:lnTo>
                    <a:pt x="60950" y="6406"/>
                  </a:lnTo>
                  <a:lnTo>
                    <a:pt x="60950" y="321"/>
                  </a:lnTo>
                  <a:close/>
                  <a:moveTo>
                    <a:pt x="74083" y="321"/>
                  </a:moveTo>
                  <a:lnTo>
                    <a:pt x="74083" y="6406"/>
                  </a:lnTo>
                  <a:lnTo>
                    <a:pt x="67677" y="6406"/>
                  </a:lnTo>
                  <a:lnTo>
                    <a:pt x="67677" y="321"/>
                  </a:lnTo>
                  <a:close/>
                  <a:moveTo>
                    <a:pt x="80809" y="321"/>
                  </a:moveTo>
                  <a:lnTo>
                    <a:pt x="80809" y="6406"/>
                  </a:lnTo>
                  <a:lnTo>
                    <a:pt x="74422" y="6406"/>
                  </a:lnTo>
                  <a:lnTo>
                    <a:pt x="74422" y="321"/>
                  </a:lnTo>
                  <a:close/>
                  <a:moveTo>
                    <a:pt x="87554" y="321"/>
                  </a:moveTo>
                  <a:lnTo>
                    <a:pt x="87554" y="6406"/>
                  </a:lnTo>
                  <a:lnTo>
                    <a:pt x="81148" y="6406"/>
                  </a:lnTo>
                  <a:lnTo>
                    <a:pt x="81148" y="321"/>
                  </a:lnTo>
                  <a:close/>
                  <a:moveTo>
                    <a:pt x="94281" y="321"/>
                  </a:moveTo>
                  <a:lnTo>
                    <a:pt x="94281" y="6406"/>
                  </a:lnTo>
                  <a:lnTo>
                    <a:pt x="87893" y="6406"/>
                  </a:lnTo>
                  <a:lnTo>
                    <a:pt x="87893" y="321"/>
                  </a:lnTo>
                  <a:close/>
                  <a:moveTo>
                    <a:pt x="101025" y="321"/>
                  </a:moveTo>
                  <a:lnTo>
                    <a:pt x="101025" y="6406"/>
                  </a:lnTo>
                  <a:lnTo>
                    <a:pt x="94620" y="6406"/>
                  </a:lnTo>
                  <a:lnTo>
                    <a:pt x="94620" y="321"/>
                  </a:lnTo>
                  <a:close/>
                  <a:moveTo>
                    <a:pt x="107752" y="321"/>
                  </a:moveTo>
                  <a:lnTo>
                    <a:pt x="107752" y="6406"/>
                  </a:lnTo>
                  <a:lnTo>
                    <a:pt x="101346" y="6406"/>
                  </a:lnTo>
                  <a:lnTo>
                    <a:pt x="101346" y="321"/>
                  </a:lnTo>
                  <a:close/>
                  <a:moveTo>
                    <a:pt x="114478" y="321"/>
                  </a:moveTo>
                  <a:lnTo>
                    <a:pt x="114478" y="6406"/>
                  </a:lnTo>
                  <a:lnTo>
                    <a:pt x="108091" y="6406"/>
                  </a:lnTo>
                  <a:lnTo>
                    <a:pt x="108091" y="321"/>
                  </a:lnTo>
                  <a:close/>
                  <a:moveTo>
                    <a:pt x="121223" y="321"/>
                  </a:moveTo>
                  <a:lnTo>
                    <a:pt x="121223" y="6406"/>
                  </a:lnTo>
                  <a:lnTo>
                    <a:pt x="114817" y="6406"/>
                  </a:lnTo>
                  <a:lnTo>
                    <a:pt x="114817" y="321"/>
                  </a:lnTo>
                  <a:close/>
                  <a:moveTo>
                    <a:pt x="127950" y="321"/>
                  </a:moveTo>
                  <a:lnTo>
                    <a:pt x="127950" y="6406"/>
                  </a:lnTo>
                  <a:lnTo>
                    <a:pt x="121562" y="6406"/>
                  </a:lnTo>
                  <a:lnTo>
                    <a:pt x="121562" y="321"/>
                  </a:lnTo>
                  <a:close/>
                  <a:moveTo>
                    <a:pt x="134694" y="321"/>
                  </a:moveTo>
                  <a:lnTo>
                    <a:pt x="134694" y="6406"/>
                  </a:lnTo>
                  <a:lnTo>
                    <a:pt x="128289" y="6406"/>
                  </a:lnTo>
                  <a:lnTo>
                    <a:pt x="128289" y="321"/>
                  </a:lnTo>
                  <a:close/>
                  <a:moveTo>
                    <a:pt x="141421" y="321"/>
                  </a:moveTo>
                  <a:lnTo>
                    <a:pt x="141421" y="6406"/>
                  </a:lnTo>
                  <a:lnTo>
                    <a:pt x="135033" y="6406"/>
                  </a:lnTo>
                  <a:lnTo>
                    <a:pt x="135033" y="321"/>
                  </a:lnTo>
                  <a:close/>
                  <a:moveTo>
                    <a:pt x="148148" y="321"/>
                  </a:moveTo>
                  <a:lnTo>
                    <a:pt x="148148" y="6406"/>
                  </a:lnTo>
                  <a:lnTo>
                    <a:pt x="141760" y="6406"/>
                  </a:lnTo>
                  <a:lnTo>
                    <a:pt x="141760" y="321"/>
                  </a:lnTo>
                  <a:close/>
                  <a:moveTo>
                    <a:pt x="154892" y="321"/>
                  </a:moveTo>
                  <a:lnTo>
                    <a:pt x="154892" y="6406"/>
                  </a:lnTo>
                  <a:lnTo>
                    <a:pt x="148487" y="6406"/>
                  </a:lnTo>
                  <a:lnTo>
                    <a:pt x="148487" y="321"/>
                  </a:lnTo>
                  <a:close/>
                  <a:moveTo>
                    <a:pt x="161619" y="321"/>
                  </a:moveTo>
                  <a:lnTo>
                    <a:pt x="161619" y="6406"/>
                  </a:lnTo>
                  <a:lnTo>
                    <a:pt x="155231" y="6406"/>
                  </a:lnTo>
                  <a:lnTo>
                    <a:pt x="155231" y="321"/>
                  </a:lnTo>
                  <a:close/>
                  <a:moveTo>
                    <a:pt x="168363" y="321"/>
                  </a:moveTo>
                  <a:lnTo>
                    <a:pt x="168363" y="6406"/>
                  </a:lnTo>
                  <a:lnTo>
                    <a:pt x="161958" y="6406"/>
                  </a:lnTo>
                  <a:lnTo>
                    <a:pt x="161958" y="321"/>
                  </a:lnTo>
                  <a:close/>
                  <a:moveTo>
                    <a:pt x="175090" y="321"/>
                  </a:moveTo>
                  <a:lnTo>
                    <a:pt x="175090" y="6406"/>
                  </a:lnTo>
                  <a:lnTo>
                    <a:pt x="168702" y="6406"/>
                  </a:lnTo>
                  <a:lnTo>
                    <a:pt x="168702" y="321"/>
                  </a:lnTo>
                  <a:close/>
                  <a:moveTo>
                    <a:pt x="181834" y="321"/>
                  </a:moveTo>
                  <a:lnTo>
                    <a:pt x="181834" y="6406"/>
                  </a:lnTo>
                  <a:lnTo>
                    <a:pt x="175429" y="6406"/>
                  </a:lnTo>
                  <a:lnTo>
                    <a:pt x="175429" y="321"/>
                  </a:lnTo>
                  <a:close/>
                  <a:moveTo>
                    <a:pt x="188561" y="321"/>
                  </a:moveTo>
                  <a:lnTo>
                    <a:pt x="188561" y="6406"/>
                  </a:lnTo>
                  <a:lnTo>
                    <a:pt x="182173" y="6406"/>
                  </a:lnTo>
                  <a:lnTo>
                    <a:pt x="182173" y="321"/>
                  </a:lnTo>
                  <a:close/>
                  <a:moveTo>
                    <a:pt x="195288" y="321"/>
                  </a:moveTo>
                  <a:lnTo>
                    <a:pt x="195288" y="6406"/>
                  </a:lnTo>
                  <a:lnTo>
                    <a:pt x="188900" y="6406"/>
                  </a:lnTo>
                  <a:lnTo>
                    <a:pt x="188900" y="321"/>
                  </a:lnTo>
                  <a:close/>
                  <a:moveTo>
                    <a:pt x="202032" y="321"/>
                  </a:moveTo>
                  <a:lnTo>
                    <a:pt x="202032" y="6406"/>
                  </a:lnTo>
                  <a:lnTo>
                    <a:pt x="195627" y="6406"/>
                  </a:lnTo>
                  <a:lnTo>
                    <a:pt x="195627" y="321"/>
                  </a:lnTo>
                  <a:close/>
                  <a:moveTo>
                    <a:pt x="208759" y="321"/>
                  </a:moveTo>
                  <a:lnTo>
                    <a:pt x="208759" y="6406"/>
                  </a:lnTo>
                  <a:lnTo>
                    <a:pt x="202371" y="6406"/>
                  </a:lnTo>
                  <a:lnTo>
                    <a:pt x="202371" y="321"/>
                  </a:lnTo>
                  <a:close/>
                  <a:moveTo>
                    <a:pt x="215504" y="321"/>
                  </a:moveTo>
                  <a:lnTo>
                    <a:pt x="215504" y="6406"/>
                  </a:lnTo>
                  <a:lnTo>
                    <a:pt x="209098" y="6406"/>
                  </a:lnTo>
                  <a:lnTo>
                    <a:pt x="209098" y="321"/>
                  </a:lnTo>
                  <a:close/>
                  <a:moveTo>
                    <a:pt x="222230" y="321"/>
                  </a:moveTo>
                  <a:lnTo>
                    <a:pt x="222230" y="6406"/>
                  </a:lnTo>
                  <a:lnTo>
                    <a:pt x="215843" y="6406"/>
                  </a:lnTo>
                  <a:lnTo>
                    <a:pt x="215843" y="321"/>
                  </a:lnTo>
                  <a:close/>
                  <a:moveTo>
                    <a:pt x="228975" y="321"/>
                  </a:moveTo>
                  <a:lnTo>
                    <a:pt x="228975" y="6406"/>
                  </a:lnTo>
                  <a:lnTo>
                    <a:pt x="222569" y="6406"/>
                  </a:lnTo>
                  <a:lnTo>
                    <a:pt x="222569" y="321"/>
                  </a:lnTo>
                  <a:close/>
                  <a:moveTo>
                    <a:pt x="235701" y="321"/>
                  </a:moveTo>
                  <a:lnTo>
                    <a:pt x="235701" y="6406"/>
                  </a:lnTo>
                  <a:lnTo>
                    <a:pt x="229296" y="6406"/>
                  </a:lnTo>
                  <a:lnTo>
                    <a:pt x="229296" y="321"/>
                  </a:lnTo>
                  <a:close/>
                  <a:moveTo>
                    <a:pt x="242428" y="321"/>
                  </a:moveTo>
                  <a:lnTo>
                    <a:pt x="242428" y="6406"/>
                  </a:lnTo>
                  <a:lnTo>
                    <a:pt x="236040" y="6406"/>
                  </a:lnTo>
                  <a:lnTo>
                    <a:pt x="236040" y="321"/>
                  </a:lnTo>
                  <a:close/>
                  <a:moveTo>
                    <a:pt x="249173" y="321"/>
                  </a:moveTo>
                  <a:lnTo>
                    <a:pt x="249173" y="6406"/>
                  </a:lnTo>
                  <a:lnTo>
                    <a:pt x="242767" y="6406"/>
                  </a:lnTo>
                  <a:lnTo>
                    <a:pt x="242767" y="321"/>
                  </a:lnTo>
                  <a:close/>
                  <a:moveTo>
                    <a:pt x="255899" y="321"/>
                  </a:moveTo>
                  <a:lnTo>
                    <a:pt x="255899" y="6406"/>
                  </a:lnTo>
                  <a:lnTo>
                    <a:pt x="249512" y="6406"/>
                  </a:lnTo>
                  <a:lnTo>
                    <a:pt x="249512" y="321"/>
                  </a:lnTo>
                  <a:close/>
                  <a:moveTo>
                    <a:pt x="262644" y="321"/>
                  </a:moveTo>
                  <a:lnTo>
                    <a:pt x="262644" y="6406"/>
                  </a:lnTo>
                  <a:lnTo>
                    <a:pt x="256238" y="6406"/>
                  </a:lnTo>
                  <a:lnTo>
                    <a:pt x="256238" y="321"/>
                  </a:lnTo>
                  <a:close/>
                  <a:moveTo>
                    <a:pt x="269370" y="321"/>
                  </a:moveTo>
                  <a:lnTo>
                    <a:pt x="269370" y="6406"/>
                  </a:lnTo>
                  <a:lnTo>
                    <a:pt x="262983" y="6406"/>
                  </a:lnTo>
                  <a:lnTo>
                    <a:pt x="262983" y="321"/>
                  </a:lnTo>
                  <a:close/>
                  <a:moveTo>
                    <a:pt x="276115" y="321"/>
                  </a:moveTo>
                  <a:lnTo>
                    <a:pt x="276115" y="6406"/>
                  </a:lnTo>
                  <a:lnTo>
                    <a:pt x="269709" y="6406"/>
                  </a:lnTo>
                  <a:lnTo>
                    <a:pt x="269709" y="321"/>
                  </a:lnTo>
                  <a:close/>
                  <a:moveTo>
                    <a:pt x="282842" y="321"/>
                  </a:moveTo>
                  <a:lnTo>
                    <a:pt x="282842" y="6406"/>
                  </a:lnTo>
                  <a:lnTo>
                    <a:pt x="276436" y="6406"/>
                  </a:lnTo>
                  <a:lnTo>
                    <a:pt x="276436" y="321"/>
                  </a:lnTo>
                  <a:close/>
                  <a:moveTo>
                    <a:pt x="6745" y="6727"/>
                  </a:moveTo>
                  <a:lnTo>
                    <a:pt x="6745" y="12811"/>
                  </a:lnTo>
                  <a:lnTo>
                    <a:pt x="339" y="12811"/>
                  </a:lnTo>
                  <a:lnTo>
                    <a:pt x="339" y="6727"/>
                  </a:lnTo>
                  <a:close/>
                  <a:moveTo>
                    <a:pt x="13471" y="6727"/>
                  </a:moveTo>
                  <a:lnTo>
                    <a:pt x="13471" y="12811"/>
                  </a:lnTo>
                  <a:lnTo>
                    <a:pt x="7066" y="12811"/>
                  </a:lnTo>
                  <a:lnTo>
                    <a:pt x="7066" y="6727"/>
                  </a:lnTo>
                  <a:close/>
                  <a:moveTo>
                    <a:pt x="20198" y="6727"/>
                  </a:moveTo>
                  <a:lnTo>
                    <a:pt x="20198" y="12811"/>
                  </a:lnTo>
                  <a:lnTo>
                    <a:pt x="13810" y="12811"/>
                  </a:lnTo>
                  <a:lnTo>
                    <a:pt x="13810" y="6727"/>
                  </a:lnTo>
                  <a:close/>
                  <a:moveTo>
                    <a:pt x="26942" y="6727"/>
                  </a:moveTo>
                  <a:lnTo>
                    <a:pt x="26942" y="12811"/>
                  </a:lnTo>
                  <a:lnTo>
                    <a:pt x="20537" y="12811"/>
                  </a:lnTo>
                  <a:lnTo>
                    <a:pt x="20537" y="6727"/>
                  </a:lnTo>
                  <a:close/>
                  <a:moveTo>
                    <a:pt x="33669" y="6727"/>
                  </a:moveTo>
                  <a:lnTo>
                    <a:pt x="33669" y="12811"/>
                  </a:lnTo>
                  <a:lnTo>
                    <a:pt x="27281" y="12811"/>
                  </a:lnTo>
                  <a:lnTo>
                    <a:pt x="27281" y="6727"/>
                  </a:lnTo>
                  <a:close/>
                  <a:moveTo>
                    <a:pt x="40414" y="6727"/>
                  </a:moveTo>
                  <a:lnTo>
                    <a:pt x="40414" y="12811"/>
                  </a:lnTo>
                  <a:lnTo>
                    <a:pt x="34008" y="12811"/>
                  </a:lnTo>
                  <a:lnTo>
                    <a:pt x="34008" y="6727"/>
                  </a:lnTo>
                  <a:close/>
                  <a:moveTo>
                    <a:pt x="47140" y="6727"/>
                  </a:moveTo>
                  <a:lnTo>
                    <a:pt x="47140" y="12811"/>
                  </a:lnTo>
                  <a:lnTo>
                    <a:pt x="40753" y="12811"/>
                  </a:lnTo>
                  <a:lnTo>
                    <a:pt x="40753" y="6727"/>
                  </a:lnTo>
                  <a:close/>
                  <a:moveTo>
                    <a:pt x="53885" y="6727"/>
                  </a:moveTo>
                  <a:lnTo>
                    <a:pt x="53885" y="12811"/>
                  </a:lnTo>
                  <a:lnTo>
                    <a:pt x="47479" y="12811"/>
                  </a:lnTo>
                  <a:lnTo>
                    <a:pt x="47479" y="6727"/>
                  </a:lnTo>
                  <a:close/>
                  <a:moveTo>
                    <a:pt x="60611" y="6727"/>
                  </a:moveTo>
                  <a:lnTo>
                    <a:pt x="60611" y="12811"/>
                  </a:lnTo>
                  <a:lnTo>
                    <a:pt x="54206" y="12811"/>
                  </a:lnTo>
                  <a:lnTo>
                    <a:pt x="54206" y="6727"/>
                  </a:lnTo>
                  <a:close/>
                  <a:moveTo>
                    <a:pt x="67338" y="6727"/>
                  </a:moveTo>
                  <a:lnTo>
                    <a:pt x="67338" y="12811"/>
                  </a:lnTo>
                  <a:lnTo>
                    <a:pt x="60950" y="12811"/>
                  </a:lnTo>
                  <a:lnTo>
                    <a:pt x="60950" y="6727"/>
                  </a:lnTo>
                  <a:close/>
                  <a:moveTo>
                    <a:pt x="74083" y="6727"/>
                  </a:moveTo>
                  <a:lnTo>
                    <a:pt x="74083" y="12811"/>
                  </a:lnTo>
                  <a:lnTo>
                    <a:pt x="67677" y="12811"/>
                  </a:lnTo>
                  <a:lnTo>
                    <a:pt x="67677" y="6727"/>
                  </a:lnTo>
                  <a:close/>
                  <a:moveTo>
                    <a:pt x="80809" y="6727"/>
                  </a:moveTo>
                  <a:lnTo>
                    <a:pt x="80809" y="12811"/>
                  </a:lnTo>
                  <a:lnTo>
                    <a:pt x="74422" y="12811"/>
                  </a:lnTo>
                  <a:lnTo>
                    <a:pt x="74422" y="6727"/>
                  </a:lnTo>
                  <a:close/>
                  <a:moveTo>
                    <a:pt x="87554" y="6727"/>
                  </a:moveTo>
                  <a:lnTo>
                    <a:pt x="87554" y="12811"/>
                  </a:lnTo>
                  <a:lnTo>
                    <a:pt x="81148" y="12811"/>
                  </a:lnTo>
                  <a:lnTo>
                    <a:pt x="81148" y="6727"/>
                  </a:lnTo>
                  <a:close/>
                  <a:moveTo>
                    <a:pt x="94281" y="6727"/>
                  </a:moveTo>
                  <a:lnTo>
                    <a:pt x="94281" y="12811"/>
                  </a:lnTo>
                  <a:lnTo>
                    <a:pt x="87893" y="12811"/>
                  </a:lnTo>
                  <a:lnTo>
                    <a:pt x="87893" y="6727"/>
                  </a:lnTo>
                  <a:close/>
                  <a:moveTo>
                    <a:pt x="101025" y="6727"/>
                  </a:moveTo>
                  <a:lnTo>
                    <a:pt x="101025" y="12811"/>
                  </a:lnTo>
                  <a:lnTo>
                    <a:pt x="94620" y="12811"/>
                  </a:lnTo>
                  <a:lnTo>
                    <a:pt x="94620" y="6727"/>
                  </a:lnTo>
                  <a:close/>
                  <a:moveTo>
                    <a:pt x="107752" y="6727"/>
                  </a:moveTo>
                  <a:lnTo>
                    <a:pt x="107752" y="12811"/>
                  </a:lnTo>
                  <a:lnTo>
                    <a:pt x="101346" y="12811"/>
                  </a:lnTo>
                  <a:lnTo>
                    <a:pt x="101346" y="6727"/>
                  </a:lnTo>
                  <a:close/>
                  <a:moveTo>
                    <a:pt x="114478" y="6727"/>
                  </a:moveTo>
                  <a:lnTo>
                    <a:pt x="114478" y="12811"/>
                  </a:lnTo>
                  <a:lnTo>
                    <a:pt x="108091" y="12811"/>
                  </a:lnTo>
                  <a:lnTo>
                    <a:pt x="108091" y="6727"/>
                  </a:lnTo>
                  <a:close/>
                  <a:moveTo>
                    <a:pt x="121223" y="6727"/>
                  </a:moveTo>
                  <a:lnTo>
                    <a:pt x="121223" y="12811"/>
                  </a:lnTo>
                  <a:lnTo>
                    <a:pt x="114817" y="12811"/>
                  </a:lnTo>
                  <a:lnTo>
                    <a:pt x="114817" y="6727"/>
                  </a:lnTo>
                  <a:close/>
                  <a:moveTo>
                    <a:pt x="127950" y="6727"/>
                  </a:moveTo>
                  <a:lnTo>
                    <a:pt x="127950" y="12811"/>
                  </a:lnTo>
                  <a:lnTo>
                    <a:pt x="121562" y="12811"/>
                  </a:lnTo>
                  <a:lnTo>
                    <a:pt x="121562" y="6727"/>
                  </a:lnTo>
                  <a:close/>
                  <a:moveTo>
                    <a:pt x="134694" y="6727"/>
                  </a:moveTo>
                  <a:lnTo>
                    <a:pt x="134694" y="12811"/>
                  </a:lnTo>
                  <a:lnTo>
                    <a:pt x="128289" y="12811"/>
                  </a:lnTo>
                  <a:lnTo>
                    <a:pt x="128289" y="6727"/>
                  </a:lnTo>
                  <a:close/>
                  <a:moveTo>
                    <a:pt x="141421" y="6727"/>
                  </a:moveTo>
                  <a:lnTo>
                    <a:pt x="141421" y="12811"/>
                  </a:lnTo>
                  <a:lnTo>
                    <a:pt x="135033" y="12811"/>
                  </a:lnTo>
                  <a:lnTo>
                    <a:pt x="135033" y="6727"/>
                  </a:lnTo>
                  <a:close/>
                  <a:moveTo>
                    <a:pt x="148148" y="6727"/>
                  </a:moveTo>
                  <a:lnTo>
                    <a:pt x="148148" y="12811"/>
                  </a:lnTo>
                  <a:lnTo>
                    <a:pt x="141760" y="12811"/>
                  </a:lnTo>
                  <a:lnTo>
                    <a:pt x="141760" y="6727"/>
                  </a:lnTo>
                  <a:close/>
                  <a:moveTo>
                    <a:pt x="154892" y="6727"/>
                  </a:moveTo>
                  <a:lnTo>
                    <a:pt x="154892" y="12811"/>
                  </a:lnTo>
                  <a:lnTo>
                    <a:pt x="148487" y="12811"/>
                  </a:lnTo>
                  <a:lnTo>
                    <a:pt x="148487" y="6727"/>
                  </a:lnTo>
                  <a:close/>
                  <a:moveTo>
                    <a:pt x="161619" y="6727"/>
                  </a:moveTo>
                  <a:lnTo>
                    <a:pt x="161619" y="12811"/>
                  </a:lnTo>
                  <a:lnTo>
                    <a:pt x="155231" y="12811"/>
                  </a:lnTo>
                  <a:lnTo>
                    <a:pt x="155231" y="6727"/>
                  </a:lnTo>
                  <a:close/>
                  <a:moveTo>
                    <a:pt x="168363" y="6727"/>
                  </a:moveTo>
                  <a:lnTo>
                    <a:pt x="168363" y="12811"/>
                  </a:lnTo>
                  <a:lnTo>
                    <a:pt x="161958" y="12811"/>
                  </a:lnTo>
                  <a:lnTo>
                    <a:pt x="161958" y="6727"/>
                  </a:lnTo>
                  <a:close/>
                  <a:moveTo>
                    <a:pt x="175090" y="6727"/>
                  </a:moveTo>
                  <a:lnTo>
                    <a:pt x="175090" y="12811"/>
                  </a:lnTo>
                  <a:lnTo>
                    <a:pt x="168702" y="12811"/>
                  </a:lnTo>
                  <a:lnTo>
                    <a:pt x="168702" y="6727"/>
                  </a:lnTo>
                  <a:close/>
                  <a:moveTo>
                    <a:pt x="181834" y="6727"/>
                  </a:moveTo>
                  <a:lnTo>
                    <a:pt x="181834" y="12811"/>
                  </a:lnTo>
                  <a:lnTo>
                    <a:pt x="175429" y="12811"/>
                  </a:lnTo>
                  <a:lnTo>
                    <a:pt x="175429" y="6727"/>
                  </a:lnTo>
                  <a:close/>
                  <a:moveTo>
                    <a:pt x="188561" y="6727"/>
                  </a:moveTo>
                  <a:lnTo>
                    <a:pt x="188561" y="12811"/>
                  </a:lnTo>
                  <a:lnTo>
                    <a:pt x="182173" y="12811"/>
                  </a:lnTo>
                  <a:lnTo>
                    <a:pt x="182173" y="6727"/>
                  </a:lnTo>
                  <a:close/>
                  <a:moveTo>
                    <a:pt x="195288" y="6727"/>
                  </a:moveTo>
                  <a:lnTo>
                    <a:pt x="195288" y="12811"/>
                  </a:lnTo>
                  <a:lnTo>
                    <a:pt x="188900" y="12811"/>
                  </a:lnTo>
                  <a:lnTo>
                    <a:pt x="188900" y="6727"/>
                  </a:lnTo>
                  <a:close/>
                  <a:moveTo>
                    <a:pt x="202032" y="6727"/>
                  </a:moveTo>
                  <a:lnTo>
                    <a:pt x="202032" y="12811"/>
                  </a:lnTo>
                  <a:lnTo>
                    <a:pt x="195627" y="12811"/>
                  </a:lnTo>
                  <a:lnTo>
                    <a:pt x="195627" y="6727"/>
                  </a:lnTo>
                  <a:close/>
                  <a:moveTo>
                    <a:pt x="208759" y="6727"/>
                  </a:moveTo>
                  <a:lnTo>
                    <a:pt x="208759" y="12811"/>
                  </a:lnTo>
                  <a:lnTo>
                    <a:pt x="202371" y="12811"/>
                  </a:lnTo>
                  <a:lnTo>
                    <a:pt x="202371" y="6727"/>
                  </a:lnTo>
                  <a:close/>
                  <a:moveTo>
                    <a:pt x="215504" y="6727"/>
                  </a:moveTo>
                  <a:lnTo>
                    <a:pt x="215504" y="12811"/>
                  </a:lnTo>
                  <a:lnTo>
                    <a:pt x="209098" y="12811"/>
                  </a:lnTo>
                  <a:lnTo>
                    <a:pt x="209098" y="6727"/>
                  </a:lnTo>
                  <a:close/>
                  <a:moveTo>
                    <a:pt x="222230" y="6727"/>
                  </a:moveTo>
                  <a:lnTo>
                    <a:pt x="222230" y="12811"/>
                  </a:lnTo>
                  <a:lnTo>
                    <a:pt x="215843" y="12811"/>
                  </a:lnTo>
                  <a:lnTo>
                    <a:pt x="215843" y="6727"/>
                  </a:lnTo>
                  <a:close/>
                  <a:moveTo>
                    <a:pt x="228975" y="6727"/>
                  </a:moveTo>
                  <a:lnTo>
                    <a:pt x="228975" y="12811"/>
                  </a:lnTo>
                  <a:lnTo>
                    <a:pt x="222569" y="12811"/>
                  </a:lnTo>
                  <a:lnTo>
                    <a:pt x="222569" y="6727"/>
                  </a:lnTo>
                  <a:close/>
                  <a:moveTo>
                    <a:pt x="235701" y="6727"/>
                  </a:moveTo>
                  <a:lnTo>
                    <a:pt x="235701" y="12811"/>
                  </a:lnTo>
                  <a:lnTo>
                    <a:pt x="229296" y="12811"/>
                  </a:lnTo>
                  <a:lnTo>
                    <a:pt x="229296" y="6727"/>
                  </a:lnTo>
                  <a:close/>
                  <a:moveTo>
                    <a:pt x="242428" y="6727"/>
                  </a:moveTo>
                  <a:lnTo>
                    <a:pt x="242428" y="12811"/>
                  </a:lnTo>
                  <a:lnTo>
                    <a:pt x="236040" y="12811"/>
                  </a:lnTo>
                  <a:lnTo>
                    <a:pt x="236040" y="6727"/>
                  </a:lnTo>
                  <a:close/>
                  <a:moveTo>
                    <a:pt x="249173" y="6727"/>
                  </a:moveTo>
                  <a:lnTo>
                    <a:pt x="249173" y="12811"/>
                  </a:lnTo>
                  <a:lnTo>
                    <a:pt x="242767" y="12811"/>
                  </a:lnTo>
                  <a:lnTo>
                    <a:pt x="242767" y="6727"/>
                  </a:lnTo>
                  <a:close/>
                  <a:moveTo>
                    <a:pt x="255899" y="6727"/>
                  </a:moveTo>
                  <a:lnTo>
                    <a:pt x="255899" y="12811"/>
                  </a:lnTo>
                  <a:lnTo>
                    <a:pt x="249512" y="12811"/>
                  </a:lnTo>
                  <a:lnTo>
                    <a:pt x="249512" y="6727"/>
                  </a:lnTo>
                  <a:close/>
                  <a:moveTo>
                    <a:pt x="262644" y="6727"/>
                  </a:moveTo>
                  <a:lnTo>
                    <a:pt x="262644" y="12811"/>
                  </a:lnTo>
                  <a:lnTo>
                    <a:pt x="256238" y="12811"/>
                  </a:lnTo>
                  <a:lnTo>
                    <a:pt x="256238" y="6727"/>
                  </a:lnTo>
                  <a:close/>
                  <a:moveTo>
                    <a:pt x="269370" y="6727"/>
                  </a:moveTo>
                  <a:lnTo>
                    <a:pt x="269370" y="12811"/>
                  </a:lnTo>
                  <a:lnTo>
                    <a:pt x="262983" y="12811"/>
                  </a:lnTo>
                  <a:lnTo>
                    <a:pt x="262983" y="6727"/>
                  </a:lnTo>
                  <a:close/>
                  <a:moveTo>
                    <a:pt x="276115" y="6727"/>
                  </a:moveTo>
                  <a:lnTo>
                    <a:pt x="276115" y="12811"/>
                  </a:lnTo>
                  <a:lnTo>
                    <a:pt x="269709" y="12811"/>
                  </a:lnTo>
                  <a:lnTo>
                    <a:pt x="269709" y="6727"/>
                  </a:lnTo>
                  <a:close/>
                  <a:moveTo>
                    <a:pt x="282842" y="6727"/>
                  </a:moveTo>
                  <a:lnTo>
                    <a:pt x="282842" y="12811"/>
                  </a:lnTo>
                  <a:lnTo>
                    <a:pt x="276436" y="12811"/>
                  </a:lnTo>
                  <a:lnTo>
                    <a:pt x="276436" y="6727"/>
                  </a:lnTo>
                  <a:close/>
                  <a:moveTo>
                    <a:pt x="6745" y="13132"/>
                  </a:moveTo>
                  <a:lnTo>
                    <a:pt x="6745" y="19217"/>
                  </a:lnTo>
                  <a:lnTo>
                    <a:pt x="339" y="19217"/>
                  </a:lnTo>
                  <a:lnTo>
                    <a:pt x="339" y="13132"/>
                  </a:lnTo>
                  <a:close/>
                  <a:moveTo>
                    <a:pt x="13471" y="13132"/>
                  </a:moveTo>
                  <a:lnTo>
                    <a:pt x="13471" y="19217"/>
                  </a:lnTo>
                  <a:lnTo>
                    <a:pt x="7066" y="19217"/>
                  </a:lnTo>
                  <a:lnTo>
                    <a:pt x="7066" y="13132"/>
                  </a:lnTo>
                  <a:close/>
                  <a:moveTo>
                    <a:pt x="20198" y="13132"/>
                  </a:moveTo>
                  <a:lnTo>
                    <a:pt x="20198" y="19217"/>
                  </a:lnTo>
                  <a:lnTo>
                    <a:pt x="13810" y="19217"/>
                  </a:lnTo>
                  <a:lnTo>
                    <a:pt x="13810" y="13132"/>
                  </a:lnTo>
                  <a:close/>
                  <a:moveTo>
                    <a:pt x="26942" y="13132"/>
                  </a:moveTo>
                  <a:lnTo>
                    <a:pt x="26942" y="19217"/>
                  </a:lnTo>
                  <a:lnTo>
                    <a:pt x="20537" y="19217"/>
                  </a:lnTo>
                  <a:lnTo>
                    <a:pt x="20537" y="13132"/>
                  </a:lnTo>
                  <a:close/>
                  <a:moveTo>
                    <a:pt x="33669" y="13132"/>
                  </a:moveTo>
                  <a:lnTo>
                    <a:pt x="33669" y="19217"/>
                  </a:lnTo>
                  <a:lnTo>
                    <a:pt x="27281" y="19217"/>
                  </a:lnTo>
                  <a:lnTo>
                    <a:pt x="27281" y="13132"/>
                  </a:lnTo>
                  <a:close/>
                  <a:moveTo>
                    <a:pt x="40414" y="13132"/>
                  </a:moveTo>
                  <a:lnTo>
                    <a:pt x="40414" y="19217"/>
                  </a:lnTo>
                  <a:lnTo>
                    <a:pt x="34008" y="19217"/>
                  </a:lnTo>
                  <a:lnTo>
                    <a:pt x="34008" y="13132"/>
                  </a:lnTo>
                  <a:close/>
                  <a:moveTo>
                    <a:pt x="47140" y="13132"/>
                  </a:moveTo>
                  <a:lnTo>
                    <a:pt x="47140" y="19217"/>
                  </a:lnTo>
                  <a:lnTo>
                    <a:pt x="40753" y="19217"/>
                  </a:lnTo>
                  <a:lnTo>
                    <a:pt x="40753" y="13132"/>
                  </a:lnTo>
                  <a:close/>
                  <a:moveTo>
                    <a:pt x="53885" y="13132"/>
                  </a:moveTo>
                  <a:lnTo>
                    <a:pt x="53885" y="19217"/>
                  </a:lnTo>
                  <a:lnTo>
                    <a:pt x="47479" y="19217"/>
                  </a:lnTo>
                  <a:lnTo>
                    <a:pt x="47479" y="13132"/>
                  </a:lnTo>
                  <a:close/>
                  <a:moveTo>
                    <a:pt x="60611" y="13132"/>
                  </a:moveTo>
                  <a:lnTo>
                    <a:pt x="60611" y="19217"/>
                  </a:lnTo>
                  <a:lnTo>
                    <a:pt x="54206" y="19217"/>
                  </a:lnTo>
                  <a:lnTo>
                    <a:pt x="54206" y="13132"/>
                  </a:lnTo>
                  <a:close/>
                  <a:moveTo>
                    <a:pt x="67338" y="13132"/>
                  </a:moveTo>
                  <a:lnTo>
                    <a:pt x="67338" y="19217"/>
                  </a:lnTo>
                  <a:lnTo>
                    <a:pt x="60950" y="19217"/>
                  </a:lnTo>
                  <a:lnTo>
                    <a:pt x="60950" y="13132"/>
                  </a:lnTo>
                  <a:close/>
                  <a:moveTo>
                    <a:pt x="74083" y="13132"/>
                  </a:moveTo>
                  <a:lnTo>
                    <a:pt x="74083" y="19217"/>
                  </a:lnTo>
                  <a:lnTo>
                    <a:pt x="67677" y="19217"/>
                  </a:lnTo>
                  <a:lnTo>
                    <a:pt x="67677" y="13132"/>
                  </a:lnTo>
                  <a:close/>
                  <a:moveTo>
                    <a:pt x="80809" y="13132"/>
                  </a:moveTo>
                  <a:lnTo>
                    <a:pt x="80809" y="19217"/>
                  </a:lnTo>
                  <a:lnTo>
                    <a:pt x="74422" y="19217"/>
                  </a:lnTo>
                  <a:lnTo>
                    <a:pt x="74422" y="13132"/>
                  </a:lnTo>
                  <a:close/>
                  <a:moveTo>
                    <a:pt x="87554" y="13132"/>
                  </a:moveTo>
                  <a:lnTo>
                    <a:pt x="87554" y="19217"/>
                  </a:lnTo>
                  <a:lnTo>
                    <a:pt x="81148" y="19217"/>
                  </a:lnTo>
                  <a:lnTo>
                    <a:pt x="81148" y="13132"/>
                  </a:lnTo>
                  <a:close/>
                  <a:moveTo>
                    <a:pt x="94281" y="13132"/>
                  </a:moveTo>
                  <a:lnTo>
                    <a:pt x="94281" y="19217"/>
                  </a:lnTo>
                  <a:lnTo>
                    <a:pt x="87893" y="19217"/>
                  </a:lnTo>
                  <a:lnTo>
                    <a:pt x="87893" y="13132"/>
                  </a:lnTo>
                  <a:close/>
                  <a:moveTo>
                    <a:pt x="101025" y="13132"/>
                  </a:moveTo>
                  <a:lnTo>
                    <a:pt x="101025" y="19217"/>
                  </a:lnTo>
                  <a:lnTo>
                    <a:pt x="94620" y="19217"/>
                  </a:lnTo>
                  <a:lnTo>
                    <a:pt x="94620" y="13132"/>
                  </a:lnTo>
                  <a:close/>
                  <a:moveTo>
                    <a:pt x="107752" y="13132"/>
                  </a:moveTo>
                  <a:lnTo>
                    <a:pt x="107752" y="19217"/>
                  </a:lnTo>
                  <a:lnTo>
                    <a:pt x="101346" y="19217"/>
                  </a:lnTo>
                  <a:lnTo>
                    <a:pt x="101346" y="13132"/>
                  </a:lnTo>
                  <a:close/>
                  <a:moveTo>
                    <a:pt x="114478" y="13132"/>
                  </a:moveTo>
                  <a:lnTo>
                    <a:pt x="114478" y="19217"/>
                  </a:lnTo>
                  <a:lnTo>
                    <a:pt x="108091" y="19217"/>
                  </a:lnTo>
                  <a:lnTo>
                    <a:pt x="108091" y="13132"/>
                  </a:lnTo>
                  <a:close/>
                  <a:moveTo>
                    <a:pt x="121223" y="13132"/>
                  </a:moveTo>
                  <a:lnTo>
                    <a:pt x="121223" y="19217"/>
                  </a:lnTo>
                  <a:lnTo>
                    <a:pt x="114817" y="19217"/>
                  </a:lnTo>
                  <a:lnTo>
                    <a:pt x="114817" y="13132"/>
                  </a:lnTo>
                  <a:close/>
                  <a:moveTo>
                    <a:pt x="127950" y="13132"/>
                  </a:moveTo>
                  <a:lnTo>
                    <a:pt x="127950" y="19217"/>
                  </a:lnTo>
                  <a:lnTo>
                    <a:pt x="121562" y="19217"/>
                  </a:lnTo>
                  <a:lnTo>
                    <a:pt x="121562" y="13132"/>
                  </a:lnTo>
                  <a:close/>
                  <a:moveTo>
                    <a:pt x="134694" y="13132"/>
                  </a:moveTo>
                  <a:lnTo>
                    <a:pt x="134694" y="19217"/>
                  </a:lnTo>
                  <a:lnTo>
                    <a:pt x="128289" y="19217"/>
                  </a:lnTo>
                  <a:lnTo>
                    <a:pt x="128289" y="13132"/>
                  </a:lnTo>
                  <a:close/>
                  <a:moveTo>
                    <a:pt x="141421" y="13132"/>
                  </a:moveTo>
                  <a:lnTo>
                    <a:pt x="141421" y="19217"/>
                  </a:lnTo>
                  <a:lnTo>
                    <a:pt x="135033" y="19217"/>
                  </a:lnTo>
                  <a:lnTo>
                    <a:pt x="135033" y="13132"/>
                  </a:lnTo>
                  <a:close/>
                  <a:moveTo>
                    <a:pt x="148148" y="13132"/>
                  </a:moveTo>
                  <a:lnTo>
                    <a:pt x="148148" y="19217"/>
                  </a:lnTo>
                  <a:lnTo>
                    <a:pt x="141760" y="19217"/>
                  </a:lnTo>
                  <a:lnTo>
                    <a:pt x="141760" y="13132"/>
                  </a:lnTo>
                  <a:close/>
                  <a:moveTo>
                    <a:pt x="154892" y="13132"/>
                  </a:moveTo>
                  <a:lnTo>
                    <a:pt x="154892" y="19217"/>
                  </a:lnTo>
                  <a:lnTo>
                    <a:pt x="148487" y="19217"/>
                  </a:lnTo>
                  <a:lnTo>
                    <a:pt x="148487" y="13132"/>
                  </a:lnTo>
                  <a:close/>
                  <a:moveTo>
                    <a:pt x="161619" y="13132"/>
                  </a:moveTo>
                  <a:lnTo>
                    <a:pt x="161619" y="19217"/>
                  </a:lnTo>
                  <a:lnTo>
                    <a:pt x="155231" y="19217"/>
                  </a:lnTo>
                  <a:lnTo>
                    <a:pt x="155231" y="13132"/>
                  </a:lnTo>
                  <a:close/>
                  <a:moveTo>
                    <a:pt x="168363" y="13132"/>
                  </a:moveTo>
                  <a:lnTo>
                    <a:pt x="168363" y="19217"/>
                  </a:lnTo>
                  <a:lnTo>
                    <a:pt x="161958" y="19217"/>
                  </a:lnTo>
                  <a:lnTo>
                    <a:pt x="161958" y="13132"/>
                  </a:lnTo>
                  <a:close/>
                  <a:moveTo>
                    <a:pt x="175090" y="13132"/>
                  </a:moveTo>
                  <a:lnTo>
                    <a:pt x="175090" y="19217"/>
                  </a:lnTo>
                  <a:lnTo>
                    <a:pt x="168702" y="19217"/>
                  </a:lnTo>
                  <a:lnTo>
                    <a:pt x="168702" y="13132"/>
                  </a:lnTo>
                  <a:close/>
                  <a:moveTo>
                    <a:pt x="181834" y="13132"/>
                  </a:moveTo>
                  <a:lnTo>
                    <a:pt x="181834" y="19217"/>
                  </a:lnTo>
                  <a:lnTo>
                    <a:pt x="175429" y="19217"/>
                  </a:lnTo>
                  <a:lnTo>
                    <a:pt x="175429" y="13132"/>
                  </a:lnTo>
                  <a:close/>
                  <a:moveTo>
                    <a:pt x="188561" y="13132"/>
                  </a:moveTo>
                  <a:lnTo>
                    <a:pt x="188561" y="19217"/>
                  </a:lnTo>
                  <a:lnTo>
                    <a:pt x="182173" y="19217"/>
                  </a:lnTo>
                  <a:lnTo>
                    <a:pt x="182173" y="13132"/>
                  </a:lnTo>
                  <a:close/>
                  <a:moveTo>
                    <a:pt x="195288" y="13132"/>
                  </a:moveTo>
                  <a:lnTo>
                    <a:pt x="195288" y="19217"/>
                  </a:lnTo>
                  <a:lnTo>
                    <a:pt x="188900" y="19217"/>
                  </a:lnTo>
                  <a:lnTo>
                    <a:pt x="188900" y="13132"/>
                  </a:lnTo>
                  <a:close/>
                  <a:moveTo>
                    <a:pt x="202032" y="13132"/>
                  </a:moveTo>
                  <a:lnTo>
                    <a:pt x="202032" y="19217"/>
                  </a:lnTo>
                  <a:lnTo>
                    <a:pt x="195627" y="19217"/>
                  </a:lnTo>
                  <a:lnTo>
                    <a:pt x="195627" y="13132"/>
                  </a:lnTo>
                  <a:close/>
                  <a:moveTo>
                    <a:pt x="208759" y="13132"/>
                  </a:moveTo>
                  <a:lnTo>
                    <a:pt x="208759" y="19217"/>
                  </a:lnTo>
                  <a:lnTo>
                    <a:pt x="202371" y="19217"/>
                  </a:lnTo>
                  <a:lnTo>
                    <a:pt x="202371" y="13132"/>
                  </a:lnTo>
                  <a:close/>
                  <a:moveTo>
                    <a:pt x="215504" y="13132"/>
                  </a:moveTo>
                  <a:lnTo>
                    <a:pt x="215504" y="19217"/>
                  </a:lnTo>
                  <a:lnTo>
                    <a:pt x="209098" y="19217"/>
                  </a:lnTo>
                  <a:lnTo>
                    <a:pt x="209098" y="13132"/>
                  </a:lnTo>
                  <a:close/>
                  <a:moveTo>
                    <a:pt x="222230" y="13132"/>
                  </a:moveTo>
                  <a:lnTo>
                    <a:pt x="222230" y="19217"/>
                  </a:lnTo>
                  <a:lnTo>
                    <a:pt x="215843" y="19217"/>
                  </a:lnTo>
                  <a:lnTo>
                    <a:pt x="215843" y="13132"/>
                  </a:lnTo>
                  <a:close/>
                  <a:moveTo>
                    <a:pt x="228975" y="13132"/>
                  </a:moveTo>
                  <a:lnTo>
                    <a:pt x="228975" y="19217"/>
                  </a:lnTo>
                  <a:lnTo>
                    <a:pt x="222569" y="19217"/>
                  </a:lnTo>
                  <a:lnTo>
                    <a:pt x="222569" y="13132"/>
                  </a:lnTo>
                  <a:close/>
                  <a:moveTo>
                    <a:pt x="235701" y="13132"/>
                  </a:moveTo>
                  <a:lnTo>
                    <a:pt x="235701" y="19217"/>
                  </a:lnTo>
                  <a:lnTo>
                    <a:pt x="229296" y="19217"/>
                  </a:lnTo>
                  <a:lnTo>
                    <a:pt x="229296" y="13132"/>
                  </a:lnTo>
                  <a:close/>
                  <a:moveTo>
                    <a:pt x="242428" y="13132"/>
                  </a:moveTo>
                  <a:lnTo>
                    <a:pt x="242428" y="19217"/>
                  </a:lnTo>
                  <a:lnTo>
                    <a:pt x="236040" y="19217"/>
                  </a:lnTo>
                  <a:lnTo>
                    <a:pt x="236040" y="13132"/>
                  </a:lnTo>
                  <a:close/>
                  <a:moveTo>
                    <a:pt x="249173" y="13132"/>
                  </a:moveTo>
                  <a:lnTo>
                    <a:pt x="249173" y="19217"/>
                  </a:lnTo>
                  <a:lnTo>
                    <a:pt x="242767" y="19217"/>
                  </a:lnTo>
                  <a:lnTo>
                    <a:pt x="242767" y="13132"/>
                  </a:lnTo>
                  <a:close/>
                  <a:moveTo>
                    <a:pt x="255899" y="13132"/>
                  </a:moveTo>
                  <a:lnTo>
                    <a:pt x="255899" y="19217"/>
                  </a:lnTo>
                  <a:lnTo>
                    <a:pt x="249512" y="19217"/>
                  </a:lnTo>
                  <a:lnTo>
                    <a:pt x="249512" y="13132"/>
                  </a:lnTo>
                  <a:close/>
                  <a:moveTo>
                    <a:pt x="262644" y="13132"/>
                  </a:moveTo>
                  <a:lnTo>
                    <a:pt x="262644" y="19217"/>
                  </a:lnTo>
                  <a:lnTo>
                    <a:pt x="256238" y="19217"/>
                  </a:lnTo>
                  <a:lnTo>
                    <a:pt x="256238" y="13132"/>
                  </a:lnTo>
                  <a:close/>
                  <a:moveTo>
                    <a:pt x="269370" y="13132"/>
                  </a:moveTo>
                  <a:lnTo>
                    <a:pt x="269370" y="19217"/>
                  </a:lnTo>
                  <a:lnTo>
                    <a:pt x="262983" y="19217"/>
                  </a:lnTo>
                  <a:lnTo>
                    <a:pt x="262983" y="13132"/>
                  </a:lnTo>
                  <a:close/>
                  <a:moveTo>
                    <a:pt x="276115" y="13132"/>
                  </a:moveTo>
                  <a:lnTo>
                    <a:pt x="276115" y="19217"/>
                  </a:lnTo>
                  <a:lnTo>
                    <a:pt x="269709" y="19217"/>
                  </a:lnTo>
                  <a:lnTo>
                    <a:pt x="269709" y="13132"/>
                  </a:lnTo>
                  <a:close/>
                  <a:moveTo>
                    <a:pt x="282842" y="13132"/>
                  </a:moveTo>
                  <a:lnTo>
                    <a:pt x="282842" y="19217"/>
                  </a:lnTo>
                  <a:lnTo>
                    <a:pt x="276436" y="19217"/>
                  </a:lnTo>
                  <a:lnTo>
                    <a:pt x="276436" y="13132"/>
                  </a:lnTo>
                  <a:close/>
                  <a:moveTo>
                    <a:pt x="6745" y="19538"/>
                  </a:moveTo>
                  <a:lnTo>
                    <a:pt x="6745" y="25622"/>
                  </a:lnTo>
                  <a:lnTo>
                    <a:pt x="339" y="25622"/>
                  </a:lnTo>
                  <a:lnTo>
                    <a:pt x="339" y="19538"/>
                  </a:lnTo>
                  <a:close/>
                  <a:moveTo>
                    <a:pt x="13471" y="19538"/>
                  </a:moveTo>
                  <a:lnTo>
                    <a:pt x="13471" y="25622"/>
                  </a:lnTo>
                  <a:lnTo>
                    <a:pt x="7066" y="25622"/>
                  </a:lnTo>
                  <a:lnTo>
                    <a:pt x="7066" y="19538"/>
                  </a:lnTo>
                  <a:close/>
                  <a:moveTo>
                    <a:pt x="20198" y="19538"/>
                  </a:moveTo>
                  <a:lnTo>
                    <a:pt x="20198" y="25622"/>
                  </a:lnTo>
                  <a:lnTo>
                    <a:pt x="13810" y="25622"/>
                  </a:lnTo>
                  <a:lnTo>
                    <a:pt x="13810" y="19538"/>
                  </a:lnTo>
                  <a:close/>
                  <a:moveTo>
                    <a:pt x="26942" y="19538"/>
                  </a:moveTo>
                  <a:lnTo>
                    <a:pt x="26942" y="25622"/>
                  </a:lnTo>
                  <a:lnTo>
                    <a:pt x="20537" y="25622"/>
                  </a:lnTo>
                  <a:lnTo>
                    <a:pt x="20537" y="19538"/>
                  </a:lnTo>
                  <a:close/>
                  <a:moveTo>
                    <a:pt x="33669" y="19538"/>
                  </a:moveTo>
                  <a:lnTo>
                    <a:pt x="33669" y="25622"/>
                  </a:lnTo>
                  <a:lnTo>
                    <a:pt x="27281" y="25622"/>
                  </a:lnTo>
                  <a:lnTo>
                    <a:pt x="27281" y="19538"/>
                  </a:lnTo>
                  <a:close/>
                  <a:moveTo>
                    <a:pt x="40414" y="19538"/>
                  </a:moveTo>
                  <a:lnTo>
                    <a:pt x="40414" y="25622"/>
                  </a:lnTo>
                  <a:lnTo>
                    <a:pt x="34008" y="25622"/>
                  </a:lnTo>
                  <a:lnTo>
                    <a:pt x="34008" y="19538"/>
                  </a:lnTo>
                  <a:close/>
                  <a:moveTo>
                    <a:pt x="47140" y="19538"/>
                  </a:moveTo>
                  <a:lnTo>
                    <a:pt x="47140" y="25622"/>
                  </a:lnTo>
                  <a:lnTo>
                    <a:pt x="40753" y="25622"/>
                  </a:lnTo>
                  <a:lnTo>
                    <a:pt x="40753" y="19538"/>
                  </a:lnTo>
                  <a:close/>
                  <a:moveTo>
                    <a:pt x="53885" y="19538"/>
                  </a:moveTo>
                  <a:lnTo>
                    <a:pt x="53885" y="25622"/>
                  </a:lnTo>
                  <a:lnTo>
                    <a:pt x="47479" y="25622"/>
                  </a:lnTo>
                  <a:lnTo>
                    <a:pt x="47479" y="19538"/>
                  </a:lnTo>
                  <a:close/>
                  <a:moveTo>
                    <a:pt x="60611" y="19538"/>
                  </a:moveTo>
                  <a:lnTo>
                    <a:pt x="60611" y="25622"/>
                  </a:lnTo>
                  <a:lnTo>
                    <a:pt x="54206" y="25622"/>
                  </a:lnTo>
                  <a:lnTo>
                    <a:pt x="54206" y="19538"/>
                  </a:lnTo>
                  <a:close/>
                  <a:moveTo>
                    <a:pt x="67338" y="19538"/>
                  </a:moveTo>
                  <a:lnTo>
                    <a:pt x="67338" y="25622"/>
                  </a:lnTo>
                  <a:lnTo>
                    <a:pt x="60950" y="25622"/>
                  </a:lnTo>
                  <a:lnTo>
                    <a:pt x="60950" y="19538"/>
                  </a:lnTo>
                  <a:close/>
                  <a:moveTo>
                    <a:pt x="74083" y="19538"/>
                  </a:moveTo>
                  <a:lnTo>
                    <a:pt x="74083" y="25622"/>
                  </a:lnTo>
                  <a:lnTo>
                    <a:pt x="67677" y="25622"/>
                  </a:lnTo>
                  <a:lnTo>
                    <a:pt x="67677" y="19538"/>
                  </a:lnTo>
                  <a:close/>
                  <a:moveTo>
                    <a:pt x="80809" y="19538"/>
                  </a:moveTo>
                  <a:lnTo>
                    <a:pt x="80809" y="25622"/>
                  </a:lnTo>
                  <a:lnTo>
                    <a:pt x="74422" y="25622"/>
                  </a:lnTo>
                  <a:lnTo>
                    <a:pt x="74422" y="19538"/>
                  </a:lnTo>
                  <a:close/>
                  <a:moveTo>
                    <a:pt x="87554" y="19538"/>
                  </a:moveTo>
                  <a:lnTo>
                    <a:pt x="87554" y="25622"/>
                  </a:lnTo>
                  <a:lnTo>
                    <a:pt x="81148" y="25622"/>
                  </a:lnTo>
                  <a:lnTo>
                    <a:pt x="81148" y="19538"/>
                  </a:lnTo>
                  <a:close/>
                  <a:moveTo>
                    <a:pt x="94281" y="19538"/>
                  </a:moveTo>
                  <a:lnTo>
                    <a:pt x="94281" y="25622"/>
                  </a:lnTo>
                  <a:lnTo>
                    <a:pt x="87893" y="25622"/>
                  </a:lnTo>
                  <a:lnTo>
                    <a:pt x="87893" y="19538"/>
                  </a:lnTo>
                  <a:close/>
                  <a:moveTo>
                    <a:pt x="101025" y="19538"/>
                  </a:moveTo>
                  <a:lnTo>
                    <a:pt x="101025" y="25622"/>
                  </a:lnTo>
                  <a:lnTo>
                    <a:pt x="94620" y="25622"/>
                  </a:lnTo>
                  <a:lnTo>
                    <a:pt x="94620" y="19538"/>
                  </a:lnTo>
                  <a:close/>
                  <a:moveTo>
                    <a:pt x="107752" y="19538"/>
                  </a:moveTo>
                  <a:lnTo>
                    <a:pt x="107752" y="25622"/>
                  </a:lnTo>
                  <a:lnTo>
                    <a:pt x="101346" y="25622"/>
                  </a:lnTo>
                  <a:lnTo>
                    <a:pt x="101346" y="19538"/>
                  </a:lnTo>
                  <a:close/>
                  <a:moveTo>
                    <a:pt x="114478" y="19538"/>
                  </a:moveTo>
                  <a:lnTo>
                    <a:pt x="114478" y="25622"/>
                  </a:lnTo>
                  <a:lnTo>
                    <a:pt x="108091" y="25622"/>
                  </a:lnTo>
                  <a:lnTo>
                    <a:pt x="108091" y="19538"/>
                  </a:lnTo>
                  <a:close/>
                  <a:moveTo>
                    <a:pt x="121223" y="19538"/>
                  </a:moveTo>
                  <a:lnTo>
                    <a:pt x="121223" y="25622"/>
                  </a:lnTo>
                  <a:lnTo>
                    <a:pt x="114817" y="25622"/>
                  </a:lnTo>
                  <a:lnTo>
                    <a:pt x="114817" y="19538"/>
                  </a:lnTo>
                  <a:close/>
                  <a:moveTo>
                    <a:pt x="127950" y="19538"/>
                  </a:moveTo>
                  <a:lnTo>
                    <a:pt x="127950" y="25622"/>
                  </a:lnTo>
                  <a:lnTo>
                    <a:pt x="121562" y="25622"/>
                  </a:lnTo>
                  <a:lnTo>
                    <a:pt x="121562" y="19538"/>
                  </a:lnTo>
                  <a:close/>
                  <a:moveTo>
                    <a:pt x="134694" y="19538"/>
                  </a:moveTo>
                  <a:lnTo>
                    <a:pt x="134694" y="25622"/>
                  </a:lnTo>
                  <a:lnTo>
                    <a:pt x="128289" y="25622"/>
                  </a:lnTo>
                  <a:lnTo>
                    <a:pt x="128289" y="19538"/>
                  </a:lnTo>
                  <a:close/>
                  <a:moveTo>
                    <a:pt x="141421" y="19538"/>
                  </a:moveTo>
                  <a:lnTo>
                    <a:pt x="141421" y="25622"/>
                  </a:lnTo>
                  <a:lnTo>
                    <a:pt x="135033" y="25622"/>
                  </a:lnTo>
                  <a:lnTo>
                    <a:pt x="135033" y="19538"/>
                  </a:lnTo>
                  <a:close/>
                  <a:moveTo>
                    <a:pt x="148148" y="19538"/>
                  </a:moveTo>
                  <a:lnTo>
                    <a:pt x="148148" y="25622"/>
                  </a:lnTo>
                  <a:lnTo>
                    <a:pt x="141760" y="25622"/>
                  </a:lnTo>
                  <a:lnTo>
                    <a:pt x="141760" y="19538"/>
                  </a:lnTo>
                  <a:close/>
                  <a:moveTo>
                    <a:pt x="154892" y="19538"/>
                  </a:moveTo>
                  <a:lnTo>
                    <a:pt x="154892" y="25622"/>
                  </a:lnTo>
                  <a:lnTo>
                    <a:pt x="148487" y="25622"/>
                  </a:lnTo>
                  <a:lnTo>
                    <a:pt x="148487" y="19538"/>
                  </a:lnTo>
                  <a:close/>
                  <a:moveTo>
                    <a:pt x="161619" y="19538"/>
                  </a:moveTo>
                  <a:lnTo>
                    <a:pt x="161619" y="25622"/>
                  </a:lnTo>
                  <a:lnTo>
                    <a:pt x="155231" y="25622"/>
                  </a:lnTo>
                  <a:lnTo>
                    <a:pt x="155231" y="19538"/>
                  </a:lnTo>
                  <a:close/>
                  <a:moveTo>
                    <a:pt x="168363" y="19538"/>
                  </a:moveTo>
                  <a:lnTo>
                    <a:pt x="168363" y="25622"/>
                  </a:lnTo>
                  <a:lnTo>
                    <a:pt x="161958" y="25622"/>
                  </a:lnTo>
                  <a:lnTo>
                    <a:pt x="161958" y="19538"/>
                  </a:lnTo>
                  <a:close/>
                  <a:moveTo>
                    <a:pt x="175090" y="19538"/>
                  </a:moveTo>
                  <a:lnTo>
                    <a:pt x="175090" y="25622"/>
                  </a:lnTo>
                  <a:lnTo>
                    <a:pt x="168702" y="25622"/>
                  </a:lnTo>
                  <a:lnTo>
                    <a:pt x="168702" y="19538"/>
                  </a:lnTo>
                  <a:close/>
                  <a:moveTo>
                    <a:pt x="181834" y="19538"/>
                  </a:moveTo>
                  <a:lnTo>
                    <a:pt x="181834" y="25622"/>
                  </a:lnTo>
                  <a:lnTo>
                    <a:pt x="175429" y="25622"/>
                  </a:lnTo>
                  <a:lnTo>
                    <a:pt x="175429" y="19538"/>
                  </a:lnTo>
                  <a:close/>
                  <a:moveTo>
                    <a:pt x="188561" y="19538"/>
                  </a:moveTo>
                  <a:lnTo>
                    <a:pt x="188561" y="25622"/>
                  </a:lnTo>
                  <a:lnTo>
                    <a:pt x="182173" y="25622"/>
                  </a:lnTo>
                  <a:lnTo>
                    <a:pt x="182173" y="19538"/>
                  </a:lnTo>
                  <a:close/>
                  <a:moveTo>
                    <a:pt x="195288" y="19538"/>
                  </a:moveTo>
                  <a:lnTo>
                    <a:pt x="195288" y="25622"/>
                  </a:lnTo>
                  <a:lnTo>
                    <a:pt x="188900" y="25622"/>
                  </a:lnTo>
                  <a:lnTo>
                    <a:pt x="188900" y="19538"/>
                  </a:lnTo>
                  <a:close/>
                  <a:moveTo>
                    <a:pt x="202032" y="19538"/>
                  </a:moveTo>
                  <a:lnTo>
                    <a:pt x="202032" y="25622"/>
                  </a:lnTo>
                  <a:lnTo>
                    <a:pt x="195627" y="25622"/>
                  </a:lnTo>
                  <a:lnTo>
                    <a:pt x="195627" y="19538"/>
                  </a:lnTo>
                  <a:close/>
                  <a:moveTo>
                    <a:pt x="208759" y="19538"/>
                  </a:moveTo>
                  <a:lnTo>
                    <a:pt x="208759" y="25622"/>
                  </a:lnTo>
                  <a:lnTo>
                    <a:pt x="202371" y="25622"/>
                  </a:lnTo>
                  <a:lnTo>
                    <a:pt x="202371" y="19538"/>
                  </a:lnTo>
                  <a:close/>
                  <a:moveTo>
                    <a:pt x="215504" y="19538"/>
                  </a:moveTo>
                  <a:lnTo>
                    <a:pt x="215504" y="25622"/>
                  </a:lnTo>
                  <a:lnTo>
                    <a:pt x="209098" y="25622"/>
                  </a:lnTo>
                  <a:lnTo>
                    <a:pt x="209098" y="19538"/>
                  </a:lnTo>
                  <a:close/>
                  <a:moveTo>
                    <a:pt x="222230" y="19538"/>
                  </a:moveTo>
                  <a:lnTo>
                    <a:pt x="222230" y="25622"/>
                  </a:lnTo>
                  <a:lnTo>
                    <a:pt x="215843" y="25622"/>
                  </a:lnTo>
                  <a:lnTo>
                    <a:pt x="215843" y="19538"/>
                  </a:lnTo>
                  <a:close/>
                  <a:moveTo>
                    <a:pt x="228975" y="19538"/>
                  </a:moveTo>
                  <a:lnTo>
                    <a:pt x="228975" y="25622"/>
                  </a:lnTo>
                  <a:lnTo>
                    <a:pt x="222569" y="25622"/>
                  </a:lnTo>
                  <a:lnTo>
                    <a:pt x="222569" y="19538"/>
                  </a:lnTo>
                  <a:close/>
                  <a:moveTo>
                    <a:pt x="235701" y="19538"/>
                  </a:moveTo>
                  <a:lnTo>
                    <a:pt x="235701" y="25622"/>
                  </a:lnTo>
                  <a:lnTo>
                    <a:pt x="229296" y="25622"/>
                  </a:lnTo>
                  <a:lnTo>
                    <a:pt x="229296" y="19538"/>
                  </a:lnTo>
                  <a:close/>
                  <a:moveTo>
                    <a:pt x="242428" y="19538"/>
                  </a:moveTo>
                  <a:lnTo>
                    <a:pt x="242428" y="25622"/>
                  </a:lnTo>
                  <a:lnTo>
                    <a:pt x="236040" y="25622"/>
                  </a:lnTo>
                  <a:lnTo>
                    <a:pt x="236040" y="19538"/>
                  </a:lnTo>
                  <a:close/>
                  <a:moveTo>
                    <a:pt x="249173" y="19538"/>
                  </a:moveTo>
                  <a:lnTo>
                    <a:pt x="249173" y="25622"/>
                  </a:lnTo>
                  <a:lnTo>
                    <a:pt x="242767" y="25622"/>
                  </a:lnTo>
                  <a:lnTo>
                    <a:pt x="242767" y="19538"/>
                  </a:lnTo>
                  <a:close/>
                  <a:moveTo>
                    <a:pt x="255899" y="19538"/>
                  </a:moveTo>
                  <a:lnTo>
                    <a:pt x="255899" y="25622"/>
                  </a:lnTo>
                  <a:lnTo>
                    <a:pt x="249512" y="25622"/>
                  </a:lnTo>
                  <a:lnTo>
                    <a:pt x="249512" y="19538"/>
                  </a:lnTo>
                  <a:close/>
                  <a:moveTo>
                    <a:pt x="262644" y="19538"/>
                  </a:moveTo>
                  <a:lnTo>
                    <a:pt x="262644" y="25622"/>
                  </a:lnTo>
                  <a:lnTo>
                    <a:pt x="256238" y="25622"/>
                  </a:lnTo>
                  <a:lnTo>
                    <a:pt x="256238" y="19538"/>
                  </a:lnTo>
                  <a:close/>
                  <a:moveTo>
                    <a:pt x="269370" y="19538"/>
                  </a:moveTo>
                  <a:lnTo>
                    <a:pt x="269370" y="25622"/>
                  </a:lnTo>
                  <a:lnTo>
                    <a:pt x="262983" y="25622"/>
                  </a:lnTo>
                  <a:lnTo>
                    <a:pt x="262983" y="19538"/>
                  </a:lnTo>
                  <a:close/>
                  <a:moveTo>
                    <a:pt x="276115" y="19538"/>
                  </a:moveTo>
                  <a:lnTo>
                    <a:pt x="276115" y="25622"/>
                  </a:lnTo>
                  <a:lnTo>
                    <a:pt x="269709" y="25622"/>
                  </a:lnTo>
                  <a:lnTo>
                    <a:pt x="269709" y="19538"/>
                  </a:lnTo>
                  <a:close/>
                  <a:moveTo>
                    <a:pt x="282842" y="19538"/>
                  </a:moveTo>
                  <a:lnTo>
                    <a:pt x="282842" y="25622"/>
                  </a:lnTo>
                  <a:lnTo>
                    <a:pt x="276436" y="25622"/>
                  </a:lnTo>
                  <a:lnTo>
                    <a:pt x="276436" y="19538"/>
                  </a:lnTo>
                  <a:close/>
                  <a:moveTo>
                    <a:pt x="6745" y="25943"/>
                  </a:moveTo>
                  <a:lnTo>
                    <a:pt x="6745" y="32028"/>
                  </a:lnTo>
                  <a:lnTo>
                    <a:pt x="339" y="32028"/>
                  </a:lnTo>
                  <a:lnTo>
                    <a:pt x="339" y="25943"/>
                  </a:lnTo>
                  <a:close/>
                  <a:moveTo>
                    <a:pt x="13471" y="25943"/>
                  </a:moveTo>
                  <a:lnTo>
                    <a:pt x="13471" y="32028"/>
                  </a:lnTo>
                  <a:lnTo>
                    <a:pt x="7066" y="32028"/>
                  </a:lnTo>
                  <a:lnTo>
                    <a:pt x="7066" y="25943"/>
                  </a:lnTo>
                  <a:close/>
                  <a:moveTo>
                    <a:pt x="20198" y="25943"/>
                  </a:moveTo>
                  <a:lnTo>
                    <a:pt x="20198" y="32028"/>
                  </a:lnTo>
                  <a:lnTo>
                    <a:pt x="13810" y="32028"/>
                  </a:lnTo>
                  <a:lnTo>
                    <a:pt x="13810" y="25943"/>
                  </a:lnTo>
                  <a:close/>
                  <a:moveTo>
                    <a:pt x="26942" y="25943"/>
                  </a:moveTo>
                  <a:lnTo>
                    <a:pt x="26942" y="32028"/>
                  </a:lnTo>
                  <a:lnTo>
                    <a:pt x="20537" y="32028"/>
                  </a:lnTo>
                  <a:lnTo>
                    <a:pt x="20537" y="25943"/>
                  </a:lnTo>
                  <a:close/>
                  <a:moveTo>
                    <a:pt x="33669" y="25943"/>
                  </a:moveTo>
                  <a:lnTo>
                    <a:pt x="33669" y="32028"/>
                  </a:lnTo>
                  <a:lnTo>
                    <a:pt x="27281" y="32028"/>
                  </a:lnTo>
                  <a:lnTo>
                    <a:pt x="27281" y="25943"/>
                  </a:lnTo>
                  <a:close/>
                  <a:moveTo>
                    <a:pt x="40414" y="25943"/>
                  </a:moveTo>
                  <a:lnTo>
                    <a:pt x="40414" y="32028"/>
                  </a:lnTo>
                  <a:lnTo>
                    <a:pt x="34008" y="32028"/>
                  </a:lnTo>
                  <a:lnTo>
                    <a:pt x="34008" y="25943"/>
                  </a:lnTo>
                  <a:close/>
                  <a:moveTo>
                    <a:pt x="47140" y="25943"/>
                  </a:moveTo>
                  <a:lnTo>
                    <a:pt x="47140" y="32028"/>
                  </a:lnTo>
                  <a:lnTo>
                    <a:pt x="40753" y="32028"/>
                  </a:lnTo>
                  <a:lnTo>
                    <a:pt x="40753" y="25943"/>
                  </a:lnTo>
                  <a:close/>
                  <a:moveTo>
                    <a:pt x="53885" y="25943"/>
                  </a:moveTo>
                  <a:lnTo>
                    <a:pt x="53885" y="32028"/>
                  </a:lnTo>
                  <a:lnTo>
                    <a:pt x="47479" y="32028"/>
                  </a:lnTo>
                  <a:lnTo>
                    <a:pt x="47479" y="25943"/>
                  </a:lnTo>
                  <a:close/>
                  <a:moveTo>
                    <a:pt x="60611" y="25943"/>
                  </a:moveTo>
                  <a:lnTo>
                    <a:pt x="60611" y="32028"/>
                  </a:lnTo>
                  <a:lnTo>
                    <a:pt x="54206" y="32028"/>
                  </a:lnTo>
                  <a:lnTo>
                    <a:pt x="54206" y="25943"/>
                  </a:lnTo>
                  <a:close/>
                  <a:moveTo>
                    <a:pt x="67338" y="25943"/>
                  </a:moveTo>
                  <a:lnTo>
                    <a:pt x="67338" y="32028"/>
                  </a:lnTo>
                  <a:lnTo>
                    <a:pt x="60950" y="32028"/>
                  </a:lnTo>
                  <a:lnTo>
                    <a:pt x="60950" y="25943"/>
                  </a:lnTo>
                  <a:close/>
                  <a:moveTo>
                    <a:pt x="74083" y="25943"/>
                  </a:moveTo>
                  <a:lnTo>
                    <a:pt x="74083" y="32028"/>
                  </a:lnTo>
                  <a:lnTo>
                    <a:pt x="67677" y="32028"/>
                  </a:lnTo>
                  <a:lnTo>
                    <a:pt x="67677" y="25943"/>
                  </a:lnTo>
                  <a:close/>
                  <a:moveTo>
                    <a:pt x="80809" y="25943"/>
                  </a:moveTo>
                  <a:lnTo>
                    <a:pt x="80809" y="32028"/>
                  </a:lnTo>
                  <a:lnTo>
                    <a:pt x="74422" y="32028"/>
                  </a:lnTo>
                  <a:lnTo>
                    <a:pt x="74422" y="25943"/>
                  </a:lnTo>
                  <a:close/>
                  <a:moveTo>
                    <a:pt x="87554" y="25943"/>
                  </a:moveTo>
                  <a:lnTo>
                    <a:pt x="87554" y="32028"/>
                  </a:lnTo>
                  <a:lnTo>
                    <a:pt x="81148" y="32028"/>
                  </a:lnTo>
                  <a:lnTo>
                    <a:pt x="81148" y="25943"/>
                  </a:lnTo>
                  <a:close/>
                  <a:moveTo>
                    <a:pt x="94281" y="25943"/>
                  </a:moveTo>
                  <a:lnTo>
                    <a:pt x="94281" y="32028"/>
                  </a:lnTo>
                  <a:lnTo>
                    <a:pt x="87893" y="32028"/>
                  </a:lnTo>
                  <a:lnTo>
                    <a:pt x="87893" y="25943"/>
                  </a:lnTo>
                  <a:close/>
                  <a:moveTo>
                    <a:pt x="101025" y="25943"/>
                  </a:moveTo>
                  <a:lnTo>
                    <a:pt x="101025" y="32028"/>
                  </a:lnTo>
                  <a:lnTo>
                    <a:pt x="94620" y="32028"/>
                  </a:lnTo>
                  <a:lnTo>
                    <a:pt x="94620" y="25943"/>
                  </a:lnTo>
                  <a:close/>
                  <a:moveTo>
                    <a:pt x="107752" y="25943"/>
                  </a:moveTo>
                  <a:lnTo>
                    <a:pt x="107752" y="32028"/>
                  </a:lnTo>
                  <a:lnTo>
                    <a:pt x="101346" y="32028"/>
                  </a:lnTo>
                  <a:lnTo>
                    <a:pt x="101346" y="25943"/>
                  </a:lnTo>
                  <a:close/>
                  <a:moveTo>
                    <a:pt x="114478" y="25943"/>
                  </a:moveTo>
                  <a:lnTo>
                    <a:pt x="114478" y="32028"/>
                  </a:lnTo>
                  <a:lnTo>
                    <a:pt x="108091" y="32028"/>
                  </a:lnTo>
                  <a:lnTo>
                    <a:pt x="108091" y="25943"/>
                  </a:lnTo>
                  <a:close/>
                  <a:moveTo>
                    <a:pt x="121223" y="25943"/>
                  </a:moveTo>
                  <a:lnTo>
                    <a:pt x="121223" y="32028"/>
                  </a:lnTo>
                  <a:lnTo>
                    <a:pt x="114817" y="32028"/>
                  </a:lnTo>
                  <a:lnTo>
                    <a:pt x="114817" y="25943"/>
                  </a:lnTo>
                  <a:close/>
                  <a:moveTo>
                    <a:pt x="127950" y="25943"/>
                  </a:moveTo>
                  <a:lnTo>
                    <a:pt x="127950" y="32028"/>
                  </a:lnTo>
                  <a:lnTo>
                    <a:pt x="121562" y="32028"/>
                  </a:lnTo>
                  <a:lnTo>
                    <a:pt x="121562" y="25943"/>
                  </a:lnTo>
                  <a:close/>
                  <a:moveTo>
                    <a:pt x="134694" y="25943"/>
                  </a:moveTo>
                  <a:lnTo>
                    <a:pt x="134694" y="32028"/>
                  </a:lnTo>
                  <a:lnTo>
                    <a:pt x="128289" y="32028"/>
                  </a:lnTo>
                  <a:lnTo>
                    <a:pt x="128289" y="25943"/>
                  </a:lnTo>
                  <a:close/>
                  <a:moveTo>
                    <a:pt x="141421" y="25943"/>
                  </a:moveTo>
                  <a:lnTo>
                    <a:pt x="141421" y="32028"/>
                  </a:lnTo>
                  <a:lnTo>
                    <a:pt x="135033" y="32028"/>
                  </a:lnTo>
                  <a:lnTo>
                    <a:pt x="135033" y="25943"/>
                  </a:lnTo>
                  <a:close/>
                  <a:moveTo>
                    <a:pt x="148148" y="25943"/>
                  </a:moveTo>
                  <a:lnTo>
                    <a:pt x="148148" y="32028"/>
                  </a:lnTo>
                  <a:lnTo>
                    <a:pt x="141760" y="32028"/>
                  </a:lnTo>
                  <a:lnTo>
                    <a:pt x="141760" y="25943"/>
                  </a:lnTo>
                  <a:close/>
                  <a:moveTo>
                    <a:pt x="154892" y="25943"/>
                  </a:moveTo>
                  <a:lnTo>
                    <a:pt x="154892" y="32028"/>
                  </a:lnTo>
                  <a:lnTo>
                    <a:pt x="148487" y="32028"/>
                  </a:lnTo>
                  <a:lnTo>
                    <a:pt x="148487" y="25943"/>
                  </a:lnTo>
                  <a:close/>
                  <a:moveTo>
                    <a:pt x="161619" y="25943"/>
                  </a:moveTo>
                  <a:lnTo>
                    <a:pt x="161619" y="32028"/>
                  </a:lnTo>
                  <a:lnTo>
                    <a:pt x="155231" y="32028"/>
                  </a:lnTo>
                  <a:lnTo>
                    <a:pt x="155231" y="25943"/>
                  </a:lnTo>
                  <a:close/>
                  <a:moveTo>
                    <a:pt x="168363" y="25943"/>
                  </a:moveTo>
                  <a:lnTo>
                    <a:pt x="168363" y="32028"/>
                  </a:lnTo>
                  <a:lnTo>
                    <a:pt x="161958" y="32028"/>
                  </a:lnTo>
                  <a:lnTo>
                    <a:pt x="161958" y="25943"/>
                  </a:lnTo>
                  <a:close/>
                  <a:moveTo>
                    <a:pt x="175090" y="25943"/>
                  </a:moveTo>
                  <a:lnTo>
                    <a:pt x="175090" y="32028"/>
                  </a:lnTo>
                  <a:lnTo>
                    <a:pt x="168702" y="32028"/>
                  </a:lnTo>
                  <a:lnTo>
                    <a:pt x="168702" y="25943"/>
                  </a:lnTo>
                  <a:close/>
                  <a:moveTo>
                    <a:pt x="181834" y="25943"/>
                  </a:moveTo>
                  <a:lnTo>
                    <a:pt x="181834" y="32028"/>
                  </a:lnTo>
                  <a:lnTo>
                    <a:pt x="175429" y="32028"/>
                  </a:lnTo>
                  <a:lnTo>
                    <a:pt x="175429" y="25943"/>
                  </a:lnTo>
                  <a:close/>
                  <a:moveTo>
                    <a:pt x="188561" y="25943"/>
                  </a:moveTo>
                  <a:lnTo>
                    <a:pt x="188561" y="32028"/>
                  </a:lnTo>
                  <a:lnTo>
                    <a:pt x="182173" y="32028"/>
                  </a:lnTo>
                  <a:lnTo>
                    <a:pt x="182173" y="25943"/>
                  </a:lnTo>
                  <a:close/>
                  <a:moveTo>
                    <a:pt x="195288" y="25943"/>
                  </a:moveTo>
                  <a:lnTo>
                    <a:pt x="195288" y="32028"/>
                  </a:lnTo>
                  <a:lnTo>
                    <a:pt x="188900" y="32028"/>
                  </a:lnTo>
                  <a:lnTo>
                    <a:pt x="188900" y="25943"/>
                  </a:lnTo>
                  <a:close/>
                  <a:moveTo>
                    <a:pt x="202032" y="25943"/>
                  </a:moveTo>
                  <a:lnTo>
                    <a:pt x="202032" y="32028"/>
                  </a:lnTo>
                  <a:lnTo>
                    <a:pt x="195627" y="32028"/>
                  </a:lnTo>
                  <a:lnTo>
                    <a:pt x="195627" y="25943"/>
                  </a:lnTo>
                  <a:close/>
                  <a:moveTo>
                    <a:pt x="208759" y="25943"/>
                  </a:moveTo>
                  <a:lnTo>
                    <a:pt x="208759" y="32028"/>
                  </a:lnTo>
                  <a:lnTo>
                    <a:pt x="202371" y="32028"/>
                  </a:lnTo>
                  <a:lnTo>
                    <a:pt x="202371" y="25943"/>
                  </a:lnTo>
                  <a:close/>
                  <a:moveTo>
                    <a:pt x="215504" y="25943"/>
                  </a:moveTo>
                  <a:lnTo>
                    <a:pt x="215504" y="32028"/>
                  </a:lnTo>
                  <a:lnTo>
                    <a:pt x="209098" y="32028"/>
                  </a:lnTo>
                  <a:lnTo>
                    <a:pt x="209098" y="25943"/>
                  </a:lnTo>
                  <a:close/>
                  <a:moveTo>
                    <a:pt x="222230" y="25943"/>
                  </a:moveTo>
                  <a:lnTo>
                    <a:pt x="222230" y="32028"/>
                  </a:lnTo>
                  <a:lnTo>
                    <a:pt x="215843" y="32028"/>
                  </a:lnTo>
                  <a:lnTo>
                    <a:pt x="215843" y="25943"/>
                  </a:lnTo>
                  <a:close/>
                  <a:moveTo>
                    <a:pt x="228975" y="25943"/>
                  </a:moveTo>
                  <a:lnTo>
                    <a:pt x="228975" y="32028"/>
                  </a:lnTo>
                  <a:lnTo>
                    <a:pt x="222569" y="32028"/>
                  </a:lnTo>
                  <a:lnTo>
                    <a:pt x="222569" y="25943"/>
                  </a:lnTo>
                  <a:close/>
                  <a:moveTo>
                    <a:pt x="235701" y="25943"/>
                  </a:moveTo>
                  <a:lnTo>
                    <a:pt x="235701" y="32028"/>
                  </a:lnTo>
                  <a:lnTo>
                    <a:pt x="229296" y="32028"/>
                  </a:lnTo>
                  <a:lnTo>
                    <a:pt x="229296" y="25943"/>
                  </a:lnTo>
                  <a:close/>
                  <a:moveTo>
                    <a:pt x="242428" y="25943"/>
                  </a:moveTo>
                  <a:lnTo>
                    <a:pt x="242428" y="32028"/>
                  </a:lnTo>
                  <a:lnTo>
                    <a:pt x="236040" y="32028"/>
                  </a:lnTo>
                  <a:lnTo>
                    <a:pt x="236040" y="25943"/>
                  </a:lnTo>
                  <a:close/>
                  <a:moveTo>
                    <a:pt x="249173" y="25943"/>
                  </a:moveTo>
                  <a:lnTo>
                    <a:pt x="249173" y="32028"/>
                  </a:lnTo>
                  <a:lnTo>
                    <a:pt x="242767" y="32028"/>
                  </a:lnTo>
                  <a:lnTo>
                    <a:pt x="242767" y="25943"/>
                  </a:lnTo>
                  <a:close/>
                  <a:moveTo>
                    <a:pt x="255899" y="25943"/>
                  </a:moveTo>
                  <a:lnTo>
                    <a:pt x="255899" y="32028"/>
                  </a:lnTo>
                  <a:lnTo>
                    <a:pt x="249512" y="32028"/>
                  </a:lnTo>
                  <a:lnTo>
                    <a:pt x="249512" y="25943"/>
                  </a:lnTo>
                  <a:close/>
                  <a:moveTo>
                    <a:pt x="262644" y="25943"/>
                  </a:moveTo>
                  <a:lnTo>
                    <a:pt x="262644" y="32028"/>
                  </a:lnTo>
                  <a:lnTo>
                    <a:pt x="256238" y="32028"/>
                  </a:lnTo>
                  <a:lnTo>
                    <a:pt x="256238" y="25943"/>
                  </a:lnTo>
                  <a:close/>
                  <a:moveTo>
                    <a:pt x="269370" y="25943"/>
                  </a:moveTo>
                  <a:lnTo>
                    <a:pt x="269370" y="32028"/>
                  </a:lnTo>
                  <a:lnTo>
                    <a:pt x="262983" y="32028"/>
                  </a:lnTo>
                  <a:lnTo>
                    <a:pt x="262983" y="25943"/>
                  </a:lnTo>
                  <a:close/>
                  <a:moveTo>
                    <a:pt x="276115" y="25943"/>
                  </a:moveTo>
                  <a:lnTo>
                    <a:pt x="276115" y="32028"/>
                  </a:lnTo>
                  <a:lnTo>
                    <a:pt x="269709" y="32028"/>
                  </a:lnTo>
                  <a:lnTo>
                    <a:pt x="269709" y="25943"/>
                  </a:lnTo>
                  <a:close/>
                  <a:moveTo>
                    <a:pt x="282842" y="25943"/>
                  </a:moveTo>
                  <a:lnTo>
                    <a:pt x="282842" y="32028"/>
                  </a:lnTo>
                  <a:lnTo>
                    <a:pt x="276436" y="32028"/>
                  </a:lnTo>
                  <a:lnTo>
                    <a:pt x="276436" y="25943"/>
                  </a:lnTo>
                  <a:close/>
                  <a:moveTo>
                    <a:pt x="6745" y="32349"/>
                  </a:moveTo>
                  <a:lnTo>
                    <a:pt x="6745" y="38451"/>
                  </a:lnTo>
                  <a:lnTo>
                    <a:pt x="339" y="38451"/>
                  </a:lnTo>
                  <a:lnTo>
                    <a:pt x="339" y="32349"/>
                  </a:lnTo>
                  <a:close/>
                  <a:moveTo>
                    <a:pt x="13471" y="32349"/>
                  </a:moveTo>
                  <a:lnTo>
                    <a:pt x="13471" y="38451"/>
                  </a:lnTo>
                  <a:lnTo>
                    <a:pt x="7066" y="38451"/>
                  </a:lnTo>
                  <a:lnTo>
                    <a:pt x="7066" y="32349"/>
                  </a:lnTo>
                  <a:close/>
                  <a:moveTo>
                    <a:pt x="20198" y="32349"/>
                  </a:moveTo>
                  <a:lnTo>
                    <a:pt x="20198" y="38451"/>
                  </a:lnTo>
                  <a:lnTo>
                    <a:pt x="13810" y="38451"/>
                  </a:lnTo>
                  <a:lnTo>
                    <a:pt x="13810" y="32349"/>
                  </a:lnTo>
                  <a:close/>
                  <a:moveTo>
                    <a:pt x="26942" y="32349"/>
                  </a:moveTo>
                  <a:lnTo>
                    <a:pt x="26942" y="38451"/>
                  </a:lnTo>
                  <a:lnTo>
                    <a:pt x="20537" y="38451"/>
                  </a:lnTo>
                  <a:lnTo>
                    <a:pt x="20537" y="32349"/>
                  </a:lnTo>
                  <a:close/>
                  <a:moveTo>
                    <a:pt x="33669" y="32349"/>
                  </a:moveTo>
                  <a:lnTo>
                    <a:pt x="33669" y="38451"/>
                  </a:lnTo>
                  <a:lnTo>
                    <a:pt x="27281" y="38451"/>
                  </a:lnTo>
                  <a:lnTo>
                    <a:pt x="27281" y="32349"/>
                  </a:lnTo>
                  <a:close/>
                  <a:moveTo>
                    <a:pt x="40414" y="32367"/>
                  </a:moveTo>
                  <a:lnTo>
                    <a:pt x="40414" y="38451"/>
                  </a:lnTo>
                  <a:lnTo>
                    <a:pt x="34008" y="38451"/>
                  </a:lnTo>
                  <a:lnTo>
                    <a:pt x="34008" y="32367"/>
                  </a:lnTo>
                  <a:close/>
                  <a:moveTo>
                    <a:pt x="47140" y="32367"/>
                  </a:moveTo>
                  <a:lnTo>
                    <a:pt x="47140" y="38451"/>
                  </a:lnTo>
                  <a:lnTo>
                    <a:pt x="40753" y="38451"/>
                  </a:lnTo>
                  <a:lnTo>
                    <a:pt x="40753" y="32367"/>
                  </a:lnTo>
                  <a:close/>
                  <a:moveTo>
                    <a:pt x="53885" y="32367"/>
                  </a:moveTo>
                  <a:lnTo>
                    <a:pt x="53885" y="38451"/>
                  </a:lnTo>
                  <a:lnTo>
                    <a:pt x="47479" y="38451"/>
                  </a:lnTo>
                  <a:lnTo>
                    <a:pt x="47479" y="32367"/>
                  </a:lnTo>
                  <a:close/>
                  <a:moveTo>
                    <a:pt x="60611" y="32367"/>
                  </a:moveTo>
                  <a:lnTo>
                    <a:pt x="60611" y="38451"/>
                  </a:lnTo>
                  <a:lnTo>
                    <a:pt x="54206" y="38451"/>
                  </a:lnTo>
                  <a:lnTo>
                    <a:pt x="54206" y="32367"/>
                  </a:lnTo>
                  <a:close/>
                  <a:moveTo>
                    <a:pt x="67338" y="32367"/>
                  </a:moveTo>
                  <a:lnTo>
                    <a:pt x="67338" y="38451"/>
                  </a:lnTo>
                  <a:lnTo>
                    <a:pt x="60950" y="38451"/>
                  </a:lnTo>
                  <a:lnTo>
                    <a:pt x="60950" y="32367"/>
                  </a:lnTo>
                  <a:close/>
                  <a:moveTo>
                    <a:pt x="74083" y="32367"/>
                  </a:moveTo>
                  <a:lnTo>
                    <a:pt x="74083" y="38451"/>
                  </a:lnTo>
                  <a:lnTo>
                    <a:pt x="67677" y="38451"/>
                  </a:lnTo>
                  <a:lnTo>
                    <a:pt x="67677" y="32367"/>
                  </a:lnTo>
                  <a:close/>
                  <a:moveTo>
                    <a:pt x="80809" y="32367"/>
                  </a:moveTo>
                  <a:lnTo>
                    <a:pt x="80809" y="38451"/>
                  </a:lnTo>
                  <a:lnTo>
                    <a:pt x="74422" y="38451"/>
                  </a:lnTo>
                  <a:lnTo>
                    <a:pt x="74422" y="32367"/>
                  </a:lnTo>
                  <a:close/>
                  <a:moveTo>
                    <a:pt x="87554" y="32367"/>
                  </a:moveTo>
                  <a:lnTo>
                    <a:pt x="87554" y="38451"/>
                  </a:lnTo>
                  <a:lnTo>
                    <a:pt x="81148" y="38451"/>
                  </a:lnTo>
                  <a:lnTo>
                    <a:pt x="81148" y="32367"/>
                  </a:lnTo>
                  <a:close/>
                  <a:moveTo>
                    <a:pt x="94281" y="32367"/>
                  </a:moveTo>
                  <a:lnTo>
                    <a:pt x="94281" y="38451"/>
                  </a:lnTo>
                  <a:lnTo>
                    <a:pt x="87893" y="38451"/>
                  </a:lnTo>
                  <a:lnTo>
                    <a:pt x="87893" y="32367"/>
                  </a:lnTo>
                  <a:close/>
                  <a:moveTo>
                    <a:pt x="101025" y="32367"/>
                  </a:moveTo>
                  <a:lnTo>
                    <a:pt x="101025" y="38451"/>
                  </a:lnTo>
                  <a:lnTo>
                    <a:pt x="94620" y="38451"/>
                  </a:lnTo>
                  <a:lnTo>
                    <a:pt x="94620" y="32367"/>
                  </a:lnTo>
                  <a:close/>
                  <a:moveTo>
                    <a:pt x="107752" y="32367"/>
                  </a:moveTo>
                  <a:lnTo>
                    <a:pt x="107752" y="38451"/>
                  </a:lnTo>
                  <a:lnTo>
                    <a:pt x="101346" y="38451"/>
                  </a:lnTo>
                  <a:lnTo>
                    <a:pt x="101346" y="32367"/>
                  </a:lnTo>
                  <a:close/>
                  <a:moveTo>
                    <a:pt x="114478" y="32367"/>
                  </a:moveTo>
                  <a:lnTo>
                    <a:pt x="114478" y="38451"/>
                  </a:lnTo>
                  <a:lnTo>
                    <a:pt x="108091" y="38451"/>
                  </a:lnTo>
                  <a:lnTo>
                    <a:pt x="108091" y="32367"/>
                  </a:lnTo>
                  <a:close/>
                  <a:moveTo>
                    <a:pt x="121223" y="32367"/>
                  </a:moveTo>
                  <a:lnTo>
                    <a:pt x="121223" y="38451"/>
                  </a:lnTo>
                  <a:lnTo>
                    <a:pt x="114817" y="38451"/>
                  </a:lnTo>
                  <a:lnTo>
                    <a:pt x="114817" y="32367"/>
                  </a:lnTo>
                  <a:close/>
                  <a:moveTo>
                    <a:pt x="127950" y="32367"/>
                  </a:moveTo>
                  <a:lnTo>
                    <a:pt x="127950" y="38451"/>
                  </a:lnTo>
                  <a:lnTo>
                    <a:pt x="121562" y="38451"/>
                  </a:lnTo>
                  <a:lnTo>
                    <a:pt x="121562" y="32367"/>
                  </a:lnTo>
                  <a:close/>
                  <a:moveTo>
                    <a:pt x="134694" y="32367"/>
                  </a:moveTo>
                  <a:lnTo>
                    <a:pt x="134694" y="38451"/>
                  </a:lnTo>
                  <a:lnTo>
                    <a:pt x="128289" y="38451"/>
                  </a:lnTo>
                  <a:lnTo>
                    <a:pt x="128289" y="32367"/>
                  </a:lnTo>
                  <a:close/>
                  <a:moveTo>
                    <a:pt x="141421" y="32367"/>
                  </a:moveTo>
                  <a:lnTo>
                    <a:pt x="141421" y="38451"/>
                  </a:lnTo>
                  <a:lnTo>
                    <a:pt x="135033" y="38451"/>
                  </a:lnTo>
                  <a:lnTo>
                    <a:pt x="135033" y="32367"/>
                  </a:lnTo>
                  <a:close/>
                  <a:moveTo>
                    <a:pt x="148148" y="32367"/>
                  </a:moveTo>
                  <a:lnTo>
                    <a:pt x="148148" y="38451"/>
                  </a:lnTo>
                  <a:lnTo>
                    <a:pt x="141760" y="38451"/>
                  </a:lnTo>
                  <a:lnTo>
                    <a:pt x="141760" y="32367"/>
                  </a:lnTo>
                  <a:close/>
                  <a:moveTo>
                    <a:pt x="154892" y="32367"/>
                  </a:moveTo>
                  <a:lnTo>
                    <a:pt x="154892" y="38451"/>
                  </a:lnTo>
                  <a:lnTo>
                    <a:pt x="148487" y="38451"/>
                  </a:lnTo>
                  <a:lnTo>
                    <a:pt x="148487" y="32367"/>
                  </a:lnTo>
                  <a:close/>
                  <a:moveTo>
                    <a:pt x="161619" y="32367"/>
                  </a:moveTo>
                  <a:lnTo>
                    <a:pt x="161619" y="38451"/>
                  </a:lnTo>
                  <a:lnTo>
                    <a:pt x="155231" y="38451"/>
                  </a:lnTo>
                  <a:lnTo>
                    <a:pt x="155231" y="32367"/>
                  </a:lnTo>
                  <a:close/>
                  <a:moveTo>
                    <a:pt x="168363" y="32367"/>
                  </a:moveTo>
                  <a:lnTo>
                    <a:pt x="168363" y="38451"/>
                  </a:lnTo>
                  <a:lnTo>
                    <a:pt x="161958" y="38451"/>
                  </a:lnTo>
                  <a:lnTo>
                    <a:pt x="161958" y="32367"/>
                  </a:lnTo>
                  <a:close/>
                  <a:moveTo>
                    <a:pt x="175090" y="32349"/>
                  </a:moveTo>
                  <a:lnTo>
                    <a:pt x="175090" y="38451"/>
                  </a:lnTo>
                  <a:lnTo>
                    <a:pt x="168702" y="38451"/>
                  </a:lnTo>
                  <a:lnTo>
                    <a:pt x="168702" y="32349"/>
                  </a:lnTo>
                  <a:close/>
                  <a:moveTo>
                    <a:pt x="181834" y="32349"/>
                  </a:moveTo>
                  <a:lnTo>
                    <a:pt x="181834" y="38451"/>
                  </a:lnTo>
                  <a:lnTo>
                    <a:pt x="175429" y="38451"/>
                  </a:lnTo>
                  <a:lnTo>
                    <a:pt x="175429" y="32349"/>
                  </a:lnTo>
                  <a:close/>
                  <a:moveTo>
                    <a:pt x="188561" y="32349"/>
                  </a:moveTo>
                  <a:lnTo>
                    <a:pt x="188561" y="38451"/>
                  </a:lnTo>
                  <a:lnTo>
                    <a:pt x="182173" y="38451"/>
                  </a:lnTo>
                  <a:lnTo>
                    <a:pt x="182173" y="32349"/>
                  </a:lnTo>
                  <a:close/>
                  <a:moveTo>
                    <a:pt x="195288" y="32349"/>
                  </a:moveTo>
                  <a:lnTo>
                    <a:pt x="195288" y="38451"/>
                  </a:lnTo>
                  <a:lnTo>
                    <a:pt x="188900" y="38451"/>
                  </a:lnTo>
                  <a:lnTo>
                    <a:pt x="188900" y="32349"/>
                  </a:lnTo>
                  <a:close/>
                  <a:moveTo>
                    <a:pt x="202032" y="32349"/>
                  </a:moveTo>
                  <a:lnTo>
                    <a:pt x="202032" y="38451"/>
                  </a:lnTo>
                  <a:lnTo>
                    <a:pt x="195627" y="38451"/>
                  </a:lnTo>
                  <a:lnTo>
                    <a:pt x="195627" y="32349"/>
                  </a:lnTo>
                  <a:close/>
                  <a:moveTo>
                    <a:pt x="208759" y="32367"/>
                  </a:moveTo>
                  <a:lnTo>
                    <a:pt x="208759" y="38451"/>
                  </a:lnTo>
                  <a:lnTo>
                    <a:pt x="202371" y="38451"/>
                  </a:lnTo>
                  <a:lnTo>
                    <a:pt x="202371" y="32367"/>
                  </a:lnTo>
                  <a:close/>
                  <a:moveTo>
                    <a:pt x="215504" y="32367"/>
                  </a:moveTo>
                  <a:lnTo>
                    <a:pt x="215504" y="38451"/>
                  </a:lnTo>
                  <a:lnTo>
                    <a:pt x="209098" y="38451"/>
                  </a:lnTo>
                  <a:lnTo>
                    <a:pt x="209098" y="32367"/>
                  </a:lnTo>
                  <a:close/>
                  <a:moveTo>
                    <a:pt x="222230" y="32367"/>
                  </a:moveTo>
                  <a:lnTo>
                    <a:pt x="222230" y="38451"/>
                  </a:lnTo>
                  <a:lnTo>
                    <a:pt x="215843" y="38451"/>
                  </a:lnTo>
                  <a:lnTo>
                    <a:pt x="215843" y="32367"/>
                  </a:lnTo>
                  <a:close/>
                  <a:moveTo>
                    <a:pt x="228975" y="32367"/>
                  </a:moveTo>
                  <a:lnTo>
                    <a:pt x="228975" y="38451"/>
                  </a:lnTo>
                  <a:lnTo>
                    <a:pt x="222569" y="38451"/>
                  </a:lnTo>
                  <a:lnTo>
                    <a:pt x="222569" y="32367"/>
                  </a:lnTo>
                  <a:close/>
                  <a:moveTo>
                    <a:pt x="235701" y="32367"/>
                  </a:moveTo>
                  <a:lnTo>
                    <a:pt x="235701" y="38451"/>
                  </a:lnTo>
                  <a:lnTo>
                    <a:pt x="229296" y="38451"/>
                  </a:lnTo>
                  <a:lnTo>
                    <a:pt x="229296" y="32367"/>
                  </a:lnTo>
                  <a:close/>
                  <a:moveTo>
                    <a:pt x="242428" y="32367"/>
                  </a:moveTo>
                  <a:lnTo>
                    <a:pt x="242428" y="38451"/>
                  </a:lnTo>
                  <a:lnTo>
                    <a:pt x="236040" y="38451"/>
                  </a:lnTo>
                  <a:lnTo>
                    <a:pt x="236040" y="32367"/>
                  </a:lnTo>
                  <a:close/>
                  <a:moveTo>
                    <a:pt x="249173" y="32367"/>
                  </a:moveTo>
                  <a:lnTo>
                    <a:pt x="249173" y="38451"/>
                  </a:lnTo>
                  <a:lnTo>
                    <a:pt x="242767" y="38451"/>
                  </a:lnTo>
                  <a:lnTo>
                    <a:pt x="242767" y="32367"/>
                  </a:lnTo>
                  <a:close/>
                  <a:moveTo>
                    <a:pt x="255899" y="32367"/>
                  </a:moveTo>
                  <a:lnTo>
                    <a:pt x="255899" y="38451"/>
                  </a:lnTo>
                  <a:lnTo>
                    <a:pt x="249512" y="38451"/>
                  </a:lnTo>
                  <a:lnTo>
                    <a:pt x="249512" y="32367"/>
                  </a:lnTo>
                  <a:close/>
                  <a:moveTo>
                    <a:pt x="262644" y="32367"/>
                  </a:moveTo>
                  <a:lnTo>
                    <a:pt x="262644" y="38451"/>
                  </a:lnTo>
                  <a:lnTo>
                    <a:pt x="256238" y="38451"/>
                  </a:lnTo>
                  <a:lnTo>
                    <a:pt x="256238" y="32367"/>
                  </a:lnTo>
                  <a:close/>
                  <a:moveTo>
                    <a:pt x="269370" y="32367"/>
                  </a:moveTo>
                  <a:lnTo>
                    <a:pt x="269370" y="38451"/>
                  </a:lnTo>
                  <a:lnTo>
                    <a:pt x="262983" y="38451"/>
                  </a:lnTo>
                  <a:lnTo>
                    <a:pt x="262983" y="32367"/>
                  </a:lnTo>
                  <a:close/>
                  <a:moveTo>
                    <a:pt x="276115" y="32367"/>
                  </a:moveTo>
                  <a:lnTo>
                    <a:pt x="276115" y="38451"/>
                  </a:lnTo>
                  <a:lnTo>
                    <a:pt x="269709" y="38451"/>
                  </a:lnTo>
                  <a:lnTo>
                    <a:pt x="269709" y="32367"/>
                  </a:lnTo>
                  <a:close/>
                  <a:moveTo>
                    <a:pt x="282842" y="32367"/>
                  </a:moveTo>
                  <a:lnTo>
                    <a:pt x="282842" y="38451"/>
                  </a:lnTo>
                  <a:lnTo>
                    <a:pt x="276436" y="38451"/>
                  </a:lnTo>
                  <a:lnTo>
                    <a:pt x="276436" y="32367"/>
                  </a:lnTo>
                  <a:close/>
                  <a:moveTo>
                    <a:pt x="6745" y="38772"/>
                  </a:moveTo>
                  <a:lnTo>
                    <a:pt x="6745" y="44856"/>
                  </a:lnTo>
                  <a:lnTo>
                    <a:pt x="339" y="44856"/>
                  </a:lnTo>
                  <a:lnTo>
                    <a:pt x="339" y="38772"/>
                  </a:lnTo>
                  <a:close/>
                  <a:moveTo>
                    <a:pt x="13471" y="38772"/>
                  </a:moveTo>
                  <a:lnTo>
                    <a:pt x="13471" y="44856"/>
                  </a:lnTo>
                  <a:lnTo>
                    <a:pt x="7066" y="44856"/>
                  </a:lnTo>
                  <a:lnTo>
                    <a:pt x="7066" y="38772"/>
                  </a:lnTo>
                  <a:close/>
                  <a:moveTo>
                    <a:pt x="20198" y="38772"/>
                  </a:moveTo>
                  <a:lnTo>
                    <a:pt x="20198" y="44856"/>
                  </a:lnTo>
                  <a:lnTo>
                    <a:pt x="13810" y="44856"/>
                  </a:lnTo>
                  <a:lnTo>
                    <a:pt x="13810" y="38772"/>
                  </a:lnTo>
                  <a:close/>
                  <a:moveTo>
                    <a:pt x="26942" y="38772"/>
                  </a:moveTo>
                  <a:lnTo>
                    <a:pt x="26942" y="44856"/>
                  </a:lnTo>
                  <a:lnTo>
                    <a:pt x="20537" y="44856"/>
                  </a:lnTo>
                  <a:lnTo>
                    <a:pt x="20537" y="38772"/>
                  </a:lnTo>
                  <a:close/>
                  <a:moveTo>
                    <a:pt x="33669" y="38772"/>
                  </a:moveTo>
                  <a:lnTo>
                    <a:pt x="33669" y="44856"/>
                  </a:lnTo>
                  <a:lnTo>
                    <a:pt x="27281" y="44856"/>
                  </a:lnTo>
                  <a:lnTo>
                    <a:pt x="27281" y="38772"/>
                  </a:lnTo>
                  <a:close/>
                  <a:moveTo>
                    <a:pt x="40414" y="38772"/>
                  </a:moveTo>
                  <a:lnTo>
                    <a:pt x="40414" y="44856"/>
                  </a:lnTo>
                  <a:lnTo>
                    <a:pt x="34008" y="44856"/>
                  </a:lnTo>
                  <a:lnTo>
                    <a:pt x="34008" y="38772"/>
                  </a:lnTo>
                  <a:close/>
                  <a:moveTo>
                    <a:pt x="47140" y="38772"/>
                  </a:moveTo>
                  <a:lnTo>
                    <a:pt x="47140" y="44856"/>
                  </a:lnTo>
                  <a:lnTo>
                    <a:pt x="40753" y="44856"/>
                  </a:lnTo>
                  <a:lnTo>
                    <a:pt x="40753" y="38772"/>
                  </a:lnTo>
                  <a:close/>
                  <a:moveTo>
                    <a:pt x="53885" y="38772"/>
                  </a:moveTo>
                  <a:lnTo>
                    <a:pt x="53885" y="44856"/>
                  </a:lnTo>
                  <a:lnTo>
                    <a:pt x="47479" y="44856"/>
                  </a:lnTo>
                  <a:lnTo>
                    <a:pt x="47479" y="38772"/>
                  </a:lnTo>
                  <a:close/>
                  <a:moveTo>
                    <a:pt x="60611" y="38772"/>
                  </a:moveTo>
                  <a:lnTo>
                    <a:pt x="60611" y="44856"/>
                  </a:lnTo>
                  <a:lnTo>
                    <a:pt x="54206" y="44856"/>
                  </a:lnTo>
                  <a:lnTo>
                    <a:pt x="54206" y="38772"/>
                  </a:lnTo>
                  <a:close/>
                  <a:moveTo>
                    <a:pt x="67338" y="38772"/>
                  </a:moveTo>
                  <a:lnTo>
                    <a:pt x="67338" y="44856"/>
                  </a:lnTo>
                  <a:lnTo>
                    <a:pt x="60950" y="44856"/>
                  </a:lnTo>
                  <a:lnTo>
                    <a:pt x="60950" y="38772"/>
                  </a:lnTo>
                  <a:close/>
                  <a:moveTo>
                    <a:pt x="74083" y="38772"/>
                  </a:moveTo>
                  <a:lnTo>
                    <a:pt x="74083" y="44856"/>
                  </a:lnTo>
                  <a:lnTo>
                    <a:pt x="67677" y="44856"/>
                  </a:lnTo>
                  <a:lnTo>
                    <a:pt x="67677" y="38772"/>
                  </a:lnTo>
                  <a:close/>
                  <a:moveTo>
                    <a:pt x="80809" y="38772"/>
                  </a:moveTo>
                  <a:lnTo>
                    <a:pt x="80809" y="44856"/>
                  </a:lnTo>
                  <a:lnTo>
                    <a:pt x="74422" y="44856"/>
                  </a:lnTo>
                  <a:lnTo>
                    <a:pt x="74422" y="38772"/>
                  </a:lnTo>
                  <a:close/>
                  <a:moveTo>
                    <a:pt x="87554" y="38772"/>
                  </a:moveTo>
                  <a:lnTo>
                    <a:pt x="87554" y="44856"/>
                  </a:lnTo>
                  <a:lnTo>
                    <a:pt x="81148" y="44856"/>
                  </a:lnTo>
                  <a:lnTo>
                    <a:pt x="81148" y="38772"/>
                  </a:lnTo>
                  <a:close/>
                  <a:moveTo>
                    <a:pt x="94281" y="38772"/>
                  </a:moveTo>
                  <a:lnTo>
                    <a:pt x="94281" y="44856"/>
                  </a:lnTo>
                  <a:lnTo>
                    <a:pt x="87893" y="44856"/>
                  </a:lnTo>
                  <a:lnTo>
                    <a:pt x="87893" y="38772"/>
                  </a:lnTo>
                  <a:close/>
                  <a:moveTo>
                    <a:pt x="101025" y="38772"/>
                  </a:moveTo>
                  <a:lnTo>
                    <a:pt x="101025" y="44856"/>
                  </a:lnTo>
                  <a:lnTo>
                    <a:pt x="94620" y="44856"/>
                  </a:lnTo>
                  <a:lnTo>
                    <a:pt x="94620" y="38772"/>
                  </a:lnTo>
                  <a:close/>
                  <a:moveTo>
                    <a:pt x="107752" y="38772"/>
                  </a:moveTo>
                  <a:lnTo>
                    <a:pt x="107752" y="44856"/>
                  </a:lnTo>
                  <a:lnTo>
                    <a:pt x="101346" y="44856"/>
                  </a:lnTo>
                  <a:lnTo>
                    <a:pt x="101346" y="38772"/>
                  </a:lnTo>
                  <a:close/>
                  <a:moveTo>
                    <a:pt x="114478" y="38772"/>
                  </a:moveTo>
                  <a:lnTo>
                    <a:pt x="114478" y="44856"/>
                  </a:lnTo>
                  <a:lnTo>
                    <a:pt x="108091" y="44856"/>
                  </a:lnTo>
                  <a:lnTo>
                    <a:pt x="108091" y="38772"/>
                  </a:lnTo>
                  <a:close/>
                  <a:moveTo>
                    <a:pt x="121223" y="38772"/>
                  </a:moveTo>
                  <a:lnTo>
                    <a:pt x="121223" y="44856"/>
                  </a:lnTo>
                  <a:lnTo>
                    <a:pt x="114817" y="44856"/>
                  </a:lnTo>
                  <a:lnTo>
                    <a:pt x="114817" y="38772"/>
                  </a:lnTo>
                  <a:close/>
                  <a:moveTo>
                    <a:pt x="127950" y="38772"/>
                  </a:moveTo>
                  <a:lnTo>
                    <a:pt x="127950" y="44856"/>
                  </a:lnTo>
                  <a:lnTo>
                    <a:pt x="121562" y="44856"/>
                  </a:lnTo>
                  <a:lnTo>
                    <a:pt x="121562" y="38772"/>
                  </a:lnTo>
                  <a:close/>
                  <a:moveTo>
                    <a:pt x="134694" y="38772"/>
                  </a:moveTo>
                  <a:lnTo>
                    <a:pt x="134694" y="44856"/>
                  </a:lnTo>
                  <a:lnTo>
                    <a:pt x="128289" y="44856"/>
                  </a:lnTo>
                  <a:lnTo>
                    <a:pt x="128289" y="38772"/>
                  </a:lnTo>
                  <a:close/>
                  <a:moveTo>
                    <a:pt x="141421" y="38772"/>
                  </a:moveTo>
                  <a:lnTo>
                    <a:pt x="141421" y="44856"/>
                  </a:lnTo>
                  <a:lnTo>
                    <a:pt x="135033" y="44856"/>
                  </a:lnTo>
                  <a:lnTo>
                    <a:pt x="135033" y="38772"/>
                  </a:lnTo>
                  <a:close/>
                  <a:moveTo>
                    <a:pt x="148148" y="38772"/>
                  </a:moveTo>
                  <a:lnTo>
                    <a:pt x="148148" y="44856"/>
                  </a:lnTo>
                  <a:lnTo>
                    <a:pt x="141760" y="44856"/>
                  </a:lnTo>
                  <a:lnTo>
                    <a:pt x="141760" y="38772"/>
                  </a:lnTo>
                  <a:close/>
                  <a:moveTo>
                    <a:pt x="154892" y="38772"/>
                  </a:moveTo>
                  <a:lnTo>
                    <a:pt x="154892" y="44856"/>
                  </a:lnTo>
                  <a:lnTo>
                    <a:pt x="148487" y="44856"/>
                  </a:lnTo>
                  <a:lnTo>
                    <a:pt x="148487" y="38772"/>
                  </a:lnTo>
                  <a:close/>
                  <a:moveTo>
                    <a:pt x="161619" y="38772"/>
                  </a:moveTo>
                  <a:lnTo>
                    <a:pt x="161619" y="44856"/>
                  </a:lnTo>
                  <a:lnTo>
                    <a:pt x="155231" y="44856"/>
                  </a:lnTo>
                  <a:lnTo>
                    <a:pt x="155231" y="38772"/>
                  </a:lnTo>
                  <a:close/>
                  <a:moveTo>
                    <a:pt x="168363" y="38772"/>
                  </a:moveTo>
                  <a:lnTo>
                    <a:pt x="168363" y="44856"/>
                  </a:lnTo>
                  <a:lnTo>
                    <a:pt x="161958" y="44856"/>
                  </a:lnTo>
                  <a:lnTo>
                    <a:pt x="161958" y="38772"/>
                  </a:lnTo>
                  <a:close/>
                  <a:moveTo>
                    <a:pt x="175090" y="38772"/>
                  </a:moveTo>
                  <a:lnTo>
                    <a:pt x="175090" y="44856"/>
                  </a:lnTo>
                  <a:lnTo>
                    <a:pt x="168702" y="44856"/>
                  </a:lnTo>
                  <a:lnTo>
                    <a:pt x="168702" y="38772"/>
                  </a:lnTo>
                  <a:close/>
                  <a:moveTo>
                    <a:pt x="181834" y="38772"/>
                  </a:moveTo>
                  <a:lnTo>
                    <a:pt x="181834" y="44856"/>
                  </a:lnTo>
                  <a:lnTo>
                    <a:pt x="175429" y="44856"/>
                  </a:lnTo>
                  <a:lnTo>
                    <a:pt x="175429" y="38772"/>
                  </a:lnTo>
                  <a:close/>
                  <a:moveTo>
                    <a:pt x="188561" y="38772"/>
                  </a:moveTo>
                  <a:lnTo>
                    <a:pt x="188561" y="44856"/>
                  </a:lnTo>
                  <a:lnTo>
                    <a:pt x="182173" y="44856"/>
                  </a:lnTo>
                  <a:lnTo>
                    <a:pt x="182173" y="38772"/>
                  </a:lnTo>
                  <a:close/>
                  <a:moveTo>
                    <a:pt x="195288" y="38772"/>
                  </a:moveTo>
                  <a:lnTo>
                    <a:pt x="195288" y="44856"/>
                  </a:lnTo>
                  <a:lnTo>
                    <a:pt x="188900" y="44856"/>
                  </a:lnTo>
                  <a:lnTo>
                    <a:pt x="188900" y="38772"/>
                  </a:lnTo>
                  <a:close/>
                  <a:moveTo>
                    <a:pt x="202032" y="38772"/>
                  </a:moveTo>
                  <a:lnTo>
                    <a:pt x="202032" y="44856"/>
                  </a:lnTo>
                  <a:lnTo>
                    <a:pt x="195627" y="44856"/>
                  </a:lnTo>
                  <a:lnTo>
                    <a:pt x="195627" y="38772"/>
                  </a:lnTo>
                  <a:close/>
                  <a:moveTo>
                    <a:pt x="208759" y="38772"/>
                  </a:moveTo>
                  <a:lnTo>
                    <a:pt x="208759" y="44856"/>
                  </a:lnTo>
                  <a:lnTo>
                    <a:pt x="202371" y="44856"/>
                  </a:lnTo>
                  <a:lnTo>
                    <a:pt x="202371" y="38772"/>
                  </a:lnTo>
                  <a:close/>
                  <a:moveTo>
                    <a:pt x="215504" y="38772"/>
                  </a:moveTo>
                  <a:lnTo>
                    <a:pt x="215504" y="44856"/>
                  </a:lnTo>
                  <a:lnTo>
                    <a:pt x="209098" y="44856"/>
                  </a:lnTo>
                  <a:lnTo>
                    <a:pt x="209098" y="38772"/>
                  </a:lnTo>
                  <a:close/>
                  <a:moveTo>
                    <a:pt x="222230" y="38772"/>
                  </a:moveTo>
                  <a:lnTo>
                    <a:pt x="222230" y="44856"/>
                  </a:lnTo>
                  <a:lnTo>
                    <a:pt x="215843" y="44856"/>
                  </a:lnTo>
                  <a:lnTo>
                    <a:pt x="215843" y="38772"/>
                  </a:lnTo>
                  <a:close/>
                  <a:moveTo>
                    <a:pt x="228975" y="38772"/>
                  </a:moveTo>
                  <a:lnTo>
                    <a:pt x="228975" y="44856"/>
                  </a:lnTo>
                  <a:lnTo>
                    <a:pt x="222569" y="44856"/>
                  </a:lnTo>
                  <a:lnTo>
                    <a:pt x="222569" y="38772"/>
                  </a:lnTo>
                  <a:close/>
                  <a:moveTo>
                    <a:pt x="235701" y="38772"/>
                  </a:moveTo>
                  <a:lnTo>
                    <a:pt x="235701" y="44856"/>
                  </a:lnTo>
                  <a:lnTo>
                    <a:pt x="229296" y="44856"/>
                  </a:lnTo>
                  <a:lnTo>
                    <a:pt x="229296" y="38772"/>
                  </a:lnTo>
                  <a:close/>
                  <a:moveTo>
                    <a:pt x="242428" y="38772"/>
                  </a:moveTo>
                  <a:lnTo>
                    <a:pt x="242428" y="44856"/>
                  </a:lnTo>
                  <a:lnTo>
                    <a:pt x="236040" y="44856"/>
                  </a:lnTo>
                  <a:lnTo>
                    <a:pt x="236040" y="38772"/>
                  </a:lnTo>
                  <a:close/>
                  <a:moveTo>
                    <a:pt x="249173" y="38772"/>
                  </a:moveTo>
                  <a:lnTo>
                    <a:pt x="249173" y="44856"/>
                  </a:lnTo>
                  <a:lnTo>
                    <a:pt x="242767" y="44856"/>
                  </a:lnTo>
                  <a:lnTo>
                    <a:pt x="242767" y="38772"/>
                  </a:lnTo>
                  <a:close/>
                  <a:moveTo>
                    <a:pt x="255899" y="38772"/>
                  </a:moveTo>
                  <a:lnTo>
                    <a:pt x="255899" y="44856"/>
                  </a:lnTo>
                  <a:lnTo>
                    <a:pt x="249512" y="44856"/>
                  </a:lnTo>
                  <a:lnTo>
                    <a:pt x="249512" y="38772"/>
                  </a:lnTo>
                  <a:close/>
                  <a:moveTo>
                    <a:pt x="262644" y="38772"/>
                  </a:moveTo>
                  <a:lnTo>
                    <a:pt x="262644" y="44856"/>
                  </a:lnTo>
                  <a:lnTo>
                    <a:pt x="256238" y="44856"/>
                  </a:lnTo>
                  <a:lnTo>
                    <a:pt x="256238" y="38772"/>
                  </a:lnTo>
                  <a:close/>
                  <a:moveTo>
                    <a:pt x="269370" y="38772"/>
                  </a:moveTo>
                  <a:lnTo>
                    <a:pt x="269370" y="44856"/>
                  </a:lnTo>
                  <a:lnTo>
                    <a:pt x="262983" y="44856"/>
                  </a:lnTo>
                  <a:lnTo>
                    <a:pt x="262983" y="38772"/>
                  </a:lnTo>
                  <a:close/>
                  <a:moveTo>
                    <a:pt x="276115" y="38772"/>
                  </a:moveTo>
                  <a:lnTo>
                    <a:pt x="276115" y="44856"/>
                  </a:lnTo>
                  <a:lnTo>
                    <a:pt x="269709" y="44856"/>
                  </a:lnTo>
                  <a:lnTo>
                    <a:pt x="269709" y="38772"/>
                  </a:lnTo>
                  <a:close/>
                  <a:moveTo>
                    <a:pt x="282842" y="38772"/>
                  </a:moveTo>
                  <a:lnTo>
                    <a:pt x="282842" y="44856"/>
                  </a:lnTo>
                  <a:lnTo>
                    <a:pt x="276436" y="44856"/>
                  </a:lnTo>
                  <a:lnTo>
                    <a:pt x="276436" y="38772"/>
                  </a:lnTo>
                  <a:close/>
                  <a:moveTo>
                    <a:pt x="6745" y="45178"/>
                  </a:moveTo>
                  <a:lnTo>
                    <a:pt x="6745" y="51262"/>
                  </a:lnTo>
                  <a:lnTo>
                    <a:pt x="339" y="51262"/>
                  </a:lnTo>
                  <a:lnTo>
                    <a:pt x="339" y="45178"/>
                  </a:lnTo>
                  <a:close/>
                  <a:moveTo>
                    <a:pt x="13471" y="45178"/>
                  </a:moveTo>
                  <a:lnTo>
                    <a:pt x="13471" y="51262"/>
                  </a:lnTo>
                  <a:lnTo>
                    <a:pt x="7066" y="51262"/>
                  </a:lnTo>
                  <a:lnTo>
                    <a:pt x="7066" y="45178"/>
                  </a:lnTo>
                  <a:close/>
                  <a:moveTo>
                    <a:pt x="20198" y="45178"/>
                  </a:moveTo>
                  <a:lnTo>
                    <a:pt x="20198" y="51262"/>
                  </a:lnTo>
                  <a:lnTo>
                    <a:pt x="13810" y="51262"/>
                  </a:lnTo>
                  <a:lnTo>
                    <a:pt x="13810" y="45178"/>
                  </a:lnTo>
                  <a:close/>
                  <a:moveTo>
                    <a:pt x="26942" y="45178"/>
                  </a:moveTo>
                  <a:lnTo>
                    <a:pt x="26942" y="51262"/>
                  </a:lnTo>
                  <a:lnTo>
                    <a:pt x="20537" y="51262"/>
                  </a:lnTo>
                  <a:lnTo>
                    <a:pt x="20537" y="45178"/>
                  </a:lnTo>
                  <a:close/>
                  <a:moveTo>
                    <a:pt x="33669" y="45178"/>
                  </a:moveTo>
                  <a:lnTo>
                    <a:pt x="33669" y="51262"/>
                  </a:lnTo>
                  <a:lnTo>
                    <a:pt x="27281" y="51262"/>
                  </a:lnTo>
                  <a:lnTo>
                    <a:pt x="27281" y="45178"/>
                  </a:lnTo>
                  <a:close/>
                  <a:moveTo>
                    <a:pt x="40414" y="45178"/>
                  </a:moveTo>
                  <a:lnTo>
                    <a:pt x="40414" y="51262"/>
                  </a:lnTo>
                  <a:lnTo>
                    <a:pt x="34008" y="51262"/>
                  </a:lnTo>
                  <a:lnTo>
                    <a:pt x="34008" y="45178"/>
                  </a:lnTo>
                  <a:close/>
                  <a:moveTo>
                    <a:pt x="47140" y="45178"/>
                  </a:moveTo>
                  <a:lnTo>
                    <a:pt x="47140" y="51262"/>
                  </a:lnTo>
                  <a:lnTo>
                    <a:pt x="40753" y="51262"/>
                  </a:lnTo>
                  <a:lnTo>
                    <a:pt x="40753" y="45178"/>
                  </a:lnTo>
                  <a:close/>
                  <a:moveTo>
                    <a:pt x="53885" y="45178"/>
                  </a:moveTo>
                  <a:lnTo>
                    <a:pt x="53885" y="51262"/>
                  </a:lnTo>
                  <a:lnTo>
                    <a:pt x="47479" y="51262"/>
                  </a:lnTo>
                  <a:lnTo>
                    <a:pt x="47479" y="45178"/>
                  </a:lnTo>
                  <a:close/>
                  <a:moveTo>
                    <a:pt x="60611" y="45178"/>
                  </a:moveTo>
                  <a:lnTo>
                    <a:pt x="60611" y="51262"/>
                  </a:lnTo>
                  <a:lnTo>
                    <a:pt x="54206" y="51262"/>
                  </a:lnTo>
                  <a:lnTo>
                    <a:pt x="54206" y="45178"/>
                  </a:lnTo>
                  <a:close/>
                  <a:moveTo>
                    <a:pt x="67338" y="45178"/>
                  </a:moveTo>
                  <a:lnTo>
                    <a:pt x="67338" y="51262"/>
                  </a:lnTo>
                  <a:lnTo>
                    <a:pt x="60950" y="51262"/>
                  </a:lnTo>
                  <a:lnTo>
                    <a:pt x="60950" y="45178"/>
                  </a:lnTo>
                  <a:close/>
                  <a:moveTo>
                    <a:pt x="74083" y="45178"/>
                  </a:moveTo>
                  <a:lnTo>
                    <a:pt x="74083" y="51262"/>
                  </a:lnTo>
                  <a:lnTo>
                    <a:pt x="67677" y="51262"/>
                  </a:lnTo>
                  <a:lnTo>
                    <a:pt x="67677" y="45178"/>
                  </a:lnTo>
                  <a:close/>
                  <a:moveTo>
                    <a:pt x="80809" y="45178"/>
                  </a:moveTo>
                  <a:lnTo>
                    <a:pt x="80809" y="51262"/>
                  </a:lnTo>
                  <a:lnTo>
                    <a:pt x="74422" y="51262"/>
                  </a:lnTo>
                  <a:lnTo>
                    <a:pt x="74422" y="45178"/>
                  </a:lnTo>
                  <a:close/>
                  <a:moveTo>
                    <a:pt x="87554" y="45178"/>
                  </a:moveTo>
                  <a:lnTo>
                    <a:pt x="87554" y="51262"/>
                  </a:lnTo>
                  <a:lnTo>
                    <a:pt x="81148" y="51262"/>
                  </a:lnTo>
                  <a:lnTo>
                    <a:pt x="81148" y="45178"/>
                  </a:lnTo>
                  <a:close/>
                  <a:moveTo>
                    <a:pt x="94281" y="45178"/>
                  </a:moveTo>
                  <a:lnTo>
                    <a:pt x="94281" y="51262"/>
                  </a:lnTo>
                  <a:lnTo>
                    <a:pt x="87893" y="51262"/>
                  </a:lnTo>
                  <a:lnTo>
                    <a:pt x="87893" y="45178"/>
                  </a:lnTo>
                  <a:close/>
                  <a:moveTo>
                    <a:pt x="101025" y="45178"/>
                  </a:moveTo>
                  <a:lnTo>
                    <a:pt x="101025" y="51262"/>
                  </a:lnTo>
                  <a:lnTo>
                    <a:pt x="94620" y="51262"/>
                  </a:lnTo>
                  <a:lnTo>
                    <a:pt x="94620" y="45178"/>
                  </a:lnTo>
                  <a:close/>
                  <a:moveTo>
                    <a:pt x="107752" y="45178"/>
                  </a:moveTo>
                  <a:lnTo>
                    <a:pt x="107752" y="51262"/>
                  </a:lnTo>
                  <a:lnTo>
                    <a:pt x="101346" y="51262"/>
                  </a:lnTo>
                  <a:lnTo>
                    <a:pt x="101346" y="45178"/>
                  </a:lnTo>
                  <a:close/>
                  <a:moveTo>
                    <a:pt x="114478" y="45178"/>
                  </a:moveTo>
                  <a:lnTo>
                    <a:pt x="114478" y="51262"/>
                  </a:lnTo>
                  <a:lnTo>
                    <a:pt x="108091" y="51262"/>
                  </a:lnTo>
                  <a:lnTo>
                    <a:pt x="108091" y="45178"/>
                  </a:lnTo>
                  <a:close/>
                  <a:moveTo>
                    <a:pt x="121223" y="45178"/>
                  </a:moveTo>
                  <a:lnTo>
                    <a:pt x="121223" y="51262"/>
                  </a:lnTo>
                  <a:lnTo>
                    <a:pt x="114817" y="51262"/>
                  </a:lnTo>
                  <a:lnTo>
                    <a:pt x="114817" y="45178"/>
                  </a:lnTo>
                  <a:close/>
                  <a:moveTo>
                    <a:pt x="127950" y="45178"/>
                  </a:moveTo>
                  <a:lnTo>
                    <a:pt x="127950" y="51262"/>
                  </a:lnTo>
                  <a:lnTo>
                    <a:pt x="121562" y="51262"/>
                  </a:lnTo>
                  <a:lnTo>
                    <a:pt x="121562" y="45178"/>
                  </a:lnTo>
                  <a:close/>
                  <a:moveTo>
                    <a:pt x="134694" y="45178"/>
                  </a:moveTo>
                  <a:lnTo>
                    <a:pt x="134694" y="51262"/>
                  </a:lnTo>
                  <a:lnTo>
                    <a:pt x="128289" y="51262"/>
                  </a:lnTo>
                  <a:lnTo>
                    <a:pt x="128289" y="45178"/>
                  </a:lnTo>
                  <a:close/>
                  <a:moveTo>
                    <a:pt x="141421" y="45178"/>
                  </a:moveTo>
                  <a:lnTo>
                    <a:pt x="141421" y="51262"/>
                  </a:lnTo>
                  <a:lnTo>
                    <a:pt x="135033" y="51262"/>
                  </a:lnTo>
                  <a:lnTo>
                    <a:pt x="135033" y="45178"/>
                  </a:lnTo>
                  <a:close/>
                  <a:moveTo>
                    <a:pt x="148148" y="45178"/>
                  </a:moveTo>
                  <a:lnTo>
                    <a:pt x="148148" y="51262"/>
                  </a:lnTo>
                  <a:lnTo>
                    <a:pt x="141760" y="51262"/>
                  </a:lnTo>
                  <a:lnTo>
                    <a:pt x="141760" y="45178"/>
                  </a:lnTo>
                  <a:close/>
                  <a:moveTo>
                    <a:pt x="154892" y="45178"/>
                  </a:moveTo>
                  <a:lnTo>
                    <a:pt x="154892" y="51262"/>
                  </a:lnTo>
                  <a:lnTo>
                    <a:pt x="148487" y="51262"/>
                  </a:lnTo>
                  <a:lnTo>
                    <a:pt x="148487" y="45178"/>
                  </a:lnTo>
                  <a:close/>
                  <a:moveTo>
                    <a:pt x="161619" y="45178"/>
                  </a:moveTo>
                  <a:lnTo>
                    <a:pt x="161619" y="51262"/>
                  </a:lnTo>
                  <a:lnTo>
                    <a:pt x="155231" y="51262"/>
                  </a:lnTo>
                  <a:lnTo>
                    <a:pt x="155231" y="45178"/>
                  </a:lnTo>
                  <a:close/>
                  <a:moveTo>
                    <a:pt x="168363" y="45178"/>
                  </a:moveTo>
                  <a:lnTo>
                    <a:pt x="168363" y="51262"/>
                  </a:lnTo>
                  <a:lnTo>
                    <a:pt x="161958" y="51262"/>
                  </a:lnTo>
                  <a:lnTo>
                    <a:pt x="161958" y="45178"/>
                  </a:lnTo>
                  <a:close/>
                  <a:moveTo>
                    <a:pt x="175090" y="45178"/>
                  </a:moveTo>
                  <a:lnTo>
                    <a:pt x="175090" y="51262"/>
                  </a:lnTo>
                  <a:lnTo>
                    <a:pt x="168702" y="51262"/>
                  </a:lnTo>
                  <a:lnTo>
                    <a:pt x="168702" y="45178"/>
                  </a:lnTo>
                  <a:close/>
                  <a:moveTo>
                    <a:pt x="181834" y="45178"/>
                  </a:moveTo>
                  <a:lnTo>
                    <a:pt x="181834" y="51262"/>
                  </a:lnTo>
                  <a:lnTo>
                    <a:pt x="175429" y="51262"/>
                  </a:lnTo>
                  <a:lnTo>
                    <a:pt x="175429" y="45178"/>
                  </a:lnTo>
                  <a:close/>
                  <a:moveTo>
                    <a:pt x="188561" y="45178"/>
                  </a:moveTo>
                  <a:lnTo>
                    <a:pt x="188561" y="51262"/>
                  </a:lnTo>
                  <a:lnTo>
                    <a:pt x="182173" y="51262"/>
                  </a:lnTo>
                  <a:lnTo>
                    <a:pt x="182173" y="45178"/>
                  </a:lnTo>
                  <a:close/>
                  <a:moveTo>
                    <a:pt x="195288" y="45178"/>
                  </a:moveTo>
                  <a:lnTo>
                    <a:pt x="195288" y="51262"/>
                  </a:lnTo>
                  <a:lnTo>
                    <a:pt x="188900" y="51262"/>
                  </a:lnTo>
                  <a:lnTo>
                    <a:pt x="188900" y="45178"/>
                  </a:lnTo>
                  <a:close/>
                  <a:moveTo>
                    <a:pt x="202032" y="45178"/>
                  </a:moveTo>
                  <a:lnTo>
                    <a:pt x="202032" y="51262"/>
                  </a:lnTo>
                  <a:lnTo>
                    <a:pt x="195627" y="51262"/>
                  </a:lnTo>
                  <a:lnTo>
                    <a:pt x="195627" y="45178"/>
                  </a:lnTo>
                  <a:close/>
                  <a:moveTo>
                    <a:pt x="208759" y="45178"/>
                  </a:moveTo>
                  <a:lnTo>
                    <a:pt x="208759" y="51262"/>
                  </a:lnTo>
                  <a:lnTo>
                    <a:pt x="202371" y="51262"/>
                  </a:lnTo>
                  <a:lnTo>
                    <a:pt x="202371" y="45178"/>
                  </a:lnTo>
                  <a:close/>
                  <a:moveTo>
                    <a:pt x="215504" y="45178"/>
                  </a:moveTo>
                  <a:lnTo>
                    <a:pt x="215504" y="51262"/>
                  </a:lnTo>
                  <a:lnTo>
                    <a:pt x="209098" y="51262"/>
                  </a:lnTo>
                  <a:lnTo>
                    <a:pt x="209098" y="45178"/>
                  </a:lnTo>
                  <a:close/>
                  <a:moveTo>
                    <a:pt x="222230" y="45178"/>
                  </a:moveTo>
                  <a:lnTo>
                    <a:pt x="222230" y="51262"/>
                  </a:lnTo>
                  <a:lnTo>
                    <a:pt x="215843" y="51262"/>
                  </a:lnTo>
                  <a:lnTo>
                    <a:pt x="215843" y="45178"/>
                  </a:lnTo>
                  <a:close/>
                  <a:moveTo>
                    <a:pt x="228975" y="45178"/>
                  </a:moveTo>
                  <a:lnTo>
                    <a:pt x="228975" y="51262"/>
                  </a:lnTo>
                  <a:lnTo>
                    <a:pt x="222569" y="51262"/>
                  </a:lnTo>
                  <a:lnTo>
                    <a:pt x="222569" y="45178"/>
                  </a:lnTo>
                  <a:close/>
                  <a:moveTo>
                    <a:pt x="235701" y="45178"/>
                  </a:moveTo>
                  <a:lnTo>
                    <a:pt x="235701" y="51262"/>
                  </a:lnTo>
                  <a:lnTo>
                    <a:pt x="229296" y="51262"/>
                  </a:lnTo>
                  <a:lnTo>
                    <a:pt x="229296" y="45178"/>
                  </a:lnTo>
                  <a:close/>
                  <a:moveTo>
                    <a:pt x="242428" y="45178"/>
                  </a:moveTo>
                  <a:lnTo>
                    <a:pt x="242428" y="51262"/>
                  </a:lnTo>
                  <a:lnTo>
                    <a:pt x="236040" y="51262"/>
                  </a:lnTo>
                  <a:lnTo>
                    <a:pt x="236040" y="45178"/>
                  </a:lnTo>
                  <a:close/>
                  <a:moveTo>
                    <a:pt x="249173" y="45178"/>
                  </a:moveTo>
                  <a:lnTo>
                    <a:pt x="249173" y="51262"/>
                  </a:lnTo>
                  <a:lnTo>
                    <a:pt x="242767" y="51262"/>
                  </a:lnTo>
                  <a:lnTo>
                    <a:pt x="242767" y="45178"/>
                  </a:lnTo>
                  <a:close/>
                  <a:moveTo>
                    <a:pt x="255899" y="45178"/>
                  </a:moveTo>
                  <a:lnTo>
                    <a:pt x="255899" y="51262"/>
                  </a:lnTo>
                  <a:lnTo>
                    <a:pt x="249512" y="51262"/>
                  </a:lnTo>
                  <a:lnTo>
                    <a:pt x="249512" y="45178"/>
                  </a:lnTo>
                  <a:close/>
                  <a:moveTo>
                    <a:pt x="262644" y="45178"/>
                  </a:moveTo>
                  <a:lnTo>
                    <a:pt x="262644" y="51262"/>
                  </a:lnTo>
                  <a:lnTo>
                    <a:pt x="256238" y="51262"/>
                  </a:lnTo>
                  <a:lnTo>
                    <a:pt x="256238" y="45178"/>
                  </a:lnTo>
                  <a:close/>
                  <a:moveTo>
                    <a:pt x="269370" y="45178"/>
                  </a:moveTo>
                  <a:lnTo>
                    <a:pt x="269370" y="51262"/>
                  </a:lnTo>
                  <a:lnTo>
                    <a:pt x="262983" y="51262"/>
                  </a:lnTo>
                  <a:lnTo>
                    <a:pt x="262983" y="45178"/>
                  </a:lnTo>
                  <a:close/>
                  <a:moveTo>
                    <a:pt x="276115" y="45178"/>
                  </a:moveTo>
                  <a:lnTo>
                    <a:pt x="276115" y="51262"/>
                  </a:lnTo>
                  <a:lnTo>
                    <a:pt x="269709" y="51262"/>
                  </a:lnTo>
                  <a:lnTo>
                    <a:pt x="269709" y="45178"/>
                  </a:lnTo>
                  <a:close/>
                  <a:moveTo>
                    <a:pt x="282842" y="45178"/>
                  </a:moveTo>
                  <a:lnTo>
                    <a:pt x="282842" y="51262"/>
                  </a:lnTo>
                  <a:lnTo>
                    <a:pt x="276436" y="51262"/>
                  </a:lnTo>
                  <a:lnTo>
                    <a:pt x="276436" y="45178"/>
                  </a:lnTo>
                  <a:close/>
                  <a:moveTo>
                    <a:pt x="6745" y="51583"/>
                  </a:moveTo>
                  <a:lnTo>
                    <a:pt x="6745" y="57667"/>
                  </a:lnTo>
                  <a:lnTo>
                    <a:pt x="339" y="57667"/>
                  </a:lnTo>
                  <a:lnTo>
                    <a:pt x="339" y="51583"/>
                  </a:lnTo>
                  <a:close/>
                  <a:moveTo>
                    <a:pt x="13471" y="51583"/>
                  </a:moveTo>
                  <a:lnTo>
                    <a:pt x="13471" y="57667"/>
                  </a:lnTo>
                  <a:lnTo>
                    <a:pt x="7066" y="57667"/>
                  </a:lnTo>
                  <a:lnTo>
                    <a:pt x="7066" y="51583"/>
                  </a:lnTo>
                  <a:close/>
                  <a:moveTo>
                    <a:pt x="20198" y="51583"/>
                  </a:moveTo>
                  <a:lnTo>
                    <a:pt x="20198" y="57667"/>
                  </a:lnTo>
                  <a:lnTo>
                    <a:pt x="13810" y="57667"/>
                  </a:lnTo>
                  <a:lnTo>
                    <a:pt x="13810" y="51583"/>
                  </a:lnTo>
                  <a:close/>
                  <a:moveTo>
                    <a:pt x="26942" y="51583"/>
                  </a:moveTo>
                  <a:lnTo>
                    <a:pt x="26942" y="57667"/>
                  </a:lnTo>
                  <a:lnTo>
                    <a:pt x="20537" y="57667"/>
                  </a:lnTo>
                  <a:lnTo>
                    <a:pt x="20537" y="51583"/>
                  </a:lnTo>
                  <a:close/>
                  <a:moveTo>
                    <a:pt x="33669" y="51583"/>
                  </a:moveTo>
                  <a:lnTo>
                    <a:pt x="33669" y="57667"/>
                  </a:lnTo>
                  <a:lnTo>
                    <a:pt x="27281" y="57667"/>
                  </a:lnTo>
                  <a:lnTo>
                    <a:pt x="27281" y="51583"/>
                  </a:lnTo>
                  <a:close/>
                  <a:moveTo>
                    <a:pt x="40414" y="51583"/>
                  </a:moveTo>
                  <a:lnTo>
                    <a:pt x="40414" y="57667"/>
                  </a:lnTo>
                  <a:lnTo>
                    <a:pt x="34008" y="57667"/>
                  </a:lnTo>
                  <a:lnTo>
                    <a:pt x="34008" y="51583"/>
                  </a:lnTo>
                  <a:close/>
                  <a:moveTo>
                    <a:pt x="47140" y="51583"/>
                  </a:moveTo>
                  <a:lnTo>
                    <a:pt x="47140" y="57667"/>
                  </a:lnTo>
                  <a:lnTo>
                    <a:pt x="40753" y="57667"/>
                  </a:lnTo>
                  <a:lnTo>
                    <a:pt x="40753" y="51583"/>
                  </a:lnTo>
                  <a:close/>
                  <a:moveTo>
                    <a:pt x="53885" y="51583"/>
                  </a:moveTo>
                  <a:lnTo>
                    <a:pt x="53885" y="57667"/>
                  </a:lnTo>
                  <a:lnTo>
                    <a:pt x="47479" y="57667"/>
                  </a:lnTo>
                  <a:lnTo>
                    <a:pt x="47479" y="51583"/>
                  </a:lnTo>
                  <a:close/>
                  <a:moveTo>
                    <a:pt x="60611" y="51583"/>
                  </a:moveTo>
                  <a:lnTo>
                    <a:pt x="60611" y="57667"/>
                  </a:lnTo>
                  <a:lnTo>
                    <a:pt x="54206" y="57667"/>
                  </a:lnTo>
                  <a:lnTo>
                    <a:pt x="54206" y="51583"/>
                  </a:lnTo>
                  <a:close/>
                  <a:moveTo>
                    <a:pt x="67338" y="51583"/>
                  </a:moveTo>
                  <a:lnTo>
                    <a:pt x="67338" y="57667"/>
                  </a:lnTo>
                  <a:lnTo>
                    <a:pt x="60950" y="57667"/>
                  </a:lnTo>
                  <a:lnTo>
                    <a:pt x="60950" y="51583"/>
                  </a:lnTo>
                  <a:close/>
                  <a:moveTo>
                    <a:pt x="74083" y="51583"/>
                  </a:moveTo>
                  <a:lnTo>
                    <a:pt x="74083" y="57667"/>
                  </a:lnTo>
                  <a:lnTo>
                    <a:pt x="67677" y="57667"/>
                  </a:lnTo>
                  <a:lnTo>
                    <a:pt x="67677" y="51583"/>
                  </a:lnTo>
                  <a:close/>
                  <a:moveTo>
                    <a:pt x="80809" y="51583"/>
                  </a:moveTo>
                  <a:lnTo>
                    <a:pt x="80809" y="57667"/>
                  </a:lnTo>
                  <a:lnTo>
                    <a:pt x="74422" y="57667"/>
                  </a:lnTo>
                  <a:lnTo>
                    <a:pt x="74422" y="51583"/>
                  </a:lnTo>
                  <a:close/>
                  <a:moveTo>
                    <a:pt x="87554" y="51583"/>
                  </a:moveTo>
                  <a:lnTo>
                    <a:pt x="87554" y="57667"/>
                  </a:lnTo>
                  <a:lnTo>
                    <a:pt x="81148" y="57667"/>
                  </a:lnTo>
                  <a:lnTo>
                    <a:pt x="81148" y="51583"/>
                  </a:lnTo>
                  <a:close/>
                  <a:moveTo>
                    <a:pt x="94281" y="51583"/>
                  </a:moveTo>
                  <a:lnTo>
                    <a:pt x="94281" y="57667"/>
                  </a:lnTo>
                  <a:lnTo>
                    <a:pt x="87893" y="57667"/>
                  </a:lnTo>
                  <a:lnTo>
                    <a:pt x="87893" y="51583"/>
                  </a:lnTo>
                  <a:close/>
                  <a:moveTo>
                    <a:pt x="101025" y="51583"/>
                  </a:moveTo>
                  <a:lnTo>
                    <a:pt x="101025" y="57667"/>
                  </a:lnTo>
                  <a:lnTo>
                    <a:pt x="94620" y="57667"/>
                  </a:lnTo>
                  <a:lnTo>
                    <a:pt x="94620" y="51583"/>
                  </a:lnTo>
                  <a:close/>
                  <a:moveTo>
                    <a:pt x="107752" y="51583"/>
                  </a:moveTo>
                  <a:lnTo>
                    <a:pt x="107752" y="57667"/>
                  </a:lnTo>
                  <a:lnTo>
                    <a:pt x="101346" y="57667"/>
                  </a:lnTo>
                  <a:lnTo>
                    <a:pt x="101346" y="51583"/>
                  </a:lnTo>
                  <a:close/>
                  <a:moveTo>
                    <a:pt x="114478" y="51583"/>
                  </a:moveTo>
                  <a:lnTo>
                    <a:pt x="114478" y="57667"/>
                  </a:lnTo>
                  <a:lnTo>
                    <a:pt x="108091" y="57667"/>
                  </a:lnTo>
                  <a:lnTo>
                    <a:pt x="108091" y="51583"/>
                  </a:lnTo>
                  <a:close/>
                  <a:moveTo>
                    <a:pt x="121223" y="51583"/>
                  </a:moveTo>
                  <a:lnTo>
                    <a:pt x="121223" y="57667"/>
                  </a:lnTo>
                  <a:lnTo>
                    <a:pt x="114817" y="57667"/>
                  </a:lnTo>
                  <a:lnTo>
                    <a:pt x="114817" y="51583"/>
                  </a:lnTo>
                  <a:close/>
                  <a:moveTo>
                    <a:pt x="127950" y="51583"/>
                  </a:moveTo>
                  <a:lnTo>
                    <a:pt x="127950" y="57667"/>
                  </a:lnTo>
                  <a:lnTo>
                    <a:pt x="121562" y="57667"/>
                  </a:lnTo>
                  <a:lnTo>
                    <a:pt x="121562" y="51583"/>
                  </a:lnTo>
                  <a:close/>
                  <a:moveTo>
                    <a:pt x="134694" y="51583"/>
                  </a:moveTo>
                  <a:lnTo>
                    <a:pt x="134694" y="57667"/>
                  </a:lnTo>
                  <a:lnTo>
                    <a:pt x="128289" y="57667"/>
                  </a:lnTo>
                  <a:lnTo>
                    <a:pt x="128289" y="51583"/>
                  </a:lnTo>
                  <a:close/>
                  <a:moveTo>
                    <a:pt x="141421" y="51583"/>
                  </a:moveTo>
                  <a:lnTo>
                    <a:pt x="141421" y="57667"/>
                  </a:lnTo>
                  <a:lnTo>
                    <a:pt x="135033" y="57667"/>
                  </a:lnTo>
                  <a:lnTo>
                    <a:pt x="135033" y="51583"/>
                  </a:lnTo>
                  <a:close/>
                  <a:moveTo>
                    <a:pt x="148148" y="51583"/>
                  </a:moveTo>
                  <a:lnTo>
                    <a:pt x="148148" y="57667"/>
                  </a:lnTo>
                  <a:lnTo>
                    <a:pt x="141760" y="57667"/>
                  </a:lnTo>
                  <a:lnTo>
                    <a:pt x="141760" y="51583"/>
                  </a:lnTo>
                  <a:close/>
                  <a:moveTo>
                    <a:pt x="154892" y="51583"/>
                  </a:moveTo>
                  <a:lnTo>
                    <a:pt x="154892" y="57667"/>
                  </a:lnTo>
                  <a:lnTo>
                    <a:pt x="148487" y="57667"/>
                  </a:lnTo>
                  <a:lnTo>
                    <a:pt x="148487" y="51583"/>
                  </a:lnTo>
                  <a:close/>
                  <a:moveTo>
                    <a:pt x="161619" y="51583"/>
                  </a:moveTo>
                  <a:lnTo>
                    <a:pt x="161619" y="57667"/>
                  </a:lnTo>
                  <a:lnTo>
                    <a:pt x="155231" y="57667"/>
                  </a:lnTo>
                  <a:lnTo>
                    <a:pt x="155231" y="51583"/>
                  </a:lnTo>
                  <a:close/>
                  <a:moveTo>
                    <a:pt x="168363" y="51583"/>
                  </a:moveTo>
                  <a:lnTo>
                    <a:pt x="168363" y="57667"/>
                  </a:lnTo>
                  <a:lnTo>
                    <a:pt x="161958" y="57667"/>
                  </a:lnTo>
                  <a:lnTo>
                    <a:pt x="161958" y="51583"/>
                  </a:lnTo>
                  <a:close/>
                  <a:moveTo>
                    <a:pt x="175090" y="51583"/>
                  </a:moveTo>
                  <a:lnTo>
                    <a:pt x="175090" y="57667"/>
                  </a:lnTo>
                  <a:lnTo>
                    <a:pt x="168702" y="57667"/>
                  </a:lnTo>
                  <a:lnTo>
                    <a:pt x="168702" y="51583"/>
                  </a:lnTo>
                  <a:close/>
                  <a:moveTo>
                    <a:pt x="181834" y="51583"/>
                  </a:moveTo>
                  <a:lnTo>
                    <a:pt x="181834" y="57667"/>
                  </a:lnTo>
                  <a:lnTo>
                    <a:pt x="175429" y="57667"/>
                  </a:lnTo>
                  <a:lnTo>
                    <a:pt x="175429" y="51583"/>
                  </a:lnTo>
                  <a:close/>
                  <a:moveTo>
                    <a:pt x="188561" y="51583"/>
                  </a:moveTo>
                  <a:lnTo>
                    <a:pt x="188561" y="57667"/>
                  </a:lnTo>
                  <a:lnTo>
                    <a:pt x="182173" y="57667"/>
                  </a:lnTo>
                  <a:lnTo>
                    <a:pt x="182173" y="51583"/>
                  </a:lnTo>
                  <a:close/>
                  <a:moveTo>
                    <a:pt x="195288" y="51583"/>
                  </a:moveTo>
                  <a:lnTo>
                    <a:pt x="195288" y="57667"/>
                  </a:lnTo>
                  <a:lnTo>
                    <a:pt x="188900" y="57667"/>
                  </a:lnTo>
                  <a:lnTo>
                    <a:pt x="188900" y="51583"/>
                  </a:lnTo>
                  <a:close/>
                  <a:moveTo>
                    <a:pt x="202032" y="51583"/>
                  </a:moveTo>
                  <a:lnTo>
                    <a:pt x="202032" y="57667"/>
                  </a:lnTo>
                  <a:lnTo>
                    <a:pt x="195627" y="57667"/>
                  </a:lnTo>
                  <a:lnTo>
                    <a:pt x="195627" y="51583"/>
                  </a:lnTo>
                  <a:close/>
                  <a:moveTo>
                    <a:pt x="208759" y="51583"/>
                  </a:moveTo>
                  <a:lnTo>
                    <a:pt x="208759" y="57667"/>
                  </a:lnTo>
                  <a:lnTo>
                    <a:pt x="202371" y="57667"/>
                  </a:lnTo>
                  <a:lnTo>
                    <a:pt x="202371" y="51583"/>
                  </a:lnTo>
                  <a:close/>
                  <a:moveTo>
                    <a:pt x="215504" y="51583"/>
                  </a:moveTo>
                  <a:lnTo>
                    <a:pt x="215504" y="57667"/>
                  </a:lnTo>
                  <a:lnTo>
                    <a:pt x="209098" y="57667"/>
                  </a:lnTo>
                  <a:lnTo>
                    <a:pt x="209098" y="51583"/>
                  </a:lnTo>
                  <a:close/>
                  <a:moveTo>
                    <a:pt x="222230" y="51583"/>
                  </a:moveTo>
                  <a:lnTo>
                    <a:pt x="222230" y="57667"/>
                  </a:lnTo>
                  <a:lnTo>
                    <a:pt x="215843" y="57667"/>
                  </a:lnTo>
                  <a:lnTo>
                    <a:pt x="215843" y="51583"/>
                  </a:lnTo>
                  <a:close/>
                  <a:moveTo>
                    <a:pt x="228975" y="51583"/>
                  </a:moveTo>
                  <a:lnTo>
                    <a:pt x="228975" y="57667"/>
                  </a:lnTo>
                  <a:lnTo>
                    <a:pt x="222569" y="57667"/>
                  </a:lnTo>
                  <a:lnTo>
                    <a:pt x="222569" y="51583"/>
                  </a:lnTo>
                  <a:close/>
                  <a:moveTo>
                    <a:pt x="235701" y="51583"/>
                  </a:moveTo>
                  <a:lnTo>
                    <a:pt x="235701" y="57667"/>
                  </a:lnTo>
                  <a:lnTo>
                    <a:pt x="229296" y="57667"/>
                  </a:lnTo>
                  <a:lnTo>
                    <a:pt x="229296" y="51583"/>
                  </a:lnTo>
                  <a:close/>
                  <a:moveTo>
                    <a:pt x="242428" y="51583"/>
                  </a:moveTo>
                  <a:lnTo>
                    <a:pt x="242428" y="57667"/>
                  </a:lnTo>
                  <a:lnTo>
                    <a:pt x="236040" y="57667"/>
                  </a:lnTo>
                  <a:lnTo>
                    <a:pt x="236040" y="51583"/>
                  </a:lnTo>
                  <a:close/>
                  <a:moveTo>
                    <a:pt x="249173" y="51583"/>
                  </a:moveTo>
                  <a:lnTo>
                    <a:pt x="249173" y="57667"/>
                  </a:lnTo>
                  <a:lnTo>
                    <a:pt x="242767" y="57667"/>
                  </a:lnTo>
                  <a:lnTo>
                    <a:pt x="242767" y="51583"/>
                  </a:lnTo>
                  <a:close/>
                  <a:moveTo>
                    <a:pt x="255899" y="51583"/>
                  </a:moveTo>
                  <a:lnTo>
                    <a:pt x="255899" y="57667"/>
                  </a:lnTo>
                  <a:lnTo>
                    <a:pt x="249512" y="57667"/>
                  </a:lnTo>
                  <a:lnTo>
                    <a:pt x="249512" y="51583"/>
                  </a:lnTo>
                  <a:close/>
                  <a:moveTo>
                    <a:pt x="262644" y="51583"/>
                  </a:moveTo>
                  <a:lnTo>
                    <a:pt x="262644" y="57667"/>
                  </a:lnTo>
                  <a:lnTo>
                    <a:pt x="256238" y="57667"/>
                  </a:lnTo>
                  <a:lnTo>
                    <a:pt x="256238" y="51583"/>
                  </a:lnTo>
                  <a:close/>
                  <a:moveTo>
                    <a:pt x="269370" y="51583"/>
                  </a:moveTo>
                  <a:lnTo>
                    <a:pt x="269370" y="57667"/>
                  </a:lnTo>
                  <a:lnTo>
                    <a:pt x="262983" y="57667"/>
                  </a:lnTo>
                  <a:lnTo>
                    <a:pt x="262983" y="51583"/>
                  </a:lnTo>
                  <a:close/>
                  <a:moveTo>
                    <a:pt x="276115" y="51583"/>
                  </a:moveTo>
                  <a:lnTo>
                    <a:pt x="276115" y="57667"/>
                  </a:lnTo>
                  <a:lnTo>
                    <a:pt x="269709" y="57667"/>
                  </a:lnTo>
                  <a:lnTo>
                    <a:pt x="269709" y="51583"/>
                  </a:lnTo>
                  <a:close/>
                  <a:moveTo>
                    <a:pt x="282842" y="51583"/>
                  </a:moveTo>
                  <a:lnTo>
                    <a:pt x="282842" y="57667"/>
                  </a:lnTo>
                  <a:lnTo>
                    <a:pt x="276436" y="57667"/>
                  </a:lnTo>
                  <a:lnTo>
                    <a:pt x="276436" y="51583"/>
                  </a:lnTo>
                  <a:close/>
                  <a:moveTo>
                    <a:pt x="6745" y="57989"/>
                  </a:moveTo>
                  <a:lnTo>
                    <a:pt x="6745" y="64073"/>
                  </a:lnTo>
                  <a:lnTo>
                    <a:pt x="339" y="64073"/>
                  </a:lnTo>
                  <a:lnTo>
                    <a:pt x="339" y="57989"/>
                  </a:lnTo>
                  <a:close/>
                  <a:moveTo>
                    <a:pt x="13471" y="57989"/>
                  </a:moveTo>
                  <a:lnTo>
                    <a:pt x="13471" y="64073"/>
                  </a:lnTo>
                  <a:lnTo>
                    <a:pt x="7066" y="64073"/>
                  </a:lnTo>
                  <a:lnTo>
                    <a:pt x="7066" y="57989"/>
                  </a:lnTo>
                  <a:close/>
                  <a:moveTo>
                    <a:pt x="20198" y="57989"/>
                  </a:moveTo>
                  <a:lnTo>
                    <a:pt x="20198" y="64073"/>
                  </a:lnTo>
                  <a:lnTo>
                    <a:pt x="13810" y="64073"/>
                  </a:lnTo>
                  <a:lnTo>
                    <a:pt x="13810" y="57989"/>
                  </a:lnTo>
                  <a:close/>
                  <a:moveTo>
                    <a:pt x="26942" y="57989"/>
                  </a:moveTo>
                  <a:lnTo>
                    <a:pt x="26942" y="64073"/>
                  </a:lnTo>
                  <a:lnTo>
                    <a:pt x="20537" y="64073"/>
                  </a:lnTo>
                  <a:lnTo>
                    <a:pt x="20537" y="57989"/>
                  </a:lnTo>
                  <a:close/>
                  <a:moveTo>
                    <a:pt x="33669" y="57989"/>
                  </a:moveTo>
                  <a:lnTo>
                    <a:pt x="33669" y="64073"/>
                  </a:lnTo>
                  <a:lnTo>
                    <a:pt x="27281" y="64073"/>
                  </a:lnTo>
                  <a:lnTo>
                    <a:pt x="27281" y="57989"/>
                  </a:lnTo>
                  <a:close/>
                  <a:moveTo>
                    <a:pt x="40414" y="57989"/>
                  </a:moveTo>
                  <a:lnTo>
                    <a:pt x="40414" y="64073"/>
                  </a:lnTo>
                  <a:lnTo>
                    <a:pt x="34008" y="64073"/>
                  </a:lnTo>
                  <a:lnTo>
                    <a:pt x="34008" y="57989"/>
                  </a:lnTo>
                  <a:close/>
                  <a:moveTo>
                    <a:pt x="47140" y="57989"/>
                  </a:moveTo>
                  <a:lnTo>
                    <a:pt x="47140" y="64073"/>
                  </a:lnTo>
                  <a:lnTo>
                    <a:pt x="40753" y="64073"/>
                  </a:lnTo>
                  <a:lnTo>
                    <a:pt x="40753" y="57989"/>
                  </a:lnTo>
                  <a:close/>
                  <a:moveTo>
                    <a:pt x="53885" y="57989"/>
                  </a:moveTo>
                  <a:lnTo>
                    <a:pt x="53885" y="64073"/>
                  </a:lnTo>
                  <a:lnTo>
                    <a:pt x="47479" y="64073"/>
                  </a:lnTo>
                  <a:lnTo>
                    <a:pt x="47479" y="57989"/>
                  </a:lnTo>
                  <a:close/>
                  <a:moveTo>
                    <a:pt x="60611" y="57989"/>
                  </a:moveTo>
                  <a:lnTo>
                    <a:pt x="60611" y="64073"/>
                  </a:lnTo>
                  <a:lnTo>
                    <a:pt x="54206" y="64073"/>
                  </a:lnTo>
                  <a:lnTo>
                    <a:pt x="54206" y="57989"/>
                  </a:lnTo>
                  <a:close/>
                  <a:moveTo>
                    <a:pt x="67338" y="57989"/>
                  </a:moveTo>
                  <a:lnTo>
                    <a:pt x="67338" y="64073"/>
                  </a:lnTo>
                  <a:lnTo>
                    <a:pt x="60950" y="64073"/>
                  </a:lnTo>
                  <a:lnTo>
                    <a:pt x="60950" y="57989"/>
                  </a:lnTo>
                  <a:close/>
                  <a:moveTo>
                    <a:pt x="74083" y="57989"/>
                  </a:moveTo>
                  <a:lnTo>
                    <a:pt x="74083" y="64073"/>
                  </a:lnTo>
                  <a:lnTo>
                    <a:pt x="67677" y="64073"/>
                  </a:lnTo>
                  <a:lnTo>
                    <a:pt x="67677" y="57989"/>
                  </a:lnTo>
                  <a:close/>
                  <a:moveTo>
                    <a:pt x="80809" y="57989"/>
                  </a:moveTo>
                  <a:lnTo>
                    <a:pt x="80809" y="64073"/>
                  </a:lnTo>
                  <a:lnTo>
                    <a:pt x="74422" y="64073"/>
                  </a:lnTo>
                  <a:lnTo>
                    <a:pt x="74422" y="57989"/>
                  </a:lnTo>
                  <a:close/>
                  <a:moveTo>
                    <a:pt x="87554" y="57989"/>
                  </a:moveTo>
                  <a:lnTo>
                    <a:pt x="87554" y="64073"/>
                  </a:lnTo>
                  <a:lnTo>
                    <a:pt x="81148" y="64073"/>
                  </a:lnTo>
                  <a:lnTo>
                    <a:pt x="81148" y="57989"/>
                  </a:lnTo>
                  <a:close/>
                  <a:moveTo>
                    <a:pt x="94281" y="57989"/>
                  </a:moveTo>
                  <a:lnTo>
                    <a:pt x="94281" y="64073"/>
                  </a:lnTo>
                  <a:lnTo>
                    <a:pt x="87893" y="64073"/>
                  </a:lnTo>
                  <a:lnTo>
                    <a:pt x="87893" y="57989"/>
                  </a:lnTo>
                  <a:close/>
                  <a:moveTo>
                    <a:pt x="101007" y="57989"/>
                  </a:moveTo>
                  <a:lnTo>
                    <a:pt x="101007" y="64073"/>
                  </a:lnTo>
                  <a:lnTo>
                    <a:pt x="94620" y="64073"/>
                  </a:lnTo>
                  <a:lnTo>
                    <a:pt x="94620" y="57989"/>
                  </a:lnTo>
                  <a:close/>
                  <a:moveTo>
                    <a:pt x="107752" y="57989"/>
                  </a:moveTo>
                  <a:lnTo>
                    <a:pt x="107752" y="64073"/>
                  </a:lnTo>
                  <a:lnTo>
                    <a:pt x="101346" y="64073"/>
                  </a:lnTo>
                  <a:lnTo>
                    <a:pt x="101346" y="57989"/>
                  </a:lnTo>
                  <a:close/>
                  <a:moveTo>
                    <a:pt x="114478" y="57989"/>
                  </a:moveTo>
                  <a:lnTo>
                    <a:pt x="114478" y="64073"/>
                  </a:lnTo>
                  <a:lnTo>
                    <a:pt x="108091" y="64073"/>
                  </a:lnTo>
                  <a:lnTo>
                    <a:pt x="108091" y="57989"/>
                  </a:lnTo>
                  <a:close/>
                  <a:moveTo>
                    <a:pt x="121223" y="57989"/>
                  </a:moveTo>
                  <a:lnTo>
                    <a:pt x="121223" y="64073"/>
                  </a:lnTo>
                  <a:lnTo>
                    <a:pt x="114817" y="64073"/>
                  </a:lnTo>
                  <a:lnTo>
                    <a:pt x="114817" y="57989"/>
                  </a:lnTo>
                  <a:close/>
                  <a:moveTo>
                    <a:pt x="127950" y="57989"/>
                  </a:moveTo>
                  <a:lnTo>
                    <a:pt x="127950" y="64073"/>
                  </a:lnTo>
                  <a:lnTo>
                    <a:pt x="121562" y="64073"/>
                  </a:lnTo>
                  <a:lnTo>
                    <a:pt x="121562" y="57989"/>
                  </a:lnTo>
                  <a:close/>
                  <a:moveTo>
                    <a:pt x="134694" y="57989"/>
                  </a:moveTo>
                  <a:lnTo>
                    <a:pt x="134694" y="64073"/>
                  </a:lnTo>
                  <a:lnTo>
                    <a:pt x="128289" y="64073"/>
                  </a:lnTo>
                  <a:lnTo>
                    <a:pt x="128289" y="57989"/>
                  </a:lnTo>
                  <a:close/>
                  <a:moveTo>
                    <a:pt x="141421" y="57989"/>
                  </a:moveTo>
                  <a:lnTo>
                    <a:pt x="141421" y="64073"/>
                  </a:lnTo>
                  <a:lnTo>
                    <a:pt x="135033" y="64073"/>
                  </a:lnTo>
                  <a:lnTo>
                    <a:pt x="135033" y="57989"/>
                  </a:lnTo>
                  <a:close/>
                  <a:moveTo>
                    <a:pt x="148148" y="57989"/>
                  </a:moveTo>
                  <a:lnTo>
                    <a:pt x="148148" y="64073"/>
                  </a:lnTo>
                  <a:lnTo>
                    <a:pt x="141760" y="64073"/>
                  </a:lnTo>
                  <a:lnTo>
                    <a:pt x="141760" y="57989"/>
                  </a:lnTo>
                  <a:close/>
                  <a:moveTo>
                    <a:pt x="154892" y="57989"/>
                  </a:moveTo>
                  <a:lnTo>
                    <a:pt x="154892" y="64073"/>
                  </a:lnTo>
                  <a:lnTo>
                    <a:pt x="148487" y="64073"/>
                  </a:lnTo>
                  <a:lnTo>
                    <a:pt x="148487" y="57989"/>
                  </a:lnTo>
                  <a:close/>
                  <a:moveTo>
                    <a:pt x="161619" y="57989"/>
                  </a:moveTo>
                  <a:lnTo>
                    <a:pt x="161619" y="64073"/>
                  </a:lnTo>
                  <a:lnTo>
                    <a:pt x="155231" y="64073"/>
                  </a:lnTo>
                  <a:lnTo>
                    <a:pt x="155231" y="57989"/>
                  </a:lnTo>
                  <a:close/>
                  <a:moveTo>
                    <a:pt x="168363" y="57989"/>
                  </a:moveTo>
                  <a:lnTo>
                    <a:pt x="168363" y="64073"/>
                  </a:lnTo>
                  <a:lnTo>
                    <a:pt x="161958" y="64073"/>
                  </a:lnTo>
                  <a:lnTo>
                    <a:pt x="161958" y="57989"/>
                  </a:lnTo>
                  <a:close/>
                  <a:moveTo>
                    <a:pt x="175090" y="57989"/>
                  </a:moveTo>
                  <a:lnTo>
                    <a:pt x="175090" y="64073"/>
                  </a:lnTo>
                  <a:lnTo>
                    <a:pt x="168702" y="64073"/>
                  </a:lnTo>
                  <a:lnTo>
                    <a:pt x="168702" y="57989"/>
                  </a:lnTo>
                  <a:close/>
                  <a:moveTo>
                    <a:pt x="181834" y="57989"/>
                  </a:moveTo>
                  <a:lnTo>
                    <a:pt x="181834" y="64073"/>
                  </a:lnTo>
                  <a:lnTo>
                    <a:pt x="175429" y="64073"/>
                  </a:lnTo>
                  <a:lnTo>
                    <a:pt x="175429" y="57989"/>
                  </a:lnTo>
                  <a:close/>
                  <a:moveTo>
                    <a:pt x="188561" y="57989"/>
                  </a:moveTo>
                  <a:lnTo>
                    <a:pt x="188561" y="64073"/>
                  </a:lnTo>
                  <a:lnTo>
                    <a:pt x="182173" y="64073"/>
                  </a:lnTo>
                  <a:lnTo>
                    <a:pt x="182173" y="57989"/>
                  </a:lnTo>
                  <a:close/>
                  <a:moveTo>
                    <a:pt x="195288" y="57989"/>
                  </a:moveTo>
                  <a:lnTo>
                    <a:pt x="195288" y="64073"/>
                  </a:lnTo>
                  <a:lnTo>
                    <a:pt x="188900" y="64073"/>
                  </a:lnTo>
                  <a:lnTo>
                    <a:pt x="188900" y="57989"/>
                  </a:lnTo>
                  <a:close/>
                  <a:moveTo>
                    <a:pt x="202032" y="57989"/>
                  </a:moveTo>
                  <a:lnTo>
                    <a:pt x="202032" y="64073"/>
                  </a:lnTo>
                  <a:lnTo>
                    <a:pt x="195627" y="64073"/>
                  </a:lnTo>
                  <a:lnTo>
                    <a:pt x="195627" y="57989"/>
                  </a:lnTo>
                  <a:close/>
                  <a:moveTo>
                    <a:pt x="208759" y="57989"/>
                  </a:moveTo>
                  <a:lnTo>
                    <a:pt x="208759" y="64073"/>
                  </a:lnTo>
                  <a:lnTo>
                    <a:pt x="202371" y="64073"/>
                  </a:lnTo>
                  <a:lnTo>
                    <a:pt x="202371" y="57989"/>
                  </a:lnTo>
                  <a:close/>
                  <a:moveTo>
                    <a:pt x="215504" y="57989"/>
                  </a:moveTo>
                  <a:lnTo>
                    <a:pt x="215504" y="64073"/>
                  </a:lnTo>
                  <a:lnTo>
                    <a:pt x="209098" y="64073"/>
                  </a:lnTo>
                  <a:lnTo>
                    <a:pt x="209098" y="57989"/>
                  </a:lnTo>
                  <a:close/>
                  <a:moveTo>
                    <a:pt x="222230" y="57989"/>
                  </a:moveTo>
                  <a:lnTo>
                    <a:pt x="222230" y="64073"/>
                  </a:lnTo>
                  <a:lnTo>
                    <a:pt x="215843" y="64073"/>
                  </a:lnTo>
                  <a:lnTo>
                    <a:pt x="215843" y="57989"/>
                  </a:lnTo>
                  <a:close/>
                  <a:moveTo>
                    <a:pt x="228975" y="57989"/>
                  </a:moveTo>
                  <a:lnTo>
                    <a:pt x="228975" y="64073"/>
                  </a:lnTo>
                  <a:lnTo>
                    <a:pt x="222569" y="64073"/>
                  </a:lnTo>
                  <a:lnTo>
                    <a:pt x="222569" y="57989"/>
                  </a:lnTo>
                  <a:close/>
                  <a:moveTo>
                    <a:pt x="235701" y="57989"/>
                  </a:moveTo>
                  <a:lnTo>
                    <a:pt x="235701" y="64073"/>
                  </a:lnTo>
                  <a:lnTo>
                    <a:pt x="229296" y="64073"/>
                  </a:lnTo>
                  <a:lnTo>
                    <a:pt x="229296" y="57989"/>
                  </a:lnTo>
                  <a:close/>
                  <a:moveTo>
                    <a:pt x="242428" y="57989"/>
                  </a:moveTo>
                  <a:lnTo>
                    <a:pt x="242428" y="64073"/>
                  </a:lnTo>
                  <a:lnTo>
                    <a:pt x="236040" y="64073"/>
                  </a:lnTo>
                  <a:lnTo>
                    <a:pt x="236040" y="57989"/>
                  </a:lnTo>
                  <a:close/>
                  <a:moveTo>
                    <a:pt x="249173" y="57989"/>
                  </a:moveTo>
                  <a:lnTo>
                    <a:pt x="249173" y="64073"/>
                  </a:lnTo>
                  <a:lnTo>
                    <a:pt x="242767" y="64073"/>
                  </a:lnTo>
                  <a:lnTo>
                    <a:pt x="242767" y="57989"/>
                  </a:lnTo>
                  <a:close/>
                  <a:moveTo>
                    <a:pt x="255899" y="57989"/>
                  </a:moveTo>
                  <a:lnTo>
                    <a:pt x="255899" y="64073"/>
                  </a:lnTo>
                  <a:lnTo>
                    <a:pt x="249512" y="64073"/>
                  </a:lnTo>
                  <a:lnTo>
                    <a:pt x="249512" y="57989"/>
                  </a:lnTo>
                  <a:close/>
                  <a:moveTo>
                    <a:pt x="262644" y="57989"/>
                  </a:moveTo>
                  <a:lnTo>
                    <a:pt x="262644" y="64073"/>
                  </a:lnTo>
                  <a:lnTo>
                    <a:pt x="256238" y="64073"/>
                  </a:lnTo>
                  <a:lnTo>
                    <a:pt x="256238" y="57989"/>
                  </a:lnTo>
                  <a:close/>
                  <a:moveTo>
                    <a:pt x="269370" y="57989"/>
                  </a:moveTo>
                  <a:lnTo>
                    <a:pt x="269370" y="64073"/>
                  </a:lnTo>
                  <a:lnTo>
                    <a:pt x="262983" y="64073"/>
                  </a:lnTo>
                  <a:lnTo>
                    <a:pt x="262983" y="57989"/>
                  </a:lnTo>
                  <a:close/>
                  <a:moveTo>
                    <a:pt x="276115" y="57989"/>
                  </a:moveTo>
                  <a:lnTo>
                    <a:pt x="276115" y="64073"/>
                  </a:lnTo>
                  <a:lnTo>
                    <a:pt x="269709" y="64073"/>
                  </a:lnTo>
                  <a:lnTo>
                    <a:pt x="269709" y="57989"/>
                  </a:lnTo>
                  <a:close/>
                  <a:moveTo>
                    <a:pt x="282842" y="57989"/>
                  </a:moveTo>
                  <a:lnTo>
                    <a:pt x="282842" y="64073"/>
                  </a:lnTo>
                  <a:lnTo>
                    <a:pt x="276436" y="64073"/>
                  </a:lnTo>
                  <a:lnTo>
                    <a:pt x="276436" y="57989"/>
                  </a:lnTo>
                  <a:close/>
                  <a:moveTo>
                    <a:pt x="6745" y="64394"/>
                  </a:moveTo>
                  <a:lnTo>
                    <a:pt x="6745" y="70478"/>
                  </a:lnTo>
                  <a:lnTo>
                    <a:pt x="339" y="70478"/>
                  </a:lnTo>
                  <a:lnTo>
                    <a:pt x="339" y="64394"/>
                  </a:lnTo>
                  <a:close/>
                  <a:moveTo>
                    <a:pt x="13471" y="64394"/>
                  </a:moveTo>
                  <a:lnTo>
                    <a:pt x="13471" y="70478"/>
                  </a:lnTo>
                  <a:lnTo>
                    <a:pt x="7066" y="70478"/>
                  </a:lnTo>
                  <a:lnTo>
                    <a:pt x="7066" y="64394"/>
                  </a:lnTo>
                  <a:close/>
                  <a:moveTo>
                    <a:pt x="20198" y="64394"/>
                  </a:moveTo>
                  <a:lnTo>
                    <a:pt x="20198" y="70478"/>
                  </a:lnTo>
                  <a:lnTo>
                    <a:pt x="13810" y="70478"/>
                  </a:lnTo>
                  <a:lnTo>
                    <a:pt x="13810" y="64394"/>
                  </a:lnTo>
                  <a:close/>
                  <a:moveTo>
                    <a:pt x="26942" y="64394"/>
                  </a:moveTo>
                  <a:lnTo>
                    <a:pt x="26942" y="70478"/>
                  </a:lnTo>
                  <a:lnTo>
                    <a:pt x="20537" y="70478"/>
                  </a:lnTo>
                  <a:lnTo>
                    <a:pt x="20537" y="64394"/>
                  </a:lnTo>
                  <a:close/>
                  <a:moveTo>
                    <a:pt x="33669" y="64394"/>
                  </a:moveTo>
                  <a:lnTo>
                    <a:pt x="33669" y="70478"/>
                  </a:lnTo>
                  <a:lnTo>
                    <a:pt x="27281" y="70478"/>
                  </a:lnTo>
                  <a:lnTo>
                    <a:pt x="27281" y="64394"/>
                  </a:lnTo>
                  <a:close/>
                  <a:moveTo>
                    <a:pt x="40414" y="64394"/>
                  </a:moveTo>
                  <a:lnTo>
                    <a:pt x="40414" y="70478"/>
                  </a:lnTo>
                  <a:lnTo>
                    <a:pt x="34008" y="70478"/>
                  </a:lnTo>
                  <a:lnTo>
                    <a:pt x="34008" y="64394"/>
                  </a:lnTo>
                  <a:close/>
                  <a:moveTo>
                    <a:pt x="47140" y="64394"/>
                  </a:moveTo>
                  <a:lnTo>
                    <a:pt x="47140" y="70478"/>
                  </a:lnTo>
                  <a:lnTo>
                    <a:pt x="40753" y="70478"/>
                  </a:lnTo>
                  <a:lnTo>
                    <a:pt x="40753" y="64394"/>
                  </a:lnTo>
                  <a:close/>
                  <a:moveTo>
                    <a:pt x="53885" y="64394"/>
                  </a:moveTo>
                  <a:lnTo>
                    <a:pt x="53885" y="70478"/>
                  </a:lnTo>
                  <a:lnTo>
                    <a:pt x="47479" y="70478"/>
                  </a:lnTo>
                  <a:lnTo>
                    <a:pt x="47479" y="64394"/>
                  </a:lnTo>
                  <a:close/>
                  <a:moveTo>
                    <a:pt x="60611" y="64394"/>
                  </a:moveTo>
                  <a:lnTo>
                    <a:pt x="60611" y="70478"/>
                  </a:lnTo>
                  <a:lnTo>
                    <a:pt x="54206" y="70478"/>
                  </a:lnTo>
                  <a:lnTo>
                    <a:pt x="54206" y="64394"/>
                  </a:lnTo>
                  <a:close/>
                  <a:moveTo>
                    <a:pt x="67338" y="64394"/>
                  </a:moveTo>
                  <a:lnTo>
                    <a:pt x="67338" y="70478"/>
                  </a:lnTo>
                  <a:lnTo>
                    <a:pt x="60950" y="70478"/>
                  </a:lnTo>
                  <a:lnTo>
                    <a:pt x="60950" y="64394"/>
                  </a:lnTo>
                  <a:close/>
                  <a:moveTo>
                    <a:pt x="74083" y="64394"/>
                  </a:moveTo>
                  <a:lnTo>
                    <a:pt x="74083" y="70478"/>
                  </a:lnTo>
                  <a:lnTo>
                    <a:pt x="67677" y="70478"/>
                  </a:lnTo>
                  <a:lnTo>
                    <a:pt x="67677" y="64394"/>
                  </a:lnTo>
                  <a:close/>
                  <a:moveTo>
                    <a:pt x="80809" y="64394"/>
                  </a:moveTo>
                  <a:lnTo>
                    <a:pt x="80809" y="70478"/>
                  </a:lnTo>
                  <a:lnTo>
                    <a:pt x="74422" y="70478"/>
                  </a:lnTo>
                  <a:lnTo>
                    <a:pt x="74422" y="64394"/>
                  </a:lnTo>
                  <a:close/>
                  <a:moveTo>
                    <a:pt x="87554" y="64394"/>
                  </a:moveTo>
                  <a:lnTo>
                    <a:pt x="87554" y="70478"/>
                  </a:lnTo>
                  <a:lnTo>
                    <a:pt x="81148" y="70478"/>
                  </a:lnTo>
                  <a:lnTo>
                    <a:pt x="81148" y="64394"/>
                  </a:lnTo>
                  <a:close/>
                  <a:moveTo>
                    <a:pt x="94281" y="64394"/>
                  </a:moveTo>
                  <a:lnTo>
                    <a:pt x="94281" y="70478"/>
                  </a:lnTo>
                  <a:lnTo>
                    <a:pt x="87893" y="70478"/>
                  </a:lnTo>
                  <a:lnTo>
                    <a:pt x="87893" y="64394"/>
                  </a:lnTo>
                  <a:close/>
                  <a:moveTo>
                    <a:pt x="101007" y="64394"/>
                  </a:moveTo>
                  <a:lnTo>
                    <a:pt x="101007" y="70478"/>
                  </a:lnTo>
                  <a:lnTo>
                    <a:pt x="94620" y="70478"/>
                  </a:lnTo>
                  <a:lnTo>
                    <a:pt x="94620" y="64394"/>
                  </a:lnTo>
                  <a:close/>
                  <a:moveTo>
                    <a:pt x="107752" y="64394"/>
                  </a:moveTo>
                  <a:lnTo>
                    <a:pt x="107752" y="70478"/>
                  </a:lnTo>
                  <a:lnTo>
                    <a:pt x="101346" y="70478"/>
                  </a:lnTo>
                  <a:lnTo>
                    <a:pt x="101346" y="64394"/>
                  </a:lnTo>
                  <a:close/>
                  <a:moveTo>
                    <a:pt x="114478" y="64394"/>
                  </a:moveTo>
                  <a:lnTo>
                    <a:pt x="114478" y="70478"/>
                  </a:lnTo>
                  <a:lnTo>
                    <a:pt x="108091" y="70478"/>
                  </a:lnTo>
                  <a:lnTo>
                    <a:pt x="108091" y="64394"/>
                  </a:lnTo>
                  <a:close/>
                  <a:moveTo>
                    <a:pt x="121223" y="64394"/>
                  </a:moveTo>
                  <a:lnTo>
                    <a:pt x="121223" y="70478"/>
                  </a:lnTo>
                  <a:lnTo>
                    <a:pt x="114817" y="70478"/>
                  </a:lnTo>
                  <a:lnTo>
                    <a:pt x="114817" y="64394"/>
                  </a:lnTo>
                  <a:close/>
                  <a:moveTo>
                    <a:pt x="127950" y="64394"/>
                  </a:moveTo>
                  <a:lnTo>
                    <a:pt x="127950" y="70478"/>
                  </a:lnTo>
                  <a:lnTo>
                    <a:pt x="121562" y="70478"/>
                  </a:lnTo>
                  <a:lnTo>
                    <a:pt x="121562" y="64394"/>
                  </a:lnTo>
                  <a:close/>
                  <a:moveTo>
                    <a:pt x="134694" y="64394"/>
                  </a:moveTo>
                  <a:lnTo>
                    <a:pt x="134694" y="70478"/>
                  </a:lnTo>
                  <a:lnTo>
                    <a:pt x="128289" y="70478"/>
                  </a:lnTo>
                  <a:lnTo>
                    <a:pt x="128289" y="64394"/>
                  </a:lnTo>
                  <a:close/>
                  <a:moveTo>
                    <a:pt x="141421" y="64394"/>
                  </a:moveTo>
                  <a:lnTo>
                    <a:pt x="141421" y="70478"/>
                  </a:lnTo>
                  <a:lnTo>
                    <a:pt x="135033" y="70478"/>
                  </a:lnTo>
                  <a:lnTo>
                    <a:pt x="135033" y="64394"/>
                  </a:lnTo>
                  <a:close/>
                  <a:moveTo>
                    <a:pt x="148148" y="64394"/>
                  </a:moveTo>
                  <a:lnTo>
                    <a:pt x="148148" y="70478"/>
                  </a:lnTo>
                  <a:lnTo>
                    <a:pt x="141760" y="70478"/>
                  </a:lnTo>
                  <a:lnTo>
                    <a:pt x="141760" y="64394"/>
                  </a:lnTo>
                  <a:close/>
                  <a:moveTo>
                    <a:pt x="154892" y="64394"/>
                  </a:moveTo>
                  <a:lnTo>
                    <a:pt x="154892" y="70478"/>
                  </a:lnTo>
                  <a:lnTo>
                    <a:pt x="148487" y="70478"/>
                  </a:lnTo>
                  <a:lnTo>
                    <a:pt x="148487" y="64394"/>
                  </a:lnTo>
                  <a:close/>
                  <a:moveTo>
                    <a:pt x="161619" y="64394"/>
                  </a:moveTo>
                  <a:lnTo>
                    <a:pt x="161619" y="70478"/>
                  </a:lnTo>
                  <a:lnTo>
                    <a:pt x="155231" y="70478"/>
                  </a:lnTo>
                  <a:lnTo>
                    <a:pt x="155231" y="64394"/>
                  </a:lnTo>
                  <a:close/>
                  <a:moveTo>
                    <a:pt x="168363" y="64394"/>
                  </a:moveTo>
                  <a:lnTo>
                    <a:pt x="168363" y="70478"/>
                  </a:lnTo>
                  <a:lnTo>
                    <a:pt x="161958" y="70478"/>
                  </a:lnTo>
                  <a:lnTo>
                    <a:pt x="161958" y="64394"/>
                  </a:lnTo>
                  <a:close/>
                  <a:moveTo>
                    <a:pt x="175090" y="64394"/>
                  </a:moveTo>
                  <a:lnTo>
                    <a:pt x="175090" y="70478"/>
                  </a:lnTo>
                  <a:lnTo>
                    <a:pt x="168702" y="70478"/>
                  </a:lnTo>
                  <a:lnTo>
                    <a:pt x="168702" y="64394"/>
                  </a:lnTo>
                  <a:close/>
                  <a:moveTo>
                    <a:pt x="181834" y="64394"/>
                  </a:moveTo>
                  <a:lnTo>
                    <a:pt x="181834" y="70478"/>
                  </a:lnTo>
                  <a:lnTo>
                    <a:pt x="175429" y="70478"/>
                  </a:lnTo>
                  <a:lnTo>
                    <a:pt x="175429" y="64394"/>
                  </a:lnTo>
                  <a:close/>
                  <a:moveTo>
                    <a:pt x="188561" y="64394"/>
                  </a:moveTo>
                  <a:lnTo>
                    <a:pt x="188561" y="70478"/>
                  </a:lnTo>
                  <a:lnTo>
                    <a:pt x="182173" y="70478"/>
                  </a:lnTo>
                  <a:lnTo>
                    <a:pt x="182173" y="64394"/>
                  </a:lnTo>
                  <a:close/>
                  <a:moveTo>
                    <a:pt x="195288" y="64394"/>
                  </a:moveTo>
                  <a:lnTo>
                    <a:pt x="195288" y="70478"/>
                  </a:lnTo>
                  <a:lnTo>
                    <a:pt x="188900" y="70478"/>
                  </a:lnTo>
                  <a:lnTo>
                    <a:pt x="188900" y="64394"/>
                  </a:lnTo>
                  <a:close/>
                  <a:moveTo>
                    <a:pt x="202032" y="64394"/>
                  </a:moveTo>
                  <a:lnTo>
                    <a:pt x="202032" y="70478"/>
                  </a:lnTo>
                  <a:lnTo>
                    <a:pt x="195627" y="70478"/>
                  </a:lnTo>
                  <a:lnTo>
                    <a:pt x="195627" y="64394"/>
                  </a:lnTo>
                  <a:close/>
                  <a:moveTo>
                    <a:pt x="208759" y="64394"/>
                  </a:moveTo>
                  <a:lnTo>
                    <a:pt x="208759" y="70478"/>
                  </a:lnTo>
                  <a:lnTo>
                    <a:pt x="202371" y="70478"/>
                  </a:lnTo>
                  <a:lnTo>
                    <a:pt x="202371" y="64394"/>
                  </a:lnTo>
                  <a:close/>
                  <a:moveTo>
                    <a:pt x="215504" y="64394"/>
                  </a:moveTo>
                  <a:lnTo>
                    <a:pt x="215504" y="70478"/>
                  </a:lnTo>
                  <a:lnTo>
                    <a:pt x="209098" y="70478"/>
                  </a:lnTo>
                  <a:lnTo>
                    <a:pt x="209098" y="64394"/>
                  </a:lnTo>
                  <a:close/>
                  <a:moveTo>
                    <a:pt x="222230" y="64394"/>
                  </a:moveTo>
                  <a:lnTo>
                    <a:pt x="222230" y="70478"/>
                  </a:lnTo>
                  <a:lnTo>
                    <a:pt x="215843" y="70478"/>
                  </a:lnTo>
                  <a:lnTo>
                    <a:pt x="215843" y="64394"/>
                  </a:lnTo>
                  <a:close/>
                  <a:moveTo>
                    <a:pt x="228975" y="64394"/>
                  </a:moveTo>
                  <a:lnTo>
                    <a:pt x="228975" y="70478"/>
                  </a:lnTo>
                  <a:lnTo>
                    <a:pt x="222569" y="70478"/>
                  </a:lnTo>
                  <a:lnTo>
                    <a:pt x="222569" y="64394"/>
                  </a:lnTo>
                  <a:close/>
                  <a:moveTo>
                    <a:pt x="235701" y="64394"/>
                  </a:moveTo>
                  <a:lnTo>
                    <a:pt x="235701" y="70478"/>
                  </a:lnTo>
                  <a:lnTo>
                    <a:pt x="229296" y="70478"/>
                  </a:lnTo>
                  <a:lnTo>
                    <a:pt x="229296" y="64394"/>
                  </a:lnTo>
                  <a:close/>
                  <a:moveTo>
                    <a:pt x="242428" y="64394"/>
                  </a:moveTo>
                  <a:lnTo>
                    <a:pt x="242428" y="70478"/>
                  </a:lnTo>
                  <a:lnTo>
                    <a:pt x="236040" y="70478"/>
                  </a:lnTo>
                  <a:lnTo>
                    <a:pt x="236040" y="64394"/>
                  </a:lnTo>
                  <a:close/>
                  <a:moveTo>
                    <a:pt x="249173" y="64394"/>
                  </a:moveTo>
                  <a:lnTo>
                    <a:pt x="249173" y="70478"/>
                  </a:lnTo>
                  <a:lnTo>
                    <a:pt x="242767" y="70478"/>
                  </a:lnTo>
                  <a:lnTo>
                    <a:pt x="242767" y="64394"/>
                  </a:lnTo>
                  <a:close/>
                  <a:moveTo>
                    <a:pt x="255899" y="64394"/>
                  </a:moveTo>
                  <a:lnTo>
                    <a:pt x="255899" y="70478"/>
                  </a:lnTo>
                  <a:lnTo>
                    <a:pt x="249512" y="70478"/>
                  </a:lnTo>
                  <a:lnTo>
                    <a:pt x="249512" y="64394"/>
                  </a:lnTo>
                  <a:close/>
                  <a:moveTo>
                    <a:pt x="262644" y="64394"/>
                  </a:moveTo>
                  <a:lnTo>
                    <a:pt x="262644" y="70478"/>
                  </a:lnTo>
                  <a:lnTo>
                    <a:pt x="256238" y="70478"/>
                  </a:lnTo>
                  <a:lnTo>
                    <a:pt x="256238" y="64394"/>
                  </a:lnTo>
                  <a:close/>
                  <a:moveTo>
                    <a:pt x="269370" y="64394"/>
                  </a:moveTo>
                  <a:lnTo>
                    <a:pt x="269370" y="70478"/>
                  </a:lnTo>
                  <a:lnTo>
                    <a:pt x="262983" y="70478"/>
                  </a:lnTo>
                  <a:lnTo>
                    <a:pt x="262983" y="64394"/>
                  </a:lnTo>
                  <a:close/>
                  <a:moveTo>
                    <a:pt x="276115" y="64394"/>
                  </a:moveTo>
                  <a:lnTo>
                    <a:pt x="276115" y="70478"/>
                  </a:lnTo>
                  <a:lnTo>
                    <a:pt x="269709" y="70478"/>
                  </a:lnTo>
                  <a:lnTo>
                    <a:pt x="269709" y="64394"/>
                  </a:lnTo>
                  <a:close/>
                  <a:moveTo>
                    <a:pt x="282842" y="64394"/>
                  </a:moveTo>
                  <a:lnTo>
                    <a:pt x="282842" y="70478"/>
                  </a:lnTo>
                  <a:lnTo>
                    <a:pt x="276436" y="70478"/>
                  </a:lnTo>
                  <a:lnTo>
                    <a:pt x="276436" y="64394"/>
                  </a:lnTo>
                  <a:close/>
                  <a:moveTo>
                    <a:pt x="6745" y="70800"/>
                  </a:moveTo>
                  <a:lnTo>
                    <a:pt x="6745" y="76884"/>
                  </a:lnTo>
                  <a:lnTo>
                    <a:pt x="339" y="76884"/>
                  </a:lnTo>
                  <a:lnTo>
                    <a:pt x="339" y="70800"/>
                  </a:lnTo>
                  <a:close/>
                  <a:moveTo>
                    <a:pt x="13471" y="70800"/>
                  </a:moveTo>
                  <a:lnTo>
                    <a:pt x="13471" y="76884"/>
                  </a:lnTo>
                  <a:lnTo>
                    <a:pt x="7066" y="76884"/>
                  </a:lnTo>
                  <a:lnTo>
                    <a:pt x="7066" y="70800"/>
                  </a:lnTo>
                  <a:close/>
                  <a:moveTo>
                    <a:pt x="20198" y="70800"/>
                  </a:moveTo>
                  <a:lnTo>
                    <a:pt x="20198" y="76884"/>
                  </a:lnTo>
                  <a:lnTo>
                    <a:pt x="13810" y="76884"/>
                  </a:lnTo>
                  <a:lnTo>
                    <a:pt x="13810" y="70800"/>
                  </a:lnTo>
                  <a:close/>
                  <a:moveTo>
                    <a:pt x="26942" y="70800"/>
                  </a:moveTo>
                  <a:lnTo>
                    <a:pt x="26942" y="76884"/>
                  </a:lnTo>
                  <a:lnTo>
                    <a:pt x="20537" y="76884"/>
                  </a:lnTo>
                  <a:lnTo>
                    <a:pt x="20537" y="70800"/>
                  </a:lnTo>
                  <a:close/>
                  <a:moveTo>
                    <a:pt x="33669" y="70800"/>
                  </a:moveTo>
                  <a:lnTo>
                    <a:pt x="33669" y="76884"/>
                  </a:lnTo>
                  <a:lnTo>
                    <a:pt x="27281" y="76884"/>
                  </a:lnTo>
                  <a:lnTo>
                    <a:pt x="27281" y="70800"/>
                  </a:lnTo>
                  <a:close/>
                  <a:moveTo>
                    <a:pt x="40414" y="70800"/>
                  </a:moveTo>
                  <a:lnTo>
                    <a:pt x="40414" y="76884"/>
                  </a:lnTo>
                  <a:lnTo>
                    <a:pt x="34008" y="76884"/>
                  </a:lnTo>
                  <a:lnTo>
                    <a:pt x="34008" y="70800"/>
                  </a:lnTo>
                  <a:close/>
                  <a:moveTo>
                    <a:pt x="47140" y="70800"/>
                  </a:moveTo>
                  <a:lnTo>
                    <a:pt x="47140" y="76884"/>
                  </a:lnTo>
                  <a:lnTo>
                    <a:pt x="40753" y="76884"/>
                  </a:lnTo>
                  <a:lnTo>
                    <a:pt x="40753" y="70800"/>
                  </a:lnTo>
                  <a:close/>
                  <a:moveTo>
                    <a:pt x="53885" y="70800"/>
                  </a:moveTo>
                  <a:lnTo>
                    <a:pt x="53885" y="76884"/>
                  </a:lnTo>
                  <a:lnTo>
                    <a:pt x="47479" y="76884"/>
                  </a:lnTo>
                  <a:lnTo>
                    <a:pt x="47479" y="70800"/>
                  </a:lnTo>
                  <a:close/>
                  <a:moveTo>
                    <a:pt x="60611" y="70800"/>
                  </a:moveTo>
                  <a:lnTo>
                    <a:pt x="60611" y="76884"/>
                  </a:lnTo>
                  <a:lnTo>
                    <a:pt x="54206" y="76884"/>
                  </a:lnTo>
                  <a:lnTo>
                    <a:pt x="54206" y="70800"/>
                  </a:lnTo>
                  <a:close/>
                  <a:moveTo>
                    <a:pt x="67338" y="70800"/>
                  </a:moveTo>
                  <a:lnTo>
                    <a:pt x="67338" y="76884"/>
                  </a:lnTo>
                  <a:lnTo>
                    <a:pt x="60950" y="76884"/>
                  </a:lnTo>
                  <a:lnTo>
                    <a:pt x="60950" y="70800"/>
                  </a:lnTo>
                  <a:close/>
                  <a:moveTo>
                    <a:pt x="74083" y="70800"/>
                  </a:moveTo>
                  <a:lnTo>
                    <a:pt x="74083" y="76884"/>
                  </a:lnTo>
                  <a:lnTo>
                    <a:pt x="67677" y="76884"/>
                  </a:lnTo>
                  <a:lnTo>
                    <a:pt x="67677" y="70800"/>
                  </a:lnTo>
                  <a:close/>
                  <a:moveTo>
                    <a:pt x="80809" y="70800"/>
                  </a:moveTo>
                  <a:lnTo>
                    <a:pt x="80809" y="76884"/>
                  </a:lnTo>
                  <a:lnTo>
                    <a:pt x="74422" y="76884"/>
                  </a:lnTo>
                  <a:lnTo>
                    <a:pt x="74422" y="70800"/>
                  </a:lnTo>
                  <a:close/>
                  <a:moveTo>
                    <a:pt x="87554" y="70800"/>
                  </a:moveTo>
                  <a:lnTo>
                    <a:pt x="87554" y="76884"/>
                  </a:lnTo>
                  <a:lnTo>
                    <a:pt x="81148" y="76884"/>
                  </a:lnTo>
                  <a:lnTo>
                    <a:pt x="81148" y="70800"/>
                  </a:lnTo>
                  <a:close/>
                  <a:moveTo>
                    <a:pt x="94281" y="70800"/>
                  </a:moveTo>
                  <a:lnTo>
                    <a:pt x="94281" y="76884"/>
                  </a:lnTo>
                  <a:lnTo>
                    <a:pt x="87893" y="76884"/>
                  </a:lnTo>
                  <a:lnTo>
                    <a:pt x="87893" y="70800"/>
                  </a:lnTo>
                  <a:close/>
                  <a:moveTo>
                    <a:pt x="101007" y="70800"/>
                  </a:moveTo>
                  <a:lnTo>
                    <a:pt x="101007" y="76884"/>
                  </a:lnTo>
                  <a:lnTo>
                    <a:pt x="94620" y="76884"/>
                  </a:lnTo>
                  <a:lnTo>
                    <a:pt x="94620" y="70800"/>
                  </a:lnTo>
                  <a:close/>
                  <a:moveTo>
                    <a:pt x="107752" y="70800"/>
                  </a:moveTo>
                  <a:lnTo>
                    <a:pt x="107752" y="76884"/>
                  </a:lnTo>
                  <a:lnTo>
                    <a:pt x="101346" y="76884"/>
                  </a:lnTo>
                  <a:lnTo>
                    <a:pt x="101346" y="70800"/>
                  </a:lnTo>
                  <a:close/>
                  <a:moveTo>
                    <a:pt x="114478" y="70800"/>
                  </a:moveTo>
                  <a:lnTo>
                    <a:pt x="114478" y="76884"/>
                  </a:lnTo>
                  <a:lnTo>
                    <a:pt x="108091" y="76884"/>
                  </a:lnTo>
                  <a:lnTo>
                    <a:pt x="108091" y="70800"/>
                  </a:lnTo>
                  <a:close/>
                  <a:moveTo>
                    <a:pt x="121223" y="70800"/>
                  </a:moveTo>
                  <a:lnTo>
                    <a:pt x="121223" y="76884"/>
                  </a:lnTo>
                  <a:lnTo>
                    <a:pt x="114817" y="76884"/>
                  </a:lnTo>
                  <a:lnTo>
                    <a:pt x="114817" y="70800"/>
                  </a:lnTo>
                  <a:close/>
                  <a:moveTo>
                    <a:pt x="127950" y="70800"/>
                  </a:moveTo>
                  <a:lnTo>
                    <a:pt x="127950" y="76884"/>
                  </a:lnTo>
                  <a:lnTo>
                    <a:pt x="121562" y="76884"/>
                  </a:lnTo>
                  <a:lnTo>
                    <a:pt x="121562" y="70800"/>
                  </a:lnTo>
                  <a:close/>
                  <a:moveTo>
                    <a:pt x="134694" y="70800"/>
                  </a:moveTo>
                  <a:lnTo>
                    <a:pt x="134694" y="76884"/>
                  </a:lnTo>
                  <a:lnTo>
                    <a:pt x="128289" y="76884"/>
                  </a:lnTo>
                  <a:lnTo>
                    <a:pt x="128289" y="70800"/>
                  </a:lnTo>
                  <a:close/>
                  <a:moveTo>
                    <a:pt x="141421" y="70800"/>
                  </a:moveTo>
                  <a:lnTo>
                    <a:pt x="141421" y="76884"/>
                  </a:lnTo>
                  <a:lnTo>
                    <a:pt x="135033" y="76884"/>
                  </a:lnTo>
                  <a:lnTo>
                    <a:pt x="135033" y="70800"/>
                  </a:lnTo>
                  <a:close/>
                  <a:moveTo>
                    <a:pt x="148148" y="70800"/>
                  </a:moveTo>
                  <a:lnTo>
                    <a:pt x="148148" y="76884"/>
                  </a:lnTo>
                  <a:lnTo>
                    <a:pt x="141760" y="76884"/>
                  </a:lnTo>
                  <a:lnTo>
                    <a:pt x="141760" y="70800"/>
                  </a:lnTo>
                  <a:close/>
                  <a:moveTo>
                    <a:pt x="154892" y="70800"/>
                  </a:moveTo>
                  <a:lnTo>
                    <a:pt x="154892" y="76884"/>
                  </a:lnTo>
                  <a:lnTo>
                    <a:pt x="148487" y="76884"/>
                  </a:lnTo>
                  <a:lnTo>
                    <a:pt x="148487" y="70800"/>
                  </a:lnTo>
                  <a:close/>
                  <a:moveTo>
                    <a:pt x="161619" y="70800"/>
                  </a:moveTo>
                  <a:lnTo>
                    <a:pt x="161619" y="76884"/>
                  </a:lnTo>
                  <a:lnTo>
                    <a:pt x="155231" y="76884"/>
                  </a:lnTo>
                  <a:lnTo>
                    <a:pt x="155231" y="70800"/>
                  </a:lnTo>
                  <a:close/>
                  <a:moveTo>
                    <a:pt x="168363" y="70800"/>
                  </a:moveTo>
                  <a:lnTo>
                    <a:pt x="168363" y="76884"/>
                  </a:lnTo>
                  <a:lnTo>
                    <a:pt x="161958" y="76884"/>
                  </a:lnTo>
                  <a:lnTo>
                    <a:pt x="161958" y="70800"/>
                  </a:lnTo>
                  <a:close/>
                  <a:moveTo>
                    <a:pt x="175090" y="70800"/>
                  </a:moveTo>
                  <a:lnTo>
                    <a:pt x="175090" y="76884"/>
                  </a:lnTo>
                  <a:lnTo>
                    <a:pt x="168702" y="76884"/>
                  </a:lnTo>
                  <a:lnTo>
                    <a:pt x="168702" y="70800"/>
                  </a:lnTo>
                  <a:close/>
                  <a:moveTo>
                    <a:pt x="181834" y="70800"/>
                  </a:moveTo>
                  <a:lnTo>
                    <a:pt x="181834" y="76884"/>
                  </a:lnTo>
                  <a:lnTo>
                    <a:pt x="175429" y="76884"/>
                  </a:lnTo>
                  <a:lnTo>
                    <a:pt x="175429" y="70800"/>
                  </a:lnTo>
                  <a:close/>
                  <a:moveTo>
                    <a:pt x="188561" y="70800"/>
                  </a:moveTo>
                  <a:lnTo>
                    <a:pt x="188561" y="76884"/>
                  </a:lnTo>
                  <a:lnTo>
                    <a:pt x="182173" y="76884"/>
                  </a:lnTo>
                  <a:lnTo>
                    <a:pt x="182173" y="70800"/>
                  </a:lnTo>
                  <a:close/>
                  <a:moveTo>
                    <a:pt x="195288" y="70800"/>
                  </a:moveTo>
                  <a:lnTo>
                    <a:pt x="195288" y="76884"/>
                  </a:lnTo>
                  <a:lnTo>
                    <a:pt x="188900" y="76884"/>
                  </a:lnTo>
                  <a:lnTo>
                    <a:pt x="188900" y="70800"/>
                  </a:lnTo>
                  <a:close/>
                  <a:moveTo>
                    <a:pt x="202032" y="70800"/>
                  </a:moveTo>
                  <a:lnTo>
                    <a:pt x="202032" y="76884"/>
                  </a:lnTo>
                  <a:lnTo>
                    <a:pt x="195627" y="76884"/>
                  </a:lnTo>
                  <a:lnTo>
                    <a:pt x="195627" y="70800"/>
                  </a:lnTo>
                  <a:close/>
                  <a:moveTo>
                    <a:pt x="208759" y="70800"/>
                  </a:moveTo>
                  <a:lnTo>
                    <a:pt x="208759" y="76884"/>
                  </a:lnTo>
                  <a:lnTo>
                    <a:pt x="202371" y="76884"/>
                  </a:lnTo>
                  <a:lnTo>
                    <a:pt x="202371" y="70800"/>
                  </a:lnTo>
                  <a:close/>
                  <a:moveTo>
                    <a:pt x="215504" y="70800"/>
                  </a:moveTo>
                  <a:lnTo>
                    <a:pt x="215504" y="76884"/>
                  </a:lnTo>
                  <a:lnTo>
                    <a:pt x="209098" y="76884"/>
                  </a:lnTo>
                  <a:lnTo>
                    <a:pt x="209098" y="70800"/>
                  </a:lnTo>
                  <a:close/>
                  <a:moveTo>
                    <a:pt x="222230" y="70800"/>
                  </a:moveTo>
                  <a:lnTo>
                    <a:pt x="222230" y="76884"/>
                  </a:lnTo>
                  <a:lnTo>
                    <a:pt x="215843" y="76884"/>
                  </a:lnTo>
                  <a:lnTo>
                    <a:pt x="215843" y="70800"/>
                  </a:lnTo>
                  <a:close/>
                  <a:moveTo>
                    <a:pt x="228975" y="70800"/>
                  </a:moveTo>
                  <a:lnTo>
                    <a:pt x="228975" y="76884"/>
                  </a:lnTo>
                  <a:lnTo>
                    <a:pt x="222569" y="76884"/>
                  </a:lnTo>
                  <a:lnTo>
                    <a:pt x="222569" y="70800"/>
                  </a:lnTo>
                  <a:close/>
                  <a:moveTo>
                    <a:pt x="235701" y="70800"/>
                  </a:moveTo>
                  <a:lnTo>
                    <a:pt x="235701" y="76884"/>
                  </a:lnTo>
                  <a:lnTo>
                    <a:pt x="229296" y="76884"/>
                  </a:lnTo>
                  <a:lnTo>
                    <a:pt x="229296" y="70800"/>
                  </a:lnTo>
                  <a:close/>
                  <a:moveTo>
                    <a:pt x="242428" y="70800"/>
                  </a:moveTo>
                  <a:lnTo>
                    <a:pt x="242428" y="76884"/>
                  </a:lnTo>
                  <a:lnTo>
                    <a:pt x="236040" y="76884"/>
                  </a:lnTo>
                  <a:lnTo>
                    <a:pt x="236040" y="70800"/>
                  </a:lnTo>
                  <a:close/>
                  <a:moveTo>
                    <a:pt x="249173" y="70800"/>
                  </a:moveTo>
                  <a:lnTo>
                    <a:pt x="249173" y="76884"/>
                  </a:lnTo>
                  <a:lnTo>
                    <a:pt x="242767" y="76884"/>
                  </a:lnTo>
                  <a:lnTo>
                    <a:pt x="242767" y="70800"/>
                  </a:lnTo>
                  <a:close/>
                  <a:moveTo>
                    <a:pt x="255899" y="70800"/>
                  </a:moveTo>
                  <a:lnTo>
                    <a:pt x="255899" y="76884"/>
                  </a:lnTo>
                  <a:lnTo>
                    <a:pt x="249512" y="76884"/>
                  </a:lnTo>
                  <a:lnTo>
                    <a:pt x="249512" y="70800"/>
                  </a:lnTo>
                  <a:close/>
                  <a:moveTo>
                    <a:pt x="262644" y="70800"/>
                  </a:moveTo>
                  <a:lnTo>
                    <a:pt x="262644" y="76884"/>
                  </a:lnTo>
                  <a:lnTo>
                    <a:pt x="256238" y="76884"/>
                  </a:lnTo>
                  <a:lnTo>
                    <a:pt x="256238" y="70800"/>
                  </a:lnTo>
                  <a:close/>
                  <a:moveTo>
                    <a:pt x="269370" y="70800"/>
                  </a:moveTo>
                  <a:lnTo>
                    <a:pt x="269370" y="76884"/>
                  </a:lnTo>
                  <a:lnTo>
                    <a:pt x="262983" y="76884"/>
                  </a:lnTo>
                  <a:lnTo>
                    <a:pt x="262983" y="70800"/>
                  </a:lnTo>
                  <a:close/>
                  <a:moveTo>
                    <a:pt x="276115" y="70800"/>
                  </a:moveTo>
                  <a:lnTo>
                    <a:pt x="276115" y="76884"/>
                  </a:lnTo>
                  <a:lnTo>
                    <a:pt x="269709" y="76884"/>
                  </a:lnTo>
                  <a:lnTo>
                    <a:pt x="269709" y="70800"/>
                  </a:lnTo>
                  <a:close/>
                  <a:moveTo>
                    <a:pt x="282842" y="70800"/>
                  </a:moveTo>
                  <a:lnTo>
                    <a:pt x="282842" y="76884"/>
                  </a:lnTo>
                  <a:lnTo>
                    <a:pt x="276436" y="76884"/>
                  </a:lnTo>
                  <a:lnTo>
                    <a:pt x="276436" y="70800"/>
                  </a:lnTo>
                  <a:close/>
                  <a:moveTo>
                    <a:pt x="6745" y="77205"/>
                  </a:moveTo>
                  <a:lnTo>
                    <a:pt x="6745" y="83289"/>
                  </a:lnTo>
                  <a:lnTo>
                    <a:pt x="339" y="83289"/>
                  </a:lnTo>
                  <a:lnTo>
                    <a:pt x="339" y="77205"/>
                  </a:lnTo>
                  <a:close/>
                  <a:moveTo>
                    <a:pt x="13471" y="77205"/>
                  </a:moveTo>
                  <a:lnTo>
                    <a:pt x="13471" y="83289"/>
                  </a:lnTo>
                  <a:lnTo>
                    <a:pt x="7066" y="83289"/>
                  </a:lnTo>
                  <a:lnTo>
                    <a:pt x="7066" y="77205"/>
                  </a:lnTo>
                  <a:close/>
                  <a:moveTo>
                    <a:pt x="20198" y="77205"/>
                  </a:moveTo>
                  <a:lnTo>
                    <a:pt x="20198" y="83289"/>
                  </a:lnTo>
                  <a:lnTo>
                    <a:pt x="13810" y="83289"/>
                  </a:lnTo>
                  <a:lnTo>
                    <a:pt x="13810" y="77205"/>
                  </a:lnTo>
                  <a:close/>
                  <a:moveTo>
                    <a:pt x="26942" y="77205"/>
                  </a:moveTo>
                  <a:lnTo>
                    <a:pt x="26942" y="83289"/>
                  </a:lnTo>
                  <a:lnTo>
                    <a:pt x="20537" y="83289"/>
                  </a:lnTo>
                  <a:lnTo>
                    <a:pt x="20537" y="77205"/>
                  </a:lnTo>
                  <a:close/>
                  <a:moveTo>
                    <a:pt x="33669" y="77205"/>
                  </a:moveTo>
                  <a:lnTo>
                    <a:pt x="33669" y="83289"/>
                  </a:lnTo>
                  <a:lnTo>
                    <a:pt x="27281" y="83289"/>
                  </a:lnTo>
                  <a:lnTo>
                    <a:pt x="27281" y="77205"/>
                  </a:lnTo>
                  <a:close/>
                  <a:moveTo>
                    <a:pt x="40414" y="77205"/>
                  </a:moveTo>
                  <a:lnTo>
                    <a:pt x="40414" y="83289"/>
                  </a:lnTo>
                  <a:lnTo>
                    <a:pt x="34008" y="83289"/>
                  </a:lnTo>
                  <a:lnTo>
                    <a:pt x="34008" y="77205"/>
                  </a:lnTo>
                  <a:close/>
                  <a:moveTo>
                    <a:pt x="47140" y="77205"/>
                  </a:moveTo>
                  <a:lnTo>
                    <a:pt x="47140" y="83289"/>
                  </a:lnTo>
                  <a:lnTo>
                    <a:pt x="40753" y="83289"/>
                  </a:lnTo>
                  <a:lnTo>
                    <a:pt x="40753" y="77205"/>
                  </a:lnTo>
                  <a:close/>
                  <a:moveTo>
                    <a:pt x="53885" y="77205"/>
                  </a:moveTo>
                  <a:lnTo>
                    <a:pt x="53885" y="83289"/>
                  </a:lnTo>
                  <a:lnTo>
                    <a:pt x="47479" y="83289"/>
                  </a:lnTo>
                  <a:lnTo>
                    <a:pt x="47479" y="77205"/>
                  </a:lnTo>
                  <a:close/>
                  <a:moveTo>
                    <a:pt x="60611" y="77205"/>
                  </a:moveTo>
                  <a:lnTo>
                    <a:pt x="60611" y="83289"/>
                  </a:lnTo>
                  <a:lnTo>
                    <a:pt x="54206" y="83289"/>
                  </a:lnTo>
                  <a:lnTo>
                    <a:pt x="54206" y="77205"/>
                  </a:lnTo>
                  <a:close/>
                  <a:moveTo>
                    <a:pt x="67338" y="77205"/>
                  </a:moveTo>
                  <a:lnTo>
                    <a:pt x="67338" y="83289"/>
                  </a:lnTo>
                  <a:lnTo>
                    <a:pt x="60950" y="83289"/>
                  </a:lnTo>
                  <a:lnTo>
                    <a:pt x="60950" y="77205"/>
                  </a:lnTo>
                  <a:close/>
                  <a:moveTo>
                    <a:pt x="74083" y="77205"/>
                  </a:moveTo>
                  <a:lnTo>
                    <a:pt x="74083" y="83289"/>
                  </a:lnTo>
                  <a:lnTo>
                    <a:pt x="67677" y="83289"/>
                  </a:lnTo>
                  <a:lnTo>
                    <a:pt x="67677" y="77205"/>
                  </a:lnTo>
                  <a:close/>
                  <a:moveTo>
                    <a:pt x="80809" y="77205"/>
                  </a:moveTo>
                  <a:lnTo>
                    <a:pt x="80809" y="83289"/>
                  </a:lnTo>
                  <a:lnTo>
                    <a:pt x="74422" y="83289"/>
                  </a:lnTo>
                  <a:lnTo>
                    <a:pt x="74422" y="77205"/>
                  </a:lnTo>
                  <a:close/>
                  <a:moveTo>
                    <a:pt x="87554" y="77205"/>
                  </a:moveTo>
                  <a:lnTo>
                    <a:pt x="87554" y="83289"/>
                  </a:lnTo>
                  <a:lnTo>
                    <a:pt x="81148" y="83289"/>
                  </a:lnTo>
                  <a:lnTo>
                    <a:pt x="81148" y="77205"/>
                  </a:lnTo>
                  <a:close/>
                  <a:moveTo>
                    <a:pt x="94281" y="77205"/>
                  </a:moveTo>
                  <a:lnTo>
                    <a:pt x="94281" y="83289"/>
                  </a:lnTo>
                  <a:lnTo>
                    <a:pt x="87893" y="83289"/>
                  </a:lnTo>
                  <a:lnTo>
                    <a:pt x="87893" y="77205"/>
                  </a:lnTo>
                  <a:close/>
                  <a:moveTo>
                    <a:pt x="101007" y="77205"/>
                  </a:moveTo>
                  <a:lnTo>
                    <a:pt x="101007" y="83289"/>
                  </a:lnTo>
                  <a:lnTo>
                    <a:pt x="94620" y="83289"/>
                  </a:lnTo>
                  <a:lnTo>
                    <a:pt x="94620" y="77205"/>
                  </a:lnTo>
                  <a:close/>
                  <a:moveTo>
                    <a:pt x="107752" y="77205"/>
                  </a:moveTo>
                  <a:lnTo>
                    <a:pt x="107752" y="83289"/>
                  </a:lnTo>
                  <a:lnTo>
                    <a:pt x="101346" y="83289"/>
                  </a:lnTo>
                  <a:lnTo>
                    <a:pt x="101346" y="77205"/>
                  </a:lnTo>
                  <a:close/>
                  <a:moveTo>
                    <a:pt x="114478" y="77205"/>
                  </a:moveTo>
                  <a:lnTo>
                    <a:pt x="114478" y="83289"/>
                  </a:lnTo>
                  <a:lnTo>
                    <a:pt x="108091" y="83289"/>
                  </a:lnTo>
                  <a:lnTo>
                    <a:pt x="108091" y="77205"/>
                  </a:lnTo>
                  <a:close/>
                  <a:moveTo>
                    <a:pt x="121223" y="77205"/>
                  </a:moveTo>
                  <a:lnTo>
                    <a:pt x="121223" y="83289"/>
                  </a:lnTo>
                  <a:lnTo>
                    <a:pt x="114817" y="83289"/>
                  </a:lnTo>
                  <a:lnTo>
                    <a:pt x="114817" y="77205"/>
                  </a:lnTo>
                  <a:close/>
                  <a:moveTo>
                    <a:pt x="127950" y="77205"/>
                  </a:moveTo>
                  <a:lnTo>
                    <a:pt x="127950" y="83289"/>
                  </a:lnTo>
                  <a:lnTo>
                    <a:pt x="121562" y="83289"/>
                  </a:lnTo>
                  <a:lnTo>
                    <a:pt x="121562" y="77205"/>
                  </a:lnTo>
                  <a:close/>
                  <a:moveTo>
                    <a:pt x="134694" y="77205"/>
                  </a:moveTo>
                  <a:lnTo>
                    <a:pt x="134694" y="83289"/>
                  </a:lnTo>
                  <a:lnTo>
                    <a:pt x="128289" y="83289"/>
                  </a:lnTo>
                  <a:lnTo>
                    <a:pt x="128289" y="77205"/>
                  </a:lnTo>
                  <a:close/>
                  <a:moveTo>
                    <a:pt x="141421" y="77205"/>
                  </a:moveTo>
                  <a:lnTo>
                    <a:pt x="141421" y="83289"/>
                  </a:lnTo>
                  <a:lnTo>
                    <a:pt x="135033" y="83289"/>
                  </a:lnTo>
                  <a:lnTo>
                    <a:pt x="135033" y="77205"/>
                  </a:lnTo>
                  <a:close/>
                  <a:moveTo>
                    <a:pt x="148148" y="77205"/>
                  </a:moveTo>
                  <a:lnTo>
                    <a:pt x="148148" y="83289"/>
                  </a:lnTo>
                  <a:lnTo>
                    <a:pt x="141760" y="83289"/>
                  </a:lnTo>
                  <a:lnTo>
                    <a:pt x="141760" y="77205"/>
                  </a:lnTo>
                  <a:close/>
                  <a:moveTo>
                    <a:pt x="154892" y="77205"/>
                  </a:moveTo>
                  <a:lnTo>
                    <a:pt x="154892" y="83289"/>
                  </a:lnTo>
                  <a:lnTo>
                    <a:pt x="148487" y="83289"/>
                  </a:lnTo>
                  <a:lnTo>
                    <a:pt x="148487" y="77205"/>
                  </a:lnTo>
                  <a:close/>
                  <a:moveTo>
                    <a:pt x="161619" y="77205"/>
                  </a:moveTo>
                  <a:lnTo>
                    <a:pt x="161619" y="83289"/>
                  </a:lnTo>
                  <a:lnTo>
                    <a:pt x="155231" y="83289"/>
                  </a:lnTo>
                  <a:lnTo>
                    <a:pt x="155231" y="77205"/>
                  </a:lnTo>
                  <a:close/>
                  <a:moveTo>
                    <a:pt x="168363" y="77205"/>
                  </a:moveTo>
                  <a:lnTo>
                    <a:pt x="168363" y="83289"/>
                  </a:lnTo>
                  <a:lnTo>
                    <a:pt x="161958" y="83289"/>
                  </a:lnTo>
                  <a:lnTo>
                    <a:pt x="161958" y="77205"/>
                  </a:lnTo>
                  <a:close/>
                  <a:moveTo>
                    <a:pt x="175090" y="77205"/>
                  </a:moveTo>
                  <a:lnTo>
                    <a:pt x="175090" y="83289"/>
                  </a:lnTo>
                  <a:lnTo>
                    <a:pt x="168702" y="83289"/>
                  </a:lnTo>
                  <a:lnTo>
                    <a:pt x="168702" y="77205"/>
                  </a:lnTo>
                  <a:close/>
                  <a:moveTo>
                    <a:pt x="181834" y="77205"/>
                  </a:moveTo>
                  <a:lnTo>
                    <a:pt x="181834" y="83289"/>
                  </a:lnTo>
                  <a:lnTo>
                    <a:pt x="175429" y="83289"/>
                  </a:lnTo>
                  <a:lnTo>
                    <a:pt x="175429" y="77205"/>
                  </a:lnTo>
                  <a:close/>
                  <a:moveTo>
                    <a:pt x="188561" y="77205"/>
                  </a:moveTo>
                  <a:lnTo>
                    <a:pt x="188561" y="83289"/>
                  </a:lnTo>
                  <a:lnTo>
                    <a:pt x="182173" y="83289"/>
                  </a:lnTo>
                  <a:lnTo>
                    <a:pt x="182173" y="77205"/>
                  </a:lnTo>
                  <a:close/>
                  <a:moveTo>
                    <a:pt x="195288" y="77205"/>
                  </a:moveTo>
                  <a:lnTo>
                    <a:pt x="195288" y="83289"/>
                  </a:lnTo>
                  <a:lnTo>
                    <a:pt x="188900" y="83289"/>
                  </a:lnTo>
                  <a:lnTo>
                    <a:pt x="188900" y="77205"/>
                  </a:lnTo>
                  <a:close/>
                  <a:moveTo>
                    <a:pt x="202032" y="77205"/>
                  </a:moveTo>
                  <a:lnTo>
                    <a:pt x="202032" y="83289"/>
                  </a:lnTo>
                  <a:lnTo>
                    <a:pt x="195627" y="83289"/>
                  </a:lnTo>
                  <a:lnTo>
                    <a:pt x="195627" y="77205"/>
                  </a:lnTo>
                  <a:close/>
                  <a:moveTo>
                    <a:pt x="208759" y="77205"/>
                  </a:moveTo>
                  <a:lnTo>
                    <a:pt x="208759" y="83289"/>
                  </a:lnTo>
                  <a:lnTo>
                    <a:pt x="202371" y="83289"/>
                  </a:lnTo>
                  <a:lnTo>
                    <a:pt x="202371" y="77205"/>
                  </a:lnTo>
                  <a:close/>
                  <a:moveTo>
                    <a:pt x="215504" y="77205"/>
                  </a:moveTo>
                  <a:lnTo>
                    <a:pt x="215504" y="83289"/>
                  </a:lnTo>
                  <a:lnTo>
                    <a:pt x="209098" y="83289"/>
                  </a:lnTo>
                  <a:lnTo>
                    <a:pt x="209098" y="77205"/>
                  </a:lnTo>
                  <a:close/>
                  <a:moveTo>
                    <a:pt x="222230" y="77205"/>
                  </a:moveTo>
                  <a:lnTo>
                    <a:pt x="222230" y="83289"/>
                  </a:lnTo>
                  <a:lnTo>
                    <a:pt x="215843" y="83289"/>
                  </a:lnTo>
                  <a:lnTo>
                    <a:pt x="215843" y="77205"/>
                  </a:lnTo>
                  <a:close/>
                  <a:moveTo>
                    <a:pt x="228975" y="77205"/>
                  </a:moveTo>
                  <a:lnTo>
                    <a:pt x="228975" y="83289"/>
                  </a:lnTo>
                  <a:lnTo>
                    <a:pt x="222569" y="83289"/>
                  </a:lnTo>
                  <a:lnTo>
                    <a:pt x="222569" y="77205"/>
                  </a:lnTo>
                  <a:close/>
                  <a:moveTo>
                    <a:pt x="235701" y="77205"/>
                  </a:moveTo>
                  <a:lnTo>
                    <a:pt x="235701" y="83289"/>
                  </a:lnTo>
                  <a:lnTo>
                    <a:pt x="229296" y="83289"/>
                  </a:lnTo>
                  <a:lnTo>
                    <a:pt x="229296" y="77205"/>
                  </a:lnTo>
                  <a:close/>
                  <a:moveTo>
                    <a:pt x="242428" y="77205"/>
                  </a:moveTo>
                  <a:lnTo>
                    <a:pt x="242428" y="83289"/>
                  </a:lnTo>
                  <a:lnTo>
                    <a:pt x="236040" y="83289"/>
                  </a:lnTo>
                  <a:lnTo>
                    <a:pt x="236040" y="77205"/>
                  </a:lnTo>
                  <a:close/>
                  <a:moveTo>
                    <a:pt x="249173" y="77205"/>
                  </a:moveTo>
                  <a:lnTo>
                    <a:pt x="249173" y="83289"/>
                  </a:lnTo>
                  <a:lnTo>
                    <a:pt x="242767" y="83289"/>
                  </a:lnTo>
                  <a:lnTo>
                    <a:pt x="242767" y="77205"/>
                  </a:lnTo>
                  <a:close/>
                  <a:moveTo>
                    <a:pt x="255899" y="77205"/>
                  </a:moveTo>
                  <a:lnTo>
                    <a:pt x="255899" y="83289"/>
                  </a:lnTo>
                  <a:lnTo>
                    <a:pt x="249512" y="83289"/>
                  </a:lnTo>
                  <a:lnTo>
                    <a:pt x="249512" y="77205"/>
                  </a:lnTo>
                  <a:close/>
                  <a:moveTo>
                    <a:pt x="262644" y="77205"/>
                  </a:moveTo>
                  <a:lnTo>
                    <a:pt x="262644" y="83289"/>
                  </a:lnTo>
                  <a:lnTo>
                    <a:pt x="256238" y="83289"/>
                  </a:lnTo>
                  <a:lnTo>
                    <a:pt x="256238" y="77205"/>
                  </a:lnTo>
                  <a:close/>
                  <a:moveTo>
                    <a:pt x="269370" y="77205"/>
                  </a:moveTo>
                  <a:lnTo>
                    <a:pt x="269370" y="83289"/>
                  </a:lnTo>
                  <a:lnTo>
                    <a:pt x="262983" y="83289"/>
                  </a:lnTo>
                  <a:lnTo>
                    <a:pt x="262983" y="77205"/>
                  </a:lnTo>
                  <a:close/>
                  <a:moveTo>
                    <a:pt x="276115" y="77205"/>
                  </a:moveTo>
                  <a:lnTo>
                    <a:pt x="276115" y="83289"/>
                  </a:lnTo>
                  <a:lnTo>
                    <a:pt x="269709" y="83289"/>
                  </a:lnTo>
                  <a:lnTo>
                    <a:pt x="269709" y="77205"/>
                  </a:lnTo>
                  <a:close/>
                  <a:moveTo>
                    <a:pt x="282842" y="77205"/>
                  </a:moveTo>
                  <a:lnTo>
                    <a:pt x="282842" y="83289"/>
                  </a:lnTo>
                  <a:lnTo>
                    <a:pt x="276436" y="83289"/>
                  </a:lnTo>
                  <a:lnTo>
                    <a:pt x="276436" y="77205"/>
                  </a:lnTo>
                  <a:close/>
                  <a:moveTo>
                    <a:pt x="6745" y="83611"/>
                  </a:moveTo>
                  <a:lnTo>
                    <a:pt x="6745" y="89695"/>
                  </a:lnTo>
                  <a:lnTo>
                    <a:pt x="339" y="89695"/>
                  </a:lnTo>
                  <a:lnTo>
                    <a:pt x="339" y="83611"/>
                  </a:lnTo>
                  <a:close/>
                  <a:moveTo>
                    <a:pt x="13471" y="83611"/>
                  </a:moveTo>
                  <a:lnTo>
                    <a:pt x="13471" y="89695"/>
                  </a:lnTo>
                  <a:lnTo>
                    <a:pt x="7066" y="89695"/>
                  </a:lnTo>
                  <a:lnTo>
                    <a:pt x="7066" y="83611"/>
                  </a:lnTo>
                  <a:close/>
                  <a:moveTo>
                    <a:pt x="20198" y="83611"/>
                  </a:moveTo>
                  <a:lnTo>
                    <a:pt x="20198" y="89695"/>
                  </a:lnTo>
                  <a:lnTo>
                    <a:pt x="13810" y="89695"/>
                  </a:lnTo>
                  <a:lnTo>
                    <a:pt x="13810" y="83611"/>
                  </a:lnTo>
                  <a:close/>
                  <a:moveTo>
                    <a:pt x="26942" y="83611"/>
                  </a:moveTo>
                  <a:lnTo>
                    <a:pt x="26942" y="89695"/>
                  </a:lnTo>
                  <a:lnTo>
                    <a:pt x="20537" y="89695"/>
                  </a:lnTo>
                  <a:lnTo>
                    <a:pt x="20537" y="83611"/>
                  </a:lnTo>
                  <a:close/>
                  <a:moveTo>
                    <a:pt x="33669" y="83611"/>
                  </a:moveTo>
                  <a:lnTo>
                    <a:pt x="33669" y="89695"/>
                  </a:lnTo>
                  <a:lnTo>
                    <a:pt x="27281" y="89695"/>
                  </a:lnTo>
                  <a:lnTo>
                    <a:pt x="27281" y="83611"/>
                  </a:lnTo>
                  <a:close/>
                  <a:moveTo>
                    <a:pt x="40414" y="83611"/>
                  </a:moveTo>
                  <a:lnTo>
                    <a:pt x="40414" y="89695"/>
                  </a:lnTo>
                  <a:lnTo>
                    <a:pt x="34008" y="89695"/>
                  </a:lnTo>
                  <a:lnTo>
                    <a:pt x="34008" y="83611"/>
                  </a:lnTo>
                  <a:close/>
                  <a:moveTo>
                    <a:pt x="47140" y="83611"/>
                  </a:moveTo>
                  <a:lnTo>
                    <a:pt x="47140" y="89695"/>
                  </a:lnTo>
                  <a:lnTo>
                    <a:pt x="40753" y="89695"/>
                  </a:lnTo>
                  <a:lnTo>
                    <a:pt x="40753" y="83611"/>
                  </a:lnTo>
                  <a:close/>
                  <a:moveTo>
                    <a:pt x="53885" y="83611"/>
                  </a:moveTo>
                  <a:lnTo>
                    <a:pt x="53885" y="89695"/>
                  </a:lnTo>
                  <a:lnTo>
                    <a:pt x="47479" y="89695"/>
                  </a:lnTo>
                  <a:lnTo>
                    <a:pt x="47479" y="83611"/>
                  </a:lnTo>
                  <a:close/>
                  <a:moveTo>
                    <a:pt x="60611" y="83611"/>
                  </a:moveTo>
                  <a:lnTo>
                    <a:pt x="60611" y="89695"/>
                  </a:lnTo>
                  <a:lnTo>
                    <a:pt x="54206" y="89695"/>
                  </a:lnTo>
                  <a:lnTo>
                    <a:pt x="54206" y="83611"/>
                  </a:lnTo>
                  <a:close/>
                  <a:moveTo>
                    <a:pt x="67338" y="83611"/>
                  </a:moveTo>
                  <a:lnTo>
                    <a:pt x="67338" y="89695"/>
                  </a:lnTo>
                  <a:lnTo>
                    <a:pt x="60950" y="89695"/>
                  </a:lnTo>
                  <a:lnTo>
                    <a:pt x="60950" y="83611"/>
                  </a:lnTo>
                  <a:close/>
                  <a:moveTo>
                    <a:pt x="74083" y="83611"/>
                  </a:moveTo>
                  <a:lnTo>
                    <a:pt x="74083" y="89695"/>
                  </a:lnTo>
                  <a:lnTo>
                    <a:pt x="67677" y="89695"/>
                  </a:lnTo>
                  <a:lnTo>
                    <a:pt x="67677" y="83611"/>
                  </a:lnTo>
                  <a:close/>
                  <a:moveTo>
                    <a:pt x="80809" y="83611"/>
                  </a:moveTo>
                  <a:lnTo>
                    <a:pt x="80809" y="89695"/>
                  </a:lnTo>
                  <a:lnTo>
                    <a:pt x="74422" y="89695"/>
                  </a:lnTo>
                  <a:lnTo>
                    <a:pt x="74422" y="83611"/>
                  </a:lnTo>
                  <a:close/>
                  <a:moveTo>
                    <a:pt x="87554" y="83611"/>
                  </a:moveTo>
                  <a:lnTo>
                    <a:pt x="87554" y="89695"/>
                  </a:lnTo>
                  <a:lnTo>
                    <a:pt x="81148" y="89695"/>
                  </a:lnTo>
                  <a:lnTo>
                    <a:pt x="81148" y="83611"/>
                  </a:lnTo>
                  <a:close/>
                  <a:moveTo>
                    <a:pt x="94281" y="83611"/>
                  </a:moveTo>
                  <a:lnTo>
                    <a:pt x="94281" y="89695"/>
                  </a:lnTo>
                  <a:lnTo>
                    <a:pt x="87893" y="89695"/>
                  </a:lnTo>
                  <a:lnTo>
                    <a:pt x="87893" y="83611"/>
                  </a:lnTo>
                  <a:close/>
                  <a:moveTo>
                    <a:pt x="101007" y="83611"/>
                  </a:moveTo>
                  <a:lnTo>
                    <a:pt x="101007" y="89695"/>
                  </a:lnTo>
                  <a:lnTo>
                    <a:pt x="94620" y="89695"/>
                  </a:lnTo>
                  <a:lnTo>
                    <a:pt x="94620" y="83611"/>
                  </a:lnTo>
                  <a:close/>
                  <a:moveTo>
                    <a:pt x="107752" y="83611"/>
                  </a:moveTo>
                  <a:lnTo>
                    <a:pt x="107752" y="89695"/>
                  </a:lnTo>
                  <a:lnTo>
                    <a:pt x="101346" y="89695"/>
                  </a:lnTo>
                  <a:lnTo>
                    <a:pt x="101346" y="83611"/>
                  </a:lnTo>
                  <a:close/>
                  <a:moveTo>
                    <a:pt x="114478" y="83611"/>
                  </a:moveTo>
                  <a:lnTo>
                    <a:pt x="114478" y="89695"/>
                  </a:lnTo>
                  <a:lnTo>
                    <a:pt x="108091" y="89695"/>
                  </a:lnTo>
                  <a:lnTo>
                    <a:pt x="108091" y="83611"/>
                  </a:lnTo>
                  <a:close/>
                  <a:moveTo>
                    <a:pt x="121223" y="83611"/>
                  </a:moveTo>
                  <a:lnTo>
                    <a:pt x="121223" y="89695"/>
                  </a:lnTo>
                  <a:lnTo>
                    <a:pt x="114817" y="89695"/>
                  </a:lnTo>
                  <a:lnTo>
                    <a:pt x="114817" y="83611"/>
                  </a:lnTo>
                  <a:close/>
                  <a:moveTo>
                    <a:pt x="127950" y="83611"/>
                  </a:moveTo>
                  <a:lnTo>
                    <a:pt x="127950" y="89695"/>
                  </a:lnTo>
                  <a:lnTo>
                    <a:pt x="121562" y="89695"/>
                  </a:lnTo>
                  <a:lnTo>
                    <a:pt x="121562" y="83611"/>
                  </a:lnTo>
                  <a:close/>
                  <a:moveTo>
                    <a:pt x="134694" y="83611"/>
                  </a:moveTo>
                  <a:lnTo>
                    <a:pt x="134694" y="89695"/>
                  </a:lnTo>
                  <a:lnTo>
                    <a:pt x="128289" y="89695"/>
                  </a:lnTo>
                  <a:lnTo>
                    <a:pt x="128289" y="83611"/>
                  </a:lnTo>
                  <a:close/>
                  <a:moveTo>
                    <a:pt x="141421" y="83611"/>
                  </a:moveTo>
                  <a:lnTo>
                    <a:pt x="141421" y="89695"/>
                  </a:lnTo>
                  <a:lnTo>
                    <a:pt x="135033" y="89695"/>
                  </a:lnTo>
                  <a:lnTo>
                    <a:pt x="135033" y="83611"/>
                  </a:lnTo>
                  <a:close/>
                  <a:moveTo>
                    <a:pt x="148148" y="83611"/>
                  </a:moveTo>
                  <a:lnTo>
                    <a:pt x="148148" y="89695"/>
                  </a:lnTo>
                  <a:lnTo>
                    <a:pt x="141760" y="89695"/>
                  </a:lnTo>
                  <a:lnTo>
                    <a:pt x="141760" y="83611"/>
                  </a:lnTo>
                  <a:close/>
                  <a:moveTo>
                    <a:pt x="154892" y="83611"/>
                  </a:moveTo>
                  <a:lnTo>
                    <a:pt x="154892" y="89695"/>
                  </a:lnTo>
                  <a:lnTo>
                    <a:pt x="148487" y="89695"/>
                  </a:lnTo>
                  <a:lnTo>
                    <a:pt x="148487" y="83611"/>
                  </a:lnTo>
                  <a:close/>
                  <a:moveTo>
                    <a:pt x="161619" y="83611"/>
                  </a:moveTo>
                  <a:lnTo>
                    <a:pt x="161619" y="89695"/>
                  </a:lnTo>
                  <a:lnTo>
                    <a:pt x="155231" y="89695"/>
                  </a:lnTo>
                  <a:lnTo>
                    <a:pt x="155231" y="83611"/>
                  </a:lnTo>
                  <a:close/>
                  <a:moveTo>
                    <a:pt x="168363" y="83611"/>
                  </a:moveTo>
                  <a:lnTo>
                    <a:pt x="168363" y="89695"/>
                  </a:lnTo>
                  <a:lnTo>
                    <a:pt x="161958" y="89695"/>
                  </a:lnTo>
                  <a:lnTo>
                    <a:pt x="161958" y="83611"/>
                  </a:lnTo>
                  <a:close/>
                  <a:moveTo>
                    <a:pt x="175090" y="83611"/>
                  </a:moveTo>
                  <a:lnTo>
                    <a:pt x="175090" y="89695"/>
                  </a:lnTo>
                  <a:lnTo>
                    <a:pt x="168702" y="89695"/>
                  </a:lnTo>
                  <a:lnTo>
                    <a:pt x="168702" y="83611"/>
                  </a:lnTo>
                  <a:close/>
                  <a:moveTo>
                    <a:pt x="181834" y="83611"/>
                  </a:moveTo>
                  <a:lnTo>
                    <a:pt x="181834" y="89695"/>
                  </a:lnTo>
                  <a:lnTo>
                    <a:pt x="175429" y="89695"/>
                  </a:lnTo>
                  <a:lnTo>
                    <a:pt x="175429" y="83611"/>
                  </a:lnTo>
                  <a:close/>
                  <a:moveTo>
                    <a:pt x="188561" y="83611"/>
                  </a:moveTo>
                  <a:lnTo>
                    <a:pt x="188561" y="89695"/>
                  </a:lnTo>
                  <a:lnTo>
                    <a:pt x="182173" y="89695"/>
                  </a:lnTo>
                  <a:lnTo>
                    <a:pt x="182173" y="83611"/>
                  </a:lnTo>
                  <a:close/>
                  <a:moveTo>
                    <a:pt x="195288" y="83611"/>
                  </a:moveTo>
                  <a:lnTo>
                    <a:pt x="195288" y="89695"/>
                  </a:lnTo>
                  <a:lnTo>
                    <a:pt x="188900" y="89695"/>
                  </a:lnTo>
                  <a:lnTo>
                    <a:pt x="188900" y="83611"/>
                  </a:lnTo>
                  <a:close/>
                  <a:moveTo>
                    <a:pt x="202032" y="83611"/>
                  </a:moveTo>
                  <a:lnTo>
                    <a:pt x="202032" y="89695"/>
                  </a:lnTo>
                  <a:lnTo>
                    <a:pt x="195627" y="89695"/>
                  </a:lnTo>
                  <a:lnTo>
                    <a:pt x="195627" y="83611"/>
                  </a:lnTo>
                  <a:close/>
                  <a:moveTo>
                    <a:pt x="208759" y="83611"/>
                  </a:moveTo>
                  <a:lnTo>
                    <a:pt x="208759" y="89695"/>
                  </a:lnTo>
                  <a:lnTo>
                    <a:pt x="202371" y="89695"/>
                  </a:lnTo>
                  <a:lnTo>
                    <a:pt x="202371" y="83611"/>
                  </a:lnTo>
                  <a:close/>
                  <a:moveTo>
                    <a:pt x="215504" y="83611"/>
                  </a:moveTo>
                  <a:lnTo>
                    <a:pt x="215504" y="89695"/>
                  </a:lnTo>
                  <a:lnTo>
                    <a:pt x="209098" y="89695"/>
                  </a:lnTo>
                  <a:lnTo>
                    <a:pt x="209098" y="83611"/>
                  </a:lnTo>
                  <a:close/>
                  <a:moveTo>
                    <a:pt x="222230" y="83611"/>
                  </a:moveTo>
                  <a:lnTo>
                    <a:pt x="222230" y="89695"/>
                  </a:lnTo>
                  <a:lnTo>
                    <a:pt x="215843" y="89695"/>
                  </a:lnTo>
                  <a:lnTo>
                    <a:pt x="215843" y="83611"/>
                  </a:lnTo>
                  <a:close/>
                  <a:moveTo>
                    <a:pt x="228975" y="83611"/>
                  </a:moveTo>
                  <a:lnTo>
                    <a:pt x="228975" y="89695"/>
                  </a:lnTo>
                  <a:lnTo>
                    <a:pt x="222569" y="89695"/>
                  </a:lnTo>
                  <a:lnTo>
                    <a:pt x="222569" y="83611"/>
                  </a:lnTo>
                  <a:close/>
                  <a:moveTo>
                    <a:pt x="235701" y="83611"/>
                  </a:moveTo>
                  <a:lnTo>
                    <a:pt x="235701" y="89695"/>
                  </a:lnTo>
                  <a:lnTo>
                    <a:pt x="229296" y="89695"/>
                  </a:lnTo>
                  <a:lnTo>
                    <a:pt x="229296" y="83611"/>
                  </a:lnTo>
                  <a:close/>
                  <a:moveTo>
                    <a:pt x="242428" y="83611"/>
                  </a:moveTo>
                  <a:lnTo>
                    <a:pt x="242428" y="89695"/>
                  </a:lnTo>
                  <a:lnTo>
                    <a:pt x="236040" y="89695"/>
                  </a:lnTo>
                  <a:lnTo>
                    <a:pt x="236040" y="83611"/>
                  </a:lnTo>
                  <a:close/>
                  <a:moveTo>
                    <a:pt x="249173" y="83611"/>
                  </a:moveTo>
                  <a:lnTo>
                    <a:pt x="249173" y="89695"/>
                  </a:lnTo>
                  <a:lnTo>
                    <a:pt x="242767" y="89695"/>
                  </a:lnTo>
                  <a:lnTo>
                    <a:pt x="242767" y="83611"/>
                  </a:lnTo>
                  <a:close/>
                  <a:moveTo>
                    <a:pt x="255899" y="83611"/>
                  </a:moveTo>
                  <a:lnTo>
                    <a:pt x="255899" y="89695"/>
                  </a:lnTo>
                  <a:lnTo>
                    <a:pt x="249512" y="89695"/>
                  </a:lnTo>
                  <a:lnTo>
                    <a:pt x="249512" y="83611"/>
                  </a:lnTo>
                  <a:close/>
                  <a:moveTo>
                    <a:pt x="262644" y="83611"/>
                  </a:moveTo>
                  <a:lnTo>
                    <a:pt x="262644" y="89695"/>
                  </a:lnTo>
                  <a:lnTo>
                    <a:pt x="256238" y="89695"/>
                  </a:lnTo>
                  <a:lnTo>
                    <a:pt x="256238" y="83611"/>
                  </a:lnTo>
                  <a:close/>
                  <a:moveTo>
                    <a:pt x="269370" y="83611"/>
                  </a:moveTo>
                  <a:lnTo>
                    <a:pt x="269370" y="89695"/>
                  </a:lnTo>
                  <a:lnTo>
                    <a:pt x="262983" y="89695"/>
                  </a:lnTo>
                  <a:lnTo>
                    <a:pt x="262983" y="83611"/>
                  </a:lnTo>
                  <a:close/>
                  <a:moveTo>
                    <a:pt x="276115" y="83611"/>
                  </a:moveTo>
                  <a:lnTo>
                    <a:pt x="276115" y="89695"/>
                  </a:lnTo>
                  <a:lnTo>
                    <a:pt x="269709" y="89695"/>
                  </a:lnTo>
                  <a:lnTo>
                    <a:pt x="269709" y="83611"/>
                  </a:lnTo>
                  <a:close/>
                  <a:moveTo>
                    <a:pt x="282842" y="83611"/>
                  </a:moveTo>
                  <a:lnTo>
                    <a:pt x="282842" y="89695"/>
                  </a:lnTo>
                  <a:lnTo>
                    <a:pt x="276436" y="89695"/>
                  </a:lnTo>
                  <a:lnTo>
                    <a:pt x="276436" y="83611"/>
                  </a:lnTo>
                  <a:close/>
                  <a:moveTo>
                    <a:pt x="6745" y="90016"/>
                  </a:moveTo>
                  <a:lnTo>
                    <a:pt x="6745" y="96100"/>
                  </a:lnTo>
                  <a:lnTo>
                    <a:pt x="339" y="96100"/>
                  </a:lnTo>
                  <a:lnTo>
                    <a:pt x="339" y="90016"/>
                  </a:lnTo>
                  <a:close/>
                  <a:moveTo>
                    <a:pt x="13471" y="90016"/>
                  </a:moveTo>
                  <a:lnTo>
                    <a:pt x="13471" y="96100"/>
                  </a:lnTo>
                  <a:lnTo>
                    <a:pt x="7066" y="96100"/>
                  </a:lnTo>
                  <a:lnTo>
                    <a:pt x="7066" y="90016"/>
                  </a:lnTo>
                  <a:close/>
                  <a:moveTo>
                    <a:pt x="20198" y="90016"/>
                  </a:moveTo>
                  <a:lnTo>
                    <a:pt x="20198" y="96100"/>
                  </a:lnTo>
                  <a:lnTo>
                    <a:pt x="13810" y="96100"/>
                  </a:lnTo>
                  <a:lnTo>
                    <a:pt x="13810" y="90016"/>
                  </a:lnTo>
                  <a:close/>
                  <a:moveTo>
                    <a:pt x="26942" y="90016"/>
                  </a:moveTo>
                  <a:lnTo>
                    <a:pt x="26942" y="96100"/>
                  </a:lnTo>
                  <a:lnTo>
                    <a:pt x="20537" y="96100"/>
                  </a:lnTo>
                  <a:lnTo>
                    <a:pt x="20537" y="90016"/>
                  </a:lnTo>
                  <a:close/>
                  <a:moveTo>
                    <a:pt x="33669" y="90016"/>
                  </a:moveTo>
                  <a:lnTo>
                    <a:pt x="33669" y="96100"/>
                  </a:lnTo>
                  <a:lnTo>
                    <a:pt x="27281" y="96100"/>
                  </a:lnTo>
                  <a:lnTo>
                    <a:pt x="27281" y="90016"/>
                  </a:lnTo>
                  <a:close/>
                  <a:moveTo>
                    <a:pt x="40414" y="90016"/>
                  </a:moveTo>
                  <a:lnTo>
                    <a:pt x="40414" y="96100"/>
                  </a:lnTo>
                  <a:lnTo>
                    <a:pt x="34008" y="96100"/>
                  </a:lnTo>
                  <a:lnTo>
                    <a:pt x="34008" y="90016"/>
                  </a:lnTo>
                  <a:close/>
                  <a:moveTo>
                    <a:pt x="47140" y="90016"/>
                  </a:moveTo>
                  <a:lnTo>
                    <a:pt x="47140" y="96100"/>
                  </a:lnTo>
                  <a:lnTo>
                    <a:pt x="40753" y="96100"/>
                  </a:lnTo>
                  <a:lnTo>
                    <a:pt x="40753" y="90016"/>
                  </a:lnTo>
                  <a:close/>
                  <a:moveTo>
                    <a:pt x="53885" y="90016"/>
                  </a:moveTo>
                  <a:lnTo>
                    <a:pt x="53885" y="96100"/>
                  </a:lnTo>
                  <a:lnTo>
                    <a:pt x="47479" y="96100"/>
                  </a:lnTo>
                  <a:lnTo>
                    <a:pt x="47479" y="90016"/>
                  </a:lnTo>
                  <a:close/>
                  <a:moveTo>
                    <a:pt x="60611" y="90016"/>
                  </a:moveTo>
                  <a:lnTo>
                    <a:pt x="60611" y="96100"/>
                  </a:lnTo>
                  <a:lnTo>
                    <a:pt x="54206" y="96100"/>
                  </a:lnTo>
                  <a:lnTo>
                    <a:pt x="54206" y="90016"/>
                  </a:lnTo>
                  <a:close/>
                  <a:moveTo>
                    <a:pt x="67338" y="90016"/>
                  </a:moveTo>
                  <a:lnTo>
                    <a:pt x="67338" y="96100"/>
                  </a:lnTo>
                  <a:lnTo>
                    <a:pt x="60950" y="96100"/>
                  </a:lnTo>
                  <a:lnTo>
                    <a:pt x="60950" y="90016"/>
                  </a:lnTo>
                  <a:close/>
                  <a:moveTo>
                    <a:pt x="74083" y="90016"/>
                  </a:moveTo>
                  <a:lnTo>
                    <a:pt x="74083" y="96100"/>
                  </a:lnTo>
                  <a:lnTo>
                    <a:pt x="67677" y="96100"/>
                  </a:lnTo>
                  <a:lnTo>
                    <a:pt x="67677" y="90016"/>
                  </a:lnTo>
                  <a:close/>
                  <a:moveTo>
                    <a:pt x="80809" y="90016"/>
                  </a:moveTo>
                  <a:lnTo>
                    <a:pt x="80809" y="96100"/>
                  </a:lnTo>
                  <a:lnTo>
                    <a:pt x="74422" y="96100"/>
                  </a:lnTo>
                  <a:lnTo>
                    <a:pt x="74422" y="90016"/>
                  </a:lnTo>
                  <a:close/>
                  <a:moveTo>
                    <a:pt x="87554" y="90016"/>
                  </a:moveTo>
                  <a:lnTo>
                    <a:pt x="87554" y="96100"/>
                  </a:lnTo>
                  <a:lnTo>
                    <a:pt x="81148" y="96100"/>
                  </a:lnTo>
                  <a:lnTo>
                    <a:pt x="81148" y="90016"/>
                  </a:lnTo>
                  <a:close/>
                  <a:moveTo>
                    <a:pt x="94281" y="90016"/>
                  </a:moveTo>
                  <a:lnTo>
                    <a:pt x="94281" y="96100"/>
                  </a:lnTo>
                  <a:lnTo>
                    <a:pt x="87893" y="96100"/>
                  </a:lnTo>
                  <a:lnTo>
                    <a:pt x="87893" y="90016"/>
                  </a:lnTo>
                  <a:close/>
                  <a:moveTo>
                    <a:pt x="101007" y="90016"/>
                  </a:moveTo>
                  <a:lnTo>
                    <a:pt x="101007" y="96100"/>
                  </a:lnTo>
                  <a:lnTo>
                    <a:pt x="94620" y="96100"/>
                  </a:lnTo>
                  <a:lnTo>
                    <a:pt x="94620" y="90016"/>
                  </a:lnTo>
                  <a:close/>
                  <a:moveTo>
                    <a:pt x="107752" y="90016"/>
                  </a:moveTo>
                  <a:lnTo>
                    <a:pt x="107752" y="96100"/>
                  </a:lnTo>
                  <a:lnTo>
                    <a:pt x="101346" y="96100"/>
                  </a:lnTo>
                  <a:lnTo>
                    <a:pt x="101346" y="90016"/>
                  </a:lnTo>
                  <a:close/>
                  <a:moveTo>
                    <a:pt x="114478" y="90016"/>
                  </a:moveTo>
                  <a:lnTo>
                    <a:pt x="114478" y="96100"/>
                  </a:lnTo>
                  <a:lnTo>
                    <a:pt x="108091" y="96100"/>
                  </a:lnTo>
                  <a:lnTo>
                    <a:pt x="108091" y="90016"/>
                  </a:lnTo>
                  <a:close/>
                  <a:moveTo>
                    <a:pt x="121223" y="90016"/>
                  </a:moveTo>
                  <a:lnTo>
                    <a:pt x="121223" y="96100"/>
                  </a:lnTo>
                  <a:lnTo>
                    <a:pt x="114817" y="96100"/>
                  </a:lnTo>
                  <a:lnTo>
                    <a:pt x="114817" y="90016"/>
                  </a:lnTo>
                  <a:close/>
                  <a:moveTo>
                    <a:pt x="127950" y="90016"/>
                  </a:moveTo>
                  <a:lnTo>
                    <a:pt x="127950" y="96100"/>
                  </a:lnTo>
                  <a:lnTo>
                    <a:pt x="121562" y="96100"/>
                  </a:lnTo>
                  <a:lnTo>
                    <a:pt x="121562" y="90016"/>
                  </a:lnTo>
                  <a:close/>
                  <a:moveTo>
                    <a:pt x="134694" y="90016"/>
                  </a:moveTo>
                  <a:lnTo>
                    <a:pt x="134694" y="96100"/>
                  </a:lnTo>
                  <a:lnTo>
                    <a:pt x="128289" y="96100"/>
                  </a:lnTo>
                  <a:lnTo>
                    <a:pt x="128289" y="90016"/>
                  </a:lnTo>
                  <a:close/>
                  <a:moveTo>
                    <a:pt x="141421" y="90016"/>
                  </a:moveTo>
                  <a:lnTo>
                    <a:pt x="141421" y="96100"/>
                  </a:lnTo>
                  <a:lnTo>
                    <a:pt x="135033" y="96100"/>
                  </a:lnTo>
                  <a:lnTo>
                    <a:pt x="135033" y="90016"/>
                  </a:lnTo>
                  <a:close/>
                  <a:moveTo>
                    <a:pt x="148148" y="90016"/>
                  </a:moveTo>
                  <a:lnTo>
                    <a:pt x="148148" y="96100"/>
                  </a:lnTo>
                  <a:lnTo>
                    <a:pt x="141760" y="96100"/>
                  </a:lnTo>
                  <a:lnTo>
                    <a:pt x="141760" y="90016"/>
                  </a:lnTo>
                  <a:close/>
                  <a:moveTo>
                    <a:pt x="154892" y="90016"/>
                  </a:moveTo>
                  <a:lnTo>
                    <a:pt x="154892" y="96100"/>
                  </a:lnTo>
                  <a:lnTo>
                    <a:pt x="148487" y="96100"/>
                  </a:lnTo>
                  <a:lnTo>
                    <a:pt x="148487" y="90016"/>
                  </a:lnTo>
                  <a:close/>
                  <a:moveTo>
                    <a:pt x="161619" y="90016"/>
                  </a:moveTo>
                  <a:lnTo>
                    <a:pt x="161619" y="96100"/>
                  </a:lnTo>
                  <a:lnTo>
                    <a:pt x="155231" y="96100"/>
                  </a:lnTo>
                  <a:lnTo>
                    <a:pt x="155231" y="90016"/>
                  </a:lnTo>
                  <a:close/>
                  <a:moveTo>
                    <a:pt x="168363" y="90016"/>
                  </a:moveTo>
                  <a:lnTo>
                    <a:pt x="168363" y="96100"/>
                  </a:lnTo>
                  <a:lnTo>
                    <a:pt x="161958" y="96100"/>
                  </a:lnTo>
                  <a:lnTo>
                    <a:pt x="161958" y="90016"/>
                  </a:lnTo>
                  <a:close/>
                  <a:moveTo>
                    <a:pt x="175090" y="90016"/>
                  </a:moveTo>
                  <a:lnTo>
                    <a:pt x="175090" y="96100"/>
                  </a:lnTo>
                  <a:lnTo>
                    <a:pt x="168702" y="96100"/>
                  </a:lnTo>
                  <a:lnTo>
                    <a:pt x="168702" y="90016"/>
                  </a:lnTo>
                  <a:close/>
                  <a:moveTo>
                    <a:pt x="181834" y="90016"/>
                  </a:moveTo>
                  <a:lnTo>
                    <a:pt x="181834" y="96100"/>
                  </a:lnTo>
                  <a:lnTo>
                    <a:pt x="175429" y="96100"/>
                  </a:lnTo>
                  <a:lnTo>
                    <a:pt x="175429" y="90016"/>
                  </a:lnTo>
                  <a:close/>
                  <a:moveTo>
                    <a:pt x="188561" y="90016"/>
                  </a:moveTo>
                  <a:lnTo>
                    <a:pt x="188561" y="96100"/>
                  </a:lnTo>
                  <a:lnTo>
                    <a:pt x="182173" y="96100"/>
                  </a:lnTo>
                  <a:lnTo>
                    <a:pt x="182173" y="90016"/>
                  </a:lnTo>
                  <a:close/>
                  <a:moveTo>
                    <a:pt x="195288" y="90016"/>
                  </a:moveTo>
                  <a:lnTo>
                    <a:pt x="195288" y="96100"/>
                  </a:lnTo>
                  <a:lnTo>
                    <a:pt x="188900" y="96100"/>
                  </a:lnTo>
                  <a:lnTo>
                    <a:pt x="188900" y="90016"/>
                  </a:lnTo>
                  <a:close/>
                  <a:moveTo>
                    <a:pt x="202032" y="90016"/>
                  </a:moveTo>
                  <a:lnTo>
                    <a:pt x="202032" y="96100"/>
                  </a:lnTo>
                  <a:lnTo>
                    <a:pt x="195627" y="96100"/>
                  </a:lnTo>
                  <a:lnTo>
                    <a:pt x="195627" y="90016"/>
                  </a:lnTo>
                  <a:close/>
                  <a:moveTo>
                    <a:pt x="208759" y="90016"/>
                  </a:moveTo>
                  <a:lnTo>
                    <a:pt x="208759" y="96100"/>
                  </a:lnTo>
                  <a:lnTo>
                    <a:pt x="202371" y="96100"/>
                  </a:lnTo>
                  <a:lnTo>
                    <a:pt x="202371" y="90016"/>
                  </a:lnTo>
                  <a:close/>
                  <a:moveTo>
                    <a:pt x="215504" y="90016"/>
                  </a:moveTo>
                  <a:lnTo>
                    <a:pt x="215504" y="96100"/>
                  </a:lnTo>
                  <a:lnTo>
                    <a:pt x="209098" y="96100"/>
                  </a:lnTo>
                  <a:lnTo>
                    <a:pt x="209098" y="90016"/>
                  </a:lnTo>
                  <a:close/>
                  <a:moveTo>
                    <a:pt x="222230" y="90016"/>
                  </a:moveTo>
                  <a:lnTo>
                    <a:pt x="222230" y="96100"/>
                  </a:lnTo>
                  <a:lnTo>
                    <a:pt x="215843" y="96100"/>
                  </a:lnTo>
                  <a:lnTo>
                    <a:pt x="215843" y="90016"/>
                  </a:lnTo>
                  <a:close/>
                  <a:moveTo>
                    <a:pt x="228975" y="90016"/>
                  </a:moveTo>
                  <a:lnTo>
                    <a:pt x="228975" y="96100"/>
                  </a:lnTo>
                  <a:lnTo>
                    <a:pt x="222569" y="96100"/>
                  </a:lnTo>
                  <a:lnTo>
                    <a:pt x="222569" y="90016"/>
                  </a:lnTo>
                  <a:close/>
                  <a:moveTo>
                    <a:pt x="235701" y="90016"/>
                  </a:moveTo>
                  <a:lnTo>
                    <a:pt x="235701" y="96100"/>
                  </a:lnTo>
                  <a:lnTo>
                    <a:pt x="229296" y="96100"/>
                  </a:lnTo>
                  <a:lnTo>
                    <a:pt x="229296" y="90016"/>
                  </a:lnTo>
                  <a:close/>
                  <a:moveTo>
                    <a:pt x="242428" y="90016"/>
                  </a:moveTo>
                  <a:lnTo>
                    <a:pt x="242428" y="96100"/>
                  </a:lnTo>
                  <a:lnTo>
                    <a:pt x="236040" y="96100"/>
                  </a:lnTo>
                  <a:lnTo>
                    <a:pt x="236040" y="90016"/>
                  </a:lnTo>
                  <a:close/>
                  <a:moveTo>
                    <a:pt x="249173" y="90016"/>
                  </a:moveTo>
                  <a:lnTo>
                    <a:pt x="249173" y="96100"/>
                  </a:lnTo>
                  <a:lnTo>
                    <a:pt x="242767" y="96100"/>
                  </a:lnTo>
                  <a:lnTo>
                    <a:pt x="242767" y="90016"/>
                  </a:lnTo>
                  <a:close/>
                  <a:moveTo>
                    <a:pt x="255899" y="90016"/>
                  </a:moveTo>
                  <a:lnTo>
                    <a:pt x="255899" y="96100"/>
                  </a:lnTo>
                  <a:lnTo>
                    <a:pt x="249512" y="96100"/>
                  </a:lnTo>
                  <a:lnTo>
                    <a:pt x="249512" y="90016"/>
                  </a:lnTo>
                  <a:close/>
                  <a:moveTo>
                    <a:pt x="262644" y="90016"/>
                  </a:moveTo>
                  <a:lnTo>
                    <a:pt x="262644" y="96100"/>
                  </a:lnTo>
                  <a:lnTo>
                    <a:pt x="256238" y="96100"/>
                  </a:lnTo>
                  <a:lnTo>
                    <a:pt x="256238" y="90016"/>
                  </a:lnTo>
                  <a:close/>
                  <a:moveTo>
                    <a:pt x="269370" y="90016"/>
                  </a:moveTo>
                  <a:lnTo>
                    <a:pt x="269370" y="96100"/>
                  </a:lnTo>
                  <a:lnTo>
                    <a:pt x="262983" y="96100"/>
                  </a:lnTo>
                  <a:lnTo>
                    <a:pt x="262983" y="90016"/>
                  </a:lnTo>
                  <a:close/>
                  <a:moveTo>
                    <a:pt x="276115" y="90016"/>
                  </a:moveTo>
                  <a:lnTo>
                    <a:pt x="276115" y="96100"/>
                  </a:lnTo>
                  <a:lnTo>
                    <a:pt x="269709" y="96100"/>
                  </a:lnTo>
                  <a:lnTo>
                    <a:pt x="269709" y="90016"/>
                  </a:lnTo>
                  <a:close/>
                  <a:moveTo>
                    <a:pt x="282842" y="90016"/>
                  </a:moveTo>
                  <a:lnTo>
                    <a:pt x="282842" y="96100"/>
                  </a:lnTo>
                  <a:lnTo>
                    <a:pt x="276436" y="96100"/>
                  </a:lnTo>
                  <a:lnTo>
                    <a:pt x="276436" y="90016"/>
                  </a:lnTo>
                  <a:close/>
                  <a:moveTo>
                    <a:pt x="6745" y="96422"/>
                  </a:moveTo>
                  <a:lnTo>
                    <a:pt x="6745" y="102524"/>
                  </a:lnTo>
                  <a:lnTo>
                    <a:pt x="339" y="102524"/>
                  </a:lnTo>
                  <a:lnTo>
                    <a:pt x="339" y="96422"/>
                  </a:lnTo>
                  <a:close/>
                  <a:moveTo>
                    <a:pt x="13471" y="96422"/>
                  </a:moveTo>
                  <a:lnTo>
                    <a:pt x="13471" y="102524"/>
                  </a:lnTo>
                  <a:lnTo>
                    <a:pt x="7066" y="102524"/>
                  </a:lnTo>
                  <a:lnTo>
                    <a:pt x="7066" y="96422"/>
                  </a:lnTo>
                  <a:close/>
                  <a:moveTo>
                    <a:pt x="20198" y="96422"/>
                  </a:moveTo>
                  <a:lnTo>
                    <a:pt x="20198" y="102524"/>
                  </a:lnTo>
                  <a:lnTo>
                    <a:pt x="13810" y="102524"/>
                  </a:lnTo>
                  <a:lnTo>
                    <a:pt x="13810" y="96422"/>
                  </a:lnTo>
                  <a:close/>
                  <a:moveTo>
                    <a:pt x="26942" y="96422"/>
                  </a:moveTo>
                  <a:lnTo>
                    <a:pt x="26942" y="102524"/>
                  </a:lnTo>
                  <a:lnTo>
                    <a:pt x="20537" y="102524"/>
                  </a:lnTo>
                  <a:lnTo>
                    <a:pt x="20537" y="96422"/>
                  </a:lnTo>
                  <a:close/>
                  <a:moveTo>
                    <a:pt x="33669" y="96422"/>
                  </a:moveTo>
                  <a:lnTo>
                    <a:pt x="33669" y="102524"/>
                  </a:lnTo>
                  <a:lnTo>
                    <a:pt x="27281" y="102524"/>
                  </a:lnTo>
                  <a:lnTo>
                    <a:pt x="27281" y="96422"/>
                  </a:lnTo>
                  <a:close/>
                  <a:moveTo>
                    <a:pt x="40414" y="96422"/>
                  </a:moveTo>
                  <a:lnTo>
                    <a:pt x="40414" y="102524"/>
                  </a:lnTo>
                  <a:lnTo>
                    <a:pt x="34008" y="102524"/>
                  </a:lnTo>
                  <a:lnTo>
                    <a:pt x="34008" y="96422"/>
                  </a:lnTo>
                  <a:close/>
                  <a:moveTo>
                    <a:pt x="47140" y="96422"/>
                  </a:moveTo>
                  <a:lnTo>
                    <a:pt x="47140" y="102524"/>
                  </a:lnTo>
                  <a:lnTo>
                    <a:pt x="40753" y="102524"/>
                  </a:lnTo>
                  <a:lnTo>
                    <a:pt x="40753" y="96422"/>
                  </a:lnTo>
                  <a:close/>
                  <a:moveTo>
                    <a:pt x="53885" y="96422"/>
                  </a:moveTo>
                  <a:lnTo>
                    <a:pt x="53885" y="102524"/>
                  </a:lnTo>
                  <a:lnTo>
                    <a:pt x="47479" y="102524"/>
                  </a:lnTo>
                  <a:lnTo>
                    <a:pt x="47479" y="96422"/>
                  </a:lnTo>
                  <a:close/>
                  <a:moveTo>
                    <a:pt x="60611" y="96422"/>
                  </a:moveTo>
                  <a:lnTo>
                    <a:pt x="60611" y="102524"/>
                  </a:lnTo>
                  <a:lnTo>
                    <a:pt x="54206" y="102524"/>
                  </a:lnTo>
                  <a:lnTo>
                    <a:pt x="54206" y="96422"/>
                  </a:lnTo>
                  <a:close/>
                  <a:moveTo>
                    <a:pt x="67338" y="96422"/>
                  </a:moveTo>
                  <a:lnTo>
                    <a:pt x="67338" y="102524"/>
                  </a:lnTo>
                  <a:lnTo>
                    <a:pt x="60950" y="102524"/>
                  </a:lnTo>
                  <a:lnTo>
                    <a:pt x="60950" y="96422"/>
                  </a:lnTo>
                  <a:close/>
                  <a:moveTo>
                    <a:pt x="74083" y="96422"/>
                  </a:moveTo>
                  <a:lnTo>
                    <a:pt x="74083" y="102524"/>
                  </a:lnTo>
                  <a:lnTo>
                    <a:pt x="67677" y="102524"/>
                  </a:lnTo>
                  <a:lnTo>
                    <a:pt x="67677" y="96422"/>
                  </a:lnTo>
                  <a:close/>
                  <a:moveTo>
                    <a:pt x="80809" y="96422"/>
                  </a:moveTo>
                  <a:lnTo>
                    <a:pt x="80809" y="102524"/>
                  </a:lnTo>
                  <a:lnTo>
                    <a:pt x="74422" y="102524"/>
                  </a:lnTo>
                  <a:lnTo>
                    <a:pt x="74422" y="96422"/>
                  </a:lnTo>
                  <a:close/>
                  <a:moveTo>
                    <a:pt x="87554" y="96422"/>
                  </a:moveTo>
                  <a:lnTo>
                    <a:pt x="87554" y="102524"/>
                  </a:lnTo>
                  <a:lnTo>
                    <a:pt x="81148" y="102524"/>
                  </a:lnTo>
                  <a:lnTo>
                    <a:pt x="81148" y="96422"/>
                  </a:lnTo>
                  <a:close/>
                  <a:moveTo>
                    <a:pt x="94281" y="96422"/>
                  </a:moveTo>
                  <a:lnTo>
                    <a:pt x="94281" y="102524"/>
                  </a:lnTo>
                  <a:lnTo>
                    <a:pt x="87893" y="102524"/>
                  </a:lnTo>
                  <a:lnTo>
                    <a:pt x="87893" y="96422"/>
                  </a:lnTo>
                  <a:close/>
                  <a:moveTo>
                    <a:pt x="101007" y="96422"/>
                  </a:moveTo>
                  <a:lnTo>
                    <a:pt x="101007" y="102524"/>
                  </a:lnTo>
                  <a:lnTo>
                    <a:pt x="94620" y="102524"/>
                  </a:lnTo>
                  <a:lnTo>
                    <a:pt x="94620" y="96422"/>
                  </a:lnTo>
                  <a:close/>
                  <a:moveTo>
                    <a:pt x="107752" y="96422"/>
                  </a:moveTo>
                  <a:lnTo>
                    <a:pt x="107752" y="102524"/>
                  </a:lnTo>
                  <a:lnTo>
                    <a:pt x="101346" y="102524"/>
                  </a:lnTo>
                  <a:lnTo>
                    <a:pt x="101346" y="96422"/>
                  </a:lnTo>
                  <a:close/>
                  <a:moveTo>
                    <a:pt x="114478" y="96422"/>
                  </a:moveTo>
                  <a:lnTo>
                    <a:pt x="114478" y="102524"/>
                  </a:lnTo>
                  <a:lnTo>
                    <a:pt x="108091" y="102524"/>
                  </a:lnTo>
                  <a:lnTo>
                    <a:pt x="108091" y="96422"/>
                  </a:lnTo>
                  <a:close/>
                  <a:moveTo>
                    <a:pt x="121223" y="96422"/>
                  </a:moveTo>
                  <a:lnTo>
                    <a:pt x="121223" y="102524"/>
                  </a:lnTo>
                  <a:lnTo>
                    <a:pt x="114817" y="102524"/>
                  </a:lnTo>
                  <a:lnTo>
                    <a:pt x="114817" y="96422"/>
                  </a:lnTo>
                  <a:close/>
                  <a:moveTo>
                    <a:pt x="127950" y="96422"/>
                  </a:moveTo>
                  <a:lnTo>
                    <a:pt x="127950" y="102524"/>
                  </a:lnTo>
                  <a:lnTo>
                    <a:pt x="121562" y="102524"/>
                  </a:lnTo>
                  <a:lnTo>
                    <a:pt x="121562" y="96422"/>
                  </a:lnTo>
                  <a:close/>
                  <a:moveTo>
                    <a:pt x="134694" y="96422"/>
                  </a:moveTo>
                  <a:lnTo>
                    <a:pt x="134694" y="102524"/>
                  </a:lnTo>
                  <a:lnTo>
                    <a:pt x="128289" y="102524"/>
                  </a:lnTo>
                  <a:lnTo>
                    <a:pt x="128289" y="96422"/>
                  </a:lnTo>
                  <a:close/>
                  <a:moveTo>
                    <a:pt x="141421" y="96422"/>
                  </a:moveTo>
                  <a:lnTo>
                    <a:pt x="141421" y="102524"/>
                  </a:lnTo>
                  <a:lnTo>
                    <a:pt x="135033" y="102524"/>
                  </a:lnTo>
                  <a:lnTo>
                    <a:pt x="135033" y="96422"/>
                  </a:lnTo>
                  <a:close/>
                  <a:moveTo>
                    <a:pt x="148148" y="96422"/>
                  </a:moveTo>
                  <a:lnTo>
                    <a:pt x="148148" y="102524"/>
                  </a:lnTo>
                  <a:lnTo>
                    <a:pt x="141760" y="102524"/>
                  </a:lnTo>
                  <a:lnTo>
                    <a:pt x="141760" y="96422"/>
                  </a:lnTo>
                  <a:close/>
                  <a:moveTo>
                    <a:pt x="154892" y="96422"/>
                  </a:moveTo>
                  <a:lnTo>
                    <a:pt x="154892" y="102524"/>
                  </a:lnTo>
                  <a:lnTo>
                    <a:pt x="148487" y="102524"/>
                  </a:lnTo>
                  <a:lnTo>
                    <a:pt x="148487" y="96422"/>
                  </a:lnTo>
                  <a:close/>
                  <a:moveTo>
                    <a:pt x="161619" y="96422"/>
                  </a:moveTo>
                  <a:lnTo>
                    <a:pt x="161619" y="102524"/>
                  </a:lnTo>
                  <a:lnTo>
                    <a:pt x="155231" y="102524"/>
                  </a:lnTo>
                  <a:lnTo>
                    <a:pt x="155231" y="96422"/>
                  </a:lnTo>
                  <a:close/>
                  <a:moveTo>
                    <a:pt x="168363" y="96422"/>
                  </a:moveTo>
                  <a:lnTo>
                    <a:pt x="168363" y="102524"/>
                  </a:lnTo>
                  <a:lnTo>
                    <a:pt x="161958" y="102524"/>
                  </a:lnTo>
                  <a:lnTo>
                    <a:pt x="161958" y="96422"/>
                  </a:lnTo>
                  <a:close/>
                  <a:moveTo>
                    <a:pt x="175090" y="96422"/>
                  </a:moveTo>
                  <a:lnTo>
                    <a:pt x="175090" y="102524"/>
                  </a:lnTo>
                  <a:lnTo>
                    <a:pt x="168702" y="102524"/>
                  </a:lnTo>
                  <a:lnTo>
                    <a:pt x="168702" y="96422"/>
                  </a:lnTo>
                  <a:close/>
                  <a:moveTo>
                    <a:pt x="181834" y="96422"/>
                  </a:moveTo>
                  <a:lnTo>
                    <a:pt x="181834" y="102524"/>
                  </a:lnTo>
                  <a:lnTo>
                    <a:pt x="175429" y="102524"/>
                  </a:lnTo>
                  <a:lnTo>
                    <a:pt x="175429" y="96422"/>
                  </a:lnTo>
                  <a:close/>
                  <a:moveTo>
                    <a:pt x="188561" y="96422"/>
                  </a:moveTo>
                  <a:lnTo>
                    <a:pt x="188561" y="102524"/>
                  </a:lnTo>
                  <a:lnTo>
                    <a:pt x="182173" y="102524"/>
                  </a:lnTo>
                  <a:lnTo>
                    <a:pt x="182173" y="96422"/>
                  </a:lnTo>
                  <a:close/>
                  <a:moveTo>
                    <a:pt x="195288" y="96422"/>
                  </a:moveTo>
                  <a:lnTo>
                    <a:pt x="195288" y="102524"/>
                  </a:lnTo>
                  <a:lnTo>
                    <a:pt x="188900" y="102524"/>
                  </a:lnTo>
                  <a:lnTo>
                    <a:pt x="188900" y="96422"/>
                  </a:lnTo>
                  <a:close/>
                  <a:moveTo>
                    <a:pt x="202032" y="96422"/>
                  </a:moveTo>
                  <a:lnTo>
                    <a:pt x="202032" y="102524"/>
                  </a:lnTo>
                  <a:lnTo>
                    <a:pt x="195627" y="102524"/>
                  </a:lnTo>
                  <a:lnTo>
                    <a:pt x="195627" y="96422"/>
                  </a:lnTo>
                  <a:close/>
                  <a:moveTo>
                    <a:pt x="208759" y="96422"/>
                  </a:moveTo>
                  <a:lnTo>
                    <a:pt x="208759" y="102524"/>
                  </a:lnTo>
                  <a:lnTo>
                    <a:pt x="202371" y="102524"/>
                  </a:lnTo>
                  <a:lnTo>
                    <a:pt x="202371" y="96422"/>
                  </a:lnTo>
                  <a:close/>
                  <a:moveTo>
                    <a:pt x="215504" y="96422"/>
                  </a:moveTo>
                  <a:lnTo>
                    <a:pt x="215504" y="102524"/>
                  </a:lnTo>
                  <a:lnTo>
                    <a:pt x="209098" y="102524"/>
                  </a:lnTo>
                  <a:lnTo>
                    <a:pt x="209098" y="96422"/>
                  </a:lnTo>
                  <a:close/>
                  <a:moveTo>
                    <a:pt x="222230" y="96422"/>
                  </a:moveTo>
                  <a:lnTo>
                    <a:pt x="222230" y="102524"/>
                  </a:lnTo>
                  <a:lnTo>
                    <a:pt x="215843" y="102524"/>
                  </a:lnTo>
                  <a:lnTo>
                    <a:pt x="215843" y="96422"/>
                  </a:lnTo>
                  <a:close/>
                  <a:moveTo>
                    <a:pt x="228975" y="96422"/>
                  </a:moveTo>
                  <a:lnTo>
                    <a:pt x="228975" y="102524"/>
                  </a:lnTo>
                  <a:lnTo>
                    <a:pt x="222569" y="102524"/>
                  </a:lnTo>
                  <a:lnTo>
                    <a:pt x="222569" y="96422"/>
                  </a:lnTo>
                  <a:close/>
                  <a:moveTo>
                    <a:pt x="235701" y="96422"/>
                  </a:moveTo>
                  <a:lnTo>
                    <a:pt x="235701" y="102524"/>
                  </a:lnTo>
                  <a:lnTo>
                    <a:pt x="229296" y="102524"/>
                  </a:lnTo>
                  <a:lnTo>
                    <a:pt x="229296" y="96422"/>
                  </a:lnTo>
                  <a:close/>
                  <a:moveTo>
                    <a:pt x="242428" y="96422"/>
                  </a:moveTo>
                  <a:lnTo>
                    <a:pt x="242428" y="102524"/>
                  </a:lnTo>
                  <a:lnTo>
                    <a:pt x="236040" y="102524"/>
                  </a:lnTo>
                  <a:lnTo>
                    <a:pt x="236040" y="96422"/>
                  </a:lnTo>
                  <a:close/>
                  <a:moveTo>
                    <a:pt x="249173" y="96422"/>
                  </a:moveTo>
                  <a:lnTo>
                    <a:pt x="249173" y="102524"/>
                  </a:lnTo>
                  <a:lnTo>
                    <a:pt x="242767" y="102524"/>
                  </a:lnTo>
                  <a:lnTo>
                    <a:pt x="242767" y="96422"/>
                  </a:lnTo>
                  <a:close/>
                  <a:moveTo>
                    <a:pt x="255899" y="96422"/>
                  </a:moveTo>
                  <a:lnTo>
                    <a:pt x="255899" y="102524"/>
                  </a:lnTo>
                  <a:lnTo>
                    <a:pt x="249512" y="102524"/>
                  </a:lnTo>
                  <a:lnTo>
                    <a:pt x="249512" y="96422"/>
                  </a:lnTo>
                  <a:close/>
                  <a:moveTo>
                    <a:pt x="262644" y="96422"/>
                  </a:moveTo>
                  <a:lnTo>
                    <a:pt x="262644" y="102524"/>
                  </a:lnTo>
                  <a:lnTo>
                    <a:pt x="256238" y="102524"/>
                  </a:lnTo>
                  <a:lnTo>
                    <a:pt x="256238" y="96422"/>
                  </a:lnTo>
                  <a:close/>
                  <a:moveTo>
                    <a:pt x="269370" y="96422"/>
                  </a:moveTo>
                  <a:lnTo>
                    <a:pt x="269370" y="102524"/>
                  </a:lnTo>
                  <a:lnTo>
                    <a:pt x="262983" y="102524"/>
                  </a:lnTo>
                  <a:lnTo>
                    <a:pt x="262983" y="96422"/>
                  </a:lnTo>
                  <a:close/>
                  <a:moveTo>
                    <a:pt x="276115" y="96422"/>
                  </a:moveTo>
                  <a:lnTo>
                    <a:pt x="276115" y="102524"/>
                  </a:lnTo>
                  <a:lnTo>
                    <a:pt x="269709" y="102524"/>
                  </a:lnTo>
                  <a:lnTo>
                    <a:pt x="269709" y="96422"/>
                  </a:lnTo>
                  <a:close/>
                  <a:moveTo>
                    <a:pt x="282842" y="96422"/>
                  </a:moveTo>
                  <a:lnTo>
                    <a:pt x="282842" y="102524"/>
                  </a:lnTo>
                  <a:lnTo>
                    <a:pt x="276436" y="102524"/>
                  </a:lnTo>
                  <a:lnTo>
                    <a:pt x="276436" y="96422"/>
                  </a:lnTo>
                  <a:close/>
                  <a:moveTo>
                    <a:pt x="6745" y="102827"/>
                  </a:moveTo>
                  <a:lnTo>
                    <a:pt x="6745" y="108929"/>
                  </a:lnTo>
                  <a:lnTo>
                    <a:pt x="339" y="108929"/>
                  </a:lnTo>
                  <a:lnTo>
                    <a:pt x="339" y="102827"/>
                  </a:lnTo>
                  <a:close/>
                  <a:moveTo>
                    <a:pt x="13471" y="102827"/>
                  </a:moveTo>
                  <a:lnTo>
                    <a:pt x="13471" y="108929"/>
                  </a:lnTo>
                  <a:lnTo>
                    <a:pt x="7066" y="108929"/>
                  </a:lnTo>
                  <a:lnTo>
                    <a:pt x="7066" y="102827"/>
                  </a:lnTo>
                  <a:close/>
                  <a:moveTo>
                    <a:pt x="20198" y="102827"/>
                  </a:moveTo>
                  <a:lnTo>
                    <a:pt x="20198" y="108929"/>
                  </a:lnTo>
                  <a:lnTo>
                    <a:pt x="13810" y="108929"/>
                  </a:lnTo>
                  <a:lnTo>
                    <a:pt x="13810" y="102827"/>
                  </a:lnTo>
                  <a:close/>
                  <a:moveTo>
                    <a:pt x="26942" y="102827"/>
                  </a:moveTo>
                  <a:lnTo>
                    <a:pt x="26942" y="108929"/>
                  </a:lnTo>
                  <a:lnTo>
                    <a:pt x="20537" y="108929"/>
                  </a:lnTo>
                  <a:lnTo>
                    <a:pt x="20537" y="102827"/>
                  </a:lnTo>
                  <a:close/>
                  <a:moveTo>
                    <a:pt x="33669" y="102827"/>
                  </a:moveTo>
                  <a:lnTo>
                    <a:pt x="33669" y="108929"/>
                  </a:lnTo>
                  <a:lnTo>
                    <a:pt x="27281" y="108929"/>
                  </a:lnTo>
                  <a:lnTo>
                    <a:pt x="27281" y="102827"/>
                  </a:lnTo>
                  <a:close/>
                  <a:moveTo>
                    <a:pt x="40414" y="102827"/>
                  </a:moveTo>
                  <a:lnTo>
                    <a:pt x="40414" y="108929"/>
                  </a:lnTo>
                  <a:lnTo>
                    <a:pt x="34008" y="108929"/>
                  </a:lnTo>
                  <a:lnTo>
                    <a:pt x="34008" y="102827"/>
                  </a:lnTo>
                  <a:close/>
                  <a:moveTo>
                    <a:pt x="47140" y="102827"/>
                  </a:moveTo>
                  <a:lnTo>
                    <a:pt x="47140" y="108929"/>
                  </a:lnTo>
                  <a:lnTo>
                    <a:pt x="40753" y="108929"/>
                  </a:lnTo>
                  <a:lnTo>
                    <a:pt x="40753" y="102827"/>
                  </a:lnTo>
                  <a:close/>
                  <a:moveTo>
                    <a:pt x="53885" y="102827"/>
                  </a:moveTo>
                  <a:lnTo>
                    <a:pt x="53885" y="108929"/>
                  </a:lnTo>
                  <a:lnTo>
                    <a:pt x="47479" y="108929"/>
                  </a:lnTo>
                  <a:lnTo>
                    <a:pt x="47479" y="102827"/>
                  </a:lnTo>
                  <a:close/>
                  <a:moveTo>
                    <a:pt x="60611" y="102827"/>
                  </a:moveTo>
                  <a:lnTo>
                    <a:pt x="60611" y="108929"/>
                  </a:lnTo>
                  <a:lnTo>
                    <a:pt x="54206" y="108929"/>
                  </a:lnTo>
                  <a:lnTo>
                    <a:pt x="54206" y="102827"/>
                  </a:lnTo>
                  <a:close/>
                  <a:moveTo>
                    <a:pt x="67338" y="102827"/>
                  </a:moveTo>
                  <a:lnTo>
                    <a:pt x="67338" y="108929"/>
                  </a:lnTo>
                  <a:lnTo>
                    <a:pt x="60950" y="108929"/>
                  </a:lnTo>
                  <a:lnTo>
                    <a:pt x="60950" y="102827"/>
                  </a:lnTo>
                  <a:close/>
                  <a:moveTo>
                    <a:pt x="74083" y="102827"/>
                  </a:moveTo>
                  <a:lnTo>
                    <a:pt x="74083" y="108929"/>
                  </a:lnTo>
                  <a:lnTo>
                    <a:pt x="67677" y="108929"/>
                  </a:lnTo>
                  <a:lnTo>
                    <a:pt x="67677" y="102827"/>
                  </a:lnTo>
                  <a:close/>
                  <a:moveTo>
                    <a:pt x="80809" y="102827"/>
                  </a:moveTo>
                  <a:lnTo>
                    <a:pt x="80809" y="108929"/>
                  </a:lnTo>
                  <a:lnTo>
                    <a:pt x="74422" y="108929"/>
                  </a:lnTo>
                  <a:lnTo>
                    <a:pt x="74422" y="102827"/>
                  </a:lnTo>
                  <a:close/>
                  <a:moveTo>
                    <a:pt x="87554" y="102827"/>
                  </a:moveTo>
                  <a:lnTo>
                    <a:pt x="87554" y="108929"/>
                  </a:lnTo>
                  <a:lnTo>
                    <a:pt x="81148" y="108929"/>
                  </a:lnTo>
                  <a:lnTo>
                    <a:pt x="81148" y="102827"/>
                  </a:lnTo>
                  <a:close/>
                  <a:moveTo>
                    <a:pt x="94281" y="102827"/>
                  </a:moveTo>
                  <a:lnTo>
                    <a:pt x="94281" y="108929"/>
                  </a:lnTo>
                  <a:lnTo>
                    <a:pt x="87893" y="108929"/>
                  </a:lnTo>
                  <a:lnTo>
                    <a:pt x="87893" y="102827"/>
                  </a:lnTo>
                  <a:close/>
                  <a:moveTo>
                    <a:pt x="101007" y="102827"/>
                  </a:moveTo>
                  <a:lnTo>
                    <a:pt x="101007" y="108929"/>
                  </a:lnTo>
                  <a:lnTo>
                    <a:pt x="94620" y="108929"/>
                  </a:lnTo>
                  <a:lnTo>
                    <a:pt x="94620" y="102827"/>
                  </a:lnTo>
                  <a:close/>
                  <a:moveTo>
                    <a:pt x="107752" y="102827"/>
                  </a:moveTo>
                  <a:lnTo>
                    <a:pt x="107752" y="108929"/>
                  </a:lnTo>
                  <a:lnTo>
                    <a:pt x="101346" y="108929"/>
                  </a:lnTo>
                  <a:lnTo>
                    <a:pt x="101346" y="102827"/>
                  </a:lnTo>
                  <a:close/>
                  <a:moveTo>
                    <a:pt x="114478" y="102827"/>
                  </a:moveTo>
                  <a:lnTo>
                    <a:pt x="114478" y="108929"/>
                  </a:lnTo>
                  <a:lnTo>
                    <a:pt x="108091" y="108929"/>
                  </a:lnTo>
                  <a:lnTo>
                    <a:pt x="108091" y="102827"/>
                  </a:lnTo>
                  <a:close/>
                  <a:moveTo>
                    <a:pt x="121223" y="102827"/>
                  </a:moveTo>
                  <a:lnTo>
                    <a:pt x="121223" y="108929"/>
                  </a:lnTo>
                  <a:lnTo>
                    <a:pt x="114817" y="108929"/>
                  </a:lnTo>
                  <a:lnTo>
                    <a:pt x="114817" y="102827"/>
                  </a:lnTo>
                  <a:close/>
                  <a:moveTo>
                    <a:pt x="127950" y="102827"/>
                  </a:moveTo>
                  <a:lnTo>
                    <a:pt x="127950" y="108929"/>
                  </a:lnTo>
                  <a:lnTo>
                    <a:pt x="121562" y="108929"/>
                  </a:lnTo>
                  <a:lnTo>
                    <a:pt x="121562" y="102827"/>
                  </a:lnTo>
                  <a:close/>
                  <a:moveTo>
                    <a:pt x="134694" y="102827"/>
                  </a:moveTo>
                  <a:lnTo>
                    <a:pt x="134694" y="108929"/>
                  </a:lnTo>
                  <a:lnTo>
                    <a:pt x="128289" y="108929"/>
                  </a:lnTo>
                  <a:lnTo>
                    <a:pt x="128289" y="102827"/>
                  </a:lnTo>
                  <a:close/>
                  <a:moveTo>
                    <a:pt x="141421" y="102827"/>
                  </a:moveTo>
                  <a:lnTo>
                    <a:pt x="141421" y="108929"/>
                  </a:lnTo>
                  <a:lnTo>
                    <a:pt x="135033" y="108929"/>
                  </a:lnTo>
                  <a:lnTo>
                    <a:pt x="135033" y="102827"/>
                  </a:lnTo>
                  <a:close/>
                  <a:moveTo>
                    <a:pt x="148148" y="102827"/>
                  </a:moveTo>
                  <a:lnTo>
                    <a:pt x="148148" y="108929"/>
                  </a:lnTo>
                  <a:lnTo>
                    <a:pt x="141760" y="108929"/>
                  </a:lnTo>
                  <a:lnTo>
                    <a:pt x="141760" y="102827"/>
                  </a:lnTo>
                  <a:close/>
                  <a:moveTo>
                    <a:pt x="154892" y="102827"/>
                  </a:moveTo>
                  <a:lnTo>
                    <a:pt x="154892" y="108929"/>
                  </a:lnTo>
                  <a:lnTo>
                    <a:pt x="148487" y="108929"/>
                  </a:lnTo>
                  <a:lnTo>
                    <a:pt x="148487" y="102827"/>
                  </a:lnTo>
                  <a:close/>
                  <a:moveTo>
                    <a:pt x="161619" y="102827"/>
                  </a:moveTo>
                  <a:lnTo>
                    <a:pt x="161619" y="108929"/>
                  </a:lnTo>
                  <a:lnTo>
                    <a:pt x="155231" y="108929"/>
                  </a:lnTo>
                  <a:lnTo>
                    <a:pt x="155231" y="102827"/>
                  </a:lnTo>
                  <a:close/>
                  <a:moveTo>
                    <a:pt x="168363" y="102827"/>
                  </a:moveTo>
                  <a:lnTo>
                    <a:pt x="168363" y="108929"/>
                  </a:lnTo>
                  <a:lnTo>
                    <a:pt x="161958" y="108929"/>
                  </a:lnTo>
                  <a:lnTo>
                    <a:pt x="161958" y="102827"/>
                  </a:lnTo>
                  <a:close/>
                  <a:moveTo>
                    <a:pt x="175090" y="102827"/>
                  </a:moveTo>
                  <a:lnTo>
                    <a:pt x="175090" y="108929"/>
                  </a:lnTo>
                  <a:lnTo>
                    <a:pt x="168702" y="108929"/>
                  </a:lnTo>
                  <a:lnTo>
                    <a:pt x="168702" y="102827"/>
                  </a:lnTo>
                  <a:close/>
                  <a:moveTo>
                    <a:pt x="181834" y="102827"/>
                  </a:moveTo>
                  <a:lnTo>
                    <a:pt x="181834" y="108929"/>
                  </a:lnTo>
                  <a:lnTo>
                    <a:pt x="175429" y="108929"/>
                  </a:lnTo>
                  <a:lnTo>
                    <a:pt x="175429" y="102827"/>
                  </a:lnTo>
                  <a:close/>
                  <a:moveTo>
                    <a:pt x="188561" y="102827"/>
                  </a:moveTo>
                  <a:lnTo>
                    <a:pt x="188561" y="108929"/>
                  </a:lnTo>
                  <a:lnTo>
                    <a:pt x="182173" y="108929"/>
                  </a:lnTo>
                  <a:lnTo>
                    <a:pt x="182173" y="102827"/>
                  </a:lnTo>
                  <a:close/>
                  <a:moveTo>
                    <a:pt x="195288" y="102827"/>
                  </a:moveTo>
                  <a:lnTo>
                    <a:pt x="195288" y="108929"/>
                  </a:lnTo>
                  <a:lnTo>
                    <a:pt x="188900" y="108929"/>
                  </a:lnTo>
                  <a:lnTo>
                    <a:pt x="188900" y="102827"/>
                  </a:lnTo>
                  <a:close/>
                  <a:moveTo>
                    <a:pt x="202032" y="102827"/>
                  </a:moveTo>
                  <a:lnTo>
                    <a:pt x="202032" y="108929"/>
                  </a:lnTo>
                  <a:lnTo>
                    <a:pt x="195627" y="108929"/>
                  </a:lnTo>
                  <a:lnTo>
                    <a:pt x="195627" y="102827"/>
                  </a:lnTo>
                  <a:close/>
                  <a:moveTo>
                    <a:pt x="208759" y="102827"/>
                  </a:moveTo>
                  <a:lnTo>
                    <a:pt x="208759" y="108929"/>
                  </a:lnTo>
                  <a:lnTo>
                    <a:pt x="202371" y="108929"/>
                  </a:lnTo>
                  <a:lnTo>
                    <a:pt x="202371" y="102827"/>
                  </a:lnTo>
                  <a:close/>
                  <a:moveTo>
                    <a:pt x="215504" y="102827"/>
                  </a:moveTo>
                  <a:lnTo>
                    <a:pt x="215504" y="108929"/>
                  </a:lnTo>
                  <a:lnTo>
                    <a:pt x="209098" y="108929"/>
                  </a:lnTo>
                  <a:lnTo>
                    <a:pt x="209098" y="102827"/>
                  </a:lnTo>
                  <a:close/>
                  <a:moveTo>
                    <a:pt x="222230" y="102827"/>
                  </a:moveTo>
                  <a:lnTo>
                    <a:pt x="222230" y="108929"/>
                  </a:lnTo>
                  <a:lnTo>
                    <a:pt x="215843" y="108929"/>
                  </a:lnTo>
                  <a:lnTo>
                    <a:pt x="215843" y="102827"/>
                  </a:lnTo>
                  <a:close/>
                  <a:moveTo>
                    <a:pt x="228975" y="102827"/>
                  </a:moveTo>
                  <a:lnTo>
                    <a:pt x="228975" y="108929"/>
                  </a:lnTo>
                  <a:lnTo>
                    <a:pt x="222569" y="108929"/>
                  </a:lnTo>
                  <a:lnTo>
                    <a:pt x="222569" y="102827"/>
                  </a:lnTo>
                  <a:close/>
                  <a:moveTo>
                    <a:pt x="235701" y="102827"/>
                  </a:moveTo>
                  <a:lnTo>
                    <a:pt x="235701" y="108929"/>
                  </a:lnTo>
                  <a:lnTo>
                    <a:pt x="229296" y="108929"/>
                  </a:lnTo>
                  <a:lnTo>
                    <a:pt x="229296" y="102827"/>
                  </a:lnTo>
                  <a:close/>
                  <a:moveTo>
                    <a:pt x="242428" y="102827"/>
                  </a:moveTo>
                  <a:lnTo>
                    <a:pt x="242428" y="108929"/>
                  </a:lnTo>
                  <a:lnTo>
                    <a:pt x="236040" y="108929"/>
                  </a:lnTo>
                  <a:lnTo>
                    <a:pt x="236040" y="102827"/>
                  </a:lnTo>
                  <a:close/>
                  <a:moveTo>
                    <a:pt x="249173" y="102827"/>
                  </a:moveTo>
                  <a:lnTo>
                    <a:pt x="249173" y="108929"/>
                  </a:lnTo>
                  <a:lnTo>
                    <a:pt x="242767" y="108929"/>
                  </a:lnTo>
                  <a:lnTo>
                    <a:pt x="242767" y="102827"/>
                  </a:lnTo>
                  <a:close/>
                  <a:moveTo>
                    <a:pt x="255899" y="102827"/>
                  </a:moveTo>
                  <a:lnTo>
                    <a:pt x="255899" y="108929"/>
                  </a:lnTo>
                  <a:lnTo>
                    <a:pt x="249512" y="108929"/>
                  </a:lnTo>
                  <a:lnTo>
                    <a:pt x="249512" y="102827"/>
                  </a:lnTo>
                  <a:close/>
                  <a:moveTo>
                    <a:pt x="262644" y="102827"/>
                  </a:moveTo>
                  <a:lnTo>
                    <a:pt x="262644" y="108929"/>
                  </a:lnTo>
                  <a:lnTo>
                    <a:pt x="256238" y="108929"/>
                  </a:lnTo>
                  <a:lnTo>
                    <a:pt x="256238" y="102827"/>
                  </a:lnTo>
                  <a:close/>
                  <a:moveTo>
                    <a:pt x="269370" y="102827"/>
                  </a:moveTo>
                  <a:lnTo>
                    <a:pt x="269370" y="108929"/>
                  </a:lnTo>
                  <a:lnTo>
                    <a:pt x="262983" y="108929"/>
                  </a:lnTo>
                  <a:lnTo>
                    <a:pt x="262983" y="102827"/>
                  </a:lnTo>
                  <a:close/>
                  <a:moveTo>
                    <a:pt x="276115" y="102827"/>
                  </a:moveTo>
                  <a:lnTo>
                    <a:pt x="276115" y="108929"/>
                  </a:lnTo>
                  <a:lnTo>
                    <a:pt x="269709" y="108929"/>
                  </a:lnTo>
                  <a:lnTo>
                    <a:pt x="269709" y="102827"/>
                  </a:lnTo>
                  <a:close/>
                  <a:moveTo>
                    <a:pt x="282842" y="102827"/>
                  </a:moveTo>
                  <a:lnTo>
                    <a:pt x="282842" y="108929"/>
                  </a:lnTo>
                  <a:lnTo>
                    <a:pt x="276436" y="108929"/>
                  </a:lnTo>
                  <a:lnTo>
                    <a:pt x="276436" y="102827"/>
                  </a:lnTo>
                  <a:close/>
                  <a:moveTo>
                    <a:pt x="6745" y="109250"/>
                  </a:moveTo>
                  <a:lnTo>
                    <a:pt x="6745" y="115335"/>
                  </a:lnTo>
                  <a:lnTo>
                    <a:pt x="339" y="115335"/>
                  </a:lnTo>
                  <a:lnTo>
                    <a:pt x="339" y="109250"/>
                  </a:lnTo>
                  <a:close/>
                  <a:moveTo>
                    <a:pt x="13471" y="109250"/>
                  </a:moveTo>
                  <a:lnTo>
                    <a:pt x="13471" y="115335"/>
                  </a:lnTo>
                  <a:lnTo>
                    <a:pt x="7066" y="115335"/>
                  </a:lnTo>
                  <a:lnTo>
                    <a:pt x="7066" y="109250"/>
                  </a:lnTo>
                  <a:close/>
                  <a:moveTo>
                    <a:pt x="20198" y="109250"/>
                  </a:moveTo>
                  <a:lnTo>
                    <a:pt x="20198" y="115335"/>
                  </a:lnTo>
                  <a:lnTo>
                    <a:pt x="13810" y="115335"/>
                  </a:lnTo>
                  <a:lnTo>
                    <a:pt x="13810" y="109250"/>
                  </a:lnTo>
                  <a:close/>
                  <a:moveTo>
                    <a:pt x="26942" y="109250"/>
                  </a:moveTo>
                  <a:lnTo>
                    <a:pt x="26942" y="115335"/>
                  </a:lnTo>
                  <a:lnTo>
                    <a:pt x="20537" y="115335"/>
                  </a:lnTo>
                  <a:lnTo>
                    <a:pt x="20537" y="109250"/>
                  </a:lnTo>
                  <a:close/>
                  <a:moveTo>
                    <a:pt x="33669" y="109250"/>
                  </a:moveTo>
                  <a:lnTo>
                    <a:pt x="33669" y="115335"/>
                  </a:lnTo>
                  <a:lnTo>
                    <a:pt x="27281" y="115335"/>
                  </a:lnTo>
                  <a:lnTo>
                    <a:pt x="27281" y="109250"/>
                  </a:lnTo>
                  <a:close/>
                  <a:moveTo>
                    <a:pt x="40414" y="109250"/>
                  </a:moveTo>
                  <a:lnTo>
                    <a:pt x="40414" y="115335"/>
                  </a:lnTo>
                  <a:lnTo>
                    <a:pt x="34008" y="115335"/>
                  </a:lnTo>
                  <a:lnTo>
                    <a:pt x="34008" y="109250"/>
                  </a:lnTo>
                  <a:close/>
                  <a:moveTo>
                    <a:pt x="47140" y="109250"/>
                  </a:moveTo>
                  <a:lnTo>
                    <a:pt x="47140" y="115335"/>
                  </a:lnTo>
                  <a:lnTo>
                    <a:pt x="40753" y="115335"/>
                  </a:lnTo>
                  <a:lnTo>
                    <a:pt x="40753" y="109250"/>
                  </a:lnTo>
                  <a:close/>
                  <a:moveTo>
                    <a:pt x="53885" y="109250"/>
                  </a:moveTo>
                  <a:lnTo>
                    <a:pt x="53885" y="115335"/>
                  </a:lnTo>
                  <a:lnTo>
                    <a:pt x="47479" y="115335"/>
                  </a:lnTo>
                  <a:lnTo>
                    <a:pt x="47479" y="109250"/>
                  </a:lnTo>
                  <a:close/>
                  <a:moveTo>
                    <a:pt x="60611" y="109250"/>
                  </a:moveTo>
                  <a:lnTo>
                    <a:pt x="60611" y="115335"/>
                  </a:lnTo>
                  <a:lnTo>
                    <a:pt x="54206" y="115335"/>
                  </a:lnTo>
                  <a:lnTo>
                    <a:pt x="54206" y="109250"/>
                  </a:lnTo>
                  <a:close/>
                  <a:moveTo>
                    <a:pt x="67338" y="109250"/>
                  </a:moveTo>
                  <a:lnTo>
                    <a:pt x="67338" y="115335"/>
                  </a:lnTo>
                  <a:lnTo>
                    <a:pt x="60950" y="115335"/>
                  </a:lnTo>
                  <a:lnTo>
                    <a:pt x="60950" y="109250"/>
                  </a:lnTo>
                  <a:close/>
                  <a:moveTo>
                    <a:pt x="74083" y="109250"/>
                  </a:moveTo>
                  <a:lnTo>
                    <a:pt x="74083" y="115335"/>
                  </a:lnTo>
                  <a:lnTo>
                    <a:pt x="67677" y="115335"/>
                  </a:lnTo>
                  <a:lnTo>
                    <a:pt x="67677" y="109250"/>
                  </a:lnTo>
                  <a:close/>
                  <a:moveTo>
                    <a:pt x="80809" y="109250"/>
                  </a:moveTo>
                  <a:lnTo>
                    <a:pt x="80809" y="115335"/>
                  </a:lnTo>
                  <a:lnTo>
                    <a:pt x="74422" y="115335"/>
                  </a:lnTo>
                  <a:lnTo>
                    <a:pt x="74422" y="109250"/>
                  </a:lnTo>
                  <a:close/>
                  <a:moveTo>
                    <a:pt x="87554" y="109250"/>
                  </a:moveTo>
                  <a:lnTo>
                    <a:pt x="87554" y="115335"/>
                  </a:lnTo>
                  <a:lnTo>
                    <a:pt x="81148" y="115335"/>
                  </a:lnTo>
                  <a:lnTo>
                    <a:pt x="81148" y="109250"/>
                  </a:lnTo>
                  <a:close/>
                  <a:moveTo>
                    <a:pt x="94281" y="109250"/>
                  </a:moveTo>
                  <a:lnTo>
                    <a:pt x="94281" y="115335"/>
                  </a:lnTo>
                  <a:lnTo>
                    <a:pt x="87893" y="115335"/>
                  </a:lnTo>
                  <a:lnTo>
                    <a:pt x="87893" y="109250"/>
                  </a:lnTo>
                  <a:close/>
                  <a:moveTo>
                    <a:pt x="101007" y="109250"/>
                  </a:moveTo>
                  <a:lnTo>
                    <a:pt x="101007" y="115335"/>
                  </a:lnTo>
                  <a:lnTo>
                    <a:pt x="94620" y="115335"/>
                  </a:lnTo>
                  <a:lnTo>
                    <a:pt x="94620" y="109250"/>
                  </a:lnTo>
                  <a:close/>
                  <a:moveTo>
                    <a:pt x="107752" y="109250"/>
                  </a:moveTo>
                  <a:lnTo>
                    <a:pt x="107752" y="115335"/>
                  </a:lnTo>
                  <a:lnTo>
                    <a:pt x="101346" y="115335"/>
                  </a:lnTo>
                  <a:lnTo>
                    <a:pt x="101346" y="109250"/>
                  </a:lnTo>
                  <a:close/>
                  <a:moveTo>
                    <a:pt x="114478" y="109250"/>
                  </a:moveTo>
                  <a:lnTo>
                    <a:pt x="114478" y="115335"/>
                  </a:lnTo>
                  <a:lnTo>
                    <a:pt x="108091" y="115335"/>
                  </a:lnTo>
                  <a:lnTo>
                    <a:pt x="108091" y="109250"/>
                  </a:lnTo>
                  <a:close/>
                  <a:moveTo>
                    <a:pt x="121223" y="109250"/>
                  </a:moveTo>
                  <a:lnTo>
                    <a:pt x="121223" y="115335"/>
                  </a:lnTo>
                  <a:lnTo>
                    <a:pt x="114817" y="115335"/>
                  </a:lnTo>
                  <a:lnTo>
                    <a:pt x="114817" y="109250"/>
                  </a:lnTo>
                  <a:close/>
                  <a:moveTo>
                    <a:pt x="127950" y="109250"/>
                  </a:moveTo>
                  <a:lnTo>
                    <a:pt x="127950" y="115335"/>
                  </a:lnTo>
                  <a:lnTo>
                    <a:pt x="121562" y="115335"/>
                  </a:lnTo>
                  <a:lnTo>
                    <a:pt x="121562" y="109250"/>
                  </a:lnTo>
                  <a:close/>
                  <a:moveTo>
                    <a:pt x="134694" y="109250"/>
                  </a:moveTo>
                  <a:lnTo>
                    <a:pt x="134694" y="115335"/>
                  </a:lnTo>
                  <a:lnTo>
                    <a:pt x="128289" y="115335"/>
                  </a:lnTo>
                  <a:lnTo>
                    <a:pt x="128289" y="109250"/>
                  </a:lnTo>
                  <a:close/>
                  <a:moveTo>
                    <a:pt x="141421" y="109250"/>
                  </a:moveTo>
                  <a:lnTo>
                    <a:pt x="141421" y="115335"/>
                  </a:lnTo>
                  <a:lnTo>
                    <a:pt x="135033" y="115335"/>
                  </a:lnTo>
                  <a:lnTo>
                    <a:pt x="135033" y="109250"/>
                  </a:lnTo>
                  <a:close/>
                  <a:moveTo>
                    <a:pt x="148148" y="109250"/>
                  </a:moveTo>
                  <a:lnTo>
                    <a:pt x="148148" y="115335"/>
                  </a:lnTo>
                  <a:lnTo>
                    <a:pt x="141760" y="115335"/>
                  </a:lnTo>
                  <a:lnTo>
                    <a:pt x="141760" y="109250"/>
                  </a:lnTo>
                  <a:close/>
                  <a:moveTo>
                    <a:pt x="154892" y="109250"/>
                  </a:moveTo>
                  <a:lnTo>
                    <a:pt x="154892" y="115335"/>
                  </a:lnTo>
                  <a:lnTo>
                    <a:pt x="148487" y="115335"/>
                  </a:lnTo>
                  <a:lnTo>
                    <a:pt x="148487" y="109250"/>
                  </a:lnTo>
                  <a:close/>
                  <a:moveTo>
                    <a:pt x="161619" y="109250"/>
                  </a:moveTo>
                  <a:lnTo>
                    <a:pt x="161619" y="115335"/>
                  </a:lnTo>
                  <a:lnTo>
                    <a:pt x="155231" y="115335"/>
                  </a:lnTo>
                  <a:lnTo>
                    <a:pt x="155231" y="109250"/>
                  </a:lnTo>
                  <a:close/>
                  <a:moveTo>
                    <a:pt x="168363" y="109250"/>
                  </a:moveTo>
                  <a:lnTo>
                    <a:pt x="168363" y="115335"/>
                  </a:lnTo>
                  <a:lnTo>
                    <a:pt x="161958" y="115335"/>
                  </a:lnTo>
                  <a:lnTo>
                    <a:pt x="161958" y="109250"/>
                  </a:lnTo>
                  <a:close/>
                  <a:moveTo>
                    <a:pt x="175090" y="109250"/>
                  </a:moveTo>
                  <a:lnTo>
                    <a:pt x="175090" y="115335"/>
                  </a:lnTo>
                  <a:lnTo>
                    <a:pt x="168702" y="115335"/>
                  </a:lnTo>
                  <a:lnTo>
                    <a:pt x="168702" y="109250"/>
                  </a:lnTo>
                  <a:close/>
                  <a:moveTo>
                    <a:pt x="181834" y="109250"/>
                  </a:moveTo>
                  <a:lnTo>
                    <a:pt x="181834" y="115335"/>
                  </a:lnTo>
                  <a:lnTo>
                    <a:pt x="175429" y="115335"/>
                  </a:lnTo>
                  <a:lnTo>
                    <a:pt x="175429" y="109250"/>
                  </a:lnTo>
                  <a:close/>
                  <a:moveTo>
                    <a:pt x="188561" y="109250"/>
                  </a:moveTo>
                  <a:lnTo>
                    <a:pt x="188561" y="115335"/>
                  </a:lnTo>
                  <a:lnTo>
                    <a:pt x="182173" y="115335"/>
                  </a:lnTo>
                  <a:lnTo>
                    <a:pt x="182173" y="109250"/>
                  </a:lnTo>
                  <a:close/>
                  <a:moveTo>
                    <a:pt x="195288" y="109250"/>
                  </a:moveTo>
                  <a:lnTo>
                    <a:pt x="195288" y="115335"/>
                  </a:lnTo>
                  <a:lnTo>
                    <a:pt x="188900" y="115335"/>
                  </a:lnTo>
                  <a:lnTo>
                    <a:pt x="188900" y="109250"/>
                  </a:lnTo>
                  <a:close/>
                  <a:moveTo>
                    <a:pt x="202032" y="109250"/>
                  </a:moveTo>
                  <a:lnTo>
                    <a:pt x="202032" y="115335"/>
                  </a:lnTo>
                  <a:lnTo>
                    <a:pt x="195627" y="115335"/>
                  </a:lnTo>
                  <a:lnTo>
                    <a:pt x="195627" y="109250"/>
                  </a:lnTo>
                  <a:close/>
                  <a:moveTo>
                    <a:pt x="208759" y="109250"/>
                  </a:moveTo>
                  <a:lnTo>
                    <a:pt x="208759" y="115335"/>
                  </a:lnTo>
                  <a:lnTo>
                    <a:pt x="202371" y="115335"/>
                  </a:lnTo>
                  <a:lnTo>
                    <a:pt x="202371" y="109250"/>
                  </a:lnTo>
                  <a:close/>
                  <a:moveTo>
                    <a:pt x="215504" y="109250"/>
                  </a:moveTo>
                  <a:lnTo>
                    <a:pt x="215504" y="115335"/>
                  </a:lnTo>
                  <a:lnTo>
                    <a:pt x="209098" y="115335"/>
                  </a:lnTo>
                  <a:lnTo>
                    <a:pt x="209098" y="109250"/>
                  </a:lnTo>
                  <a:close/>
                  <a:moveTo>
                    <a:pt x="222230" y="109250"/>
                  </a:moveTo>
                  <a:lnTo>
                    <a:pt x="222230" y="115335"/>
                  </a:lnTo>
                  <a:lnTo>
                    <a:pt x="215843" y="115335"/>
                  </a:lnTo>
                  <a:lnTo>
                    <a:pt x="215843" y="109250"/>
                  </a:lnTo>
                  <a:close/>
                  <a:moveTo>
                    <a:pt x="228975" y="109250"/>
                  </a:moveTo>
                  <a:lnTo>
                    <a:pt x="228975" y="115335"/>
                  </a:lnTo>
                  <a:lnTo>
                    <a:pt x="222569" y="115335"/>
                  </a:lnTo>
                  <a:lnTo>
                    <a:pt x="222569" y="109250"/>
                  </a:lnTo>
                  <a:close/>
                  <a:moveTo>
                    <a:pt x="235701" y="109250"/>
                  </a:moveTo>
                  <a:lnTo>
                    <a:pt x="235701" y="115335"/>
                  </a:lnTo>
                  <a:lnTo>
                    <a:pt x="229296" y="115335"/>
                  </a:lnTo>
                  <a:lnTo>
                    <a:pt x="229296" y="109250"/>
                  </a:lnTo>
                  <a:close/>
                  <a:moveTo>
                    <a:pt x="242428" y="109250"/>
                  </a:moveTo>
                  <a:lnTo>
                    <a:pt x="242428" y="115335"/>
                  </a:lnTo>
                  <a:lnTo>
                    <a:pt x="236040" y="115335"/>
                  </a:lnTo>
                  <a:lnTo>
                    <a:pt x="236040" y="109250"/>
                  </a:lnTo>
                  <a:close/>
                  <a:moveTo>
                    <a:pt x="249173" y="109250"/>
                  </a:moveTo>
                  <a:lnTo>
                    <a:pt x="249173" y="115335"/>
                  </a:lnTo>
                  <a:lnTo>
                    <a:pt x="242767" y="115335"/>
                  </a:lnTo>
                  <a:lnTo>
                    <a:pt x="242767" y="109250"/>
                  </a:lnTo>
                  <a:close/>
                  <a:moveTo>
                    <a:pt x="255899" y="109250"/>
                  </a:moveTo>
                  <a:lnTo>
                    <a:pt x="255899" y="115335"/>
                  </a:lnTo>
                  <a:lnTo>
                    <a:pt x="249512" y="115335"/>
                  </a:lnTo>
                  <a:lnTo>
                    <a:pt x="249512" y="109250"/>
                  </a:lnTo>
                  <a:close/>
                  <a:moveTo>
                    <a:pt x="262644" y="109250"/>
                  </a:moveTo>
                  <a:lnTo>
                    <a:pt x="262644" y="115335"/>
                  </a:lnTo>
                  <a:lnTo>
                    <a:pt x="256238" y="115335"/>
                  </a:lnTo>
                  <a:lnTo>
                    <a:pt x="256238" y="109250"/>
                  </a:lnTo>
                  <a:close/>
                  <a:moveTo>
                    <a:pt x="269370" y="109250"/>
                  </a:moveTo>
                  <a:lnTo>
                    <a:pt x="269370" y="115335"/>
                  </a:lnTo>
                  <a:lnTo>
                    <a:pt x="262983" y="115335"/>
                  </a:lnTo>
                  <a:lnTo>
                    <a:pt x="262983" y="109250"/>
                  </a:lnTo>
                  <a:close/>
                  <a:moveTo>
                    <a:pt x="276115" y="109250"/>
                  </a:moveTo>
                  <a:lnTo>
                    <a:pt x="276115" y="115335"/>
                  </a:lnTo>
                  <a:lnTo>
                    <a:pt x="269709" y="115335"/>
                  </a:lnTo>
                  <a:lnTo>
                    <a:pt x="269709" y="109250"/>
                  </a:lnTo>
                  <a:close/>
                  <a:moveTo>
                    <a:pt x="282842" y="109250"/>
                  </a:moveTo>
                  <a:lnTo>
                    <a:pt x="282842" y="115335"/>
                  </a:lnTo>
                  <a:lnTo>
                    <a:pt x="276436" y="115335"/>
                  </a:lnTo>
                  <a:lnTo>
                    <a:pt x="276436" y="109250"/>
                  </a:lnTo>
                  <a:close/>
                  <a:moveTo>
                    <a:pt x="6745" y="115656"/>
                  </a:moveTo>
                  <a:lnTo>
                    <a:pt x="6745" y="121740"/>
                  </a:lnTo>
                  <a:lnTo>
                    <a:pt x="339" y="121740"/>
                  </a:lnTo>
                  <a:lnTo>
                    <a:pt x="339" y="115656"/>
                  </a:lnTo>
                  <a:close/>
                  <a:moveTo>
                    <a:pt x="13471" y="115656"/>
                  </a:moveTo>
                  <a:lnTo>
                    <a:pt x="13471" y="121740"/>
                  </a:lnTo>
                  <a:lnTo>
                    <a:pt x="7066" y="121740"/>
                  </a:lnTo>
                  <a:lnTo>
                    <a:pt x="7066" y="115656"/>
                  </a:lnTo>
                  <a:close/>
                  <a:moveTo>
                    <a:pt x="20198" y="115656"/>
                  </a:moveTo>
                  <a:lnTo>
                    <a:pt x="20198" y="121740"/>
                  </a:lnTo>
                  <a:lnTo>
                    <a:pt x="13810" y="121740"/>
                  </a:lnTo>
                  <a:lnTo>
                    <a:pt x="13810" y="115656"/>
                  </a:lnTo>
                  <a:close/>
                  <a:moveTo>
                    <a:pt x="26942" y="115656"/>
                  </a:moveTo>
                  <a:lnTo>
                    <a:pt x="26942" y="121740"/>
                  </a:lnTo>
                  <a:lnTo>
                    <a:pt x="20537" y="121740"/>
                  </a:lnTo>
                  <a:lnTo>
                    <a:pt x="20537" y="115656"/>
                  </a:lnTo>
                  <a:close/>
                  <a:moveTo>
                    <a:pt x="33669" y="115656"/>
                  </a:moveTo>
                  <a:lnTo>
                    <a:pt x="33669" y="121740"/>
                  </a:lnTo>
                  <a:lnTo>
                    <a:pt x="27281" y="121740"/>
                  </a:lnTo>
                  <a:lnTo>
                    <a:pt x="27281" y="115656"/>
                  </a:lnTo>
                  <a:close/>
                  <a:moveTo>
                    <a:pt x="40414" y="115656"/>
                  </a:moveTo>
                  <a:lnTo>
                    <a:pt x="40414" y="121740"/>
                  </a:lnTo>
                  <a:lnTo>
                    <a:pt x="34008" y="121740"/>
                  </a:lnTo>
                  <a:lnTo>
                    <a:pt x="34008" y="115656"/>
                  </a:lnTo>
                  <a:close/>
                  <a:moveTo>
                    <a:pt x="47140" y="115656"/>
                  </a:moveTo>
                  <a:lnTo>
                    <a:pt x="47140" y="121740"/>
                  </a:lnTo>
                  <a:lnTo>
                    <a:pt x="40753" y="121740"/>
                  </a:lnTo>
                  <a:lnTo>
                    <a:pt x="40753" y="115656"/>
                  </a:lnTo>
                  <a:close/>
                  <a:moveTo>
                    <a:pt x="53885" y="115656"/>
                  </a:moveTo>
                  <a:lnTo>
                    <a:pt x="53885" y="121740"/>
                  </a:lnTo>
                  <a:lnTo>
                    <a:pt x="47479" y="121740"/>
                  </a:lnTo>
                  <a:lnTo>
                    <a:pt x="47479" y="115656"/>
                  </a:lnTo>
                  <a:close/>
                  <a:moveTo>
                    <a:pt x="60611" y="115656"/>
                  </a:moveTo>
                  <a:lnTo>
                    <a:pt x="60611" y="121740"/>
                  </a:lnTo>
                  <a:lnTo>
                    <a:pt x="54206" y="121740"/>
                  </a:lnTo>
                  <a:lnTo>
                    <a:pt x="54206" y="115656"/>
                  </a:lnTo>
                  <a:close/>
                  <a:moveTo>
                    <a:pt x="67338" y="115656"/>
                  </a:moveTo>
                  <a:lnTo>
                    <a:pt x="67338" y="121740"/>
                  </a:lnTo>
                  <a:lnTo>
                    <a:pt x="60950" y="121740"/>
                  </a:lnTo>
                  <a:lnTo>
                    <a:pt x="60950" y="115656"/>
                  </a:lnTo>
                  <a:close/>
                  <a:moveTo>
                    <a:pt x="74083" y="115656"/>
                  </a:moveTo>
                  <a:lnTo>
                    <a:pt x="74083" y="121740"/>
                  </a:lnTo>
                  <a:lnTo>
                    <a:pt x="67677" y="121740"/>
                  </a:lnTo>
                  <a:lnTo>
                    <a:pt x="67677" y="115656"/>
                  </a:lnTo>
                  <a:close/>
                  <a:moveTo>
                    <a:pt x="80809" y="115656"/>
                  </a:moveTo>
                  <a:lnTo>
                    <a:pt x="80809" y="121740"/>
                  </a:lnTo>
                  <a:lnTo>
                    <a:pt x="74422" y="121740"/>
                  </a:lnTo>
                  <a:lnTo>
                    <a:pt x="74422" y="115656"/>
                  </a:lnTo>
                  <a:close/>
                  <a:moveTo>
                    <a:pt x="87554" y="115656"/>
                  </a:moveTo>
                  <a:lnTo>
                    <a:pt x="87554" y="121740"/>
                  </a:lnTo>
                  <a:lnTo>
                    <a:pt x="81148" y="121740"/>
                  </a:lnTo>
                  <a:lnTo>
                    <a:pt x="81148" y="115656"/>
                  </a:lnTo>
                  <a:close/>
                  <a:moveTo>
                    <a:pt x="94281" y="115656"/>
                  </a:moveTo>
                  <a:lnTo>
                    <a:pt x="94281" y="121740"/>
                  </a:lnTo>
                  <a:lnTo>
                    <a:pt x="87893" y="121740"/>
                  </a:lnTo>
                  <a:lnTo>
                    <a:pt x="87893" y="115656"/>
                  </a:lnTo>
                  <a:close/>
                  <a:moveTo>
                    <a:pt x="101007" y="115656"/>
                  </a:moveTo>
                  <a:lnTo>
                    <a:pt x="101007" y="121740"/>
                  </a:lnTo>
                  <a:lnTo>
                    <a:pt x="94620" y="121740"/>
                  </a:lnTo>
                  <a:lnTo>
                    <a:pt x="94620" y="115656"/>
                  </a:lnTo>
                  <a:close/>
                  <a:moveTo>
                    <a:pt x="107752" y="115656"/>
                  </a:moveTo>
                  <a:lnTo>
                    <a:pt x="107752" y="121740"/>
                  </a:lnTo>
                  <a:lnTo>
                    <a:pt x="101346" y="121740"/>
                  </a:lnTo>
                  <a:lnTo>
                    <a:pt x="101346" y="115656"/>
                  </a:lnTo>
                  <a:close/>
                  <a:moveTo>
                    <a:pt x="114478" y="115656"/>
                  </a:moveTo>
                  <a:lnTo>
                    <a:pt x="114478" y="121740"/>
                  </a:lnTo>
                  <a:lnTo>
                    <a:pt x="108091" y="121740"/>
                  </a:lnTo>
                  <a:lnTo>
                    <a:pt x="108091" y="115656"/>
                  </a:lnTo>
                  <a:close/>
                  <a:moveTo>
                    <a:pt x="121223" y="115656"/>
                  </a:moveTo>
                  <a:lnTo>
                    <a:pt x="121223" y="121740"/>
                  </a:lnTo>
                  <a:lnTo>
                    <a:pt x="114817" y="121740"/>
                  </a:lnTo>
                  <a:lnTo>
                    <a:pt x="114817" y="115656"/>
                  </a:lnTo>
                  <a:close/>
                  <a:moveTo>
                    <a:pt x="127950" y="115656"/>
                  </a:moveTo>
                  <a:lnTo>
                    <a:pt x="127950" y="121740"/>
                  </a:lnTo>
                  <a:lnTo>
                    <a:pt x="121562" y="121740"/>
                  </a:lnTo>
                  <a:lnTo>
                    <a:pt x="121562" y="115656"/>
                  </a:lnTo>
                  <a:close/>
                  <a:moveTo>
                    <a:pt x="134694" y="115656"/>
                  </a:moveTo>
                  <a:lnTo>
                    <a:pt x="134694" y="121740"/>
                  </a:lnTo>
                  <a:lnTo>
                    <a:pt x="128289" y="121740"/>
                  </a:lnTo>
                  <a:lnTo>
                    <a:pt x="128289" y="115656"/>
                  </a:lnTo>
                  <a:close/>
                  <a:moveTo>
                    <a:pt x="141421" y="115656"/>
                  </a:moveTo>
                  <a:lnTo>
                    <a:pt x="141421" y="121740"/>
                  </a:lnTo>
                  <a:lnTo>
                    <a:pt x="135033" y="121740"/>
                  </a:lnTo>
                  <a:lnTo>
                    <a:pt x="135033" y="115656"/>
                  </a:lnTo>
                  <a:close/>
                  <a:moveTo>
                    <a:pt x="148148" y="115656"/>
                  </a:moveTo>
                  <a:lnTo>
                    <a:pt x="148148" y="121740"/>
                  </a:lnTo>
                  <a:lnTo>
                    <a:pt x="141760" y="121740"/>
                  </a:lnTo>
                  <a:lnTo>
                    <a:pt x="141760" y="115656"/>
                  </a:lnTo>
                  <a:close/>
                  <a:moveTo>
                    <a:pt x="154892" y="115656"/>
                  </a:moveTo>
                  <a:lnTo>
                    <a:pt x="154892" y="121740"/>
                  </a:lnTo>
                  <a:lnTo>
                    <a:pt x="148487" y="121740"/>
                  </a:lnTo>
                  <a:lnTo>
                    <a:pt x="148487" y="115656"/>
                  </a:lnTo>
                  <a:close/>
                  <a:moveTo>
                    <a:pt x="161619" y="115656"/>
                  </a:moveTo>
                  <a:lnTo>
                    <a:pt x="161619" y="121740"/>
                  </a:lnTo>
                  <a:lnTo>
                    <a:pt x="155231" y="121740"/>
                  </a:lnTo>
                  <a:lnTo>
                    <a:pt x="155231" y="115656"/>
                  </a:lnTo>
                  <a:close/>
                  <a:moveTo>
                    <a:pt x="168363" y="115656"/>
                  </a:moveTo>
                  <a:lnTo>
                    <a:pt x="168363" y="121740"/>
                  </a:lnTo>
                  <a:lnTo>
                    <a:pt x="161958" y="121740"/>
                  </a:lnTo>
                  <a:lnTo>
                    <a:pt x="161958" y="115656"/>
                  </a:lnTo>
                  <a:close/>
                  <a:moveTo>
                    <a:pt x="175090" y="115656"/>
                  </a:moveTo>
                  <a:lnTo>
                    <a:pt x="175090" y="121740"/>
                  </a:lnTo>
                  <a:lnTo>
                    <a:pt x="168702" y="121740"/>
                  </a:lnTo>
                  <a:lnTo>
                    <a:pt x="168702" y="115656"/>
                  </a:lnTo>
                  <a:close/>
                  <a:moveTo>
                    <a:pt x="181834" y="115656"/>
                  </a:moveTo>
                  <a:lnTo>
                    <a:pt x="181834" y="121740"/>
                  </a:lnTo>
                  <a:lnTo>
                    <a:pt x="175429" y="121740"/>
                  </a:lnTo>
                  <a:lnTo>
                    <a:pt x="175429" y="115656"/>
                  </a:lnTo>
                  <a:close/>
                  <a:moveTo>
                    <a:pt x="188561" y="115656"/>
                  </a:moveTo>
                  <a:lnTo>
                    <a:pt x="188561" y="121740"/>
                  </a:lnTo>
                  <a:lnTo>
                    <a:pt x="182173" y="121740"/>
                  </a:lnTo>
                  <a:lnTo>
                    <a:pt x="182173" y="115656"/>
                  </a:lnTo>
                  <a:close/>
                  <a:moveTo>
                    <a:pt x="195288" y="115656"/>
                  </a:moveTo>
                  <a:lnTo>
                    <a:pt x="195288" y="121740"/>
                  </a:lnTo>
                  <a:lnTo>
                    <a:pt x="188900" y="121740"/>
                  </a:lnTo>
                  <a:lnTo>
                    <a:pt x="188900" y="115656"/>
                  </a:lnTo>
                  <a:close/>
                  <a:moveTo>
                    <a:pt x="202032" y="115656"/>
                  </a:moveTo>
                  <a:lnTo>
                    <a:pt x="202032" y="121740"/>
                  </a:lnTo>
                  <a:lnTo>
                    <a:pt x="195627" y="121740"/>
                  </a:lnTo>
                  <a:lnTo>
                    <a:pt x="195627" y="115656"/>
                  </a:lnTo>
                  <a:close/>
                  <a:moveTo>
                    <a:pt x="208759" y="115656"/>
                  </a:moveTo>
                  <a:lnTo>
                    <a:pt x="208759" y="121740"/>
                  </a:lnTo>
                  <a:lnTo>
                    <a:pt x="202371" y="121740"/>
                  </a:lnTo>
                  <a:lnTo>
                    <a:pt x="202371" y="115656"/>
                  </a:lnTo>
                  <a:close/>
                  <a:moveTo>
                    <a:pt x="215504" y="115656"/>
                  </a:moveTo>
                  <a:lnTo>
                    <a:pt x="215504" y="121740"/>
                  </a:lnTo>
                  <a:lnTo>
                    <a:pt x="209098" y="121740"/>
                  </a:lnTo>
                  <a:lnTo>
                    <a:pt x="209098" y="115656"/>
                  </a:lnTo>
                  <a:close/>
                  <a:moveTo>
                    <a:pt x="222230" y="115656"/>
                  </a:moveTo>
                  <a:lnTo>
                    <a:pt x="222230" y="121740"/>
                  </a:lnTo>
                  <a:lnTo>
                    <a:pt x="215843" y="121740"/>
                  </a:lnTo>
                  <a:lnTo>
                    <a:pt x="215843" y="115656"/>
                  </a:lnTo>
                  <a:close/>
                  <a:moveTo>
                    <a:pt x="228975" y="115656"/>
                  </a:moveTo>
                  <a:lnTo>
                    <a:pt x="228975" y="121740"/>
                  </a:lnTo>
                  <a:lnTo>
                    <a:pt x="222569" y="121740"/>
                  </a:lnTo>
                  <a:lnTo>
                    <a:pt x="222569" y="115656"/>
                  </a:lnTo>
                  <a:close/>
                  <a:moveTo>
                    <a:pt x="235701" y="115656"/>
                  </a:moveTo>
                  <a:lnTo>
                    <a:pt x="235701" y="121740"/>
                  </a:lnTo>
                  <a:lnTo>
                    <a:pt x="229296" y="121740"/>
                  </a:lnTo>
                  <a:lnTo>
                    <a:pt x="229296" y="115656"/>
                  </a:lnTo>
                  <a:close/>
                  <a:moveTo>
                    <a:pt x="242428" y="115656"/>
                  </a:moveTo>
                  <a:lnTo>
                    <a:pt x="242428" y="121740"/>
                  </a:lnTo>
                  <a:lnTo>
                    <a:pt x="236040" y="121740"/>
                  </a:lnTo>
                  <a:lnTo>
                    <a:pt x="236040" y="115656"/>
                  </a:lnTo>
                  <a:close/>
                  <a:moveTo>
                    <a:pt x="249173" y="115656"/>
                  </a:moveTo>
                  <a:lnTo>
                    <a:pt x="249173" y="121740"/>
                  </a:lnTo>
                  <a:lnTo>
                    <a:pt x="242767" y="121740"/>
                  </a:lnTo>
                  <a:lnTo>
                    <a:pt x="242767" y="115656"/>
                  </a:lnTo>
                  <a:close/>
                  <a:moveTo>
                    <a:pt x="255899" y="115656"/>
                  </a:moveTo>
                  <a:lnTo>
                    <a:pt x="255899" y="121740"/>
                  </a:lnTo>
                  <a:lnTo>
                    <a:pt x="249512" y="121740"/>
                  </a:lnTo>
                  <a:lnTo>
                    <a:pt x="249512" y="115656"/>
                  </a:lnTo>
                  <a:close/>
                  <a:moveTo>
                    <a:pt x="262644" y="115656"/>
                  </a:moveTo>
                  <a:lnTo>
                    <a:pt x="262644" y="121740"/>
                  </a:lnTo>
                  <a:lnTo>
                    <a:pt x="256238" y="121740"/>
                  </a:lnTo>
                  <a:lnTo>
                    <a:pt x="256238" y="115656"/>
                  </a:lnTo>
                  <a:close/>
                  <a:moveTo>
                    <a:pt x="269370" y="115656"/>
                  </a:moveTo>
                  <a:lnTo>
                    <a:pt x="269370" y="121740"/>
                  </a:lnTo>
                  <a:lnTo>
                    <a:pt x="262983" y="121740"/>
                  </a:lnTo>
                  <a:lnTo>
                    <a:pt x="262983" y="115656"/>
                  </a:lnTo>
                  <a:close/>
                  <a:moveTo>
                    <a:pt x="276115" y="115656"/>
                  </a:moveTo>
                  <a:lnTo>
                    <a:pt x="276115" y="121740"/>
                  </a:lnTo>
                  <a:lnTo>
                    <a:pt x="269709" y="121740"/>
                  </a:lnTo>
                  <a:lnTo>
                    <a:pt x="269709" y="115656"/>
                  </a:lnTo>
                  <a:close/>
                  <a:moveTo>
                    <a:pt x="282842" y="115656"/>
                  </a:moveTo>
                  <a:lnTo>
                    <a:pt x="282842" y="121740"/>
                  </a:lnTo>
                  <a:lnTo>
                    <a:pt x="276436" y="121740"/>
                  </a:lnTo>
                  <a:lnTo>
                    <a:pt x="276436" y="115656"/>
                  </a:lnTo>
                  <a:close/>
                  <a:moveTo>
                    <a:pt x="6745" y="122061"/>
                  </a:moveTo>
                  <a:lnTo>
                    <a:pt x="6745" y="128146"/>
                  </a:lnTo>
                  <a:lnTo>
                    <a:pt x="339" y="128146"/>
                  </a:lnTo>
                  <a:lnTo>
                    <a:pt x="339" y="122061"/>
                  </a:lnTo>
                  <a:close/>
                  <a:moveTo>
                    <a:pt x="13471" y="122061"/>
                  </a:moveTo>
                  <a:lnTo>
                    <a:pt x="13471" y="128146"/>
                  </a:lnTo>
                  <a:lnTo>
                    <a:pt x="7066" y="128146"/>
                  </a:lnTo>
                  <a:lnTo>
                    <a:pt x="7066" y="122061"/>
                  </a:lnTo>
                  <a:close/>
                  <a:moveTo>
                    <a:pt x="20198" y="122061"/>
                  </a:moveTo>
                  <a:lnTo>
                    <a:pt x="20198" y="128146"/>
                  </a:lnTo>
                  <a:lnTo>
                    <a:pt x="13810" y="128146"/>
                  </a:lnTo>
                  <a:lnTo>
                    <a:pt x="13810" y="122061"/>
                  </a:lnTo>
                  <a:close/>
                  <a:moveTo>
                    <a:pt x="26942" y="122061"/>
                  </a:moveTo>
                  <a:lnTo>
                    <a:pt x="26942" y="128146"/>
                  </a:lnTo>
                  <a:lnTo>
                    <a:pt x="20537" y="128146"/>
                  </a:lnTo>
                  <a:lnTo>
                    <a:pt x="20537" y="122061"/>
                  </a:lnTo>
                  <a:close/>
                  <a:moveTo>
                    <a:pt x="33669" y="122061"/>
                  </a:moveTo>
                  <a:lnTo>
                    <a:pt x="33669" y="128146"/>
                  </a:lnTo>
                  <a:lnTo>
                    <a:pt x="27281" y="128146"/>
                  </a:lnTo>
                  <a:lnTo>
                    <a:pt x="27281" y="122061"/>
                  </a:lnTo>
                  <a:close/>
                  <a:moveTo>
                    <a:pt x="40414" y="122061"/>
                  </a:moveTo>
                  <a:lnTo>
                    <a:pt x="40414" y="128146"/>
                  </a:lnTo>
                  <a:lnTo>
                    <a:pt x="34008" y="128146"/>
                  </a:lnTo>
                  <a:lnTo>
                    <a:pt x="34008" y="122061"/>
                  </a:lnTo>
                  <a:close/>
                  <a:moveTo>
                    <a:pt x="47140" y="122061"/>
                  </a:moveTo>
                  <a:lnTo>
                    <a:pt x="47140" y="128146"/>
                  </a:lnTo>
                  <a:lnTo>
                    <a:pt x="40753" y="128146"/>
                  </a:lnTo>
                  <a:lnTo>
                    <a:pt x="40753" y="122061"/>
                  </a:lnTo>
                  <a:close/>
                  <a:moveTo>
                    <a:pt x="53885" y="122061"/>
                  </a:moveTo>
                  <a:lnTo>
                    <a:pt x="53885" y="128146"/>
                  </a:lnTo>
                  <a:lnTo>
                    <a:pt x="47479" y="128146"/>
                  </a:lnTo>
                  <a:lnTo>
                    <a:pt x="47479" y="122061"/>
                  </a:lnTo>
                  <a:close/>
                  <a:moveTo>
                    <a:pt x="60611" y="122061"/>
                  </a:moveTo>
                  <a:lnTo>
                    <a:pt x="60611" y="128146"/>
                  </a:lnTo>
                  <a:lnTo>
                    <a:pt x="54206" y="128146"/>
                  </a:lnTo>
                  <a:lnTo>
                    <a:pt x="54206" y="122061"/>
                  </a:lnTo>
                  <a:close/>
                  <a:moveTo>
                    <a:pt x="67338" y="122061"/>
                  </a:moveTo>
                  <a:lnTo>
                    <a:pt x="67338" y="128146"/>
                  </a:lnTo>
                  <a:lnTo>
                    <a:pt x="60950" y="128146"/>
                  </a:lnTo>
                  <a:lnTo>
                    <a:pt x="60950" y="122061"/>
                  </a:lnTo>
                  <a:close/>
                  <a:moveTo>
                    <a:pt x="74083" y="122061"/>
                  </a:moveTo>
                  <a:lnTo>
                    <a:pt x="74083" y="128146"/>
                  </a:lnTo>
                  <a:lnTo>
                    <a:pt x="67677" y="128146"/>
                  </a:lnTo>
                  <a:lnTo>
                    <a:pt x="67677" y="122061"/>
                  </a:lnTo>
                  <a:close/>
                  <a:moveTo>
                    <a:pt x="80809" y="122061"/>
                  </a:moveTo>
                  <a:lnTo>
                    <a:pt x="80809" y="128146"/>
                  </a:lnTo>
                  <a:lnTo>
                    <a:pt x="74422" y="128146"/>
                  </a:lnTo>
                  <a:lnTo>
                    <a:pt x="74422" y="122061"/>
                  </a:lnTo>
                  <a:close/>
                  <a:moveTo>
                    <a:pt x="87554" y="122061"/>
                  </a:moveTo>
                  <a:lnTo>
                    <a:pt x="87554" y="128146"/>
                  </a:lnTo>
                  <a:lnTo>
                    <a:pt x="81148" y="128146"/>
                  </a:lnTo>
                  <a:lnTo>
                    <a:pt x="81148" y="122061"/>
                  </a:lnTo>
                  <a:close/>
                  <a:moveTo>
                    <a:pt x="94281" y="122061"/>
                  </a:moveTo>
                  <a:lnTo>
                    <a:pt x="94281" y="128146"/>
                  </a:lnTo>
                  <a:lnTo>
                    <a:pt x="87893" y="128146"/>
                  </a:lnTo>
                  <a:lnTo>
                    <a:pt x="87893" y="122061"/>
                  </a:lnTo>
                  <a:close/>
                  <a:moveTo>
                    <a:pt x="101007" y="122061"/>
                  </a:moveTo>
                  <a:lnTo>
                    <a:pt x="101007" y="128146"/>
                  </a:lnTo>
                  <a:lnTo>
                    <a:pt x="94620" y="128146"/>
                  </a:lnTo>
                  <a:lnTo>
                    <a:pt x="94620" y="122061"/>
                  </a:lnTo>
                  <a:close/>
                  <a:moveTo>
                    <a:pt x="107752" y="122061"/>
                  </a:moveTo>
                  <a:lnTo>
                    <a:pt x="107752" y="128146"/>
                  </a:lnTo>
                  <a:lnTo>
                    <a:pt x="101346" y="128146"/>
                  </a:lnTo>
                  <a:lnTo>
                    <a:pt x="101346" y="122061"/>
                  </a:lnTo>
                  <a:close/>
                  <a:moveTo>
                    <a:pt x="114478" y="122061"/>
                  </a:moveTo>
                  <a:lnTo>
                    <a:pt x="114478" y="128146"/>
                  </a:lnTo>
                  <a:lnTo>
                    <a:pt x="108091" y="128146"/>
                  </a:lnTo>
                  <a:lnTo>
                    <a:pt x="108091" y="122061"/>
                  </a:lnTo>
                  <a:close/>
                  <a:moveTo>
                    <a:pt x="121223" y="122061"/>
                  </a:moveTo>
                  <a:lnTo>
                    <a:pt x="121223" y="128146"/>
                  </a:lnTo>
                  <a:lnTo>
                    <a:pt x="114817" y="128146"/>
                  </a:lnTo>
                  <a:lnTo>
                    <a:pt x="114817" y="122061"/>
                  </a:lnTo>
                  <a:close/>
                  <a:moveTo>
                    <a:pt x="127950" y="122061"/>
                  </a:moveTo>
                  <a:lnTo>
                    <a:pt x="127950" y="128146"/>
                  </a:lnTo>
                  <a:lnTo>
                    <a:pt x="121562" y="128146"/>
                  </a:lnTo>
                  <a:lnTo>
                    <a:pt x="121562" y="122061"/>
                  </a:lnTo>
                  <a:close/>
                  <a:moveTo>
                    <a:pt x="134694" y="122061"/>
                  </a:moveTo>
                  <a:lnTo>
                    <a:pt x="134694" y="128146"/>
                  </a:lnTo>
                  <a:lnTo>
                    <a:pt x="128289" y="128146"/>
                  </a:lnTo>
                  <a:lnTo>
                    <a:pt x="128289" y="122061"/>
                  </a:lnTo>
                  <a:close/>
                  <a:moveTo>
                    <a:pt x="141421" y="122061"/>
                  </a:moveTo>
                  <a:lnTo>
                    <a:pt x="141421" y="128146"/>
                  </a:lnTo>
                  <a:lnTo>
                    <a:pt x="135033" y="128146"/>
                  </a:lnTo>
                  <a:lnTo>
                    <a:pt x="135033" y="122061"/>
                  </a:lnTo>
                  <a:close/>
                  <a:moveTo>
                    <a:pt x="148148" y="122061"/>
                  </a:moveTo>
                  <a:lnTo>
                    <a:pt x="148148" y="128146"/>
                  </a:lnTo>
                  <a:lnTo>
                    <a:pt x="141760" y="128146"/>
                  </a:lnTo>
                  <a:lnTo>
                    <a:pt x="141760" y="122061"/>
                  </a:lnTo>
                  <a:close/>
                  <a:moveTo>
                    <a:pt x="154892" y="122061"/>
                  </a:moveTo>
                  <a:lnTo>
                    <a:pt x="154892" y="128146"/>
                  </a:lnTo>
                  <a:lnTo>
                    <a:pt x="148487" y="128146"/>
                  </a:lnTo>
                  <a:lnTo>
                    <a:pt x="148487" y="122061"/>
                  </a:lnTo>
                  <a:close/>
                  <a:moveTo>
                    <a:pt x="161619" y="122061"/>
                  </a:moveTo>
                  <a:lnTo>
                    <a:pt x="161619" y="128146"/>
                  </a:lnTo>
                  <a:lnTo>
                    <a:pt x="155231" y="128146"/>
                  </a:lnTo>
                  <a:lnTo>
                    <a:pt x="155231" y="122061"/>
                  </a:lnTo>
                  <a:close/>
                  <a:moveTo>
                    <a:pt x="168363" y="122061"/>
                  </a:moveTo>
                  <a:lnTo>
                    <a:pt x="168363" y="128146"/>
                  </a:lnTo>
                  <a:lnTo>
                    <a:pt x="161958" y="128146"/>
                  </a:lnTo>
                  <a:lnTo>
                    <a:pt x="161958" y="122061"/>
                  </a:lnTo>
                  <a:close/>
                  <a:moveTo>
                    <a:pt x="175090" y="122061"/>
                  </a:moveTo>
                  <a:lnTo>
                    <a:pt x="175090" y="128146"/>
                  </a:lnTo>
                  <a:lnTo>
                    <a:pt x="168702" y="128146"/>
                  </a:lnTo>
                  <a:lnTo>
                    <a:pt x="168702" y="122061"/>
                  </a:lnTo>
                  <a:close/>
                  <a:moveTo>
                    <a:pt x="181834" y="122061"/>
                  </a:moveTo>
                  <a:lnTo>
                    <a:pt x="181834" y="128146"/>
                  </a:lnTo>
                  <a:lnTo>
                    <a:pt x="175429" y="128146"/>
                  </a:lnTo>
                  <a:lnTo>
                    <a:pt x="175429" y="122061"/>
                  </a:lnTo>
                  <a:close/>
                  <a:moveTo>
                    <a:pt x="188561" y="122061"/>
                  </a:moveTo>
                  <a:lnTo>
                    <a:pt x="188561" y="128146"/>
                  </a:lnTo>
                  <a:lnTo>
                    <a:pt x="182173" y="128146"/>
                  </a:lnTo>
                  <a:lnTo>
                    <a:pt x="182173" y="122061"/>
                  </a:lnTo>
                  <a:close/>
                  <a:moveTo>
                    <a:pt x="195288" y="122061"/>
                  </a:moveTo>
                  <a:lnTo>
                    <a:pt x="195288" y="128146"/>
                  </a:lnTo>
                  <a:lnTo>
                    <a:pt x="188900" y="128146"/>
                  </a:lnTo>
                  <a:lnTo>
                    <a:pt x="188900" y="122061"/>
                  </a:lnTo>
                  <a:close/>
                  <a:moveTo>
                    <a:pt x="202032" y="122061"/>
                  </a:moveTo>
                  <a:lnTo>
                    <a:pt x="202032" y="128146"/>
                  </a:lnTo>
                  <a:lnTo>
                    <a:pt x="195627" y="128146"/>
                  </a:lnTo>
                  <a:lnTo>
                    <a:pt x="195627" y="122061"/>
                  </a:lnTo>
                  <a:close/>
                  <a:moveTo>
                    <a:pt x="208759" y="122061"/>
                  </a:moveTo>
                  <a:lnTo>
                    <a:pt x="208759" y="128146"/>
                  </a:lnTo>
                  <a:lnTo>
                    <a:pt x="202371" y="128146"/>
                  </a:lnTo>
                  <a:lnTo>
                    <a:pt x="202371" y="122061"/>
                  </a:lnTo>
                  <a:close/>
                  <a:moveTo>
                    <a:pt x="215504" y="122061"/>
                  </a:moveTo>
                  <a:lnTo>
                    <a:pt x="215504" y="128146"/>
                  </a:lnTo>
                  <a:lnTo>
                    <a:pt x="209098" y="128146"/>
                  </a:lnTo>
                  <a:lnTo>
                    <a:pt x="209098" y="122061"/>
                  </a:lnTo>
                  <a:close/>
                  <a:moveTo>
                    <a:pt x="222230" y="122061"/>
                  </a:moveTo>
                  <a:lnTo>
                    <a:pt x="222230" y="128146"/>
                  </a:lnTo>
                  <a:lnTo>
                    <a:pt x="215843" y="128146"/>
                  </a:lnTo>
                  <a:lnTo>
                    <a:pt x="215843" y="122061"/>
                  </a:lnTo>
                  <a:close/>
                  <a:moveTo>
                    <a:pt x="228975" y="122061"/>
                  </a:moveTo>
                  <a:lnTo>
                    <a:pt x="228975" y="128146"/>
                  </a:lnTo>
                  <a:lnTo>
                    <a:pt x="222569" y="128146"/>
                  </a:lnTo>
                  <a:lnTo>
                    <a:pt x="222569" y="122061"/>
                  </a:lnTo>
                  <a:close/>
                  <a:moveTo>
                    <a:pt x="235701" y="122061"/>
                  </a:moveTo>
                  <a:lnTo>
                    <a:pt x="235701" y="128146"/>
                  </a:lnTo>
                  <a:lnTo>
                    <a:pt x="229296" y="128146"/>
                  </a:lnTo>
                  <a:lnTo>
                    <a:pt x="229296" y="122061"/>
                  </a:lnTo>
                  <a:close/>
                  <a:moveTo>
                    <a:pt x="242428" y="122061"/>
                  </a:moveTo>
                  <a:lnTo>
                    <a:pt x="242428" y="128146"/>
                  </a:lnTo>
                  <a:lnTo>
                    <a:pt x="236040" y="128146"/>
                  </a:lnTo>
                  <a:lnTo>
                    <a:pt x="236040" y="122061"/>
                  </a:lnTo>
                  <a:close/>
                  <a:moveTo>
                    <a:pt x="249173" y="122061"/>
                  </a:moveTo>
                  <a:lnTo>
                    <a:pt x="249173" y="128146"/>
                  </a:lnTo>
                  <a:lnTo>
                    <a:pt x="242767" y="128146"/>
                  </a:lnTo>
                  <a:lnTo>
                    <a:pt x="242767" y="122061"/>
                  </a:lnTo>
                  <a:close/>
                  <a:moveTo>
                    <a:pt x="255899" y="122061"/>
                  </a:moveTo>
                  <a:lnTo>
                    <a:pt x="255899" y="128146"/>
                  </a:lnTo>
                  <a:lnTo>
                    <a:pt x="249512" y="128146"/>
                  </a:lnTo>
                  <a:lnTo>
                    <a:pt x="249512" y="122061"/>
                  </a:lnTo>
                  <a:close/>
                  <a:moveTo>
                    <a:pt x="262644" y="122061"/>
                  </a:moveTo>
                  <a:lnTo>
                    <a:pt x="262644" y="128146"/>
                  </a:lnTo>
                  <a:lnTo>
                    <a:pt x="256238" y="128146"/>
                  </a:lnTo>
                  <a:lnTo>
                    <a:pt x="256238" y="122061"/>
                  </a:lnTo>
                  <a:close/>
                  <a:moveTo>
                    <a:pt x="269370" y="122061"/>
                  </a:moveTo>
                  <a:lnTo>
                    <a:pt x="269370" y="128146"/>
                  </a:lnTo>
                  <a:lnTo>
                    <a:pt x="262983" y="128146"/>
                  </a:lnTo>
                  <a:lnTo>
                    <a:pt x="262983" y="122061"/>
                  </a:lnTo>
                  <a:close/>
                  <a:moveTo>
                    <a:pt x="276115" y="122061"/>
                  </a:moveTo>
                  <a:lnTo>
                    <a:pt x="276115" y="128146"/>
                  </a:lnTo>
                  <a:lnTo>
                    <a:pt x="269709" y="128146"/>
                  </a:lnTo>
                  <a:lnTo>
                    <a:pt x="269709" y="122061"/>
                  </a:lnTo>
                  <a:close/>
                  <a:moveTo>
                    <a:pt x="282842" y="122061"/>
                  </a:moveTo>
                  <a:lnTo>
                    <a:pt x="282842" y="128146"/>
                  </a:lnTo>
                  <a:lnTo>
                    <a:pt x="276436" y="128146"/>
                  </a:lnTo>
                  <a:lnTo>
                    <a:pt x="276436" y="122061"/>
                  </a:lnTo>
                  <a:close/>
                  <a:moveTo>
                    <a:pt x="6745" y="128467"/>
                  </a:moveTo>
                  <a:lnTo>
                    <a:pt x="6745" y="134551"/>
                  </a:lnTo>
                  <a:lnTo>
                    <a:pt x="339" y="134551"/>
                  </a:lnTo>
                  <a:lnTo>
                    <a:pt x="339" y="128467"/>
                  </a:lnTo>
                  <a:close/>
                  <a:moveTo>
                    <a:pt x="13471" y="128467"/>
                  </a:moveTo>
                  <a:lnTo>
                    <a:pt x="13471" y="134551"/>
                  </a:lnTo>
                  <a:lnTo>
                    <a:pt x="7066" y="134551"/>
                  </a:lnTo>
                  <a:lnTo>
                    <a:pt x="7066" y="128467"/>
                  </a:lnTo>
                  <a:close/>
                  <a:moveTo>
                    <a:pt x="20198" y="128467"/>
                  </a:moveTo>
                  <a:lnTo>
                    <a:pt x="20198" y="134551"/>
                  </a:lnTo>
                  <a:lnTo>
                    <a:pt x="13810" y="134551"/>
                  </a:lnTo>
                  <a:lnTo>
                    <a:pt x="13810" y="128467"/>
                  </a:lnTo>
                  <a:close/>
                  <a:moveTo>
                    <a:pt x="26942" y="128467"/>
                  </a:moveTo>
                  <a:lnTo>
                    <a:pt x="26942" y="134551"/>
                  </a:lnTo>
                  <a:lnTo>
                    <a:pt x="20537" y="134551"/>
                  </a:lnTo>
                  <a:lnTo>
                    <a:pt x="20537" y="128467"/>
                  </a:lnTo>
                  <a:close/>
                  <a:moveTo>
                    <a:pt x="33669" y="128467"/>
                  </a:moveTo>
                  <a:lnTo>
                    <a:pt x="33669" y="134551"/>
                  </a:lnTo>
                  <a:lnTo>
                    <a:pt x="27281" y="134551"/>
                  </a:lnTo>
                  <a:lnTo>
                    <a:pt x="27281" y="128467"/>
                  </a:lnTo>
                  <a:close/>
                  <a:moveTo>
                    <a:pt x="40414" y="128467"/>
                  </a:moveTo>
                  <a:lnTo>
                    <a:pt x="40414" y="134551"/>
                  </a:lnTo>
                  <a:lnTo>
                    <a:pt x="34008" y="134551"/>
                  </a:lnTo>
                  <a:lnTo>
                    <a:pt x="34008" y="128467"/>
                  </a:lnTo>
                  <a:close/>
                  <a:moveTo>
                    <a:pt x="47140" y="128467"/>
                  </a:moveTo>
                  <a:lnTo>
                    <a:pt x="47140" y="134551"/>
                  </a:lnTo>
                  <a:lnTo>
                    <a:pt x="40753" y="134551"/>
                  </a:lnTo>
                  <a:lnTo>
                    <a:pt x="40753" y="128467"/>
                  </a:lnTo>
                  <a:close/>
                  <a:moveTo>
                    <a:pt x="53885" y="128467"/>
                  </a:moveTo>
                  <a:lnTo>
                    <a:pt x="53885" y="134551"/>
                  </a:lnTo>
                  <a:lnTo>
                    <a:pt x="47479" y="134551"/>
                  </a:lnTo>
                  <a:lnTo>
                    <a:pt x="47479" y="128467"/>
                  </a:lnTo>
                  <a:close/>
                  <a:moveTo>
                    <a:pt x="60611" y="128467"/>
                  </a:moveTo>
                  <a:lnTo>
                    <a:pt x="60611" y="134551"/>
                  </a:lnTo>
                  <a:lnTo>
                    <a:pt x="54206" y="134551"/>
                  </a:lnTo>
                  <a:lnTo>
                    <a:pt x="54206" y="128467"/>
                  </a:lnTo>
                  <a:close/>
                  <a:moveTo>
                    <a:pt x="67338" y="128467"/>
                  </a:moveTo>
                  <a:lnTo>
                    <a:pt x="67338" y="134551"/>
                  </a:lnTo>
                  <a:lnTo>
                    <a:pt x="60950" y="134551"/>
                  </a:lnTo>
                  <a:lnTo>
                    <a:pt x="60950" y="128467"/>
                  </a:lnTo>
                  <a:close/>
                  <a:moveTo>
                    <a:pt x="74083" y="128467"/>
                  </a:moveTo>
                  <a:lnTo>
                    <a:pt x="74083" y="134551"/>
                  </a:lnTo>
                  <a:lnTo>
                    <a:pt x="67677" y="134551"/>
                  </a:lnTo>
                  <a:lnTo>
                    <a:pt x="67677" y="128467"/>
                  </a:lnTo>
                  <a:close/>
                  <a:moveTo>
                    <a:pt x="80809" y="128467"/>
                  </a:moveTo>
                  <a:lnTo>
                    <a:pt x="80809" y="134551"/>
                  </a:lnTo>
                  <a:lnTo>
                    <a:pt x="74422" y="134551"/>
                  </a:lnTo>
                  <a:lnTo>
                    <a:pt x="74422" y="128467"/>
                  </a:lnTo>
                  <a:close/>
                  <a:moveTo>
                    <a:pt x="87554" y="128467"/>
                  </a:moveTo>
                  <a:lnTo>
                    <a:pt x="87554" y="134551"/>
                  </a:lnTo>
                  <a:lnTo>
                    <a:pt x="81148" y="134551"/>
                  </a:lnTo>
                  <a:lnTo>
                    <a:pt x="81148" y="128467"/>
                  </a:lnTo>
                  <a:close/>
                  <a:moveTo>
                    <a:pt x="94281" y="128467"/>
                  </a:moveTo>
                  <a:lnTo>
                    <a:pt x="94281" y="134551"/>
                  </a:lnTo>
                  <a:lnTo>
                    <a:pt x="87893" y="134551"/>
                  </a:lnTo>
                  <a:lnTo>
                    <a:pt x="87893" y="128467"/>
                  </a:lnTo>
                  <a:close/>
                  <a:moveTo>
                    <a:pt x="101007" y="128467"/>
                  </a:moveTo>
                  <a:lnTo>
                    <a:pt x="101007" y="134551"/>
                  </a:lnTo>
                  <a:lnTo>
                    <a:pt x="94620" y="134551"/>
                  </a:lnTo>
                  <a:lnTo>
                    <a:pt x="94620" y="128467"/>
                  </a:lnTo>
                  <a:close/>
                  <a:moveTo>
                    <a:pt x="107752" y="128467"/>
                  </a:moveTo>
                  <a:lnTo>
                    <a:pt x="107752" y="134551"/>
                  </a:lnTo>
                  <a:lnTo>
                    <a:pt x="101346" y="134551"/>
                  </a:lnTo>
                  <a:lnTo>
                    <a:pt x="101346" y="128467"/>
                  </a:lnTo>
                  <a:close/>
                  <a:moveTo>
                    <a:pt x="114478" y="128467"/>
                  </a:moveTo>
                  <a:lnTo>
                    <a:pt x="114478" y="134551"/>
                  </a:lnTo>
                  <a:lnTo>
                    <a:pt x="108091" y="134551"/>
                  </a:lnTo>
                  <a:lnTo>
                    <a:pt x="108091" y="128467"/>
                  </a:lnTo>
                  <a:close/>
                  <a:moveTo>
                    <a:pt x="121223" y="128467"/>
                  </a:moveTo>
                  <a:lnTo>
                    <a:pt x="121223" y="134551"/>
                  </a:lnTo>
                  <a:lnTo>
                    <a:pt x="114817" y="134551"/>
                  </a:lnTo>
                  <a:lnTo>
                    <a:pt x="114817" y="128467"/>
                  </a:lnTo>
                  <a:close/>
                  <a:moveTo>
                    <a:pt x="127950" y="128467"/>
                  </a:moveTo>
                  <a:lnTo>
                    <a:pt x="127950" y="134551"/>
                  </a:lnTo>
                  <a:lnTo>
                    <a:pt x="121562" y="134551"/>
                  </a:lnTo>
                  <a:lnTo>
                    <a:pt x="121562" y="128467"/>
                  </a:lnTo>
                  <a:close/>
                  <a:moveTo>
                    <a:pt x="134694" y="128467"/>
                  </a:moveTo>
                  <a:lnTo>
                    <a:pt x="134694" y="134551"/>
                  </a:lnTo>
                  <a:lnTo>
                    <a:pt x="128289" y="134551"/>
                  </a:lnTo>
                  <a:lnTo>
                    <a:pt x="128289" y="128467"/>
                  </a:lnTo>
                  <a:close/>
                  <a:moveTo>
                    <a:pt x="141421" y="128467"/>
                  </a:moveTo>
                  <a:lnTo>
                    <a:pt x="141421" y="134551"/>
                  </a:lnTo>
                  <a:lnTo>
                    <a:pt x="135033" y="134551"/>
                  </a:lnTo>
                  <a:lnTo>
                    <a:pt x="135033" y="128467"/>
                  </a:lnTo>
                  <a:close/>
                  <a:moveTo>
                    <a:pt x="148148" y="128467"/>
                  </a:moveTo>
                  <a:lnTo>
                    <a:pt x="148148" y="134551"/>
                  </a:lnTo>
                  <a:lnTo>
                    <a:pt x="141760" y="134551"/>
                  </a:lnTo>
                  <a:lnTo>
                    <a:pt x="141760" y="128467"/>
                  </a:lnTo>
                  <a:close/>
                  <a:moveTo>
                    <a:pt x="154892" y="128467"/>
                  </a:moveTo>
                  <a:lnTo>
                    <a:pt x="154892" y="134551"/>
                  </a:lnTo>
                  <a:lnTo>
                    <a:pt x="148487" y="134551"/>
                  </a:lnTo>
                  <a:lnTo>
                    <a:pt x="148487" y="128467"/>
                  </a:lnTo>
                  <a:close/>
                  <a:moveTo>
                    <a:pt x="161619" y="128467"/>
                  </a:moveTo>
                  <a:lnTo>
                    <a:pt x="161619" y="134551"/>
                  </a:lnTo>
                  <a:lnTo>
                    <a:pt x="155231" y="134551"/>
                  </a:lnTo>
                  <a:lnTo>
                    <a:pt x="155231" y="128467"/>
                  </a:lnTo>
                  <a:close/>
                  <a:moveTo>
                    <a:pt x="168363" y="128467"/>
                  </a:moveTo>
                  <a:lnTo>
                    <a:pt x="168363" y="134551"/>
                  </a:lnTo>
                  <a:lnTo>
                    <a:pt x="161958" y="134551"/>
                  </a:lnTo>
                  <a:lnTo>
                    <a:pt x="161958" y="128467"/>
                  </a:lnTo>
                  <a:close/>
                  <a:moveTo>
                    <a:pt x="175090" y="128467"/>
                  </a:moveTo>
                  <a:lnTo>
                    <a:pt x="175090" y="134551"/>
                  </a:lnTo>
                  <a:lnTo>
                    <a:pt x="168702" y="134551"/>
                  </a:lnTo>
                  <a:lnTo>
                    <a:pt x="168702" y="128467"/>
                  </a:lnTo>
                  <a:close/>
                  <a:moveTo>
                    <a:pt x="181834" y="128467"/>
                  </a:moveTo>
                  <a:lnTo>
                    <a:pt x="181834" y="134551"/>
                  </a:lnTo>
                  <a:lnTo>
                    <a:pt x="175429" y="134551"/>
                  </a:lnTo>
                  <a:lnTo>
                    <a:pt x="175429" y="128467"/>
                  </a:lnTo>
                  <a:close/>
                  <a:moveTo>
                    <a:pt x="188561" y="128467"/>
                  </a:moveTo>
                  <a:lnTo>
                    <a:pt x="188561" y="134551"/>
                  </a:lnTo>
                  <a:lnTo>
                    <a:pt x="182173" y="134551"/>
                  </a:lnTo>
                  <a:lnTo>
                    <a:pt x="182173" y="128467"/>
                  </a:lnTo>
                  <a:close/>
                  <a:moveTo>
                    <a:pt x="195288" y="128467"/>
                  </a:moveTo>
                  <a:lnTo>
                    <a:pt x="195288" y="134551"/>
                  </a:lnTo>
                  <a:lnTo>
                    <a:pt x="188900" y="134551"/>
                  </a:lnTo>
                  <a:lnTo>
                    <a:pt x="188900" y="128467"/>
                  </a:lnTo>
                  <a:close/>
                  <a:moveTo>
                    <a:pt x="202032" y="128467"/>
                  </a:moveTo>
                  <a:lnTo>
                    <a:pt x="202032" y="134551"/>
                  </a:lnTo>
                  <a:lnTo>
                    <a:pt x="195627" y="134551"/>
                  </a:lnTo>
                  <a:lnTo>
                    <a:pt x="195627" y="128467"/>
                  </a:lnTo>
                  <a:close/>
                  <a:moveTo>
                    <a:pt x="208759" y="128467"/>
                  </a:moveTo>
                  <a:lnTo>
                    <a:pt x="208759" y="134551"/>
                  </a:lnTo>
                  <a:lnTo>
                    <a:pt x="202371" y="134551"/>
                  </a:lnTo>
                  <a:lnTo>
                    <a:pt x="202371" y="128467"/>
                  </a:lnTo>
                  <a:close/>
                  <a:moveTo>
                    <a:pt x="215504" y="128467"/>
                  </a:moveTo>
                  <a:lnTo>
                    <a:pt x="215504" y="134551"/>
                  </a:lnTo>
                  <a:lnTo>
                    <a:pt x="209098" y="134551"/>
                  </a:lnTo>
                  <a:lnTo>
                    <a:pt x="209098" y="128467"/>
                  </a:lnTo>
                  <a:close/>
                  <a:moveTo>
                    <a:pt x="222230" y="128467"/>
                  </a:moveTo>
                  <a:lnTo>
                    <a:pt x="222230" y="134551"/>
                  </a:lnTo>
                  <a:lnTo>
                    <a:pt x="215843" y="134551"/>
                  </a:lnTo>
                  <a:lnTo>
                    <a:pt x="215843" y="128467"/>
                  </a:lnTo>
                  <a:close/>
                  <a:moveTo>
                    <a:pt x="228975" y="128467"/>
                  </a:moveTo>
                  <a:lnTo>
                    <a:pt x="228975" y="134551"/>
                  </a:lnTo>
                  <a:lnTo>
                    <a:pt x="222569" y="134551"/>
                  </a:lnTo>
                  <a:lnTo>
                    <a:pt x="222569" y="128467"/>
                  </a:lnTo>
                  <a:close/>
                  <a:moveTo>
                    <a:pt x="235701" y="128467"/>
                  </a:moveTo>
                  <a:lnTo>
                    <a:pt x="235701" y="134551"/>
                  </a:lnTo>
                  <a:lnTo>
                    <a:pt x="229296" y="134551"/>
                  </a:lnTo>
                  <a:lnTo>
                    <a:pt x="229296" y="128467"/>
                  </a:lnTo>
                  <a:close/>
                  <a:moveTo>
                    <a:pt x="242428" y="128467"/>
                  </a:moveTo>
                  <a:lnTo>
                    <a:pt x="242428" y="134551"/>
                  </a:lnTo>
                  <a:lnTo>
                    <a:pt x="236040" y="134551"/>
                  </a:lnTo>
                  <a:lnTo>
                    <a:pt x="236040" y="128467"/>
                  </a:lnTo>
                  <a:close/>
                  <a:moveTo>
                    <a:pt x="249173" y="128467"/>
                  </a:moveTo>
                  <a:lnTo>
                    <a:pt x="249173" y="134551"/>
                  </a:lnTo>
                  <a:lnTo>
                    <a:pt x="242767" y="134551"/>
                  </a:lnTo>
                  <a:lnTo>
                    <a:pt x="242767" y="128467"/>
                  </a:lnTo>
                  <a:close/>
                  <a:moveTo>
                    <a:pt x="255899" y="128467"/>
                  </a:moveTo>
                  <a:lnTo>
                    <a:pt x="255899" y="134551"/>
                  </a:lnTo>
                  <a:lnTo>
                    <a:pt x="249512" y="134551"/>
                  </a:lnTo>
                  <a:lnTo>
                    <a:pt x="249512" y="128467"/>
                  </a:lnTo>
                  <a:close/>
                  <a:moveTo>
                    <a:pt x="262644" y="128467"/>
                  </a:moveTo>
                  <a:lnTo>
                    <a:pt x="262644" y="134551"/>
                  </a:lnTo>
                  <a:lnTo>
                    <a:pt x="256238" y="134551"/>
                  </a:lnTo>
                  <a:lnTo>
                    <a:pt x="256238" y="128467"/>
                  </a:lnTo>
                  <a:close/>
                  <a:moveTo>
                    <a:pt x="269370" y="128467"/>
                  </a:moveTo>
                  <a:lnTo>
                    <a:pt x="269370" y="134551"/>
                  </a:lnTo>
                  <a:lnTo>
                    <a:pt x="262983" y="134551"/>
                  </a:lnTo>
                  <a:lnTo>
                    <a:pt x="262983" y="128467"/>
                  </a:lnTo>
                  <a:close/>
                  <a:moveTo>
                    <a:pt x="276115" y="128467"/>
                  </a:moveTo>
                  <a:lnTo>
                    <a:pt x="276115" y="134551"/>
                  </a:lnTo>
                  <a:lnTo>
                    <a:pt x="269709" y="134551"/>
                  </a:lnTo>
                  <a:lnTo>
                    <a:pt x="269709" y="128467"/>
                  </a:lnTo>
                  <a:close/>
                  <a:moveTo>
                    <a:pt x="282842" y="128467"/>
                  </a:moveTo>
                  <a:lnTo>
                    <a:pt x="282842" y="134551"/>
                  </a:lnTo>
                  <a:lnTo>
                    <a:pt x="276436" y="134551"/>
                  </a:lnTo>
                  <a:lnTo>
                    <a:pt x="276436" y="128467"/>
                  </a:lnTo>
                  <a:close/>
                  <a:moveTo>
                    <a:pt x="6745" y="134872"/>
                  </a:moveTo>
                  <a:lnTo>
                    <a:pt x="6745" y="140957"/>
                  </a:lnTo>
                  <a:lnTo>
                    <a:pt x="339" y="140957"/>
                  </a:lnTo>
                  <a:lnTo>
                    <a:pt x="339" y="134872"/>
                  </a:lnTo>
                  <a:close/>
                  <a:moveTo>
                    <a:pt x="13471" y="134872"/>
                  </a:moveTo>
                  <a:lnTo>
                    <a:pt x="13471" y="140957"/>
                  </a:lnTo>
                  <a:lnTo>
                    <a:pt x="7066" y="140957"/>
                  </a:lnTo>
                  <a:lnTo>
                    <a:pt x="7066" y="134872"/>
                  </a:lnTo>
                  <a:close/>
                  <a:moveTo>
                    <a:pt x="20198" y="134872"/>
                  </a:moveTo>
                  <a:lnTo>
                    <a:pt x="20198" y="140957"/>
                  </a:lnTo>
                  <a:lnTo>
                    <a:pt x="13810" y="140957"/>
                  </a:lnTo>
                  <a:lnTo>
                    <a:pt x="13810" y="134872"/>
                  </a:lnTo>
                  <a:close/>
                  <a:moveTo>
                    <a:pt x="26942" y="134872"/>
                  </a:moveTo>
                  <a:lnTo>
                    <a:pt x="26942" y="140957"/>
                  </a:lnTo>
                  <a:lnTo>
                    <a:pt x="20537" y="140957"/>
                  </a:lnTo>
                  <a:lnTo>
                    <a:pt x="20537" y="134872"/>
                  </a:lnTo>
                  <a:close/>
                  <a:moveTo>
                    <a:pt x="33669" y="134872"/>
                  </a:moveTo>
                  <a:lnTo>
                    <a:pt x="33669" y="140957"/>
                  </a:lnTo>
                  <a:lnTo>
                    <a:pt x="27281" y="140957"/>
                  </a:lnTo>
                  <a:lnTo>
                    <a:pt x="27281" y="134872"/>
                  </a:lnTo>
                  <a:close/>
                  <a:moveTo>
                    <a:pt x="40414" y="134872"/>
                  </a:moveTo>
                  <a:lnTo>
                    <a:pt x="40414" y="140957"/>
                  </a:lnTo>
                  <a:lnTo>
                    <a:pt x="34008" y="140957"/>
                  </a:lnTo>
                  <a:lnTo>
                    <a:pt x="34008" y="134872"/>
                  </a:lnTo>
                  <a:close/>
                  <a:moveTo>
                    <a:pt x="47140" y="134872"/>
                  </a:moveTo>
                  <a:lnTo>
                    <a:pt x="47140" y="140957"/>
                  </a:lnTo>
                  <a:lnTo>
                    <a:pt x="40753" y="140957"/>
                  </a:lnTo>
                  <a:lnTo>
                    <a:pt x="40753" y="134872"/>
                  </a:lnTo>
                  <a:close/>
                  <a:moveTo>
                    <a:pt x="53885" y="134872"/>
                  </a:moveTo>
                  <a:lnTo>
                    <a:pt x="53885" y="140957"/>
                  </a:lnTo>
                  <a:lnTo>
                    <a:pt x="47479" y="140957"/>
                  </a:lnTo>
                  <a:lnTo>
                    <a:pt x="47479" y="134872"/>
                  </a:lnTo>
                  <a:close/>
                  <a:moveTo>
                    <a:pt x="60611" y="134872"/>
                  </a:moveTo>
                  <a:lnTo>
                    <a:pt x="60611" y="140957"/>
                  </a:lnTo>
                  <a:lnTo>
                    <a:pt x="54206" y="140957"/>
                  </a:lnTo>
                  <a:lnTo>
                    <a:pt x="54206" y="134872"/>
                  </a:lnTo>
                  <a:close/>
                  <a:moveTo>
                    <a:pt x="67338" y="134872"/>
                  </a:moveTo>
                  <a:lnTo>
                    <a:pt x="67338" y="140957"/>
                  </a:lnTo>
                  <a:lnTo>
                    <a:pt x="60950" y="140957"/>
                  </a:lnTo>
                  <a:lnTo>
                    <a:pt x="60950" y="134872"/>
                  </a:lnTo>
                  <a:close/>
                  <a:moveTo>
                    <a:pt x="74083" y="134872"/>
                  </a:moveTo>
                  <a:lnTo>
                    <a:pt x="74083" y="140957"/>
                  </a:lnTo>
                  <a:lnTo>
                    <a:pt x="67677" y="140957"/>
                  </a:lnTo>
                  <a:lnTo>
                    <a:pt x="67677" y="134872"/>
                  </a:lnTo>
                  <a:close/>
                  <a:moveTo>
                    <a:pt x="80809" y="134872"/>
                  </a:moveTo>
                  <a:lnTo>
                    <a:pt x="80809" y="140957"/>
                  </a:lnTo>
                  <a:lnTo>
                    <a:pt x="74422" y="140957"/>
                  </a:lnTo>
                  <a:lnTo>
                    <a:pt x="74422" y="134872"/>
                  </a:lnTo>
                  <a:close/>
                  <a:moveTo>
                    <a:pt x="87554" y="134872"/>
                  </a:moveTo>
                  <a:lnTo>
                    <a:pt x="87554" y="140957"/>
                  </a:lnTo>
                  <a:lnTo>
                    <a:pt x="81148" y="140957"/>
                  </a:lnTo>
                  <a:lnTo>
                    <a:pt x="81148" y="134872"/>
                  </a:lnTo>
                  <a:close/>
                  <a:moveTo>
                    <a:pt x="94281" y="134872"/>
                  </a:moveTo>
                  <a:lnTo>
                    <a:pt x="94281" y="140957"/>
                  </a:lnTo>
                  <a:lnTo>
                    <a:pt x="87893" y="140957"/>
                  </a:lnTo>
                  <a:lnTo>
                    <a:pt x="87893" y="134872"/>
                  </a:lnTo>
                  <a:close/>
                  <a:moveTo>
                    <a:pt x="101007" y="134872"/>
                  </a:moveTo>
                  <a:lnTo>
                    <a:pt x="101007" y="140957"/>
                  </a:lnTo>
                  <a:lnTo>
                    <a:pt x="94620" y="140957"/>
                  </a:lnTo>
                  <a:lnTo>
                    <a:pt x="94620" y="134872"/>
                  </a:lnTo>
                  <a:close/>
                  <a:moveTo>
                    <a:pt x="107752" y="134872"/>
                  </a:moveTo>
                  <a:lnTo>
                    <a:pt x="107752" y="140957"/>
                  </a:lnTo>
                  <a:lnTo>
                    <a:pt x="101346" y="140957"/>
                  </a:lnTo>
                  <a:lnTo>
                    <a:pt x="101346" y="134872"/>
                  </a:lnTo>
                  <a:close/>
                  <a:moveTo>
                    <a:pt x="114478" y="134872"/>
                  </a:moveTo>
                  <a:lnTo>
                    <a:pt x="114478" y="140957"/>
                  </a:lnTo>
                  <a:lnTo>
                    <a:pt x="108091" y="140957"/>
                  </a:lnTo>
                  <a:lnTo>
                    <a:pt x="108091" y="134872"/>
                  </a:lnTo>
                  <a:close/>
                  <a:moveTo>
                    <a:pt x="121223" y="134872"/>
                  </a:moveTo>
                  <a:lnTo>
                    <a:pt x="121223" y="140957"/>
                  </a:lnTo>
                  <a:lnTo>
                    <a:pt x="114817" y="140957"/>
                  </a:lnTo>
                  <a:lnTo>
                    <a:pt x="114817" y="134872"/>
                  </a:lnTo>
                  <a:close/>
                  <a:moveTo>
                    <a:pt x="127950" y="134872"/>
                  </a:moveTo>
                  <a:lnTo>
                    <a:pt x="127950" y="140957"/>
                  </a:lnTo>
                  <a:lnTo>
                    <a:pt x="121562" y="140957"/>
                  </a:lnTo>
                  <a:lnTo>
                    <a:pt x="121562" y="134872"/>
                  </a:lnTo>
                  <a:close/>
                  <a:moveTo>
                    <a:pt x="134694" y="134872"/>
                  </a:moveTo>
                  <a:lnTo>
                    <a:pt x="134694" y="140957"/>
                  </a:lnTo>
                  <a:lnTo>
                    <a:pt x="128289" y="140957"/>
                  </a:lnTo>
                  <a:lnTo>
                    <a:pt x="128289" y="134872"/>
                  </a:lnTo>
                  <a:close/>
                  <a:moveTo>
                    <a:pt x="141421" y="134872"/>
                  </a:moveTo>
                  <a:lnTo>
                    <a:pt x="141421" y="140957"/>
                  </a:lnTo>
                  <a:lnTo>
                    <a:pt x="135033" y="140957"/>
                  </a:lnTo>
                  <a:lnTo>
                    <a:pt x="135033" y="134872"/>
                  </a:lnTo>
                  <a:close/>
                  <a:moveTo>
                    <a:pt x="148148" y="134872"/>
                  </a:moveTo>
                  <a:lnTo>
                    <a:pt x="148148" y="140957"/>
                  </a:lnTo>
                  <a:lnTo>
                    <a:pt x="141760" y="140957"/>
                  </a:lnTo>
                  <a:lnTo>
                    <a:pt x="141760" y="134872"/>
                  </a:lnTo>
                  <a:close/>
                  <a:moveTo>
                    <a:pt x="154892" y="134872"/>
                  </a:moveTo>
                  <a:lnTo>
                    <a:pt x="154892" y="140957"/>
                  </a:lnTo>
                  <a:lnTo>
                    <a:pt x="148487" y="140957"/>
                  </a:lnTo>
                  <a:lnTo>
                    <a:pt x="148487" y="134872"/>
                  </a:lnTo>
                  <a:close/>
                  <a:moveTo>
                    <a:pt x="161619" y="134872"/>
                  </a:moveTo>
                  <a:lnTo>
                    <a:pt x="161619" y="140957"/>
                  </a:lnTo>
                  <a:lnTo>
                    <a:pt x="155231" y="140957"/>
                  </a:lnTo>
                  <a:lnTo>
                    <a:pt x="155231" y="134872"/>
                  </a:lnTo>
                  <a:close/>
                  <a:moveTo>
                    <a:pt x="168363" y="134872"/>
                  </a:moveTo>
                  <a:lnTo>
                    <a:pt x="168363" y="140957"/>
                  </a:lnTo>
                  <a:lnTo>
                    <a:pt x="161958" y="140957"/>
                  </a:lnTo>
                  <a:lnTo>
                    <a:pt x="161958" y="134872"/>
                  </a:lnTo>
                  <a:close/>
                  <a:moveTo>
                    <a:pt x="175090" y="134872"/>
                  </a:moveTo>
                  <a:lnTo>
                    <a:pt x="175090" y="140957"/>
                  </a:lnTo>
                  <a:lnTo>
                    <a:pt x="168702" y="140957"/>
                  </a:lnTo>
                  <a:lnTo>
                    <a:pt x="168702" y="134872"/>
                  </a:lnTo>
                  <a:close/>
                  <a:moveTo>
                    <a:pt x="181834" y="134872"/>
                  </a:moveTo>
                  <a:lnTo>
                    <a:pt x="181834" y="140957"/>
                  </a:lnTo>
                  <a:lnTo>
                    <a:pt x="175429" y="140957"/>
                  </a:lnTo>
                  <a:lnTo>
                    <a:pt x="175429" y="134872"/>
                  </a:lnTo>
                  <a:close/>
                  <a:moveTo>
                    <a:pt x="188561" y="134872"/>
                  </a:moveTo>
                  <a:lnTo>
                    <a:pt x="188561" y="140957"/>
                  </a:lnTo>
                  <a:lnTo>
                    <a:pt x="182173" y="140957"/>
                  </a:lnTo>
                  <a:lnTo>
                    <a:pt x="182173" y="134872"/>
                  </a:lnTo>
                  <a:close/>
                  <a:moveTo>
                    <a:pt x="195288" y="134872"/>
                  </a:moveTo>
                  <a:lnTo>
                    <a:pt x="195288" y="140957"/>
                  </a:lnTo>
                  <a:lnTo>
                    <a:pt x="188900" y="140957"/>
                  </a:lnTo>
                  <a:lnTo>
                    <a:pt x="188900" y="134872"/>
                  </a:lnTo>
                  <a:close/>
                  <a:moveTo>
                    <a:pt x="202032" y="134872"/>
                  </a:moveTo>
                  <a:lnTo>
                    <a:pt x="202032" y="140957"/>
                  </a:lnTo>
                  <a:lnTo>
                    <a:pt x="195627" y="140957"/>
                  </a:lnTo>
                  <a:lnTo>
                    <a:pt x="195627" y="134872"/>
                  </a:lnTo>
                  <a:close/>
                  <a:moveTo>
                    <a:pt x="208759" y="134872"/>
                  </a:moveTo>
                  <a:lnTo>
                    <a:pt x="208759" y="140957"/>
                  </a:lnTo>
                  <a:lnTo>
                    <a:pt x="202371" y="140957"/>
                  </a:lnTo>
                  <a:lnTo>
                    <a:pt x="202371" y="134872"/>
                  </a:lnTo>
                  <a:close/>
                  <a:moveTo>
                    <a:pt x="215504" y="134872"/>
                  </a:moveTo>
                  <a:lnTo>
                    <a:pt x="215504" y="140957"/>
                  </a:lnTo>
                  <a:lnTo>
                    <a:pt x="209098" y="140957"/>
                  </a:lnTo>
                  <a:lnTo>
                    <a:pt x="209098" y="134872"/>
                  </a:lnTo>
                  <a:close/>
                  <a:moveTo>
                    <a:pt x="222230" y="134872"/>
                  </a:moveTo>
                  <a:lnTo>
                    <a:pt x="222230" y="140957"/>
                  </a:lnTo>
                  <a:lnTo>
                    <a:pt x="215843" y="140957"/>
                  </a:lnTo>
                  <a:lnTo>
                    <a:pt x="215843" y="134872"/>
                  </a:lnTo>
                  <a:close/>
                  <a:moveTo>
                    <a:pt x="228975" y="134872"/>
                  </a:moveTo>
                  <a:lnTo>
                    <a:pt x="228975" y="140957"/>
                  </a:lnTo>
                  <a:lnTo>
                    <a:pt x="222569" y="140957"/>
                  </a:lnTo>
                  <a:lnTo>
                    <a:pt x="222569" y="134872"/>
                  </a:lnTo>
                  <a:close/>
                  <a:moveTo>
                    <a:pt x="235701" y="134872"/>
                  </a:moveTo>
                  <a:lnTo>
                    <a:pt x="235701" y="140957"/>
                  </a:lnTo>
                  <a:lnTo>
                    <a:pt x="229296" y="140957"/>
                  </a:lnTo>
                  <a:lnTo>
                    <a:pt x="229296" y="134872"/>
                  </a:lnTo>
                  <a:close/>
                  <a:moveTo>
                    <a:pt x="242428" y="134872"/>
                  </a:moveTo>
                  <a:lnTo>
                    <a:pt x="242428" y="140957"/>
                  </a:lnTo>
                  <a:lnTo>
                    <a:pt x="236040" y="140957"/>
                  </a:lnTo>
                  <a:lnTo>
                    <a:pt x="236040" y="134872"/>
                  </a:lnTo>
                  <a:close/>
                  <a:moveTo>
                    <a:pt x="249173" y="134872"/>
                  </a:moveTo>
                  <a:lnTo>
                    <a:pt x="249173" y="140957"/>
                  </a:lnTo>
                  <a:lnTo>
                    <a:pt x="242767" y="140957"/>
                  </a:lnTo>
                  <a:lnTo>
                    <a:pt x="242767" y="134872"/>
                  </a:lnTo>
                  <a:close/>
                  <a:moveTo>
                    <a:pt x="255899" y="134872"/>
                  </a:moveTo>
                  <a:lnTo>
                    <a:pt x="255899" y="140957"/>
                  </a:lnTo>
                  <a:lnTo>
                    <a:pt x="249512" y="140957"/>
                  </a:lnTo>
                  <a:lnTo>
                    <a:pt x="249512" y="134872"/>
                  </a:lnTo>
                  <a:close/>
                  <a:moveTo>
                    <a:pt x="262644" y="134872"/>
                  </a:moveTo>
                  <a:lnTo>
                    <a:pt x="262644" y="140957"/>
                  </a:lnTo>
                  <a:lnTo>
                    <a:pt x="256238" y="140957"/>
                  </a:lnTo>
                  <a:lnTo>
                    <a:pt x="256238" y="134872"/>
                  </a:lnTo>
                  <a:close/>
                  <a:moveTo>
                    <a:pt x="269370" y="134872"/>
                  </a:moveTo>
                  <a:lnTo>
                    <a:pt x="269370" y="140957"/>
                  </a:lnTo>
                  <a:lnTo>
                    <a:pt x="262983" y="140957"/>
                  </a:lnTo>
                  <a:lnTo>
                    <a:pt x="262983" y="134872"/>
                  </a:lnTo>
                  <a:close/>
                  <a:moveTo>
                    <a:pt x="276115" y="134872"/>
                  </a:moveTo>
                  <a:lnTo>
                    <a:pt x="276115" y="140957"/>
                  </a:lnTo>
                  <a:lnTo>
                    <a:pt x="269709" y="140957"/>
                  </a:lnTo>
                  <a:lnTo>
                    <a:pt x="269709" y="134872"/>
                  </a:lnTo>
                  <a:close/>
                  <a:moveTo>
                    <a:pt x="282842" y="134872"/>
                  </a:moveTo>
                  <a:lnTo>
                    <a:pt x="282842" y="140957"/>
                  </a:lnTo>
                  <a:lnTo>
                    <a:pt x="276436" y="140957"/>
                  </a:lnTo>
                  <a:lnTo>
                    <a:pt x="276436" y="134872"/>
                  </a:lnTo>
                  <a:close/>
                  <a:moveTo>
                    <a:pt x="6745" y="141278"/>
                  </a:moveTo>
                  <a:lnTo>
                    <a:pt x="6745" y="147362"/>
                  </a:lnTo>
                  <a:lnTo>
                    <a:pt x="339" y="147362"/>
                  </a:lnTo>
                  <a:lnTo>
                    <a:pt x="339" y="141278"/>
                  </a:lnTo>
                  <a:close/>
                  <a:moveTo>
                    <a:pt x="13471" y="141278"/>
                  </a:moveTo>
                  <a:lnTo>
                    <a:pt x="13471" y="147362"/>
                  </a:lnTo>
                  <a:lnTo>
                    <a:pt x="7066" y="147362"/>
                  </a:lnTo>
                  <a:lnTo>
                    <a:pt x="7066" y="141278"/>
                  </a:lnTo>
                  <a:close/>
                  <a:moveTo>
                    <a:pt x="20198" y="141278"/>
                  </a:moveTo>
                  <a:lnTo>
                    <a:pt x="20198" y="147362"/>
                  </a:lnTo>
                  <a:lnTo>
                    <a:pt x="13810" y="147362"/>
                  </a:lnTo>
                  <a:lnTo>
                    <a:pt x="13810" y="141278"/>
                  </a:lnTo>
                  <a:close/>
                  <a:moveTo>
                    <a:pt x="26942" y="141278"/>
                  </a:moveTo>
                  <a:lnTo>
                    <a:pt x="26942" y="147362"/>
                  </a:lnTo>
                  <a:lnTo>
                    <a:pt x="20537" y="147362"/>
                  </a:lnTo>
                  <a:lnTo>
                    <a:pt x="20537" y="141278"/>
                  </a:lnTo>
                  <a:close/>
                  <a:moveTo>
                    <a:pt x="33669" y="141278"/>
                  </a:moveTo>
                  <a:lnTo>
                    <a:pt x="33669" y="147362"/>
                  </a:lnTo>
                  <a:lnTo>
                    <a:pt x="27281" y="147362"/>
                  </a:lnTo>
                  <a:lnTo>
                    <a:pt x="27281" y="141278"/>
                  </a:lnTo>
                  <a:close/>
                  <a:moveTo>
                    <a:pt x="40414" y="141278"/>
                  </a:moveTo>
                  <a:lnTo>
                    <a:pt x="40414" y="147362"/>
                  </a:lnTo>
                  <a:lnTo>
                    <a:pt x="34008" y="147362"/>
                  </a:lnTo>
                  <a:lnTo>
                    <a:pt x="34008" y="141278"/>
                  </a:lnTo>
                  <a:close/>
                  <a:moveTo>
                    <a:pt x="47140" y="141278"/>
                  </a:moveTo>
                  <a:lnTo>
                    <a:pt x="47140" y="147362"/>
                  </a:lnTo>
                  <a:lnTo>
                    <a:pt x="40753" y="147362"/>
                  </a:lnTo>
                  <a:lnTo>
                    <a:pt x="40753" y="141278"/>
                  </a:lnTo>
                  <a:close/>
                  <a:moveTo>
                    <a:pt x="53885" y="141278"/>
                  </a:moveTo>
                  <a:lnTo>
                    <a:pt x="53885" y="147362"/>
                  </a:lnTo>
                  <a:lnTo>
                    <a:pt x="47479" y="147362"/>
                  </a:lnTo>
                  <a:lnTo>
                    <a:pt x="47479" y="141278"/>
                  </a:lnTo>
                  <a:close/>
                  <a:moveTo>
                    <a:pt x="60611" y="141278"/>
                  </a:moveTo>
                  <a:lnTo>
                    <a:pt x="60611" y="147362"/>
                  </a:lnTo>
                  <a:lnTo>
                    <a:pt x="54206" y="147362"/>
                  </a:lnTo>
                  <a:lnTo>
                    <a:pt x="54206" y="141278"/>
                  </a:lnTo>
                  <a:close/>
                  <a:moveTo>
                    <a:pt x="67338" y="141278"/>
                  </a:moveTo>
                  <a:lnTo>
                    <a:pt x="67338" y="147362"/>
                  </a:lnTo>
                  <a:lnTo>
                    <a:pt x="60950" y="147362"/>
                  </a:lnTo>
                  <a:lnTo>
                    <a:pt x="60950" y="141278"/>
                  </a:lnTo>
                  <a:close/>
                  <a:moveTo>
                    <a:pt x="74083" y="141278"/>
                  </a:moveTo>
                  <a:lnTo>
                    <a:pt x="74083" y="147362"/>
                  </a:lnTo>
                  <a:lnTo>
                    <a:pt x="67677" y="147362"/>
                  </a:lnTo>
                  <a:lnTo>
                    <a:pt x="67677" y="141278"/>
                  </a:lnTo>
                  <a:close/>
                  <a:moveTo>
                    <a:pt x="80809" y="141278"/>
                  </a:moveTo>
                  <a:lnTo>
                    <a:pt x="80809" y="147362"/>
                  </a:lnTo>
                  <a:lnTo>
                    <a:pt x="74422" y="147362"/>
                  </a:lnTo>
                  <a:lnTo>
                    <a:pt x="74422" y="141278"/>
                  </a:lnTo>
                  <a:close/>
                  <a:moveTo>
                    <a:pt x="87554" y="141278"/>
                  </a:moveTo>
                  <a:lnTo>
                    <a:pt x="87554" y="147362"/>
                  </a:lnTo>
                  <a:lnTo>
                    <a:pt x="81148" y="147362"/>
                  </a:lnTo>
                  <a:lnTo>
                    <a:pt x="81148" y="141278"/>
                  </a:lnTo>
                  <a:close/>
                  <a:moveTo>
                    <a:pt x="94281" y="141278"/>
                  </a:moveTo>
                  <a:lnTo>
                    <a:pt x="94281" y="147362"/>
                  </a:lnTo>
                  <a:lnTo>
                    <a:pt x="87893" y="147362"/>
                  </a:lnTo>
                  <a:lnTo>
                    <a:pt x="87893" y="141278"/>
                  </a:lnTo>
                  <a:close/>
                  <a:moveTo>
                    <a:pt x="101007" y="141278"/>
                  </a:moveTo>
                  <a:lnTo>
                    <a:pt x="101007" y="147362"/>
                  </a:lnTo>
                  <a:lnTo>
                    <a:pt x="94620" y="147362"/>
                  </a:lnTo>
                  <a:lnTo>
                    <a:pt x="94620" y="141278"/>
                  </a:lnTo>
                  <a:close/>
                  <a:moveTo>
                    <a:pt x="107752" y="141278"/>
                  </a:moveTo>
                  <a:lnTo>
                    <a:pt x="107752" y="147362"/>
                  </a:lnTo>
                  <a:lnTo>
                    <a:pt x="101346" y="147362"/>
                  </a:lnTo>
                  <a:lnTo>
                    <a:pt x="101346" y="141278"/>
                  </a:lnTo>
                  <a:close/>
                  <a:moveTo>
                    <a:pt x="114478" y="141278"/>
                  </a:moveTo>
                  <a:lnTo>
                    <a:pt x="114478" y="147362"/>
                  </a:lnTo>
                  <a:lnTo>
                    <a:pt x="108091" y="147362"/>
                  </a:lnTo>
                  <a:lnTo>
                    <a:pt x="108091" y="141278"/>
                  </a:lnTo>
                  <a:close/>
                  <a:moveTo>
                    <a:pt x="121223" y="141278"/>
                  </a:moveTo>
                  <a:lnTo>
                    <a:pt x="121223" y="147362"/>
                  </a:lnTo>
                  <a:lnTo>
                    <a:pt x="114817" y="147362"/>
                  </a:lnTo>
                  <a:lnTo>
                    <a:pt x="114817" y="141278"/>
                  </a:lnTo>
                  <a:close/>
                  <a:moveTo>
                    <a:pt x="127950" y="141278"/>
                  </a:moveTo>
                  <a:lnTo>
                    <a:pt x="127950" y="147362"/>
                  </a:lnTo>
                  <a:lnTo>
                    <a:pt x="121562" y="147362"/>
                  </a:lnTo>
                  <a:lnTo>
                    <a:pt x="121562" y="141278"/>
                  </a:lnTo>
                  <a:close/>
                  <a:moveTo>
                    <a:pt x="134694" y="141278"/>
                  </a:moveTo>
                  <a:lnTo>
                    <a:pt x="134694" y="147362"/>
                  </a:lnTo>
                  <a:lnTo>
                    <a:pt x="128289" y="147362"/>
                  </a:lnTo>
                  <a:lnTo>
                    <a:pt x="128289" y="141278"/>
                  </a:lnTo>
                  <a:close/>
                  <a:moveTo>
                    <a:pt x="141421" y="141278"/>
                  </a:moveTo>
                  <a:lnTo>
                    <a:pt x="141421" y="147362"/>
                  </a:lnTo>
                  <a:lnTo>
                    <a:pt x="135033" y="147362"/>
                  </a:lnTo>
                  <a:lnTo>
                    <a:pt x="135033" y="141278"/>
                  </a:lnTo>
                  <a:close/>
                  <a:moveTo>
                    <a:pt x="148148" y="141278"/>
                  </a:moveTo>
                  <a:lnTo>
                    <a:pt x="148148" y="147362"/>
                  </a:lnTo>
                  <a:lnTo>
                    <a:pt x="141760" y="147362"/>
                  </a:lnTo>
                  <a:lnTo>
                    <a:pt x="141760" y="141278"/>
                  </a:lnTo>
                  <a:close/>
                  <a:moveTo>
                    <a:pt x="154892" y="141278"/>
                  </a:moveTo>
                  <a:lnTo>
                    <a:pt x="154892" y="147362"/>
                  </a:lnTo>
                  <a:lnTo>
                    <a:pt x="148487" y="147362"/>
                  </a:lnTo>
                  <a:lnTo>
                    <a:pt x="148487" y="141278"/>
                  </a:lnTo>
                  <a:close/>
                  <a:moveTo>
                    <a:pt x="161619" y="141278"/>
                  </a:moveTo>
                  <a:lnTo>
                    <a:pt x="161619" y="147362"/>
                  </a:lnTo>
                  <a:lnTo>
                    <a:pt x="155231" y="147362"/>
                  </a:lnTo>
                  <a:lnTo>
                    <a:pt x="155231" y="141278"/>
                  </a:lnTo>
                  <a:close/>
                  <a:moveTo>
                    <a:pt x="168363" y="141278"/>
                  </a:moveTo>
                  <a:lnTo>
                    <a:pt x="168363" y="147362"/>
                  </a:lnTo>
                  <a:lnTo>
                    <a:pt x="161958" y="147362"/>
                  </a:lnTo>
                  <a:lnTo>
                    <a:pt x="161958" y="141278"/>
                  </a:lnTo>
                  <a:close/>
                  <a:moveTo>
                    <a:pt x="175090" y="141278"/>
                  </a:moveTo>
                  <a:lnTo>
                    <a:pt x="175090" y="147362"/>
                  </a:lnTo>
                  <a:lnTo>
                    <a:pt x="168702" y="147362"/>
                  </a:lnTo>
                  <a:lnTo>
                    <a:pt x="168702" y="141278"/>
                  </a:lnTo>
                  <a:close/>
                  <a:moveTo>
                    <a:pt x="181834" y="141278"/>
                  </a:moveTo>
                  <a:lnTo>
                    <a:pt x="181834" y="147362"/>
                  </a:lnTo>
                  <a:lnTo>
                    <a:pt x="175429" y="147362"/>
                  </a:lnTo>
                  <a:lnTo>
                    <a:pt x="175429" y="141278"/>
                  </a:lnTo>
                  <a:close/>
                  <a:moveTo>
                    <a:pt x="188561" y="141278"/>
                  </a:moveTo>
                  <a:lnTo>
                    <a:pt x="188561" y="147362"/>
                  </a:lnTo>
                  <a:lnTo>
                    <a:pt x="182173" y="147362"/>
                  </a:lnTo>
                  <a:lnTo>
                    <a:pt x="182173" y="141278"/>
                  </a:lnTo>
                  <a:close/>
                  <a:moveTo>
                    <a:pt x="195288" y="141278"/>
                  </a:moveTo>
                  <a:lnTo>
                    <a:pt x="195288" y="147362"/>
                  </a:lnTo>
                  <a:lnTo>
                    <a:pt x="188900" y="147362"/>
                  </a:lnTo>
                  <a:lnTo>
                    <a:pt x="188900" y="141278"/>
                  </a:lnTo>
                  <a:close/>
                  <a:moveTo>
                    <a:pt x="202032" y="141278"/>
                  </a:moveTo>
                  <a:lnTo>
                    <a:pt x="202032" y="147362"/>
                  </a:lnTo>
                  <a:lnTo>
                    <a:pt x="195627" y="147362"/>
                  </a:lnTo>
                  <a:lnTo>
                    <a:pt x="195627" y="141278"/>
                  </a:lnTo>
                  <a:close/>
                  <a:moveTo>
                    <a:pt x="208759" y="141278"/>
                  </a:moveTo>
                  <a:lnTo>
                    <a:pt x="208759" y="147362"/>
                  </a:lnTo>
                  <a:lnTo>
                    <a:pt x="202371" y="147362"/>
                  </a:lnTo>
                  <a:lnTo>
                    <a:pt x="202371" y="141278"/>
                  </a:lnTo>
                  <a:close/>
                  <a:moveTo>
                    <a:pt x="215504" y="141278"/>
                  </a:moveTo>
                  <a:lnTo>
                    <a:pt x="215504" y="147362"/>
                  </a:lnTo>
                  <a:lnTo>
                    <a:pt x="209098" y="147362"/>
                  </a:lnTo>
                  <a:lnTo>
                    <a:pt x="209098" y="141278"/>
                  </a:lnTo>
                  <a:close/>
                  <a:moveTo>
                    <a:pt x="222230" y="141278"/>
                  </a:moveTo>
                  <a:lnTo>
                    <a:pt x="222230" y="147362"/>
                  </a:lnTo>
                  <a:lnTo>
                    <a:pt x="215843" y="147362"/>
                  </a:lnTo>
                  <a:lnTo>
                    <a:pt x="215843" y="141278"/>
                  </a:lnTo>
                  <a:close/>
                  <a:moveTo>
                    <a:pt x="228975" y="141278"/>
                  </a:moveTo>
                  <a:lnTo>
                    <a:pt x="228975" y="147362"/>
                  </a:lnTo>
                  <a:lnTo>
                    <a:pt x="222569" y="147362"/>
                  </a:lnTo>
                  <a:lnTo>
                    <a:pt x="222569" y="141278"/>
                  </a:lnTo>
                  <a:close/>
                  <a:moveTo>
                    <a:pt x="235701" y="141278"/>
                  </a:moveTo>
                  <a:lnTo>
                    <a:pt x="235701" y="147362"/>
                  </a:lnTo>
                  <a:lnTo>
                    <a:pt x="229296" y="147362"/>
                  </a:lnTo>
                  <a:lnTo>
                    <a:pt x="229296" y="141278"/>
                  </a:lnTo>
                  <a:close/>
                  <a:moveTo>
                    <a:pt x="242428" y="141278"/>
                  </a:moveTo>
                  <a:lnTo>
                    <a:pt x="242428" y="147362"/>
                  </a:lnTo>
                  <a:lnTo>
                    <a:pt x="236040" y="147362"/>
                  </a:lnTo>
                  <a:lnTo>
                    <a:pt x="236040" y="141278"/>
                  </a:lnTo>
                  <a:close/>
                  <a:moveTo>
                    <a:pt x="249173" y="141278"/>
                  </a:moveTo>
                  <a:lnTo>
                    <a:pt x="249173" y="147362"/>
                  </a:lnTo>
                  <a:lnTo>
                    <a:pt x="242767" y="147362"/>
                  </a:lnTo>
                  <a:lnTo>
                    <a:pt x="242767" y="141278"/>
                  </a:lnTo>
                  <a:close/>
                  <a:moveTo>
                    <a:pt x="255899" y="141278"/>
                  </a:moveTo>
                  <a:lnTo>
                    <a:pt x="255899" y="147362"/>
                  </a:lnTo>
                  <a:lnTo>
                    <a:pt x="249512" y="147362"/>
                  </a:lnTo>
                  <a:lnTo>
                    <a:pt x="249512" y="141278"/>
                  </a:lnTo>
                  <a:close/>
                  <a:moveTo>
                    <a:pt x="262644" y="141278"/>
                  </a:moveTo>
                  <a:lnTo>
                    <a:pt x="262644" y="147362"/>
                  </a:lnTo>
                  <a:lnTo>
                    <a:pt x="256238" y="147362"/>
                  </a:lnTo>
                  <a:lnTo>
                    <a:pt x="256238" y="141278"/>
                  </a:lnTo>
                  <a:close/>
                  <a:moveTo>
                    <a:pt x="269370" y="141278"/>
                  </a:moveTo>
                  <a:lnTo>
                    <a:pt x="269370" y="147362"/>
                  </a:lnTo>
                  <a:lnTo>
                    <a:pt x="262983" y="147362"/>
                  </a:lnTo>
                  <a:lnTo>
                    <a:pt x="262983" y="141278"/>
                  </a:lnTo>
                  <a:close/>
                  <a:moveTo>
                    <a:pt x="276115" y="141278"/>
                  </a:moveTo>
                  <a:lnTo>
                    <a:pt x="276115" y="147362"/>
                  </a:lnTo>
                  <a:lnTo>
                    <a:pt x="269709" y="147362"/>
                  </a:lnTo>
                  <a:lnTo>
                    <a:pt x="269709" y="141278"/>
                  </a:lnTo>
                  <a:close/>
                  <a:moveTo>
                    <a:pt x="282842" y="141278"/>
                  </a:moveTo>
                  <a:lnTo>
                    <a:pt x="282842" y="147362"/>
                  </a:lnTo>
                  <a:lnTo>
                    <a:pt x="276436" y="147362"/>
                  </a:lnTo>
                  <a:lnTo>
                    <a:pt x="276436" y="141278"/>
                  </a:lnTo>
                  <a:close/>
                  <a:moveTo>
                    <a:pt x="6745" y="147683"/>
                  </a:moveTo>
                  <a:lnTo>
                    <a:pt x="6745" y="153768"/>
                  </a:lnTo>
                  <a:lnTo>
                    <a:pt x="339" y="153768"/>
                  </a:lnTo>
                  <a:lnTo>
                    <a:pt x="339" y="147683"/>
                  </a:lnTo>
                  <a:close/>
                  <a:moveTo>
                    <a:pt x="13471" y="147683"/>
                  </a:moveTo>
                  <a:lnTo>
                    <a:pt x="13471" y="153768"/>
                  </a:lnTo>
                  <a:lnTo>
                    <a:pt x="7066" y="153768"/>
                  </a:lnTo>
                  <a:lnTo>
                    <a:pt x="7066" y="147683"/>
                  </a:lnTo>
                  <a:close/>
                  <a:moveTo>
                    <a:pt x="20198" y="147683"/>
                  </a:moveTo>
                  <a:lnTo>
                    <a:pt x="20198" y="153768"/>
                  </a:lnTo>
                  <a:lnTo>
                    <a:pt x="13810" y="153768"/>
                  </a:lnTo>
                  <a:lnTo>
                    <a:pt x="13810" y="147683"/>
                  </a:lnTo>
                  <a:close/>
                  <a:moveTo>
                    <a:pt x="26942" y="147683"/>
                  </a:moveTo>
                  <a:lnTo>
                    <a:pt x="26942" y="153768"/>
                  </a:lnTo>
                  <a:lnTo>
                    <a:pt x="20537" y="153768"/>
                  </a:lnTo>
                  <a:lnTo>
                    <a:pt x="20537" y="147683"/>
                  </a:lnTo>
                  <a:close/>
                  <a:moveTo>
                    <a:pt x="33669" y="147683"/>
                  </a:moveTo>
                  <a:lnTo>
                    <a:pt x="33669" y="153768"/>
                  </a:lnTo>
                  <a:lnTo>
                    <a:pt x="27281" y="153768"/>
                  </a:lnTo>
                  <a:lnTo>
                    <a:pt x="27281" y="147683"/>
                  </a:lnTo>
                  <a:close/>
                  <a:moveTo>
                    <a:pt x="40414" y="147683"/>
                  </a:moveTo>
                  <a:lnTo>
                    <a:pt x="40414" y="153768"/>
                  </a:lnTo>
                  <a:lnTo>
                    <a:pt x="34008" y="153768"/>
                  </a:lnTo>
                  <a:lnTo>
                    <a:pt x="34008" y="147683"/>
                  </a:lnTo>
                  <a:close/>
                  <a:moveTo>
                    <a:pt x="47140" y="147683"/>
                  </a:moveTo>
                  <a:lnTo>
                    <a:pt x="47140" y="153768"/>
                  </a:lnTo>
                  <a:lnTo>
                    <a:pt x="40753" y="153768"/>
                  </a:lnTo>
                  <a:lnTo>
                    <a:pt x="40753" y="147683"/>
                  </a:lnTo>
                  <a:close/>
                  <a:moveTo>
                    <a:pt x="53885" y="147683"/>
                  </a:moveTo>
                  <a:lnTo>
                    <a:pt x="53885" y="153768"/>
                  </a:lnTo>
                  <a:lnTo>
                    <a:pt x="47479" y="153768"/>
                  </a:lnTo>
                  <a:lnTo>
                    <a:pt x="47479" y="147683"/>
                  </a:lnTo>
                  <a:close/>
                  <a:moveTo>
                    <a:pt x="60611" y="147683"/>
                  </a:moveTo>
                  <a:lnTo>
                    <a:pt x="60611" y="153768"/>
                  </a:lnTo>
                  <a:lnTo>
                    <a:pt x="54206" y="153768"/>
                  </a:lnTo>
                  <a:lnTo>
                    <a:pt x="54206" y="147683"/>
                  </a:lnTo>
                  <a:close/>
                  <a:moveTo>
                    <a:pt x="67338" y="147683"/>
                  </a:moveTo>
                  <a:lnTo>
                    <a:pt x="67338" y="153768"/>
                  </a:lnTo>
                  <a:lnTo>
                    <a:pt x="60950" y="153768"/>
                  </a:lnTo>
                  <a:lnTo>
                    <a:pt x="60950" y="147683"/>
                  </a:lnTo>
                  <a:close/>
                  <a:moveTo>
                    <a:pt x="74083" y="147683"/>
                  </a:moveTo>
                  <a:lnTo>
                    <a:pt x="74083" y="153768"/>
                  </a:lnTo>
                  <a:lnTo>
                    <a:pt x="67677" y="153768"/>
                  </a:lnTo>
                  <a:lnTo>
                    <a:pt x="67677" y="147683"/>
                  </a:lnTo>
                  <a:close/>
                  <a:moveTo>
                    <a:pt x="80809" y="147683"/>
                  </a:moveTo>
                  <a:lnTo>
                    <a:pt x="80809" y="153768"/>
                  </a:lnTo>
                  <a:lnTo>
                    <a:pt x="74422" y="153768"/>
                  </a:lnTo>
                  <a:lnTo>
                    <a:pt x="74422" y="147683"/>
                  </a:lnTo>
                  <a:close/>
                  <a:moveTo>
                    <a:pt x="87554" y="147683"/>
                  </a:moveTo>
                  <a:lnTo>
                    <a:pt x="87554" y="153768"/>
                  </a:lnTo>
                  <a:lnTo>
                    <a:pt x="81148" y="153768"/>
                  </a:lnTo>
                  <a:lnTo>
                    <a:pt x="81148" y="147683"/>
                  </a:lnTo>
                  <a:close/>
                  <a:moveTo>
                    <a:pt x="94281" y="147683"/>
                  </a:moveTo>
                  <a:lnTo>
                    <a:pt x="94281" y="153768"/>
                  </a:lnTo>
                  <a:lnTo>
                    <a:pt x="87893" y="153768"/>
                  </a:lnTo>
                  <a:lnTo>
                    <a:pt x="87893" y="147683"/>
                  </a:lnTo>
                  <a:close/>
                  <a:moveTo>
                    <a:pt x="101007" y="147683"/>
                  </a:moveTo>
                  <a:lnTo>
                    <a:pt x="101007" y="153768"/>
                  </a:lnTo>
                  <a:lnTo>
                    <a:pt x="94620" y="153768"/>
                  </a:lnTo>
                  <a:lnTo>
                    <a:pt x="94620" y="147683"/>
                  </a:lnTo>
                  <a:close/>
                  <a:moveTo>
                    <a:pt x="107752" y="147683"/>
                  </a:moveTo>
                  <a:lnTo>
                    <a:pt x="107752" y="153768"/>
                  </a:lnTo>
                  <a:lnTo>
                    <a:pt x="101346" y="153768"/>
                  </a:lnTo>
                  <a:lnTo>
                    <a:pt x="101346" y="147683"/>
                  </a:lnTo>
                  <a:close/>
                  <a:moveTo>
                    <a:pt x="114478" y="147683"/>
                  </a:moveTo>
                  <a:lnTo>
                    <a:pt x="114478" y="153768"/>
                  </a:lnTo>
                  <a:lnTo>
                    <a:pt x="108091" y="153768"/>
                  </a:lnTo>
                  <a:lnTo>
                    <a:pt x="108091" y="147683"/>
                  </a:lnTo>
                  <a:close/>
                  <a:moveTo>
                    <a:pt x="121223" y="147683"/>
                  </a:moveTo>
                  <a:lnTo>
                    <a:pt x="121223" y="153768"/>
                  </a:lnTo>
                  <a:lnTo>
                    <a:pt x="114817" y="153768"/>
                  </a:lnTo>
                  <a:lnTo>
                    <a:pt x="114817" y="147683"/>
                  </a:lnTo>
                  <a:close/>
                  <a:moveTo>
                    <a:pt x="127950" y="147683"/>
                  </a:moveTo>
                  <a:lnTo>
                    <a:pt x="127950" y="153768"/>
                  </a:lnTo>
                  <a:lnTo>
                    <a:pt x="121562" y="153768"/>
                  </a:lnTo>
                  <a:lnTo>
                    <a:pt x="121562" y="147683"/>
                  </a:lnTo>
                  <a:close/>
                  <a:moveTo>
                    <a:pt x="134694" y="147683"/>
                  </a:moveTo>
                  <a:lnTo>
                    <a:pt x="134694" y="153768"/>
                  </a:lnTo>
                  <a:lnTo>
                    <a:pt x="128289" y="153768"/>
                  </a:lnTo>
                  <a:lnTo>
                    <a:pt x="128289" y="147683"/>
                  </a:lnTo>
                  <a:close/>
                  <a:moveTo>
                    <a:pt x="141421" y="147683"/>
                  </a:moveTo>
                  <a:lnTo>
                    <a:pt x="141421" y="153768"/>
                  </a:lnTo>
                  <a:lnTo>
                    <a:pt x="135033" y="153768"/>
                  </a:lnTo>
                  <a:lnTo>
                    <a:pt x="135033" y="147683"/>
                  </a:lnTo>
                  <a:close/>
                  <a:moveTo>
                    <a:pt x="148148" y="147683"/>
                  </a:moveTo>
                  <a:lnTo>
                    <a:pt x="148148" y="153768"/>
                  </a:lnTo>
                  <a:lnTo>
                    <a:pt x="141760" y="153768"/>
                  </a:lnTo>
                  <a:lnTo>
                    <a:pt x="141760" y="147683"/>
                  </a:lnTo>
                  <a:close/>
                  <a:moveTo>
                    <a:pt x="154892" y="147683"/>
                  </a:moveTo>
                  <a:lnTo>
                    <a:pt x="154892" y="153768"/>
                  </a:lnTo>
                  <a:lnTo>
                    <a:pt x="148487" y="153768"/>
                  </a:lnTo>
                  <a:lnTo>
                    <a:pt x="148487" y="147683"/>
                  </a:lnTo>
                  <a:close/>
                  <a:moveTo>
                    <a:pt x="161619" y="147683"/>
                  </a:moveTo>
                  <a:lnTo>
                    <a:pt x="161619" y="153768"/>
                  </a:lnTo>
                  <a:lnTo>
                    <a:pt x="155231" y="153768"/>
                  </a:lnTo>
                  <a:lnTo>
                    <a:pt x="155231" y="147683"/>
                  </a:lnTo>
                  <a:close/>
                  <a:moveTo>
                    <a:pt x="168363" y="147683"/>
                  </a:moveTo>
                  <a:lnTo>
                    <a:pt x="168363" y="153768"/>
                  </a:lnTo>
                  <a:lnTo>
                    <a:pt x="161958" y="153768"/>
                  </a:lnTo>
                  <a:lnTo>
                    <a:pt x="161958" y="147683"/>
                  </a:lnTo>
                  <a:close/>
                  <a:moveTo>
                    <a:pt x="175090" y="147683"/>
                  </a:moveTo>
                  <a:lnTo>
                    <a:pt x="175090" y="153768"/>
                  </a:lnTo>
                  <a:lnTo>
                    <a:pt x="168702" y="153768"/>
                  </a:lnTo>
                  <a:lnTo>
                    <a:pt x="168702" y="147683"/>
                  </a:lnTo>
                  <a:close/>
                  <a:moveTo>
                    <a:pt x="181834" y="147683"/>
                  </a:moveTo>
                  <a:lnTo>
                    <a:pt x="181834" y="153768"/>
                  </a:lnTo>
                  <a:lnTo>
                    <a:pt x="175429" y="153768"/>
                  </a:lnTo>
                  <a:lnTo>
                    <a:pt x="175429" y="147683"/>
                  </a:lnTo>
                  <a:close/>
                  <a:moveTo>
                    <a:pt x="188561" y="147683"/>
                  </a:moveTo>
                  <a:lnTo>
                    <a:pt x="188561" y="153768"/>
                  </a:lnTo>
                  <a:lnTo>
                    <a:pt x="182173" y="153768"/>
                  </a:lnTo>
                  <a:lnTo>
                    <a:pt x="182173" y="147683"/>
                  </a:lnTo>
                  <a:close/>
                  <a:moveTo>
                    <a:pt x="195288" y="147683"/>
                  </a:moveTo>
                  <a:lnTo>
                    <a:pt x="195288" y="153768"/>
                  </a:lnTo>
                  <a:lnTo>
                    <a:pt x="188900" y="153768"/>
                  </a:lnTo>
                  <a:lnTo>
                    <a:pt x="188900" y="147683"/>
                  </a:lnTo>
                  <a:close/>
                  <a:moveTo>
                    <a:pt x="202032" y="147683"/>
                  </a:moveTo>
                  <a:lnTo>
                    <a:pt x="202032" y="153768"/>
                  </a:lnTo>
                  <a:lnTo>
                    <a:pt x="195627" y="153768"/>
                  </a:lnTo>
                  <a:lnTo>
                    <a:pt x="195627" y="147683"/>
                  </a:lnTo>
                  <a:close/>
                  <a:moveTo>
                    <a:pt x="208759" y="147683"/>
                  </a:moveTo>
                  <a:lnTo>
                    <a:pt x="208759" y="153768"/>
                  </a:lnTo>
                  <a:lnTo>
                    <a:pt x="202371" y="153768"/>
                  </a:lnTo>
                  <a:lnTo>
                    <a:pt x="202371" y="147683"/>
                  </a:lnTo>
                  <a:close/>
                  <a:moveTo>
                    <a:pt x="215504" y="147683"/>
                  </a:moveTo>
                  <a:lnTo>
                    <a:pt x="215504" y="153768"/>
                  </a:lnTo>
                  <a:lnTo>
                    <a:pt x="209098" y="153768"/>
                  </a:lnTo>
                  <a:lnTo>
                    <a:pt x="209098" y="147683"/>
                  </a:lnTo>
                  <a:close/>
                  <a:moveTo>
                    <a:pt x="222230" y="147683"/>
                  </a:moveTo>
                  <a:lnTo>
                    <a:pt x="222230" y="153768"/>
                  </a:lnTo>
                  <a:lnTo>
                    <a:pt x="215843" y="153768"/>
                  </a:lnTo>
                  <a:lnTo>
                    <a:pt x="215843" y="147683"/>
                  </a:lnTo>
                  <a:close/>
                  <a:moveTo>
                    <a:pt x="228975" y="147683"/>
                  </a:moveTo>
                  <a:lnTo>
                    <a:pt x="228975" y="153768"/>
                  </a:lnTo>
                  <a:lnTo>
                    <a:pt x="222569" y="153768"/>
                  </a:lnTo>
                  <a:lnTo>
                    <a:pt x="222569" y="147683"/>
                  </a:lnTo>
                  <a:close/>
                  <a:moveTo>
                    <a:pt x="235701" y="147683"/>
                  </a:moveTo>
                  <a:lnTo>
                    <a:pt x="235701" y="153768"/>
                  </a:lnTo>
                  <a:lnTo>
                    <a:pt x="229296" y="153768"/>
                  </a:lnTo>
                  <a:lnTo>
                    <a:pt x="229296" y="147683"/>
                  </a:lnTo>
                  <a:close/>
                  <a:moveTo>
                    <a:pt x="242428" y="147683"/>
                  </a:moveTo>
                  <a:lnTo>
                    <a:pt x="242428" y="153768"/>
                  </a:lnTo>
                  <a:lnTo>
                    <a:pt x="236040" y="153768"/>
                  </a:lnTo>
                  <a:lnTo>
                    <a:pt x="236040" y="147683"/>
                  </a:lnTo>
                  <a:close/>
                  <a:moveTo>
                    <a:pt x="249173" y="147683"/>
                  </a:moveTo>
                  <a:lnTo>
                    <a:pt x="249173" y="153768"/>
                  </a:lnTo>
                  <a:lnTo>
                    <a:pt x="242767" y="153768"/>
                  </a:lnTo>
                  <a:lnTo>
                    <a:pt x="242767" y="147683"/>
                  </a:lnTo>
                  <a:close/>
                  <a:moveTo>
                    <a:pt x="255899" y="147683"/>
                  </a:moveTo>
                  <a:lnTo>
                    <a:pt x="255899" y="153768"/>
                  </a:lnTo>
                  <a:lnTo>
                    <a:pt x="249512" y="153768"/>
                  </a:lnTo>
                  <a:lnTo>
                    <a:pt x="249512" y="147683"/>
                  </a:lnTo>
                  <a:close/>
                  <a:moveTo>
                    <a:pt x="262644" y="147683"/>
                  </a:moveTo>
                  <a:lnTo>
                    <a:pt x="262644" y="153768"/>
                  </a:lnTo>
                  <a:lnTo>
                    <a:pt x="256238" y="153768"/>
                  </a:lnTo>
                  <a:lnTo>
                    <a:pt x="256238" y="147683"/>
                  </a:lnTo>
                  <a:close/>
                  <a:moveTo>
                    <a:pt x="269370" y="147683"/>
                  </a:moveTo>
                  <a:lnTo>
                    <a:pt x="269370" y="153768"/>
                  </a:lnTo>
                  <a:lnTo>
                    <a:pt x="262983" y="153768"/>
                  </a:lnTo>
                  <a:lnTo>
                    <a:pt x="262983" y="147683"/>
                  </a:lnTo>
                  <a:close/>
                  <a:moveTo>
                    <a:pt x="276115" y="147683"/>
                  </a:moveTo>
                  <a:lnTo>
                    <a:pt x="276115" y="153768"/>
                  </a:lnTo>
                  <a:lnTo>
                    <a:pt x="269709" y="153768"/>
                  </a:lnTo>
                  <a:lnTo>
                    <a:pt x="269709" y="147683"/>
                  </a:lnTo>
                  <a:close/>
                  <a:moveTo>
                    <a:pt x="282842" y="147683"/>
                  </a:moveTo>
                  <a:lnTo>
                    <a:pt x="282842" y="153768"/>
                  </a:lnTo>
                  <a:lnTo>
                    <a:pt x="276436" y="153768"/>
                  </a:lnTo>
                  <a:lnTo>
                    <a:pt x="276436" y="147683"/>
                  </a:lnTo>
                  <a:close/>
                  <a:moveTo>
                    <a:pt x="6745" y="154089"/>
                  </a:moveTo>
                  <a:lnTo>
                    <a:pt x="6745" y="160173"/>
                  </a:lnTo>
                  <a:lnTo>
                    <a:pt x="339" y="160173"/>
                  </a:lnTo>
                  <a:lnTo>
                    <a:pt x="339" y="154089"/>
                  </a:lnTo>
                  <a:close/>
                  <a:moveTo>
                    <a:pt x="13471" y="154089"/>
                  </a:moveTo>
                  <a:lnTo>
                    <a:pt x="13471" y="160173"/>
                  </a:lnTo>
                  <a:lnTo>
                    <a:pt x="7066" y="160173"/>
                  </a:lnTo>
                  <a:lnTo>
                    <a:pt x="7066" y="154089"/>
                  </a:lnTo>
                  <a:close/>
                  <a:moveTo>
                    <a:pt x="20198" y="154089"/>
                  </a:moveTo>
                  <a:lnTo>
                    <a:pt x="20198" y="160173"/>
                  </a:lnTo>
                  <a:lnTo>
                    <a:pt x="13810" y="160173"/>
                  </a:lnTo>
                  <a:lnTo>
                    <a:pt x="13810" y="154089"/>
                  </a:lnTo>
                  <a:close/>
                  <a:moveTo>
                    <a:pt x="26942" y="154089"/>
                  </a:moveTo>
                  <a:lnTo>
                    <a:pt x="26942" y="160173"/>
                  </a:lnTo>
                  <a:lnTo>
                    <a:pt x="20537" y="160173"/>
                  </a:lnTo>
                  <a:lnTo>
                    <a:pt x="20537" y="154089"/>
                  </a:lnTo>
                  <a:close/>
                  <a:moveTo>
                    <a:pt x="33669" y="154089"/>
                  </a:moveTo>
                  <a:lnTo>
                    <a:pt x="33669" y="160173"/>
                  </a:lnTo>
                  <a:lnTo>
                    <a:pt x="27281" y="160173"/>
                  </a:lnTo>
                  <a:lnTo>
                    <a:pt x="27281" y="154089"/>
                  </a:lnTo>
                  <a:close/>
                  <a:moveTo>
                    <a:pt x="40414" y="154089"/>
                  </a:moveTo>
                  <a:lnTo>
                    <a:pt x="40414" y="160173"/>
                  </a:lnTo>
                  <a:lnTo>
                    <a:pt x="34008" y="160173"/>
                  </a:lnTo>
                  <a:lnTo>
                    <a:pt x="34008" y="154089"/>
                  </a:lnTo>
                  <a:close/>
                  <a:moveTo>
                    <a:pt x="47140" y="154089"/>
                  </a:moveTo>
                  <a:lnTo>
                    <a:pt x="47140" y="160173"/>
                  </a:lnTo>
                  <a:lnTo>
                    <a:pt x="40753" y="160173"/>
                  </a:lnTo>
                  <a:lnTo>
                    <a:pt x="40753" y="154089"/>
                  </a:lnTo>
                  <a:close/>
                  <a:moveTo>
                    <a:pt x="53885" y="154089"/>
                  </a:moveTo>
                  <a:lnTo>
                    <a:pt x="53885" y="160173"/>
                  </a:lnTo>
                  <a:lnTo>
                    <a:pt x="47479" y="160173"/>
                  </a:lnTo>
                  <a:lnTo>
                    <a:pt x="47479" y="154089"/>
                  </a:lnTo>
                  <a:close/>
                  <a:moveTo>
                    <a:pt x="60611" y="154089"/>
                  </a:moveTo>
                  <a:lnTo>
                    <a:pt x="60611" y="160173"/>
                  </a:lnTo>
                  <a:lnTo>
                    <a:pt x="54206" y="160173"/>
                  </a:lnTo>
                  <a:lnTo>
                    <a:pt x="54206" y="154089"/>
                  </a:lnTo>
                  <a:close/>
                  <a:moveTo>
                    <a:pt x="67338" y="154089"/>
                  </a:moveTo>
                  <a:lnTo>
                    <a:pt x="67338" y="160173"/>
                  </a:lnTo>
                  <a:lnTo>
                    <a:pt x="60950" y="160173"/>
                  </a:lnTo>
                  <a:lnTo>
                    <a:pt x="60950" y="154089"/>
                  </a:lnTo>
                  <a:close/>
                  <a:moveTo>
                    <a:pt x="74083" y="154089"/>
                  </a:moveTo>
                  <a:lnTo>
                    <a:pt x="74083" y="160173"/>
                  </a:lnTo>
                  <a:lnTo>
                    <a:pt x="67677" y="160173"/>
                  </a:lnTo>
                  <a:lnTo>
                    <a:pt x="67677" y="154089"/>
                  </a:lnTo>
                  <a:close/>
                  <a:moveTo>
                    <a:pt x="80809" y="154089"/>
                  </a:moveTo>
                  <a:lnTo>
                    <a:pt x="80809" y="160173"/>
                  </a:lnTo>
                  <a:lnTo>
                    <a:pt x="74422" y="160173"/>
                  </a:lnTo>
                  <a:lnTo>
                    <a:pt x="74422" y="154089"/>
                  </a:lnTo>
                  <a:close/>
                  <a:moveTo>
                    <a:pt x="87554" y="154089"/>
                  </a:moveTo>
                  <a:lnTo>
                    <a:pt x="87554" y="160173"/>
                  </a:lnTo>
                  <a:lnTo>
                    <a:pt x="81148" y="160173"/>
                  </a:lnTo>
                  <a:lnTo>
                    <a:pt x="81148" y="154089"/>
                  </a:lnTo>
                  <a:close/>
                  <a:moveTo>
                    <a:pt x="94281" y="154089"/>
                  </a:moveTo>
                  <a:lnTo>
                    <a:pt x="94281" y="160173"/>
                  </a:lnTo>
                  <a:lnTo>
                    <a:pt x="87893" y="160173"/>
                  </a:lnTo>
                  <a:lnTo>
                    <a:pt x="87893" y="154089"/>
                  </a:lnTo>
                  <a:close/>
                  <a:moveTo>
                    <a:pt x="101007" y="154089"/>
                  </a:moveTo>
                  <a:lnTo>
                    <a:pt x="101007" y="160173"/>
                  </a:lnTo>
                  <a:lnTo>
                    <a:pt x="94620" y="160173"/>
                  </a:lnTo>
                  <a:lnTo>
                    <a:pt x="94620" y="154089"/>
                  </a:lnTo>
                  <a:close/>
                  <a:moveTo>
                    <a:pt x="107752" y="154089"/>
                  </a:moveTo>
                  <a:lnTo>
                    <a:pt x="107752" y="160173"/>
                  </a:lnTo>
                  <a:lnTo>
                    <a:pt x="101346" y="160173"/>
                  </a:lnTo>
                  <a:lnTo>
                    <a:pt x="101346" y="154089"/>
                  </a:lnTo>
                  <a:close/>
                  <a:moveTo>
                    <a:pt x="114478" y="154089"/>
                  </a:moveTo>
                  <a:lnTo>
                    <a:pt x="114478" y="160173"/>
                  </a:lnTo>
                  <a:lnTo>
                    <a:pt x="108091" y="160173"/>
                  </a:lnTo>
                  <a:lnTo>
                    <a:pt x="108091" y="154089"/>
                  </a:lnTo>
                  <a:close/>
                  <a:moveTo>
                    <a:pt x="121223" y="154089"/>
                  </a:moveTo>
                  <a:lnTo>
                    <a:pt x="121223" y="160173"/>
                  </a:lnTo>
                  <a:lnTo>
                    <a:pt x="114817" y="160173"/>
                  </a:lnTo>
                  <a:lnTo>
                    <a:pt x="114817" y="154089"/>
                  </a:lnTo>
                  <a:close/>
                  <a:moveTo>
                    <a:pt x="127950" y="154089"/>
                  </a:moveTo>
                  <a:lnTo>
                    <a:pt x="127950" y="160173"/>
                  </a:lnTo>
                  <a:lnTo>
                    <a:pt x="121562" y="160173"/>
                  </a:lnTo>
                  <a:lnTo>
                    <a:pt x="121562" y="154089"/>
                  </a:lnTo>
                  <a:close/>
                  <a:moveTo>
                    <a:pt x="134694" y="154089"/>
                  </a:moveTo>
                  <a:lnTo>
                    <a:pt x="134694" y="160173"/>
                  </a:lnTo>
                  <a:lnTo>
                    <a:pt x="128289" y="160173"/>
                  </a:lnTo>
                  <a:lnTo>
                    <a:pt x="128289" y="154089"/>
                  </a:lnTo>
                  <a:close/>
                  <a:moveTo>
                    <a:pt x="141421" y="154089"/>
                  </a:moveTo>
                  <a:lnTo>
                    <a:pt x="141421" y="160173"/>
                  </a:lnTo>
                  <a:lnTo>
                    <a:pt x="135033" y="160173"/>
                  </a:lnTo>
                  <a:lnTo>
                    <a:pt x="135033" y="154089"/>
                  </a:lnTo>
                  <a:close/>
                  <a:moveTo>
                    <a:pt x="148148" y="154089"/>
                  </a:moveTo>
                  <a:lnTo>
                    <a:pt x="148148" y="160173"/>
                  </a:lnTo>
                  <a:lnTo>
                    <a:pt x="141760" y="160173"/>
                  </a:lnTo>
                  <a:lnTo>
                    <a:pt x="141760" y="154089"/>
                  </a:lnTo>
                  <a:close/>
                  <a:moveTo>
                    <a:pt x="154892" y="154089"/>
                  </a:moveTo>
                  <a:lnTo>
                    <a:pt x="154892" y="160173"/>
                  </a:lnTo>
                  <a:lnTo>
                    <a:pt x="148487" y="160173"/>
                  </a:lnTo>
                  <a:lnTo>
                    <a:pt x="148487" y="154089"/>
                  </a:lnTo>
                  <a:close/>
                  <a:moveTo>
                    <a:pt x="161619" y="154089"/>
                  </a:moveTo>
                  <a:lnTo>
                    <a:pt x="161619" y="160173"/>
                  </a:lnTo>
                  <a:lnTo>
                    <a:pt x="155231" y="160173"/>
                  </a:lnTo>
                  <a:lnTo>
                    <a:pt x="155231" y="154089"/>
                  </a:lnTo>
                  <a:close/>
                  <a:moveTo>
                    <a:pt x="168363" y="154089"/>
                  </a:moveTo>
                  <a:lnTo>
                    <a:pt x="168363" y="160173"/>
                  </a:lnTo>
                  <a:lnTo>
                    <a:pt x="161958" y="160173"/>
                  </a:lnTo>
                  <a:lnTo>
                    <a:pt x="161958" y="154089"/>
                  </a:lnTo>
                  <a:close/>
                  <a:moveTo>
                    <a:pt x="175090" y="154089"/>
                  </a:moveTo>
                  <a:lnTo>
                    <a:pt x="175090" y="160173"/>
                  </a:lnTo>
                  <a:lnTo>
                    <a:pt x="168702" y="160173"/>
                  </a:lnTo>
                  <a:lnTo>
                    <a:pt x="168702" y="154089"/>
                  </a:lnTo>
                  <a:close/>
                  <a:moveTo>
                    <a:pt x="181834" y="154089"/>
                  </a:moveTo>
                  <a:lnTo>
                    <a:pt x="181834" y="160173"/>
                  </a:lnTo>
                  <a:lnTo>
                    <a:pt x="175429" y="160173"/>
                  </a:lnTo>
                  <a:lnTo>
                    <a:pt x="175429" y="154089"/>
                  </a:lnTo>
                  <a:close/>
                  <a:moveTo>
                    <a:pt x="188561" y="154089"/>
                  </a:moveTo>
                  <a:lnTo>
                    <a:pt x="188561" y="160173"/>
                  </a:lnTo>
                  <a:lnTo>
                    <a:pt x="182173" y="160173"/>
                  </a:lnTo>
                  <a:lnTo>
                    <a:pt x="182173" y="154089"/>
                  </a:lnTo>
                  <a:close/>
                  <a:moveTo>
                    <a:pt x="195288" y="154089"/>
                  </a:moveTo>
                  <a:lnTo>
                    <a:pt x="195288" y="160173"/>
                  </a:lnTo>
                  <a:lnTo>
                    <a:pt x="188900" y="160173"/>
                  </a:lnTo>
                  <a:lnTo>
                    <a:pt x="188900" y="154089"/>
                  </a:lnTo>
                  <a:close/>
                  <a:moveTo>
                    <a:pt x="202032" y="154089"/>
                  </a:moveTo>
                  <a:lnTo>
                    <a:pt x="202032" y="160173"/>
                  </a:lnTo>
                  <a:lnTo>
                    <a:pt x="195627" y="160173"/>
                  </a:lnTo>
                  <a:lnTo>
                    <a:pt x="195627" y="154089"/>
                  </a:lnTo>
                  <a:close/>
                  <a:moveTo>
                    <a:pt x="208759" y="154089"/>
                  </a:moveTo>
                  <a:lnTo>
                    <a:pt x="208759" y="160173"/>
                  </a:lnTo>
                  <a:lnTo>
                    <a:pt x="202371" y="160173"/>
                  </a:lnTo>
                  <a:lnTo>
                    <a:pt x="202371" y="154089"/>
                  </a:lnTo>
                  <a:close/>
                  <a:moveTo>
                    <a:pt x="215504" y="154089"/>
                  </a:moveTo>
                  <a:lnTo>
                    <a:pt x="215504" y="160173"/>
                  </a:lnTo>
                  <a:lnTo>
                    <a:pt x="209098" y="160173"/>
                  </a:lnTo>
                  <a:lnTo>
                    <a:pt x="209098" y="154089"/>
                  </a:lnTo>
                  <a:close/>
                  <a:moveTo>
                    <a:pt x="222230" y="154089"/>
                  </a:moveTo>
                  <a:lnTo>
                    <a:pt x="222230" y="160173"/>
                  </a:lnTo>
                  <a:lnTo>
                    <a:pt x="215843" y="160173"/>
                  </a:lnTo>
                  <a:lnTo>
                    <a:pt x="215843" y="154089"/>
                  </a:lnTo>
                  <a:close/>
                  <a:moveTo>
                    <a:pt x="228975" y="154089"/>
                  </a:moveTo>
                  <a:lnTo>
                    <a:pt x="228975" y="160173"/>
                  </a:lnTo>
                  <a:lnTo>
                    <a:pt x="222569" y="160173"/>
                  </a:lnTo>
                  <a:lnTo>
                    <a:pt x="222569" y="154089"/>
                  </a:lnTo>
                  <a:close/>
                  <a:moveTo>
                    <a:pt x="235701" y="154089"/>
                  </a:moveTo>
                  <a:lnTo>
                    <a:pt x="235701" y="160173"/>
                  </a:lnTo>
                  <a:lnTo>
                    <a:pt x="229296" y="160173"/>
                  </a:lnTo>
                  <a:lnTo>
                    <a:pt x="229296" y="154089"/>
                  </a:lnTo>
                  <a:close/>
                  <a:moveTo>
                    <a:pt x="242428" y="154089"/>
                  </a:moveTo>
                  <a:lnTo>
                    <a:pt x="242428" y="160173"/>
                  </a:lnTo>
                  <a:lnTo>
                    <a:pt x="236040" y="160173"/>
                  </a:lnTo>
                  <a:lnTo>
                    <a:pt x="236040" y="154089"/>
                  </a:lnTo>
                  <a:close/>
                  <a:moveTo>
                    <a:pt x="249173" y="154089"/>
                  </a:moveTo>
                  <a:lnTo>
                    <a:pt x="249173" y="160173"/>
                  </a:lnTo>
                  <a:lnTo>
                    <a:pt x="242767" y="160173"/>
                  </a:lnTo>
                  <a:lnTo>
                    <a:pt x="242767" y="154089"/>
                  </a:lnTo>
                  <a:close/>
                  <a:moveTo>
                    <a:pt x="255899" y="154089"/>
                  </a:moveTo>
                  <a:lnTo>
                    <a:pt x="255899" y="160173"/>
                  </a:lnTo>
                  <a:lnTo>
                    <a:pt x="249512" y="160173"/>
                  </a:lnTo>
                  <a:lnTo>
                    <a:pt x="249512" y="154089"/>
                  </a:lnTo>
                  <a:close/>
                  <a:moveTo>
                    <a:pt x="262644" y="154089"/>
                  </a:moveTo>
                  <a:lnTo>
                    <a:pt x="262644" y="160173"/>
                  </a:lnTo>
                  <a:lnTo>
                    <a:pt x="256238" y="160173"/>
                  </a:lnTo>
                  <a:lnTo>
                    <a:pt x="256238" y="154089"/>
                  </a:lnTo>
                  <a:close/>
                  <a:moveTo>
                    <a:pt x="269370" y="154089"/>
                  </a:moveTo>
                  <a:lnTo>
                    <a:pt x="269370" y="160173"/>
                  </a:lnTo>
                  <a:lnTo>
                    <a:pt x="262983" y="160173"/>
                  </a:lnTo>
                  <a:lnTo>
                    <a:pt x="262983" y="154089"/>
                  </a:lnTo>
                  <a:close/>
                  <a:moveTo>
                    <a:pt x="276115" y="154089"/>
                  </a:moveTo>
                  <a:lnTo>
                    <a:pt x="276115" y="160173"/>
                  </a:lnTo>
                  <a:lnTo>
                    <a:pt x="269709" y="160173"/>
                  </a:lnTo>
                  <a:lnTo>
                    <a:pt x="269709" y="154089"/>
                  </a:lnTo>
                  <a:close/>
                  <a:moveTo>
                    <a:pt x="282842" y="154089"/>
                  </a:moveTo>
                  <a:lnTo>
                    <a:pt x="282842" y="160173"/>
                  </a:lnTo>
                  <a:lnTo>
                    <a:pt x="276436" y="160173"/>
                  </a:lnTo>
                  <a:lnTo>
                    <a:pt x="276436" y="154089"/>
                  </a:lnTo>
                  <a:close/>
                  <a:moveTo>
                    <a:pt x="178" y="0"/>
                  </a:moveTo>
                  <a:lnTo>
                    <a:pt x="178" y="161"/>
                  </a:lnTo>
                  <a:lnTo>
                    <a:pt x="0" y="161"/>
                  </a:lnTo>
                  <a:lnTo>
                    <a:pt x="0" y="160334"/>
                  </a:lnTo>
                  <a:lnTo>
                    <a:pt x="178" y="160334"/>
                  </a:lnTo>
                  <a:lnTo>
                    <a:pt x="178" y="160494"/>
                  </a:lnTo>
                  <a:lnTo>
                    <a:pt x="285482" y="160494"/>
                  </a:lnTo>
                  <a:lnTo>
                    <a:pt x="285482" y="160173"/>
                  </a:lnTo>
                  <a:lnTo>
                    <a:pt x="283181" y="160173"/>
                  </a:lnTo>
                  <a:lnTo>
                    <a:pt x="283181" y="154089"/>
                  </a:lnTo>
                  <a:lnTo>
                    <a:pt x="285482" y="154089"/>
                  </a:lnTo>
                  <a:lnTo>
                    <a:pt x="285482" y="153768"/>
                  </a:lnTo>
                  <a:lnTo>
                    <a:pt x="283181" y="153768"/>
                  </a:lnTo>
                  <a:lnTo>
                    <a:pt x="283181" y="147683"/>
                  </a:lnTo>
                  <a:lnTo>
                    <a:pt x="285482" y="147683"/>
                  </a:lnTo>
                  <a:lnTo>
                    <a:pt x="285482" y="147362"/>
                  </a:lnTo>
                  <a:lnTo>
                    <a:pt x="283181" y="147362"/>
                  </a:lnTo>
                  <a:lnTo>
                    <a:pt x="283181" y="141278"/>
                  </a:lnTo>
                  <a:lnTo>
                    <a:pt x="285482" y="141278"/>
                  </a:lnTo>
                  <a:lnTo>
                    <a:pt x="285482" y="140957"/>
                  </a:lnTo>
                  <a:lnTo>
                    <a:pt x="283181" y="140957"/>
                  </a:lnTo>
                  <a:lnTo>
                    <a:pt x="283181" y="134872"/>
                  </a:lnTo>
                  <a:lnTo>
                    <a:pt x="285482" y="134872"/>
                  </a:lnTo>
                  <a:lnTo>
                    <a:pt x="285482" y="134551"/>
                  </a:lnTo>
                  <a:lnTo>
                    <a:pt x="283181" y="134551"/>
                  </a:lnTo>
                  <a:lnTo>
                    <a:pt x="283181" y="128467"/>
                  </a:lnTo>
                  <a:lnTo>
                    <a:pt x="285482" y="128467"/>
                  </a:lnTo>
                  <a:lnTo>
                    <a:pt x="285482" y="128146"/>
                  </a:lnTo>
                  <a:lnTo>
                    <a:pt x="283181" y="128146"/>
                  </a:lnTo>
                  <a:lnTo>
                    <a:pt x="283181" y="122061"/>
                  </a:lnTo>
                  <a:lnTo>
                    <a:pt x="285482" y="122061"/>
                  </a:lnTo>
                  <a:lnTo>
                    <a:pt x="285482" y="121740"/>
                  </a:lnTo>
                  <a:lnTo>
                    <a:pt x="283181" y="121740"/>
                  </a:lnTo>
                  <a:lnTo>
                    <a:pt x="283181" y="115656"/>
                  </a:lnTo>
                  <a:lnTo>
                    <a:pt x="285482" y="115656"/>
                  </a:lnTo>
                  <a:lnTo>
                    <a:pt x="285482" y="115335"/>
                  </a:lnTo>
                  <a:lnTo>
                    <a:pt x="283181" y="115335"/>
                  </a:lnTo>
                  <a:lnTo>
                    <a:pt x="283181" y="109250"/>
                  </a:lnTo>
                  <a:lnTo>
                    <a:pt x="285482" y="109250"/>
                  </a:lnTo>
                  <a:lnTo>
                    <a:pt x="285482" y="108929"/>
                  </a:lnTo>
                  <a:lnTo>
                    <a:pt x="283181" y="108929"/>
                  </a:lnTo>
                  <a:lnTo>
                    <a:pt x="283181" y="102827"/>
                  </a:lnTo>
                  <a:lnTo>
                    <a:pt x="285482" y="102827"/>
                  </a:lnTo>
                  <a:lnTo>
                    <a:pt x="285482" y="102524"/>
                  </a:lnTo>
                  <a:lnTo>
                    <a:pt x="283181" y="102524"/>
                  </a:lnTo>
                  <a:lnTo>
                    <a:pt x="283181" y="96422"/>
                  </a:lnTo>
                  <a:lnTo>
                    <a:pt x="285482" y="96422"/>
                  </a:lnTo>
                  <a:lnTo>
                    <a:pt x="285482" y="96100"/>
                  </a:lnTo>
                  <a:lnTo>
                    <a:pt x="283181" y="96100"/>
                  </a:lnTo>
                  <a:lnTo>
                    <a:pt x="283181" y="90016"/>
                  </a:lnTo>
                  <a:lnTo>
                    <a:pt x="285482" y="90016"/>
                  </a:lnTo>
                  <a:lnTo>
                    <a:pt x="285482" y="89695"/>
                  </a:lnTo>
                  <a:lnTo>
                    <a:pt x="283181" y="89695"/>
                  </a:lnTo>
                  <a:lnTo>
                    <a:pt x="283181" y="83611"/>
                  </a:lnTo>
                  <a:lnTo>
                    <a:pt x="285482" y="83611"/>
                  </a:lnTo>
                  <a:lnTo>
                    <a:pt x="285482" y="83289"/>
                  </a:lnTo>
                  <a:lnTo>
                    <a:pt x="283181" y="83289"/>
                  </a:lnTo>
                  <a:lnTo>
                    <a:pt x="283181" y="77205"/>
                  </a:lnTo>
                  <a:lnTo>
                    <a:pt x="285482" y="77205"/>
                  </a:lnTo>
                  <a:lnTo>
                    <a:pt x="285482" y="76884"/>
                  </a:lnTo>
                  <a:lnTo>
                    <a:pt x="283181" y="76884"/>
                  </a:lnTo>
                  <a:lnTo>
                    <a:pt x="283181" y="70800"/>
                  </a:lnTo>
                  <a:lnTo>
                    <a:pt x="285482" y="70800"/>
                  </a:lnTo>
                  <a:lnTo>
                    <a:pt x="285482" y="70478"/>
                  </a:lnTo>
                  <a:lnTo>
                    <a:pt x="283181" y="70478"/>
                  </a:lnTo>
                  <a:lnTo>
                    <a:pt x="283181" y="64394"/>
                  </a:lnTo>
                  <a:lnTo>
                    <a:pt x="285482" y="64394"/>
                  </a:lnTo>
                  <a:lnTo>
                    <a:pt x="285482" y="64073"/>
                  </a:lnTo>
                  <a:lnTo>
                    <a:pt x="283181" y="64073"/>
                  </a:lnTo>
                  <a:lnTo>
                    <a:pt x="283181" y="57989"/>
                  </a:lnTo>
                  <a:lnTo>
                    <a:pt x="285482" y="57989"/>
                  </a:lnTo>
                  <a:lnTo>
                    <a:pt x="285482" y="57667"/>
                  </a:lnTo>
                  <a:lnTo>
                    <a:pt x="283181" y="57667"/>
                  </a:lnTo>
                  <a:lnTo>
                    <a:pt x="283181" y="51583"/>
                  </a:lnTo>
                  <a:lnTo>
                    <a:pt x="285482" y="51583"/>
                  </a:lnTo>
                  <a:lnTo>
                    <a:pt x="285482" y="51262"/>
                  </a:lnTo>
                  <a:lnTo>
                    <a:pt x="283181" y="51262"/>
                  </a:lnTo>
                  <a:lnTo>
                    <a:pt x="283181" y="45178"/>
                  </a:lnTo>
                  <a:lnTo>
                    <a:pt x="285482" y="45178"/>
                  </a:lnTo>
                  <a:lnTo>
                    <a:pt x="285482" y="44856"/>
                  </a:lnTo>
                  <a:lnTo>
                    <a:pt x="283181" y="44856"/>
                  </a:lnTo>
                  <a:lnTo>
                    <a:pt x="283181" y="38772"/>
                  </a:lnTo>
                  <a:lnTo>
                    <a:pt x="285482" y="38772"/>
                  </a:lnTo>
                  <a:lnTo>
                    <a:pt x="285482" y="38451"/>
                  </a:lnTo>
                  <a:lnTo>
                    <a:pt x="283181" y="38451"/>
                  </a:lnTo>
                  <a:lnTo>
                    <a:pt x="283181" y="32367"/>
                  </a:lnTo>
                  <a:lnTo>
                    <a:pt x="285482" y="32367"/>
                  </a:lnTo>
                  <a:lnTo>
                    <a:pt x="285482" y="32028"/>
                  </a:lnTo>
                  <a:lnTo>
                    <a:pt x="283181" y="32028"/>
                  </a:lnTo>
                  <a:lnTo>
                    <a:pt x="283181" y="25943"/>
                  </a:lnTo>
                  <a:lnTo>
                    <a:pt x="285482" y="25943"/>
                  </a:lnTo>
                  <a:lnTo>
                    <a:pt x="285482" y="25622"/>
                  </a:lnTo>
                  <a:lnTo>
                    <a:pt x="283181" y="25622"/>
                  </a:lnTo>
                  <a:lnTo>
                    <a:pt x="283181" y="19538"/>
                  </a:lnTo>
                  <a:lnTo>
                    <a:pt x="285482" y="19538"/>
                  </a:lnTo>
                  <a:lnTo>
                    <a:pt x="285482" y="19217"/>
                  </a:lnTo>
                  <a:lnTo>
                    <a:pt x="283181" y="19217"/>
                  </a:lnTo>
                  <a:lnTo>
                    <a:pt x="283181" y="13132"/>
                  </a:lnTo>
                  <a:lnTo>
                    <a:pt x="285482" y="13132"/>
                  </a:lnTo>
                  <a:lnTo>
                    <a:pt x="285482" y="12811"/>
                  </a:lnTo>
                  <a:lnTo>
                    <a:pt x="283181" y="12811"/>
                  </a:lnTo>
                  <a:lnTo>
                    <a:pt x="283181" y="6727"/>
                  </a:lnTo>
                  <a:lnTo>
                    <a:pt x="285482" y="6727"/>
                  </a:lnTo>
                  <a:lnTo>
                    <a:pt x="285482" y="6406"/>
                  </a:lnTo>
                  <a:lnTo>
                    <a:pt x="283181" y="6406"/>
                  </a:lnTo>
                  <a:lnTo>
                    <a:pt x="283181" y="321"/>
                  </a:lnTo>
                  <a:lnTo>
                    <a:pt x="285482" y="321"/>
                  </a:lnTo>
                  <a:lnTo>
                    <a:pt x="28548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5"/>
            <p:cNvSpPr/>
            <p:nvPr/>
          </p:nvSpPr>
          <p:spPr>
            <a:xfrm>
              <a:off x="576225" y="847300"/>
              <a:ext cx="25" cy="4012375"/>
            </a:xfrm>
            <a:custGeom>
              <a:avLst/>
              <a:gdLst/>
              <a:ahLst/>
              <a:cxnLst/>
              <a:rect l="l" t="t" r="r" b="b"/>
              <a:pathLst>
                <a:path w="1" h="160495" extrusionOk="0">
                  <a:moveTo>
                    <a:pt x="1" y="0"/>
                  </a:moveTo>
                  <a:lnTo>
                    <a:pt x="1" y="16049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5"/>
            <p:cNvSpPr/>
            <p:nvPr/>
          </p:nvSpPr>
          <p:spPr>
            <a:xfrm>
              <a:off x="576225" y="847300"/>
              <a:ext cx="25" cy="4012375"/>
            </a:xfrm>
            <a:custGeom>
              <a:avLst/>
              <a:gdLst/>
              <a:ahLst/>
              <a:cxnLst/>
              <a:rect l="l" t="t" r="r" b="b"/>
              <a:pathLst>
                <a:path w="1" h="160495" fill="none" extrusionOk="0">
                  <a:moveTo>
                    <a:pt x="1" y="0"/>
                  </a:moveTo>
                  <a:lnTo>
                    <a:pt x="1" y="160495"/>
                  </a:lnTo>
                </a:path>
              </a:pathLst>
            </a:custGeom>
            <a:noFill/>
            <a:ln w="147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5"/>
            <p:cNvSpPr/>
            <p:nvPr/>
          </p:nvSpPr>
          <p:spPr>
            <a:xfrm>
              <a:off x="529850" y="847300"/>
              <a:ext cx="25" cy="4012375"/>
            </a:xfrm>
            <a:custGeom>
              <a:avLst/>
              <a:gdLst/>
              <a:ahLst/>
              <a:cxnLst/>
              <a:rect l="l" t="t" r="r" b="b"/>
              <a:pathLst>
                <a:path w="1" h="160495" extrusionOk="0">
                  <a:moveTo>
                    <a:pt x="0" y="0"/>
                  </a:moveTo>
                  <a:lnTo>
                    <a:pt x="0" y="16049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5"/>
            <p:cNvSpPr/>
            <p:nvPr/>
          </p:nvSpPr>
          <p:spPr>
            <a:xfrm>
              <a:off x="529850" y="847300"/>
              <a:ext cx="25" cy="4012375"/>
            </a:xfrm>
            <a:custGeom>
              <a:avLst/>
              <a:gdLst/>
              <a:ahLst/>
              <a:cxnLst/>
              <a:rect l="l" t="t" r="r" b="b"/>
              <a:pathLst>
                <a:path w="1" h="160495" fill="none" extrusionOk="0">
                  <a:moveTo>
                    <a:pt x="0" y="0"/>
                  </a:moveTo>
                  <a:lnTo>
                    <a:pt x="0" y="160495"/>
                  </a:lnTo>
                </a:path>
              </a:pathLst>
            </a:custGeom>
            <a:noFill/>
            <a:ln w="147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5"/>
            <p:cNvSpPr/>
            <p:nvPr/>
          </p:nvSpPr>
          <p:spPr>
            <a:xfrm>
              <a:off x="323300" y="1768875"/>
              <a:ext cx="92375" cy="92350"/>
            </a:xfrm>
            <a:custGeom>
              <a:avLst/>
              <a:gdLst/>
              <a:ahLst/>
              <a:cxnLst/>
              <a:rect l="l" t="t" r="r" b="b"/>
              <a:pathLst>
                <a:path w="3695" h="3694" extrusionOk="0">
                  <a:moveTo>
                    <a:pt x="1857" y="0"/>
                  </a:moveTo>
                  <a:cubicBezTo>
                    <a:pt x="822" y="0"/>
                    <a:pt x="1" y="839"/>
                    <a:pt x="1" y="1856"/>
                  </a:cubicBezTo>
                  <a:cubicBezTo>
                    <a:pt x="1" y="2873"/>
                    <a:pt x="822" y="3694"/>
                    <a:pt x="1857" y="3694"/>
                  </a:cubicBezTo>
                  <a:cubicBezTo>
                    <a:pt x="2874" y="3694"/>
                    <a:pt x="3694" y="2873"/>
                    <a:pt x="3694" y="1856"/>
                  </a:cubicBezTo>
                  <a:cubicBezTo>
                    <a:pt x="3694" y="1374"/>
                    <a:pt x="3498" y="892"/>
                    <a:pt x="3159" y="553"/>
                  </a:cubicBezTo>
                  <a:cubicBezTo>
                    <a:pt x="2802" y="196"/>
                    <a:pt x="2338" y="0"/>
                    <a:pt x="18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5"/>
            <p:cNvSpPr/>
            <p:nvPr/>
          </p:nvSpPr>
          <p:spPr>
            <a:xfrm>
              <a:off x="323300" y="1078350"/>
              <a:ext cx="92375" cy="92375"/>
            </a:xfrm>
            <a:custGeom>
              <a:avLst/>
              <a:gdLst/>
              <a:ahLst/>
              <a:cxnLst/>
              <a:rect l="l" t="t" r="r" b="b"/>
              <a:pathLst>
                <a:path w="3695" h="3695" extrusionOk="0">
                  <a:moveTo>
                    <a:pt x="1857" y="1"/>
                  </a:moveTo>
                  <a:cubicBezTo>
                    <a:pt x="822" y="1"/>
                    <a:pt x="1" y="821"/>
                    <a:pt x="1" y="1838"/>
                  </a:cubicBezTo>
                  <a:cubicBezTo>
                    <a:pt x="1" y="2856"/>
                    <a:pt x="822" y="3694"/>
                    <a:pt x="1857" y="3694"/>
                  </a:cubicBezTo>
                  <a:cubicBezTo>
                    <a:pt x="2874" y="3694"/>
                    <a:pt x="3694" y="2856"/>
                    <a:pt x="3694" y="1838"/>
                  </a:cubicBezTo>
                  <a:cubicBezTo>
                    <a:pt x="3694" y="1357"/>
                    <a:pt x="3498" y="893"/>
                    <a:pt x="3159" y="536"/>
                  </a:cubicBezTo>
                  <a:cubicBezTo>
                    <a:pt x="2802" y="197"/>
                    <a:pt x="2338" y="1"/>
                    <a:pt x="18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5"/>
            <p:cNvSpPr/>
            <p:nvPr/>
          </p:nvSpPr>
          <p:spPr>
            <a:xfrm>
              <a:off x="323300" y="4532250"/>
              <a:ext cx="92375" cy="92350"/>
            </a:xfrm>
            <a:custGeom>
              <a:avLst/>
              <a:gdLst/>
              <a:ahLst/>
              <a:cxnLst/>
              <a:rect l="l" t="t" r="r" b="b"/>
              <a:pathLst>
                <a:path w="3695" h="3694" extrusionOk="0">
                  <a:moveTo>
                    <a:pt x="1857" y="0"/>
                  </a:moveTo>
                  <a:cubicBezTo>
                    <a:pt x="822" y="0"/>
                    <a:pt x="1" y="821"/>
                    <a:pt x="1" y="1838"/>
                  </a:cubicBezTo>
                  <a:cubicBezTo>
                    <a:pt x="1" y="2873"/>
                    <a:pt x="822" y="3694"/>
                    <a:pt x="1857" y="3694"/>
                  </a:cubicBezTo>
                  <a:cubicBezTo>
                    <a:pt x="2874" y="3694"/>
                    <a:pt x="3694" y="2873"/>
                    <a:pt x="3694" y="1838"/>
                  </a:cubicBezTo>
                  <a:cubicBezTo>
                    <a:pt x="3694" y="1356"/>
                    <a:pt x="3498" y="892"/>
                    <a:pt x="3159" y="535"/>
                  </a:cubicBezTo>
                  <a:cubicBezTo>
                    <a:pt x="2802" y="196"/>
                    <a:pt x="2338" y="0"/>
                    <a:pt x="18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5"/>
            <p:cNvSpPr/>
            <p:nvPr/>
          </p:nvSpPr>
          <p:spPr>
            <a:xfrm>
              <a:off x="323300" y="3841275"/>
              <a:ext cx="92375" cy="92375"/>
            </a:xfrm>
            <a:custGeom>
              <a:avLst/>
              <a:gdLst/>
              <a:ahLst/>
              <a:cxnLst/>
              <a:rect l="l" t="t" r="r" b="b"/>
              <a:pathLst>
                <a:path w="3695" h="3695" extrusionOk="0">
                  <a:moveTo>
                    <a:pt x="1857" y="1"/>
                  </a:moveTo>
                  <a:cubicBezTo>
                    <a:pt x="822" y="1"/>
                    <a:pt x="1" y="840"/>
                    <a:pt x="1" y="1857"/>
                  </a:cubicBezTo>
                  <a:cubicBezTo>
                    <a:pt x="1" y="2874"/>
                    <a:pt x="822" y="3694"/>
                    <a:pt x="1857" y="3694"/>
                  </a:cubicBezTo>
                  <a:cubicBezTo>
                    <a:pt x="2874" y="3694"/>
                    <a:pt x="3694" y="2874"/>
                    <a:pt x="3694" y="1857"/>
                  </a:cubicBezTo>
                  <a:cubicBezTo>
                    <a:pt x="3694" y="1357"/>
                    <a:pt x="3498" y="893"/>
                    <a:pt x="3159" y="554"/>
                  </a:cubicBezTo>
                  <a:cubicBezTo>
                    <a:pt x="2802" y="197"/>
                    <a:pt x="2338" y="1"/>
                    <a:pt x="18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5"/>
            <p:cNvSpPr/>
            <p:nvPr/>
          </p:nvSpPr>
          <p:spPr>
            <a:xfrm>
              <a:off x="323300" y="3150775"/>
              <a:ext cx="92375" cy="92350"/>
            </a:xfrm>
            <a:custGeom>
              <a:avLst/>
              <a:gdLst/>
              <a:ahLst/>
              <a:cxnLst/>
              <a:rect l="l" t="t" r="r" b="b"/>
              <a:pathLst>
                <a:path w="3695" h="3694" extrusionOk="0">
                  <a:moveTo>
                    <a:pt x="1857" y="1"/>
                  </a:moveTo>
                  <a:cubicBezTo>
                    <a:pt x="822" y="1"/>
                    <a:pt x="1" y="821"/>
                    <a:pt x="1" y="1838"/>
                  </a:cubicBezTo>
                  <a:cubicBezTo>
                    <a:pt x="1" y="2855"/>
                    <a:pt x="822" y="3694"/>
                    <a:pt x="1857" y="3694"/>
                  </a:cubicBezTo>
                  <a:cubicBezTo>
                    <a:pt x="2874" y="3694"/>
                    <a:pt x="3694" y="2855"/>
                    <a:pt x="3694" y="1838"/>
                  </a:cubicBezTo>
                  <a:cubicBezTo>
                    <a:pt x="3694" y="1357"/>
                    <a:pt x="3498" y="875"/>
                    <a:pt x="3159" y="536"/>
                  </a:cubicBezTo>
                  <a:cubicBezTo>
                    <a:pt x="2802" y="197"/>
                    <a:pt x="2338" y="1"/>
                    <a:pt x="18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5"/>
            <p:cNvSpPr/>
            <p:nvPr/>
          </p:nvSpPr>
          <p:spPr>
            <a:xfrm>
              <a:off x="323300" y="2459825"/>
              <a:ext cx="92375" cy="92350"/>
            </a:xfrm>
            <a:custGeom>
              <a:avLst/>
              <a:gdLst/>
              <a:ahLst/>
              <a:cxnLst/>
              <a:rect l="l" t="t" r="r" b="b"/>
              <a:pathLst>
                <a:path w="3695" h="3694" extrusionOk="0">
                  <a:moveTo>
                    <a:pt x="1857" y="0"/>
                  </a:moveTo>
                  <a:cubicBezTo>
                    <a:pt x="822" y="0"/>
                    <a:pt x="1" y="821"/>
                    <a:pt x="1" y="1856"/>
                  </a:cubicBezTo>
                  <a:cubicBezTo>
                    <a:pt x="1" y="2873"/>
                    <a:pt x="822" y="3694"/>
                    <a:pt x="1857" y="3694"/>
                  </a:cubicBezTo>
                  <a:cubicBezTo>
                    <a:pt x="2874" y="3694"/>
                    <a:pt x="3694" y="2873"/>
                    <a:pt x="3694" y="1856"/>
                  </a:cubicBezTo>
                  <a:cubicBezTo>
                    <a:pt x="3694" y="1356"/>
                    <a:pt x="3498" y="892"/>
                    <a:pt x="3159" y="536"/>
                  </a:cubicBezTo>
                  <a:cubicBezTo>
                    <a:pt x="2802" y="197"/>
                    <a:pt x="2338" y="0"/>
                    <a:pt x="18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5"/>
            <p:cNvSpPr/>
            <p:nvPr/>
          </p:nvSpPr>
          <p:spPr>
            <a:xfrm>
              <a:off x="7375175" y="452912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5"/>
            <p:cNvSpPr/>
            <p:nvPr/>
          </p:nvSpPr>
          <p:spPr>
            <a:xfrm>
              <a:off x="7375175" y="2767150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5"/>
            <p:cNvSpPr/>
            <p:nvPr/>
          </p:nvSpPr>
          <p:spPr>
            <a:xfrm>
              <a:off x="7375175" y="43689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5"/>
            <p:cNvSpPr/>
            <p:nvPr/>
          </p:nvSpPr>
          <p:spPr>
            <a:xfrm>
              <a:off x="7375175" y="420885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5"/>
            <p:cNvSpPr/>
            <p:nvPr/>
          </p:nvSpPr>
          <p:spPr>
            <a:xfrm>
              <a:off x="7375175" y="3248025"/>
              <a:ext cx="3150" cy="7600"/>
            </a:xfrm>
            <a:custGeom>
              <a:avLst/>
              <a:gdLst/>
              <a:ahLst/>
              <a:cxnLst/>
              <a:rect l="l" t="t" r="r" b="b"/>
              <a:pathLst>
                <a:path w="126" h="304" extrusionOk="0">
                  <a:moveTo>
                    <a:pt x="0" y="0"/>
                  </a:moveTo>
                  <a:lnTo>
                    <a:pt x="0" y="304"/>
                  </a:lnTo>
                  <a:lnTo>
                    <a:pt x="125" y="304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5"/>
            <p:cNvSpPr/>
            <p:nvPr/>
          </p:nvSpPr>
          <p:spPr>
            <a:xfrm>
              <a:off x="7375175" y="372842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5"/>
            <p:cNvSpPr/>
            <p:nvPr/>
          </p:nvSpPr>
          <p:spPr>
            <a:xfrm>
              <a:off x="7375175" y="35683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5"/>
            <p:cNvSpPr/>
            <p:nvPr/>
          </p:nvSpPr>
          <p:spPr>
            <a:xfrm>
              <a:off x="7375175" y="38885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5"/>
            <p:cNvSpPr/>
            <p:nvPr/>
          </p:nvSpPr>
          <p:spPr>
            <a:xfrm>
              <a:off x="7375175" y="3087425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5"/>
            <p:cNvSpPr/>
            <p:nvPr/>
          </p:nvSpPr>
          <p:spPr>
            <a:xfrm>
              <a:off x="7375175" y="48494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5"/>
            <p:cNvSpPr/>
            <p:nvPr/>
          </p:nvSpPr>
          <p:spPr>
            <a:xfrm>
              <a:off x="7375175" y="29273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5"/>
            <p:cNvSpPr/>
            <p:nvPr/>
          </p:nvSpPr>
          <p:spPr>
            <a:xfrm>
              <a:off x="7375175" y="40487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5"/>
            <p:cNvSpPr/>
            <p:nvPr/>
          </p:nvSpPr>
          <p:spPr>
            <a:xfrm>
              <a:off x="7375175" y="2446875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5"/>
            <p:cNvSpPr/>
            <p:nvPr/>
          </p:nvSpPr>
          <p:spPr>
            <a:xfrm>
              <a:off x="7375175" y="10052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5"/>
            <p:cNvSpPr/>
            <p:nvPr/>
          </p:nvSpPr>
          <p:spPr>
            <a:xfrm>
              <a:off x="7375175" y="1645750"/>
              <a:ext cx="3150" cy="8500"/>
            </a:xfrm>
            <a:custGeom>
              <a:avLst/>
              <a:gdLst/>
              <a:ahLst/>
              <a:cxnLst/>
              <a:rect l="l" t="t" r="r" b="b"/>
              <a:pathLst>
                <a:path w="126" h="340" extrusionOk="0">
                  <a:moveTo>
                    <a:pt x="0" y="1"/>
                  </a:moveTo>
                  <a:lnTo>
                    <a:pt x="0" y="340"/>
                  </a:lnTo>
                  <a:lnTo>
                    <a:pt x="125" y="340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5"/>
            <p:cNvSpPr/>
            <p:nvPr/>
          </p:nvSpPr>
          <p:spPr>
            <a:xfrm>
              <a:off x="7375175" y="8450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5"/>
            <p:cNvSpPr/>
            <p:nvPr/>
          </p:nvSpPr>
          <p:spPr>
            <a:xfrm>
              <a:off x="7375175" y="1806325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5"/>
            <p:cNvSpPr/>
            <p:nvPr/>
          </p:nvSpPr>
          <p:spPr>
            <a:xfrm>
              <a:off x="7375175" y="260702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5"/>
            <p:cNvSpPr/>
            <p:nvPr/>
          </p:nvSpPr>
          <p:spPr>
            <a:xfrm>
              <a:off x="7375175" y="13254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5"/>
            <p:cNvSpPr/>
            <p:nvPr/>
          </p:nvSpPr>
          <p:spPr>
            <a:xfrm>
              <a:off x="7375175" y="148562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5"/>
            <p:cNvSpPr/>
            <p:nvPr/>
          </p:nvSpPr>
          <p:spPr>
            <a:xfrm>
              <a:off x="7375175" y="228675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5"/>
            <p:cNvSpPr/>
            <p:nvPr/>
          </p:nvSpPr>
          <p:spPr>
            <a:xfrm>
              <a:off x="7375175" y="116535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5"/>
            <p:cNvSpPr/>
            <p:nvPr/>
          </p:nvSpPr>
          <p:spPr>
            <a:xfrm>
              <a:off x="7375175" y="468925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5"/>
            <p:cNvSpPr/>
            <p:nvPr/>
          </p:nvSpPr>
          <p:spPr>
            <a:xfrm>
              <a:off x="7375175" y="3408150"/>
              <a:ext cx="3150" cy="7625"/>
            </a:xfrm>
            <a:custGeom>
              <a:avLst/>
              <a:gdLst/>
              <a:ahLst/>
              <a:cxnLst/>
              <a:rect l="l" t="t" r="r" b="b"/>
              <a:pathLst>
                <a:path w="126" h="305" extrusionOk="0">
                  <a:moveTo>
                    <a:pt x="0" y="1"/>
                  </a:moveTo>
                  <a:lnTo>
                    <a:pt x="0" y="304"/>
                  </a:lnTo>
                  <a:lnTo>
                    <a:pt x="125" y="304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5"/>
            <p:cNvSpPr/>
            <p:nvPr/>
          </p:nvSpPr>
          <p:spPr>
            <a:xfrm>
              <a:off x="7375175" y="19664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5"/>
            <p:cNvSpPr/>
            <p:nvPr/>
          </p:nvSpPr>
          <p:spPr>
            <a:xfrm>
              <a:off x="7375175" y="2126600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3" name="Google Shape;233;p5"/>
          <p:cNvSpPr txBox="1">
            <a:spLocks noGrp="1"/>
          </p:cNvSpPr>
          <p:nvPr>
            <p:ph type="title"/>
          </p:nvPr>
        </p:nvSpPr>
        <p:spPr>
          <a:xfrm>
            <a:off x="1452675" y="1811800"/>
            <a:ext cx="2583600" cy="41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5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5"/>
          <p:cNvSpPr txBox="1">
            <a:spLocks noGrp="1"/>
          </p:cNvSpPr>
          <p:nvPr>
            <p:ph type="title" idx="2"/>
          </p:nvPr>
        </p:nvSpPr>
        <p:spPr>
          <a:xfrm>
            <a:off x="5107729" y="1811800"/>
            <a:ext cx="2583600" cy="41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5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35" name="Google Shape;235;p5"/>
          <p:cNvSpPr txBox="1">
            <a:spLocks noGrp="1"/>
          </p:cNvSpPr>
          <p:nvPr>
            <p:ph type="subTitle" idx="1"/>
          </p:nvPr>
        </p:nvSpPr>
        <p:spPr>
          <a:xfrm>
            <a:off x="5107737" y="2223526"/>
            <a:ext cx="2583600" cy="110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36" name="Google Shape;236;p5"/>
          <p:cNvSpPr txBox="1">
            <a:spLocks noGrp="1"/>
          </p:cNvSpPr>
          <p:nvPr>
            <p:ph type="subTitle" idx="3"/>
          </p:nvPr>
        </p:nvSpPr>
        <p:spPr>
          <a:xfrm>
            <a:off x="1452675" y="2223526"/>
            <a:ext cx="2583600" cy="110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237" name="Google Shape;237;p5"/>
          <p:cNvGrpSpPr/>
          <p:nvPr/>
        </p:nvGrpSpPr>
        <p:grpSpPr>
          <a:xfrm>
            <a:off x="590963" y="257523"/>
            <a:ext cx="8271047" cy="4558077"/>
            <a:chOff x="590963" y="257523"/>
            <a:chExt cx="8271047" cy="4558077"/>
          </a:xfrm>
        </p:grpSpPr>
        <p:grpSp>
          <p:nvGrpSpPr>
            <p:cNvPr id="238" name="Google Shape;238;p5"/>
            <p:cNvGrpSpPr/>
            <p:nvPr/>
          </p:nvGrpSpPr>
          <p:grpSpPr>
            <a:xfrm rot="473172" flipH="1">
              <a:off x="6739455" y="396748"/>
              <a:ext cx="2081036" cy="748643"/>
              <a:chOff x="-370250" y="165063"/>
              <a:chExt cx="2081125" cy="748675"/>
            </a:xfrm>
          </p:grpSpPr>
          <p:grpSp>
            <p:nvGrpSpPr>
              <p:cNvPr id="239" name="Google Shape;239;p5"/>
              <p:cNvGrpSpPr/>
              <p:nvPr/>
            </p:nvGrpSpPr>
            <p:grpSpPr>
              <a:xfrm>
                <a:off x="1359350" y="210138"/>
                <a:ext cx="351525" cy="226000"/>
                <a:chOff x="2671300" y="2198700"/>
                <a:chExt cx="351525" cy="226000"/>
              </a:xfrm>
            </p:grpSpPr>
            <p:sp>
              <p:nvSpPr>
                <p:cNvPr id="240" name="Google Shape;240;p5"/>
                <p:cNvSpPr/>
                <p:nvPr/>
              </p:nvSpPr>
              <p:spPr>
                <a:xfrm>
                  <a:off x="2671300" y="2198700"/>
                  <a:ext cx="351525" cy="22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61" h="9017" fill="none" extrusionOk="0">
                      <a:moveTo>
                        <a:pt x="2351" y="0"/>
                      </a:moveTo>
                      <a:cubicBezTo>
                        <a:pt x="5547" y="2694"/>
                        <a:pt x="10865" y="6323"/>
                        <a:pt x="14060" y="9016"/>
                      </a:cubicBezTo>
                      <a:cubicBezTo>
                        <a:pt x="9199" y="8605"/>
                        <a:pt x="5250" y="8309"/>
                        <a:pt x="0" y="7601"/>
                      </a:cubicBezTo>
                      <a:cubicBezTo>
                        <a:pt x="297" y="6734"/>
                        <a:pt x="1027" y="4291"/>
                        <a:pt x="1164" y="4246"/>
                      </a:cubicBezTo>
                      <a:cubicBezTo>
                        <a:pt x="1255" y="4223"/>
                        <a:pt x="5364" y="5592"/>
                        <a:pt x="7350" y="6254"/>
                      </a:cubicBezTo>
                      <a:cubicBezTo>
                        <a:pt x="5159" y="5067"/>
                        <a:pt x="3447" y="4451"/>
                        <a:pt x="1415" y="3424"/>
                      </a:cubicBezTo>
                      <a:cubicBezTo>
                        <a:pt x="1712" y="2488"/>
                        <a:pt x="2077" y="936"/>
                        <a:pt x="2351" y="0"/>
                      </a:cubicBezTo>
                      <a:close/>
                    </a:path>
                  </a:pathLst>
                </a:custGeom>
                <a:noFill/>
                <a:ln w="19050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1" name="Google Shape;241;p5"/>
                <p:cNvSpPr/>
                <p:nvPr/>
              </p:nvSpPr>
              <p:spPr>
                <a:xfrm>
                  <a:off x="2706675" y="2283725"/>
                  <a:ext cx="4575" cy="23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" h="937" fill="none" extrusionOk="0">
                      <a:moveTo>
                        <a:pt x="0" y="0"/>
                      </a:moveTo>
                      <a:cubicBezTo>
                        <a:pt x="69" y="343"/>
                        <a:pt x="114" y="594"/>
                        <a:pt x="183" y="936"/>
                      </a:cubicBezTo>
                    </a:path>
                  </a:pathLst>
                </a:custGeom>
                <a:noFill/>
                <a:ln w="19050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2" name="Google Shape;242;p5"/>
                <p:cNvSpPr/>
                <p:nvPr/>
              </p:nvSpPr>
              <p:spPr>
                <a:xfrm>
                  <a:off x="2718650" y="2397850"/>
                  <a:ext cx="301900" cy="2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76" h="1074" fill="none" extrusionOk="0">
                      <a:moveTo>
                        <a:pt x="12075" y="1073"/>
                      </a:moveTo>
                      <a:cubicBezTo>
                        <a:pt x="6666" y="1005"/>
                        <a:pt x="3949" y="982"/>
                        <a:pt x="138" y="822"/>
                      </a:cubicBezTo>
                      <a:cubicBezTo>
                        <a:pt x="92" y="548"/>
                        <a:pt x="46" y="274"/>
                        <a:pt x="1" y="0"/>
                      </a:cubicBezTo>
                    </a:path>
                  </a:pathLst>
                </a:custGeom>
                <a:noFill/>
                <a:ln w="19050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43" name="Google Shape;243;p5"/>
              <p:cNvSpPr/>
              <p:nvPr/>
            </p:nvSpPr>
            <p:spPr>
              <a:xfrm>
                <a:off x="-370250" y="165063"/>
                <a:ext cx="1676550" cy="748675"/>
              </a:xfrm>
              <a:custGeom>
                <a:avLst/>
                <a:gdLst/>
                <a:ahLst/>
                <a:cxnLst/>
                <a:rect l="l" t="t" r="r" b="b"/>
                <a:pathLst>
                  <a:path w="67062" h="29947" fill="none" extrusionOk="0">
                    <a:moveTo>
                      <a:pt x="67061" y="4542"/>
                    </a:moveTo>
                    <a:cubicBezTo>
                      <a:pt x="54850" y="0"/>
                      <a:pt x="40972" y="23"/>
                      <a:pt x="28760" y="4656"/>
                    </a:cubicBezTo>
                    <a:cubicBezTo>
                      <a:pt x="16572" y="9267"/>
                      <a:pt x="6141" y="18420"/>
                      <a:pt x="1" y="29947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4" name="Google Shape;244;p5"/>
            <p:cNvSpPr/>
            <p:nvPr/>
          </p:nvSpPr>
          <p:spPr>
            <a:xfrm>
              <a:off x="590963" y="3125975"/>
              <a:ext cx="122125" cy="135850"/>
            </a:xfrm>
            <a:custGeom>
              <a:avLst/>
              <a:gdLst/>
              <a:ahLst/>
              <a:cxnLst/>
              <a:rect l="l" t="t" r="r" b="b"/>
              <a:pathLst>
                <a:path w="4885" h="5434" fill="none" extrusionOk="0">
                  <a:moveTo>
                    <a:pt x="274" y="3493"/>
                  </a:moveTo>
                  <a:cubicBezTo>
                    <a:pt x="411" y="4452"/>
                    <a:pt x="1370" y="5273"/>
                    <a:pt x="2351" y="5319"/>
                  </a:cubicBezTo>
                  <a:cubicBezTo>
                    <a:pt x="3903" y="5433"/>
                    <a:pt x="4702" y="4315"/>
                    <a:pt x="4816" y="3151"/>
                  </a:cubicBezTo>
                  <a:cubicBezTo>
                    <a:pt x="4885" y="2420"/>
                    <a:pt x="4519" y="1507"/>
                    <a:pt x="3903" y="1119"/>
                  </a:cubicBezTo>
                  <a:cubicBezTo>
                    <a:pt x="2191" y="1"/>
                    <a:pt x="0" y="1530"/>
                    <a:pt x="274" y="3493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5" name="Google Shape;245;p5"/>
            <p:cNvGrpSpPr/>
            <p:nvPr/>
          </p:nvGrpSpPr>
          <p:grpSpPr>
            <a:xfrm>
              <a:off x="8692400" y="2904700"/>
              <a:ext cx="103900" cy="115875"/>
              <a:chOff x="1385075" y="3682325"/>
              <a:chExt cx="103900" cy="115875"/>
            </a:xfrm>
          </p:grpSpPr>
          <p:sp>
            <p:nvSpPr>
              <p:cNvPr id="246" name="Google Shape;246;p5"/>
              <p:cNvSpPr/>
              <p:nvPr/>
            </p:nvSpPr>
            <p:spPr>
              <a:xfrm>
                <a:off x="1399350" y="3682325"/>
                <a:ext cx="86200" cy="115875"/>
              </a:xfrm>
              <a:custGeom>
                <a:avLst/>
                <a:gdLst/>
                <a:ahLst/>
                <a:cxnLst/>
                <a:rect l="l" t="t" r="r" b="b"/>
                <a:pathLst>
                  <a:path w="3448" h="4635" fill="none" extrusionOk="0">
                    <a:moveTo>
                      <a:pt x="0" y="1"/>
                    </a:moveTo>
                    <a:cubicBezTo>
                      <a:pt x="1073" y="1599"/>
                      <a:pt x="2215" y="3128"/>
                      <a:pt x="3447" y="4634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5"/>
              <p:cNvSpPr/>
              <p:nvPr/>
            </p:nvSpPr>
            <p:spPr>
              <a:xfrm>
                <a:off x="1385075" y="3685200"/>
                <a:ext cx="103900" cy="110725"/>
              </a:xfrm>
              <a:custGeom>
                <a:avLst/>
                <a:gdLst/>
                <a:ahLst/>
                <a:cxnLst/>
                <a:rect l="l" t="t" r="r" b="b"/>
                <a:pathLst>
                  <a:path w="4156" h="4429" fill="none" extrusionOk="0">
                    <a:moveTo>
                      <a:pt x="1" y="4428"/>
                    </a:moveTo>
                    <a:cubicBezTo>
                      <a:pt x="1644" y="2785"/>
                      <a:pt x="2534" y="1666"/>
                      <a:pt x="4155" y="0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8" name="Google Shape;248;p5"/>
            <p:cNvSpPr/>
            <p:nvPr/>
          </p:nvSpPr>
          <p:spPr>
            <a:xfrm>
              <a:off x="8496538" y="1671750"/>
              <a:ext cx="195075" cy="211500"/>
            </a:xfrm>
            <a:custGeom>
              <a:avLst/>
              <a:gdLst/>
              <a:ahLst/>
              <a:cxnLst/>
              <a:rect l="l" t="t" r="r" b="b"/>
              <a:pathLst>
                <a:path w="7803" h="8460" extrusionOk="0">
                  <a:moveTo>
                    <a:pt x="5958" y="1015"/>
                  </a:moveTo>
                  <a:lnTo>
                    <a:pt x="5270" y="3433"/>
                  </a:lnTo>
                  <a:lnTo>
                    <a:pt x="3993" y="2794"/>
                  </a:lnTo>
                  <a:lnTo>
                    <a:pt x="5958" y="1015"/>
                  </a:lnTo>
                  <a:close/>
                  <a:moveTo>
                    <a:pt x="1414" y="2059"/>
                  </a:moveTo>
                  <a:lnTo>
                    <a:pt x="3117" y="2912"/>
                  </a:lnTo>
                  <a:lnTo>
                    <a:pt x="2229" y="3716"/>
                  </a:lnTo>
                  <a:lnTo>
                    <a:pt x="1414" y="2059"/>
                  </a:lnTo>
                  <a:close/>
                  <a:moveTo>
                    <a:pt x="5584" y="4146"/>
                  </a:moveTo>
                  <a:lnTo>
                    <a:pt x="6706" y="4710"/>
                  </a:lnTo>
                  <a:lnTo>
                    <a:pt x="5373" y="4888"/>
                  </a:lnTo>
                  <a:lnTo>
                    <a:pt x="5584" y="4146"/>
                  </a:lnTo>
                  <a:close/>
                  <a:moveTo>
                    <a:pt x="3595" y="3151"/>
                  </a:moveTo>
                  <a:lnTo>
                    <a:pt x="5130" y="3919"/>
                  </a:lnTo>
                  <a:lnTo>
                    <a:pt x="4834" y="4958"/>
                  </a:lnTo>
                  <a:lnTo>
                    <a:pt x="2964" y="5208"/>
                  </a:lnTo>
                  <a:lnTo>
                    <a:pt x="2457" y="4179"/>
                  </a:lnTo>
                  <a:lnTo>
                    <a:pt x="3595" y="3151"/>
                  </a:lnTo>
                  <a:close/>
                  <a:moveTo>
                    <a:pt x="2074" y="4528"/>
                  </a:moveTo>
                  <a:lnTo>
                    <a:pt x="2445" y="5280"/>
                  </a:lnTo>
                  <a:lnTo>
                    <a:pt x="1034" y="5469"/>
                  </a:lnTo>
                  <a:lnTo>
                    <a:pt x="2074" y="4528"/>
                  </a:lnTo>
                  <a:close/>
                  <a:moveTo>
                    <a:pt x="4686" y="5480"/>
                  </a:moveTo>
                  <a:lnTo>
                    <a:pt x="4104" y="7522"/>
                  </a:lnTo>
                  <a:lnTo>
                    <a:pt x="3197" y="5680"/>
                  </a:lnTo>
                  <a:lnTo>
                    <a:pt x="4686" y="5480"/>
                  </a:lnTo>
                  <a:close/>
                  <a:moveTo>
                    <a:pt x="6436" y="1"/>
                  </a:moveTo>
                  <a:cubicBezTo>
                    <a:pt x="6376" y="1"/>
                    <a:pt x="6316" y="23"/>
                    <a:pt x="6269" y="65"/>
                  </a:cubicBezTo>
                  <a:lnTo>
                    <a:pt x="3515" y="2555"/>
                  </a:lnTo>
                  <a:lnTo>
                    <a:pt x="975" y="1283"/>
                  </a:lnTo>
                  <a:cubicBezTo>
                    <a:pt x="940" y="1266"/>
                    <a:pt x="901" y="1257"/>
                    <a:pt x="863" y="1257"/>
                  </a:cubicBezTo>
                  <a:cubicBezTo>
                    <a:pt x="799" y="1257"/>
                    <a:pt x="736" y="1282"/>
                    <a:pt x="688" y="1329"/>
                  </a:cubicBezTo>
                  <a:cubicBezTo>
                    <a:pt x="613" y="1405"/>
                    <a:pt x="593" y="1520"/>
                    <a:pt x="640" y="1616"/>
                  </a:cubicBezTo>
                  <a:lnTo>
                    <a:pt x="1845" y="4063"/>
                  </a:lnTo>
                  <a:lnTo>
                    <a:pt x="105" y="5636"/>
                  </a:lnTo>
                  <a:cubicBezTo>
                    <a:pt x="23" y="5709"/>
                    <a:pt x="0" y="5827"/>
                    <a:pt x="46" y="5925"/>
                  </a:cubicBezTo>
                  <a:cubicBezTo>
                    <a:pt x="86" y="6011"/>
                    <a:pt x="170" y="6070"/>
                    <a:pt x="263" y="6070"/>
                  </a:cubicBezTo>
                  <a:cubicBezTo>
                    <a:pt x="277" y="6070"/>
                    <a:pt x="291" y="6069"/>
                    <a:pt x="305" y="6066"/>
                  </a:cubicBezTo>
                  <a:lnTo>
                    <a:pt x="2676" y="5749"/>
                  </a:lnTo>
                  <a:lnTo>
                    <a:pt x="3943" y="8321"/>
                  </a:lnTo>
                  <a:cubicBezTo>
                    <a:pt x="3986" y="8406"/>
                    <a:pt x="4073" y="8460"/>
                    <a:pt x="4167" y="8460"/>
                  </a:cubicBezTo>
                  <a:lnTo>
                    <a:pt x="4189" y="8460"/>
                  </a:lnTo>
                  <a:cubicBezTo>
                    <a:pt x="4292" y="8450"/>
                    <a:pt x="4377" y="8380"/>
                    <a:pt x="4405" y="8281"/>
                  </a:cubicBezTo>
                  <a:lnTo>
                    <a:pt x="5224" y="5409"/>
                  </a:lnTo>
                  <a:lnTo>
                    <a:pt x="7574" y="5095"/>
                  </a:lnTo>
                  <a:cubicBezTo>
                    <a:pt x="7681" y="5081"/>
                    <a:pt x="7768" y="4998"/>
                    <a:pt x="7786" y="4890"/>
                  </a:cubicBezTo>
                  <a:cubicBezTo>
                    <a:pt x="7802" y="4783"/>
                    <a:pt x="7749" y="4676"/>
                    <a:pt x="7651" y="4627"/>
                  </a:cubicBezTo>
                  <a:lnTo>
                    <a:pt x="5722" y="3661"/>
                  </a:lnTo>
                  <a:lnTo>
                    <a:pt x="6675" y="319"/>
                  </a:lnTo>
                  <a:cubicBezTo>
                    <a:pt x="6706" y="211"/>
                    <a:pt x="6661" y="98"/>
                    <a:pt x="6567" y="39"/>
                  </a:cubicBezTo>
                  <a:cubicBezTo>
                    <a:pt x="6527" y="13"/>
                    <a:pt x="6482" y="1"/>
                    <a:pt x="64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9" name="Google Shape;249;p5"/>
            <p:cNvGrpSpPr/>
            <p:nvPr/>
          </p:nvGrpSpPr>
          <p:grpSpPr>
            <a:xfrm>
              <a:off x="2646935" y="4544052"/>
              <a:ext cx="195076" cy="215146"/>
              <a:chOff x="3080000" y="3727500"/>
              <a:chExt cx="99625" cy="109875"/>
            </a:xfrm>
          </p:grpSpPr>
          <p:sp>
            <p:nvSpPr>
              <p:cNvPr id="250" name="Google Shape;250;p5"/>
              <p:cNvSpPr/>
              <p:nvPr/>
            </p:nvSpPr>
            <p:spPr>
              <a:xfrm>
                <a:off x="3096775" y="3751800"/>
                <a:ext cx="60225" cy="59975"/>
              </a:xfrm>
              <a:custGeom>
                <a:avLst/>
                <a:gdLst/>
                <a:ahLst/>
                <a:cxnLst/>
                <a:rect l="l" t="t" r="r" b="b"/>
                <a:pathLst>
                  <a:path w="2409" h="2399" extrusionOk="0">
                    <a:moveTo>
                      <a:pt x="187" y="0"/>
                    </a:moveTo>
                    <a:cubicBezTo>
                      <a:pt x="137" y="0"/>
                      <a:pt x="88" y="23"/>
                      <a:pt x="56" y="66"/>
                    </a:cubicBezTo>
                    <a:cubicBezTo>
                      <a:pt x="1" y="139"/>
                      <a:pt x="15" y="243"/>
                      <a:pt x="89" y="298"/>
                    </a:cubicBezTo>
                    <a:cubicBezTo>
                      <a:pt x="853" y="875"/>
                      <a:pt x="1524" y="1560"/>
                      <a:pt x="2089" y="2331"/>
                    </a:cubicBezTo>
                    <a:cubicBezTo>
                      <a:pt x="2121" y="2376"/>
                      <a:pt x="2171" y="2399"/>
                      <a:pt x="2223" y="2399"/>
                    </a:cubicBezTo>
                    <a:cubicBezTo>
                      <a:pt x="2256" y="2399"/>
                      <a:pt x="2291" y="2388"/>
                      <a:pt x="2319" y="2369"/>
                    </a:cubicBezTo>
                    <a:cubicBezTo>
                      <a:pt x="2393" y="2315"/>
                      <a:pt x="2409" y="2211"/>
                      <a:pt x="2355" y="2137"/>
                    </a:cubicBezTo>
                    <a:cubicBezTo>
                      <a:pt x="1773" y="1340"/>
                      <a:pt x="1077" y="631"/>
                      <a:pt x="287" y="35"/>
                    </a:cubicBezTo>
                    <a:cubicBezTo>
                      <a:pt x="257" y="11"/>
                      <a:pt x="222" y="0"/>
                      <a:pt x="18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5"/>
              <p:cNvSpPr/>
              <p:nvPr/>
            </p:nvSpPr>
            <p:spPr>
              <a:xfrm>
                <a:off x="3106225" y="3744750"/>
                <a:ext cx="45925" cy="73150"/>
              </a:xfrm>
              <a:custGeom>
                <a:avLst/>
                <a:gdLst/>
                <a:ahLst/>
                <a:cxnLst/>
                <a:rect l="l" t="t" r="r" b="b"/>
                <a:pathLst>
                  <a:path w="1837" h="2926" extrusionOk="0">
                    <a:moveTo>
                      <a:pt x="1648" y="1"/>
                    </a:moveTo>
                    <a:cubicBezTo>
                      <a:pt x="1590" y="1"/>
                      <a:pt x="1534" y="31"/>
                      <a:pt x="1504" y="85"/>
                    </a:cubicBezTo>
                    <a:lnTo>
                      <a:pt x="45" y="2680"/>
                    </a:lnTo>
                    <a:cubicBezTo>
                      <a:pt x="0" y="2759"/>
                      <a:pt x="29" y="2860"/>
                      <a:pt x="108" y="2905"/>
                    </a:cubicBezTo>
                    <a:cubicBezTo>
                      <a:pt x="134" y="2920"/>
                      <a:pt x="162" y="2926"/>
                      <a:pt x="189" y="2926"/>
                    </a:cubicBezTo>
                    <a:cubicBezTo>
                      <a:pt x="246" y="2926"/>
                      <a:pt x="303" y="2895"/>
                      <a:pt x="333" y="2842"/>
                    </a:cubicBezTo>
                    <a:lnTo>
                      <a:pt x="1792" y="248"/>
                    </a:lnTo>
                    <a:cubicBezTo>
                      <a:pt x="1836" y="168"/>
                      <a:pt x="1809" y="68"/>
                      <a:pt x="1729" y="23"/>
                    </a:cubicBezTo>
                    <a:cubicBezTo>
                      <a:pt x="1703" y="8"/>
                      <a:pt x="1675" y="1"/>
                      <a:pt x="164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5"/>
              <p:cNvSpPr/>
              <p:nvPr/>
            </p:nvSpPr>
            <p:spPr>
              <a:xfrm>
                <a:off x="3080000" y="3775125"/>
                <a:ext cx="99625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3985" h="576" extrusionOk="0">
                    <a:moveTo>
                      <a:pt x="3405" y="1"/>
                    </a:moveTo>
                    <a:cubicBezTo>
                      <a:pt x="2317" y="1"/>
                      <a:pt x="1225" y="84"/>
                      <a:pt x="152" y="247"/>
                    </a:cubicBezTo>
                    <a:cubicBezTo>
                      <a:pt x="62" y="260"/>
                      <a:pt x="1" y="345"/>
                      <a:pt x="13" y="435"/>
                    </a:cubicBezTo>
                    <a:cubicBezTo>
                      <a:pt x="27" y="517"/>
                      <a:pt x="97" y="575"/>
                      <a:pt x="178" y="575"/>
                    </a:cubicBezTo>
                    <a:cubicBezTo>
                      <a:pt x="185" y="575"/>
                      <a:pt x="194" y="574"/>
                      <a:pt x="202" y="574"/>
                    </a:cubicBezTo>
                    <a:cubicBezTo>
                      <a:pt x="1260" y="413"/>
                      <a:pt x="2338" y="332"/>
                      <a:pt x="3411" y="332"/>
                    </a:cubicBezTo>
                    <a:cubicBezTo>
                      <a:pt x="3546" y="332"/>
                      <a:pt x="3680" y="333"/>
                      <a:pt x="3815" y="336"/>
                    </a:cubicBezTo>
                    <a:cubicBezTo>
                      <a:pt x="3904" y="331"/>
                      <a:pt x="3982" y="264"/>
                      <a:pt x="3983" y="173"/>
                    </a:cubicBezTo>
                    <a:cubicBezTo>
                      <a:pt x="3984" y="81"/>
                      <a:pt x="3912" y="6"/>
                      <a:pt x="3821" y="5"/>
                    </a:cubicBezTo>
                    <a:cubicBezTo>
                      <a:pt x="3682" y="2"/>
                      <a:pt x="3543" y="1"/>
                      <a:pt x="340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5"/>
              <p:cNvSpPr/>
              <p:nvPr/>
            </p:nvSpPr>
            <p:spPr>
              <a:xfrm>
                <a:off x="3124475" y="3727500"/>
                <a:ext cx="10275" cy="109875"/>
              </a:xfrm>
              <a:custGeom>
                <a:avLst/>
                <a:gdLst/>
                <a:ahLst/>
                <a:cxnLst/>
                <a:rect l="l" t="t" r="r" b="b"/>
                <a:pathLst>
                  <a:path w="411" h="4395" extrusionOk="0">
                    <a:moveTo>
                      <a:pt x="174" y="0"/>
                    </a:moveTo>
                    <a:cubicBezTo>
                      <a:pt x="171" y="0"/>
                      <a:pt x="167" y="1"/>
                      <a:pt x="164" y="1"/>
                    </a:cubicBezTo>
                    <a:cubicBezTo>
                      <a:pt x="73" y="4"/>
                      <a:pt x="1" y="78"/>
                      <a:pt x="2" y="169"/>
                    </a:cubicBezTo>
                    <a:lnTo>
                      <a:pt x="78" y="4232"/>
                    </a:lnTo>
                    <a:cubicBezTo>
                      <a:pt x="79" y="4322"/>
                      <a:pt x="153" y="4394"/>
                      <a:pt x="243" y="4394"/>
                    </a:cubicBezTo>
                    <a:cubicBezTo>
                      <a:pt x="243" y="4394"/>
                      <a:pt x="244" y="4394"/>
                      <a:pt x="247" y="4392"/>
                    </a:cubicBezTo>
                    <a:cubicBezTo>
                      <a:pt x="338" y="4391"/>
                      <a:pt x="410" y="4316"/>
                      <a:pt x="409" y="4224"/>
                    </a:cubicBezTo>
                    <a:lnTo>
                      <a:pt x="333" y="163"/>
                    </a:lnTo>
                    <a:cubicBezTo>
                      <a:pt x="331" y="75"/>
                      <a:pt x="254" y="0"/>
                      <a:pt x="17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4" name="Google Shape;254;p5"/>
            <p:cNvGrpSpPr/>
            <p:nvPr/>
          </p:nvGrpSpPr>
          <p:grpSpPr>
            <a:xfrm>
              <a:off x="5521150" y="481463"/>
              <a:ext cx="103900" cy="115875"/>
              <a:chOff x="1385075" y="3682325"/>
              <a:chExt cx="103900" cy="115875"/>
            </a:xfrm>
          </p:grpSpPr>
          <p:sp>
            <p:nvSpPr>
              <p:cNvPr id="255" name="Google Shape;255;p5"/>
              <p:cNvSpPr/>
              <p:nvPr/>
            </p:nvSpPr>
            <p:spPr>
              <a:xfrm>
                <a:off x="1399350" y="3682325"/>
                <a:ext cx="86200" cy="115875"/>
              </a:xfrm>
              <a:custGeom>
                <a:avLst/>
                <a:gdLst/>
                <a:ahLst/>
                <a:cxnLst/>
                <a:rect l="l" t="t" r="r" b="b"/>
                <a:pathLst>
                  <a:path w="3448" h="4635" fill="none" extrusionOk="0">
                    <a:moveTo>
                      <a:pt x="0" y="1"/>
                    </a:moveTo>
                    <a:cubicBezTo>
                      <a:pt x="1073" y="1599"/>
                      <a:pt x="2215" y="3128"/>
                      <a:pt x="3447" y="4634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5"/>
              <p:cNvSpPr/>
              <p:nvPr/>
            </p:nvSpPr>
            <p:spPr>
              <a:xfrm>
                <a:off x="1385075" y="3685200"/>
                <a:ext cx="103900" cy="110725"/>
              </a:xfrm>
              <a:custGeom>
                <a:avLst/>
                <a:gdLst/>
                <a:ahLst/>
                <a:cxnLst/>
                <a:rect l="l" t="t" r="r" b="b"/>
                <a:pathLst>
                  <a:path w="4156" h="4429" fill="none" extrusionOk="0">
                    <a:moveTo>
                      <a:pt x="1" y="4428"/>
                    </a:moveTo>
                    <a:cubicBezTo>
                      <a:pt x="1644" y="2785"/>
                      <a:pt x="2534" y="1666"/>
                      <a:pt x="4155" y="0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7" name="Google Shape;257;p5"/>
            <p:cNvSpPr/>
            <p:nvPr/>
          </p:nvSpPr>
          <p:spPr>
            <a:xfrm>
              <a:off x="6499288" y="4679750"/>
              <a:ext cx="122125" cy="135850"/>
            </a:xfrm>
            <a:custGeom>
              <a:avLst/>
              <a:gdLst/>
              <a:ahLst/>
              <a:cxnLst/>
              <a:rect l="l" t="t" r="r" b="b"/>
              <a:pathLst>
                <a:path w="4885" h="5434" fill="none" extrusionOk="0">
                  <a:moveTo>
                    <a:pt x="274" y="3493"/>
                  </a:moveTo>
                  <a:cubicBezTo>
                    <a:pt x="411" y="4452"/>
                    <a:pt x="1370" y="5273"/>
                    <a:pt x="2351" y="5319"/>
                  </a:cubicBezTo>
                  <a:cubicBezTo>
                    <a:pt x="3903" y="5433"/>
                    <a:pt x="4702" y="4315"/>
                    <a:pt x="4816" y="3151"/>
                  </a:cubicBezTo>
                  <a:cubicBezTo>
                    <a:pt x="4885" y="2420"/>
                    <a:pt x="4519" y="1507"/>
                    <a:pt x="3903" y="1119"/>
                  </a:cubicBezTo>
                  <a:cubicBezTo>
                    <a:pt x="2191" y="1"/>
                    <a:pt x="0" y="1530"/>
                    <a:pt x="274" y="3493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9" name="Google Shape;259;p6"/>
          <p:cNvGrpSpPr/>
          <p:nvPr/>
        </p:nvGrpSpPr>
        <p:grpSpPr>
          <a:xfrm>
            <a:off x="-9" y="-31"/>
            <a:ext cx="9143740" cy="5141097"/>
            <a:chOff x="238125" y="845075"/>
            <a:chExt cx="7140200" cy="4014600"/>
          </a:xfrm>
        </p:grpSpPr>
        <p:sp>
          <p:nvSpPr>
            <p:cNvPr id="260" name="Google Shape;260;p6"/>
            <p:cNvSpPr/>
            <p:nvPr/>
          </p:nvSpPr>
          <p:spPr>
            <a:xfrm>
              <a:off x="238125" y="845075"/>
              <a:ext cx="7137075" cy="4012375"/>
            </a:xfrm>
            <a:custGeom>
              <a:avLst/>
              <a:gdLst/>
              <a:ahLst/>
              <a:cxnLst/>
              <a:rect l="l" t="t" r="r" b="b"/>
              <a:pathLst>
                <a:path w="285483" h="160495" extrusionOk="0">
                  <a:moveTo>
                    <a:pt x="6745" y="321"/>
                  </a:moveTo>
                  <a:lnTo>
                    <a:pt x="6745" y="6406"/>
                  </a:lnTo>
                  <a:lnTo>
                    <a:pt x="339" y="6406"/>
                  </a:lnTo>
                  <a:lnTo>
                    <a:pt x="339" y="321"/>
                  </a:lnTo>
                  <a:close/>
                  <a:moveTo>
                    <a:pt x="13471" y="321"/>
                  </a:moveTo>
                  <a:lnTo>
                    <a:pt x="13471" y="6406"/>
                  </a:lnTo>
                  <a:lnTo>
                    <a:pt x="7066" y="6406"/>
                  </a:lnTo>
                  <a:lnTo>
                    <a:pt x="7066" y="321"/>
                  </a:lnTo>
                  <a:close/>
                  <a:moveTo>
                    <a:pt x="20198" y="321"/>
                  </a:moveTo>
                  <a:lnTo>
                    <a:pt x="20198" y="6406"/>
                  </a:lnTo>
                  <a:lnTo>
                    <a:pt x="13810" y="6406"/>
                  </a:lnTo>
                  <a:lnTo>
                    <a:pt x="13810" y="321"/>
                  </a:lnTo>
                  <a:close/>
                  <a:moveTo>
                    <a:pt x="26942" y="321"/>
                  </a:moveTo>
                  <a:lnTo>
                    <a:pt x="26942" y="6406"/>
                  </a:lnTo>
                  <a:lnTo>
                    <a:pt x="20537" y="6406"/>
                  </a:lnTo>
                  <a:lnTo>
                    <a:pt x="20537" y="321"/>
                  </a:lnTo>
                  <a:close/>
                  <a:moveTo>
                    <a:pt x="33669" y="321"/>
                  </a:moveTo>
                  <a:lnTo>
                    <a:pt x="33669" y="6406"/>
                  </a:lnTo>
                  <a:lnTo>
                    <a:pt x="27281" y="6406"/>
                  </a:lnTo>
                  <a:lnTo>
                    <a:pt x="27281" y="321"/>
                  </a:lnTo>
                  <a:close/>
                  <a:moveTo>
                    <a:pt x="40414" y="321"/>
                  </a:moveTo>
                  <a:lnTo>
                    <a:pt x="40414" y="6406"/>
                  </a:lnTo>
                  <a:lnTo>
                    <a:pt x="34008" y="6406"/>
                  </a:lnTo>
                  <a:lnTo>
                    <a:pt x="34008" y="321"/>
                  </a:lnTo>
                  <a:close/>
                  <a:moveTo>
                    <a:pt x="47140" y="321"/>
                  </a:moveTo>
                  <a:lnTo>
                    <a:pt x="47140" y="6406"/>
                  </a:lnTo>
                  <a:lnTo>
                    <a:pt x="40753" y="6406"/>
                  </a:lnTo>
                  <a:lnTo>
                    <a:pt x="40753" y="321"/>
                  </a:lnTo>
                  <a:close/>
                  <a:moveTo>
                    <a:pt x="53885" y="321"/>
                  </a:moveTo>
                  <a:lnTo>
                    <a:pt x="53885" y="6406"/>
                  </a:lnTo>
                  <a:lnTo>
                    <a:pt x="47479" y="6406"/>
                  </a:lnTo>
                  <a:lnTo>
                    <a:pt x="47479" y="321"/>
                  </a:lnTo>
                  <a:close/>
                  <a:moveTo>
                    <a:pt x="60611" y="321"/>
                  </a:moveTo>
                  <a:lnTo>
                    <a:pt x="60611" y="6406"/>
                  </a:lnTo>
                  <a:lnTo>
                    <a:pt x="54206" y="6406"/>
                  </a:lnTo>
                  <a:lnTo>
                    <a:pt x="54206" y="321"/>
                  </a:lnTo>
                  <a:close/>
                  <a:moveTo>
                    <a:pt x="67338" y="321"/>
                  </a:moveTo>
                  <a:lnTo>
                    <a:pt x="67338" y="6406"/>
                  </a:lnTo>
                  <a:lnTo>
                    <a:pt x="60950" y="6406"/>
                  </a:lnTo>
                  <a:lnTo>
                    <a:pt x="60950" y="321"/>
                  </a:lnTo>
                  <a:close/>
                  <a:moveTo>
                    <a:pt x="74083" y="321"/>
                  </a:moveTo>
                  <a:lnTo>
                    <a:pt x="74083" y="6406"/>
                  </a:lnTo>
                  <a:lnTo>
                    <a:pt x="67677" y="6406"/>
                  </a:lnTo>
                  <a:lnTo>
                    <a:pt x="67677" y="321"/>
                  </a:lnTo>
                  <a:close/>
                  <a:moveTo>
                    <a:pt x="80809" y="321"/>
                  </a:moveTo>
                  <a:lnTo>
                    <a:pt x="80809" y="6406"/>
                  </a:lnTo>
                  <a:lnTo>
                    <a:pt x="74422" y="6406"/>
                  </a:lnTo>
                  <a:lnTo>
                    <a:pt x="74422" y="321"/>
                  </a:lnTo>
                  <a:close/>
                  <a:moveTo>
                    <a:pt x="87554" y="321"/>
                  </a:moveTo>
                  <a:lnTo>
                    <a:pt x="87554" y="6406"/>
                  </a:lnTo>
                  <a:lnTo>
                    <a:pt x="81148" y="6406"/>
                  </a:lnTo>
                  <a:lnTo>
                    <a:pt x="81148" y="321"/>
                  </a:lnTo>
                  <a:close/>
                  <a:moveTo>
                    <a:pt x="94281" y="321"/>
                  </a:moveTo>
                  <a:lnTo>
                    <a:pt x="94281" y="6406"/>
                  </a:lnTo>
                  <a:lnTo>
                    <a:pt x="87893" y="6406"/>
                  </a:lnTo>
                  <a:lnTo>
                    <a:pt x="87893" y="321"/>
                  </a:lnTo>
                  <a:close/>
                  <a:moveTo>
                    <a:pt x="101025" y="321"/>
                  </a:moveTo>
                  <a:lnTo>
                    <a:pt x="101025" y="6406"/>
                  </a:lnTo>
                  <a:lnTo>
                    <a:pt x="94620" y="6406"/>
                  </a:lnTo>
                  <a:lnTo>
                    <a:pt x="94620" y="321"/>
                  </a:lnTo>
                  <a:close/>
                  <a:moveTo>
                    <a:pt x="107752" y="321"/>
                  </a:moveTo>
                  <a:lnTo>
                    <a:pt x="107752" y="6406"/>
                  </a:lnTo>
                  <a:lnTo>
                    <a:pt x="101346" y="6406"/>
                  </a:lnTo>
                  <a:lnTo>
                    <a:pt x="101346" y="321"/>
                  </a:lnTo>
                  <a:close/>
                  <a:moveTo>
                    <a:pt x="114478" y="321"/>
                  </a:moveTo>
                  <a:lnTo>
                    <a:pt x="114478" y="6406"/>
                  </a:lnTo>
                  <a:lnTo>
                    <a:pt x="108091" y="6406"/>
                  </a:lnTo>
                  <a:lnTo>
                    <a:pt x="108091" y="321"/>
                  </a:lnTo>
                  <a:close/>
                  <a:moveTo>
                    <a:pt x="121223" y="321"/>
                  </a:moveTo>
                  <a:lnTo>
                    <a:pt x="121223" y="6406"/>
                  </a:lnTo>
                  <a:lnTo>
                    <a:pt x="114817" y="6406"/>
                  </a:lnTo>
                  <a:lnTo>
                    <a:pt x="114817" y="321"/>
                  </a:lnTo>
                  <a:close/>
                  <a:moveTo>
                    <a:pt x="127950" y="321"/>
                  </a:moveTo>
                  <a:lnTo>
                    <a:pt x="127950" y="6406"/>
                  </a:lnTo>
                  <a:lnTo>
                    <a:pt x="121562" y="6406"/>
                  </a:lnTo>
                  <a:lnTo>
                    <a:pt x="121562" y="321"/>
                  </a:lnTo>
                  <a:close/>
                  <a:moveTo>
                    <a:pt x="134694" y="321"/>
                  </a:moveTo>
                  <a:lnTo>
                    <a:pt x="134694" y="6406"/>
                  </a:lnTo>
                  <a:lnTo>
                    <a:pt x="128289" y="6406"/>
                  </a:lnTo>
                  <a:lnTo>
                    <a:pt x="128289" y="321"/>
                  </a:lnTo>
                  <a:close/>
                  <a:moveTo>
                    <a:pt x="141421" y="321"/>
                  </a:moveTo>
                  <a:lnTo>
                    <a:pt x="141421" y="6406"/>
                  </a:lnTo>
                  <a:lnTo>
                    <a:pt x="135033" y="6406"/>
                  </a:lnTo>
                  <a:lnTo>
                    <a:pt x="135033" y="321"/>
                  </a:lnTo>
                  <a:close/>
                  <a:moveTo>
                    <a:pt x="148148" y="321"/>
                  </a:moveTo>
                  <a:lnTo>
                    <a:pt x="148148" y="6406"/>
                  </a:lnTo>
                  <a:lnTo>
                    <a:pt x="141760" y="6406"/>
                  </a:lnTo>
                  <a:lnTo>
                    <a:pt x="141760" y="321"/>
                  </a:lnTo>
                  <a:close/>
                  <a:moveTo>
                    <a:pt x="154892" y="321"/>
                  </a:moveTo>
                  <a:lnTo>
                    <a:pt x="154892" y="6406"/>
                  </a:lnTo>
                  <a:lnTo>
                    <a:pt x="148487" y="6406"/>
                  </a:lnTo>
                  <a:lnTo>
                    <a:pt x="148487" y="321"/>
                  </a:lnTo>
                  <a:close/>
                  <a:moveTo>
                    <a:pt x="161619" y="321"/>
                  </a:moveTo>
                  <a:lnTo>
                    <a:pt x="161619" y="6406"/>
                  </a:lnTo>
                  <a:lnTo>
                    <a:pt x="155231" y="6406"/>
                  </a:lnTo>
                  <a:lnTo>
                    <a:pt x="155231" y="321"/>
                  </a:lnTo>
                  <a:close/>
                  <a:moveTo>
                    <a:pt x="168363" y="321"/>
                  </a:moveTo>
                  <a:lnTo>
                    <a:pt x="168363" y="6406"/>
                  </a:lnTo>
                  <a:lnTo>
                    <a:pt x="161958" y="6406"/>
                  </a:lnTo>
                  <a:lnTo>
                    <a:pt x="161958" y="321"/>
                  </a:lnTo>
                  <a:close/>
                  <a:moveTo>
                    <a:pt x="175090" y="321"/>
                  </a:moveTo>
                  <a:lnTo>
                    <a:pt x="175090" y="6406"/>
                  </a:lnTo>
                  <a:lnTo>
                    <a:pt x="168702" y="6406"/>
                  </a:lnTo>
                  <a:lnTo>
                    <a:pt x="168702" y="321"/>
                  </a:lnTo>
                  <a:close/>
                  <a:moveTo>
                    <a:pt x="181834" y="321"/>
                  </a:moveTo>
                  <a:lnTo>
                    <a:pt x="181834" y="6406"/>
                  </a:lnTo>
                  <a:lnTo>
                    <a:pt x="175429" y="6406"/>
                  </a:lnTo>
                  <a:lnTo>
                    <a:pt x="175429" y="321"/>
                  </a:lnTo>
                  <a:close/>
                  <a:moveTo>
                    <a:pt x="188561" y="321"/>
                  </a:moveTo>
                  <a:lnTo>
                    <a:pt x="188561" y="6406"/>
                  </a:lnTo>
                  <a:lnTo>
                    <a:pt x="182173" y="6406"/>
                  </a:lnTo>
                  <a:lnTo>
                    <a:pt x="182173" y="321"/>
                  </a:lnTo>
                  <a:close/>
                  <a:moveTo>
                    <a:pt x="195288" y="321"/>
                  </a:moveTo>
                  <a:lnTo>
                    <a:pt x="195288" y="6406"/>
                  </a:lnTo>
                  <a:lnTo>
                    <a:pt x="188900" y="6406"/>
                  </a:lnTo>
                  <a:lnTo>
                    <a:pt x="188900" y="321"/>
                  </a:lnTo>
                  <a:close/>
                  <a:moveTo>
                    <a:pt x="202032" y="321"/>
                  </a:moveTo>
                  <a:lnTo>
                    <a:pt x="202032" y="6406"/>
                  </a:lnTo>
                  <a:lnTo>
                    <a:pt x="195627" y="6406"/>
                  </a:lnTo>
                  <a:lnTo>
                    <a:pt x="195627" y="321"/>
                  </a:lnTo>
                  <a:close/>
                  <a:moveTo>
                    <a:pt x="208759" y="321"/>
                  </a:moveTo>
                  <a:lnTo>
                    <a:pt x="208759" y="6406"/>
                  </a:lnTo>
                  <a:lnTo>
                    <a:pt x="202371" y="6406"/>
                  </a:lnTo>
                  <a:lnTo>
                    <a:pt x="202371" y="321"/>
                  </a:lnTo>
                  <a:close/>
                  <a:moveTo>
                    <a:pt x="215504" y="321"/>
                  </a:moveTo>
                  <a:lnTo>
                    <a:pt x="215504" y="6406"/>
                  </a:lnTo>
                  <a:lnTo>
                    <a:pt x="209098" y="6406"/>
                  </a:lnTo>
                  <a:lnTo>
                    <a:pt x="209098" y="321"/>
                  </a:lnTo>
                  <a:close/>
                  <a:moveTo>
                    <a:pt x="222230" y="321"/>
                  </a:moveTo>
                  <a:lnTo>
                    <a:pt x="222230" y="6406"/>
                  </a:lnTo>
                  <a:lnTo>
                    <a:pt x="215843" y="6406"/>
                  </a:lnTo>
                  <a:lnTo>
                    <a:pt x="215843" y="321"/>
                  </a:lnTo>
                  <a:close/>
                  <a:moveTo>
                    <a:pt x="228975" y="321"/>
                  </a:moveTo>
                  <a:lnTo>
                    <a:pt x="228975" y="6406"/>
                  </a:lnTo>
                  <a:lnTo>
                    <a:pt x="222569" y="6406"/>
                  </a:lnTo>
                  <a:lnTo>
                    <a:pt x="222569" y="321"/>
                  </a:lnTo>
                  <a:close/>
                  <a:moveTo>
                    <a:pt x="235701" y="321"/>
                  </a:moveTo>
                  <a:lnTo>
                    <a:pt x="235701" y="6406"/>
                  </a:lnTo>
                  <a:lnTo>
                    <a:pt x="229296" y="6406"/>
                  </a:lnTo>
                  <a:lnTo>
                    <a:pt x="229296" y="321"/>
                  </a:lnTo>
                  <a:close/>
                  <a:moveTo>
                    <a:pt x="242428" y="321"/>
                  </a:moveTo>
                  <a:lnTo>
                    <a:pt x="242428" y="6406"/>
                  </a:lnTo>
                  <a:lnTo>
                    <a:pt x="236040" y="6406"/>
                  </a:lnTo>
                  <a:lnTo>
                    <a:pt x="236040" y="321"/>
                  </a:lnTo>
                  <a:close/>
                  <a:moveTo>
                    <a:pt x="249173" y="321"/>
                  </a:moveTo>
                  <a:lnTo>
                    <a:pt x="249173" y="6406"/>
                  </a:lnTo>
                  <a:lnTo>
                    <a:pt x="242767" y="6406"/>
                  </a:lnTo>
                  <a:lnTo>
                    <a:pt x="242767" y="321"/>
                  </a:lnTo>
                  <a:close/>
                  <a:moveTo>
                    <a:pt x="255899" y="321"/>
                  </a:moveTo>
                  <a:lnTo>
                    <a:pt x="255899" y="6406"/>
                  </a:lnTo>
                  <a:lnTo>
                    <a:pt x="249512" y="6406"/>
                  </a:lnTo>
                  <a:lnTo>
                    <a:pt x="249512" y="321"/>
                  </a:lnTo>
                  <a:close/>
                  <a:moveTo>
                    <a:pt x="262644" y="321"/>
                  </a:moveTo>
                  <a:lnTo>
                    <a:pt x="262644" y="6406"/>
                  </a:lnTo>
                  <a:lnTo>
                    <a:pt x="256238" y="6406"/>
                  </a:lnTo>
                  <a:lnTo>
                    <a:pt x="256238" y="321"/>
                  </a:lnTo>
                  <a:close/>
                  <a:moveTo>
                    <a:pt x="269370" y="321"/>
                  </a:moveTo>
                  <a:lnTo>
                    <a:pt x="269370" y="6406"/>
                  </a:lnTo>
                  <a:lnTo>
                    <a:pt x="262983" y="6406"/>
                  </a:lnTo>
                  <a:lnTo>
                    <a:pt x="262983" y="321"/>
                  </a:lnTo>
                  <a:close/>
                  <a:moveTo>
                    <a:pt x="276115" y="321"/>
                  </a:moveTo>
                  <a:lnTo>
                    <a:pt x="276115" y="6406"/>
                  </a:lnTo>
                  <a:lnTo>
                    <a:pt x="269709" y="6406"/>
                  </a:lnTo>
                  <a:lnTo>
                    <a:pt x="269709" y="321"/>
                  </a:lnTo>
                  <a:close/>
                  <a:moveTo>
                    <a:pt x="282842" y="321"/>
                  </a:moveTo>
                  <a:lnTo>
                    <a:pt x="282842" y="6406"/>
                  </a:lnTo>
                  <a:lnTo>
                    <a:pt x="276436" y="6406"/>
                  </a:lnTo>
                  <a:lnTo>
                    <a:pt x="276436" y="321"/>
                  </a:lnTo>
                  <a:close/>
                  <a:moveTo>
                    <a:pt x="6745" y="6727"/>
                  </a:moveTo>
                  <a:lnTo>
                    <a:pt x="6745" y="12811"/>
                  </a:lnTo>
                  <a:lnTo>
                    <a:pt x="339" y="12811"/>
                  </a:lnTo>
                  <a:lnTo>
                    <a:pt x="339" y="6727"/>
                  </a:lnTo>
                  <a:close/>
                  <a:moveTo>
                    <a:pt x="13471" y="6727"/>
                  </a:moveTo>
                  <a:lnTo>
                    <a:pt x="13471" y="12811"/>
                  </a:lnTo>
                  <a:lnTo>
                    <a:pt x="7066" y="12811"/>
                  </a:lnTo>
                  <a:lnTo>
                    <a:pt x="7066" y="6727"/>
                  </a:lnTo>
                  <a:close/>
                  <a:moveTo>
                    <a:pt x="20198" y="6727"/>
                  </a:moveTo>
                  <a:lnTo>
                    <a:pt x="20198" y="12811"/>
                  </a:lnTo>
                  <a:lnTo>
                    <a:pt x="13810" y="12811"/>
                  </a:lnTo>
                  <a:lnTo>
                    <a:pt x="13810" y="6727"/>
                  </a:lnTo>
                  <a:close/>
                  <a:moveTo>
                    <a:pt x="26942" y="6727"/>
                  </a:moveTo>
                  <a:lnTo>
                    <a:pt x="26942" y="12811"/>
                  </a:lnTo>
                  <a:lnTo>
                    <a:pt x="20537" y="12811"/>
                  </a:lnTo>
                  <a:lnTo>
                    <a:pt x="20537" y="6727"/>
                  </a:lnTo>
                  <a:close/>
                  <a:moveTo>
                    <a:pt x="33669" y="6727"/>
                  </a:moveTo>
                  <a:lnTo>
                    <a:pt x="33669" y="12811"/>
                  </a:lnTo>
                  <a:lnTo>
                    <a:pt x="27281" y="12811"/>
                  </a:lnTo>
                  <a:lnTo>
                    <a:pt x="27281" y="6727"/>
                  </a:lnTo>
                  <a:close/>
                  <a:moveTo>
                    <a:pt x="40414" y="6727"/>
                  </a:moveTo>
                  <a:lnTo>
                    <a:pt x="40414" y="12811"/>
                  </a:lnTo>
                  <a:lnTo>
                    <a:pt x="34008" y="12811"/>
                  </a:lnTo>
                  <a:lnTo>
                    <a:pt x="34008" y="6727"/>
                  </a:lnTo>
                  <a:close/>
                  <a:moveTo>
                    <a:pt x="47140" y="6727"/>
                  </a:moveTo>
                  <a:lnTo>
                    <a:pt x="47140" y="12811"/>
                  </a:lnTo>
                  <a:lnTo>
                    <a:pt x="40753" y="12811"/>
                  </a:lnTo>
                  <a:lnTo>
                    <a:pt x="40753" y="6727"/>
                  </a:lnTo>
                  <a:close/>
                  <a:moveTo>
                    <a:pt x="53885" y="6727"/>
                  </a:moveTo>
                  <a:lnTo>
                    <a:pt x="53885" y="12811"/>
                  </a:lnTo>
                  <a:lnTo>
                    <a:pt x="47479" y="12811"/>
                  </a:lnTo>
                  <a:lnTo>
                    <a:pt x="47479" y="6727"/>
                  </a:lnTo>
                  <a:close/>
                  <a:moveTo>
                    <a:pt x="60611" y="6727"/>
                  </a:moveTo>
                  <a:lnTo>
                    <a:pt x="60611" y="12811"/>
                  </a:lnTo>
                  <a:lnTo>
                    <a:pt x="54206" y="12811"/>
                  </a:lnTo>
                  <a:lnTo>
                    <a:pt x="54206" y="6727"/>
                  </a:lnTo>
                  <a:close/>
                  <a:moveTo>
                    <a:pt x="67338" y="6727"/>
                  </a:moveTo>
                  <a:lnTo>
                    <a:pt x="67338" y="12811"/>
                  </a:lnTo>
                  <a:lnTo>
                    <a:pt x="60950" y="12811"/>
                  </a:lnTo>
                  <a:lnTo>
                    <a:pt x="60950" y="6727"/>
                  </a:lnTo>
                  <a:close/>
                  <a:moveTo>
                    <a:pt x="74083" y="6727"/>
                  </a:moveTo>
                  <a:lnTo>
                    <a:pt x="74083" y="12811"/>
                  </a:lnTo>
                  <a:lnTo>
                    <a:pt x="67677" y="12811"/>
                  </a:lnTo>
                  <a:lnTo>
                    <a:pt x="67677" y="6727"/>
                  </a:lnTo>
                  <a:close/>
                  <a:moveTo>
                    <a:pt x="80809" y="6727"/>
                  </a:moveTo>
                  <a:lnTo>
                    <a:pt x="80809" y="12811"/>
                  </a:lnTo>
                  <a:lnTo>
                    <a:pt x="74422" y="12811"/>
                  </a:lnTo>
                  <a:lnTo>
                    <a:pt x="74422" y="6727"/>
                  </a:lnTo>
                  <a:close/>
                  <a:moveTo>
                    <a:pt x="87554" y="6727"/>
                  </a:moveTo>
                  <a:lnTo>
                    <a:pt x="87554" y="12811"/>
                  </a:lnTo>
                  <a:lnTo>
                    <a:pt x="81148" y="12811"/>
                  </a:lnTo>
                  <a:lnTo>
                    <a:pt x="81148" y="6727"/>
                  </a:lnTo>
                  <a:close/>
                  <a:moveTo>
                    <a:pt x="94281" y="6727"/>
                  </a:moveTo>
                  <a:lnTo>
                    <a:pt x="94281" y="12811"/>
                  </a:lnTo>
                  <a:lnTo>
                    <a:pt x="87893" y="12811"/>
                  </a:lnTo>
                  <a:lnTo>
                    <a:pt x="87893" y="6727"/>
                  </a:lnTo>
                  <a:close/>
                  <a:moveTo>
                    <a:pt x="101025" y="6727"/>
                  </a:moveTo>
                  <a:lnTo>
                    <a:pt x="101025" y="12811"/>
                  </a:lnTo>
                  <a:lnTo>
                    <a:pt x="94620" y="12811"/>
                  </a:lnTo>
                  <a:lnTo>
                    <a:pt x="94620" y="6727"/>
                  </a:lnTo>
                  <a:close/>
                  <a:moveTo>
                    <a:pt x="107752" y="6727"/>
                  </a:moveTo>
                  <a:lnTo>
                    <a:pt x="107752" y="12811"/>
                  </a:lnTo>
                  <a:lnTo>
                    <a:pt x="101346" y="12811"/>
                  </a:lnTo>
                  <a:lnTo>
                    <a:pt x="101346" y="6727"/>
                  </a:lnTo>
                  <a:close/>
                  <a:moveTo>
                    <a:pt x="114478" y="6727"/>
                  </a:moveTo>
                  <a:lnTo>
                    <a:pt x="114478" y="12811"/>
                  </a:lnTo>
                  <a:lnTo>
                    <a:pt x="108091" y="12811"/>
                  </a:lnTo>
                  <a:lnTo>
                    <a:pt x="108091" y="6727"/>
                  </a:lnTo>
                  <a:close/>
                  <a:moveTo>
                    <a:pt x="121223" y="6727"/>
                  </a:moveTo>
                  <a:lnTo>
                    <a:pt x="121223" y="12811"/>
                  </a:lnTo>
                  <a:lnTo>
                    <a:pt x="114817" y="12811"/>
                  </a:lnTo>
                  <a:lnTo>
                    <a:pt x="114817" y="6727"/>
                  </a:lnTo>
                  <a:close/>
                  <a:moveTo>
                    <a:pt x="127950" y="6727"/>
                  </a:moveTo>
                  <a:lnTo>
                    <a:pt x="127950" y="12811"/>
                  </a:lnTo>
                  <a:lnTo>
                    <a:pt x="121562" y="12811"/>
                  </a:lnTo>
                  <a:lnTo>
                    <a:pt x="121562" y="6727"/>
                  </a:lnTo>
                  <a:close/>
                  <a:moveTo>
                    <a:pt x="134694" y="6727"/>
                  </a:moveTo>
                  <a:lnTo>
                    <a:pt x="134694" y="12811"/>
                  </a:lnTo>
                  <a:lnTo>
                    <a:pt x="128289" y="12811"/>
                  </a:lnTo>
                  <a:lnTo>
                    <a:pt x="128289" y="6727"/>
                  </a:lnTo>
                  <a:close/>
                  <a:moveTo>
                    <a:pt x="141421" y="6727"/>
                  </a:moveTo>
                  <a:lnTo>
                    <a:pt x="141421" y="12811"/>
                  </a:lnTo>
                  <a:lnTo>
                    <a:pt x="135033" y="12811"/>
                  </a:lnTo>
                  <a:lnTo>
                    <a:pt x="135033" y="6727"/>
                  </a:lnTo>
                  <a:close/>
                  <a:moveTo>
                    <a:pt x="148148" y="6727"/>
                  </a:moveTo>
                  <a:lnTo>
                    <a:pt x="148148" y="12811"/>
                  </a:lnTo>
                  <a:lnTo>
                    <a:pt x="141760" y="12811"/>
                  </a:lnTo>
                  <a:lnTo>
                    <a:pt x="141760" y="6727"/>
                  </a:lnTo>
                  <a:close/>
                  <a:moveTo>
                    <a:pt x="154892" y="6727"/>
                  </a:moveTo>
                  <a:lnTo>
                    <a:pt x="154892" y="12811"/>
                  </a:lnTo>
                  <a:lnTo>
                    <a:pt x="148487" y="12811"/>
                  </a:lnTo>
                  <a:lnTo>
                    <a:pt x="148487" y="6727"/>
                  </a:lnTo>
                  <a:close/>
                  <a:moveTo>
                    <a:pt x="161619" y="6727"/>
                  </a:moveTo>
                  <a:lnTo>
                    <a:pt x="161619" y="12811"/>
                  </a:lnTo>
                  <a:lnTo>
                    <a:pt x="155231" y="12811"/>
                  </a:lnTo>
                  <a:lnTo>
                    <a:pt x="155231" y="6727"/>
                  </a:lnTo>
                  <a:close/>
                  <a:moveTo>
                    <a:pt x="168363" y="6727"/>
                  </a:moveTo>
                  <a:lnTo>
                    <a:pt x="168363" y="12811"/>
                  </a:lnTo>
                  <a:lnTo>
                    <a:pt x="161958" y="12811"/>
                  </a:lnTo>
                  <a:lnTo>
                    <a:pt x="161958" y="6727"/>
                  </a:lnTo>
                  <a:close/>
                  <a:moveTo>
                    <a:pt x="175090" y="6727"/>
                  </a:moveTo>
                  <a:lnTo>
                    <a:pt x="175090" y="12811"/>
                  </a:lnTo>
                  <a:lnTo>
                    <a:pt x="168702" y="12811"/>
                  </a:lnTo>
                  <a:lnTo>
                    <a:pt x="168702" y="6727"/>
                  </a:lnTo>
                  <a:close/>
                  <a:moveTo>
                    <a:pt x="181834" y="6727"/>
                  </a:moveTo>
                  <a:lnTo>
                    <a:pt x="181834" y="12811"/>
                  </a:lnTo>
                  <a:lnTo>
                    <a:pt x="175429" y="12811"/>
                  </a:lnTo>
                  <a:lnTo>
                    <a:pt x="175429" y="6727"/>
                  </a:lnTo>
                  <a:close/>
                  <a:moveTo>
                    <a:pt x="188561" y="6727"/>
                  </a:moveTo>
                  <a:lnTo>
                    <a:pt x="188561" y="12811"/>
                  </a:lnTo>
                  <a:lnTo>
                    <a:pt x="182173" y="12811"/>
                  </a:lnTo>
                  <a:lnTo>
                    <a:pt x="182173" y="6727"/>
                  </a:lnTo>
                  <a:close/>
                  <a:moveTo>
                    <a:pt x="195288" y="6727"/>
                  </a:moveTo>
                  <a:lnTo>
                    <a:pt x="195288" y="12811"/>
                  </a:lnTo>
                  <a:lnTo>
                    <a:pt x="188900" y="12811"/>
                  </a:lnTo>
                  <a:lnTo>
                    <a:pt x="188900" y="6727"/>
                  </a:lnTo>
                  <a:close/>
                  <a:moveTo>
                    <a:pt x="202032" y="6727"/>
                  </a:moveTo>
                  <a:lnTo>
                    <a:pt x="202032" y="12811"/>
                  </a:lnTo>
                  <a:lnTo>
                    <a:pt x="195627" y="12811"/>
                  </a:lnTo>
                  <a:lnTo>
                    <a:pt x="195627" y="6727"/>
                  </a:lnTo>
                  <a:close/>
                  <a:moveTo>
                    <a:pt x="208759" y="6727"/>
                  </a:moveTo>
                  <a:lnTo>
                    <a:pt x="208759" y="12811"/>
                  </a:lnTo>
                  <a:lnTo>
                    <a:pt x="202371" y="12811"/>
                  </a:lnTo>
                  <a:lnTo>
                    <a:pt x="202371" y="6727"/>
                  </a:lnTo>
                  <a:close/>
                  <a:moveTo>
                    <a:pt x="215504" y="6727"/>
                  </a:moveTo>
                  <a:lnTo>
                    <a:pt x="215504" y="12811"/>
                  </a:lnTo>
                  <a:lnTo>
                    <a:pt x="209098" y="12811"/>
                  </a:lnTo>
                  <a:lnTo>
                    <a:pt x="209098" y="6727"/>
                  </a:lnTo>
                  <a:close/>
                  <a:moveTo>
                    <a:pt x="222230" y="6727"/>
                  </a:moveTo>
                  <a:lnTo>
                    <a:pt x="222230" y="12811"/>
                  </a:lnTo>
                  <a:lnTo>
                    <a:pt x="215843" y="12811"/>
                  </a:lnTo>
                  <a:lnTo>
                    <a:pt x="215843" y="6727"/>
                  </a:lnTo>
                  <a:close/>
                  <a:moveTo>
                    <a:pt x="228975" y="6727"/>
                  </a:moveTo>
                  <a:lnTo>
                    <a:pt x="228975" y="12811"/>
                  </a:lnTo>
                  <a:lnTo>
                    <a:pt x="222569" y="12811"/>
                  </a:lnTo>
                  <a:lnTo>
                    <a:pt x="222569" y="6727"/>
                  </a:lnTo>
                  <a:close/>
                  <a:moveTo>
                    <a:pt x="235701" y="6727"/>
                  </a:moveTo>
                  <a:lnTo>
                    <a:pt x="235701" y="12811"/>
                  </a:lnTo>
                  <a:lnTo>
                    <a:pt x="229296" y="12811"/>
                  </a:lnTo>
                  <a:lnTo>
                    <a:pt x="229296" y="6727"/>
                  </a:lnTo>
                  <a:close/>
                  <a:moveTo>
                    <a:pt x="242428" y="6727"/>
                  </a:moveTo>
                  <a:lnTo>
                    <a:pt x="242428" y="12811"/>
                  </a:lnTo>
                  <a:lnTo>
                    <a:pt x="236040" y="12811"/>
                  </a:lnTo>
                  <a:lnTo>
                    <a:pt x="236040" y="6727"/>
                  </a:lnTo>
                  <a:close/>
                  <a:moveTo>
                    <a:pt x="249173" y="6727"/>
                  </a:moveTo>
                  <a:lnTo>
                    <a:pt x="249173" y="12811"/>
                  </a:lnTo>
                  <a:lnTo>
                    <a:pt x="242767" y="12811"/>
                  </a:lnTo>
                  <a:lnTo>
                    <a:pt x="242767" y="6727"/>
                  </a:lnTo>
                  <a:close/>
                  <a:moveTo>
                    <a:pt x="255899" y="6727"/>
                  </a:moveTo>
                  <a:lnTo>
                    <a:pt x="255899" y="12811"/>
                  </a:lnTo>
                  <a:lnTo>
                    <a:pt x="249512" y="12811"/>
                  </a:lnTo>
                  <a:lnTo>
                    <a:pt x="249512" y="6727"/>
                  </a:lnTo>
                  <a:close/>
                  <a:moveTo>
                    <a:pt x="262644" y="6727"/>
                  </a:moveTo>
                  <a:lnTo>
                    <a:pt x="262644" y="12811"/>
                  </a:lnTo>
                  <a:lnTo>
                    <a:pt x="256238" y="12811"/>
                  </a:lnTo>
                  <a:lnTo>
                    <a:pt x="256238" y="6727"/>
                  </a:lnTo>
                  <a:close/>
                  <a:moveTo>
                    <a:pt x="269370" y="6727"/>
                  </a:moveTo>
                  <a:lnTo>
                    <a:pt x="269370" y="12811"/>
                  </a:lnTo>
                  <a:lnTo>
                    <a:pt x="262983" y="12811"/>
                  </a:lnTo>
                  <a:lnTo>
                    <a:pt x="262983" y="6727"/>
                  </a:lnTo>
                  <a:close/>
                  <a:moveTo>
                    <a:pt x="276115" y="6727"/>
                  </a:moveTo>
                  <a:lnTo>
                    <a:pt x="276115" y="12811"/>
                  </a:lnTo>
                  <a:lnTo>
                    <a:pt x="269709" y="12811"/>
                  </a:lnTo>
                  <a:lnTo>
                    <a:pt x="269709" y="6727"/>
                  </a:lnTo>
                  <a:close/>
                  <a:moveTo>
                    <a:pt x="282842" y="6727"/>
                  </a:moveTo>
                  <a:lnTo>
                    <a:pt x="282842" y="12811"/>
                  </a:lnTo>
                  <a:lnTo>
                    <a:pt x="276436" y="12811"/>
                  </a:lnTo>
                  <a:lnTo>
                    <a:pt x="276436" y="6727"/>
                  </a:lnTo>
                  <a:close/>
                  <a:moveTo>
                    <a:pt x="6745" y="13132"/>
                  </a:moveTo>
                  <a:lnTo>
                    <a:pt x="6745" y="19217"/>
                  </a:lnTo>
                  <a:lnTo>
                    <a:pt x="339" y="19217"/>
                  </a:lnTo>
                  <a:lnTo>
                    <a:pt x="339" y="13132"/>
                  </a:lnTo>
                  <a:close/>
                  <a:moveTo>
                    <a:pt x="13471" y="13132"/>
                  </a:moveTo>
                  <a:lnTo>
                    <a:pt x="13471" y="19217"/>
                  </a:lnTo>
                  <a:lnTo>
                    <a:pt x="7066" y="19217"/>
                  </a:lnTo>
                  <a:lnTo>
                    <a:pt x="7066" y="13132"/>
                  </a:lnTo>
                  <a:close/>
                  <a:moveTo>
                    <a:pt x="20198" y="13132"/>
                  </a:moveTo>
                  <a:lnTo>
                    <a:pt x="20198" y="19217"/>
                  </a:lnTo>
                  <a:lnTo>
                    <a:pt x="13810" y="19217"/>
                  </a:lnTo>
                  <a:lnTo>
                    <a:pt x="13810" y="13132"/>
                  </a:lnTo>
                  <a:close/>
                  <a:moveTo>
                    <a:pt x="26942" y="13132"/>
                  </a:moveTo>
                  <a:lnTo>
                    <a:pt x="26942" y="19217"/>
                  </a:lnTo>
                  <a:lnTo>
                    <a:pt x="20537" y="19217"/>
                  </a:lnTo>
                  <a:lnTo>
                    <a:pt x="20537" y="13132"/>
                  </a:lnTo>
                  <a:close/>
                  <a:moveTo>
                    <a:pt x="33669" y="13132"/>
                  </a:moveTo>
                  <a:lnTo>
                    <a:pt x="33669" y="19217"/>
                  </a:lnTo>
                  <a:lnTo>
                    <a:pt x="27281" y="19217"/>
                  </a:lnTo>
                  <a:lnTo>
                    <a:pt x="27281" y="13132"/>
                  </a:lnTo>
                  <a:close/>
                  <a:moveTo>
                    <a:pt x="40414" y="13132"/>
                  </a:moveTo>
                  <a:lnTo>
                    <a:pt x="40414" y="19217"/>
                  </a:lnTo>
                  <a:lnTo>
                    <a:pt x="34008" y="19217"/>
                  </a:lnTo>
                  <a:lnTo>
                    <a:pt x="34008" y="13132"/>
                  </a:lnTo>
                  <a:close/>
                  <a:moveTo>
                    <a:pt x="47140" y="13132"/>
                  </a:moveTo>
                  <a:lnTo>
                    <a:pt x="47140" y="19217"/>
                  </a:lnTo>
                  <a:lnTo>
                    <a:pt x="40753" y="19217"/>
                  </a:lnTo>
                  <a:lnTo>
                    <a:pt x="40753" y="13132"/>
                  </a:lnTo>
                  <a:close/>
                  <a:moveTo>
                    <a:pt x="53885" y="13132"/>
                  </a:moveTo>
                  <a:lnTo>
                    <a:pt x="53885" y="19217"/>
                  </a:lnTo>
                  <a:lnTo>
                    <a:pt x="47479" y="19217"/>
                  </a:lnTo>
                  <a:lnTo>
                    <a:pt x="47479" y="13132"/>
                  </a:lnTo>
                  <a:close/>
                  <a:moveTo>
                    <a:pt x="60611" y="13132"/>
                  </a:moveTo>
                  <a:lnTo>
                    <a:pt x="60611" y="19217"/>
                  </a:lnTo>
                  <a:lnTo>
                    <a:pt x="54206" y="19217"/>
                  </a:lnTo>
                  <a:lnTo>
                    <a:pt x="54206" y="13132"/>
                  </a:lnTo>
                  <a:close/>
                  <a:moveTo>
                    <a:pt x="67338" y="13132"/>
                  </a:moveTo>
                  <a:lnTo>
                    <a:pt x="67338" y="19217"/>
                  </a:lnTo>
                  <a:lnTo>
                    <a:pt x="60950" y="19217"/>
                  </a:lnTo>
                  <a:lnTo>
                    <a:pt x="60950" y="13132"/>
                  </a:lnTo>
                  <a:close/>
                  <a:moveTo>
                    <a:pt x="74083" y="13132"/>
                  </a:moveTo>
                  <a:lnTo>
                    <a:pt x="74083" y="19217"/>
                  </a:lnTo>
                  <a:lnTo>
                    <a:pt x="67677" y="19217"/>
                  </a:lnTo>
                  <a:lnTo>
                    <a:pt x="67677" y="13132"/>
                  </a:lnTo>
                  <a:close/>
                  <a:moveTo>
                    <a:pt x="80809" y="13132"/>
                  </a:moveTo>
                  <a:lnTo>
                    <a:pt x="80809" y="19217"/>
                  </a:lnTo>
                  <a:lnTo>
                    <a:pt x="74422" y="19217"/>
                  </a:lnTo>
                  <a:lnTo>
                    <a:pt x="74422" y="13132"/>
                  </a:lnTo>
                  <a:close/>
                  <a:moveTo>
                    <a:pt x="87554" y="13132"/>
                  </a:moveTo>
                  <a:lnTo>
                    <a:pt x="87554" y="19217"/>
                  </a:lnTo>
                  <a:lnTo>
                    <a:pt x="81148" y="19217"/>
                  </a:lnTo>
                  <a:lnTo>
                    <a:pt x="81148" y="13132"/>
                  </a:lnTo>
                  <a:close/>
                  <a:moveTo>
                    <a:pt x="94281" y="13132"/>
                  </a:moveTo>
                  <a:lnTo>
                    <a:pt x="94281" y="19217"/>
                  </a:lnTo>
                  <a:lnTo>
                    <a:pt x="87893" y="19217"/>
                  </a:lnTo>
                  <a:lnTo>
                    <a:pt x="87893" y="13132"/>
                  </a:lnTo>
                  <a:close/>
                  <a:moveTo>
                    <a:pt x="101025" y="13132"/>
                  </a:moveTo>
                  <a:lnTo>
                    <a:pt x="101025" y="19217"/>
                  </a:lnTo>
                  <a:lnTo>
                    <a:pt x="94620" y="19217"/>
                  </a:lnTo>
                  <a:lnTo>
                    <a:pt x="94620" y="13132"/>
                  </a:lnTo>
                  <a:close/>
                  <a:moveTo>
                    <a:pt x="107752" y="13132"/>
                  </a:moveTo>
                  <a:lnTo>
                    <a:pt x="107752" y="19217"/>
                  </a:lnTo>
                  <a:lnTo>
                    <a:pt x="101346" y="19217"/>
                  </a:lnTo>
                  <a:lnTo>
                    <a:pt x="101346" y="13132"/>
                  </a:lnTo>
                  <a:close/>
                  <a:moveTo>
                    <a:pt x="114478" y="13132"/>
                  </a:moveTo>
                  <a:lnTo>
                    <a:pt x="114478" y="19217"/>
                  </a:lnTo>
                  <a:lnTo>
                    <a:pt x="108091" y="19217"/>
                  </a:lnTo>
                  <a:lnTo>
                    <a:pt x="108091" y="13132"/>
                  </a:lnTo>
                  <a:close/>
                  <a:moveTo>
                    <a:pt x="121223" y="13132"/>
                  </a:moveTo>
                  <a:lnTo>
                    <a:pt x="121223" y="19217"/>
                  </a:lnTo>
                  <a:lnTo>
                    <a:pt x="114817" y="19217"/>
                  </a:lnTo>
                  <a:lnTo>
                    <a:pt x="114817" y="13132"/>
                  </a:lnTo>
                  <a:close/>
                  <a:moveTo>
                    <a:pt x="127950" y="13132"/>
                  </a:moveTo>
                  <a:lnTo>
                    <a:pt x="127950" y="19217"/>
                  </a:lnTo>
                  <a:lnTo>
                    <a:pt x="121562" y="19217"/>
                  </a:lnTo>
                  <a:lnTo>
                    <a:pt x="121562" y="13132"/>
                  </a:lnTo>
                  <a:close/>
                  <a:moveTo>
                    <a:pt x="134694" y="13132"/>
                  </a:moveTo>
                  <a:lnTo>
                    <a:pt x="134694" y="19217"/>
                  </a:lnTo>
                  <a:lnTo>
                    <a:pt x="128289" y="19217"/>
                  </a:lnTo>
                  <a:lnTo>
                    <a:pt x="128289" y="13132"/>
                  </a:lnTo>
                  <a:close/>
                  <a:moveTo>
                    <a:pt x="141421" y="13132"/>
                  </a:moveTo>
                  <a:lnTo>
                    <a:pt x="141421" y="19217"/>
                  </a:lnTo>
                  <a:lnTo>
                    <a:pt x="135033" y="19217"/>
                  </a:lnTo>
                  <a:lnTo>
                    <a:pt x="135033" y="13132"/>
                  </a:lnTo>
                  <a:close/>
                  <a:moveTo>
                    <a:pt x="148148" y="13132"/>
                  </a:moveTo>
                  <a:lnTo>
                    <a:pt x="148148" y="19217"/>
                  </a:lnTo>
                  <a:lnTo>
                    <a:pt x="141760" y="19217"/>
                  </a:lnTo>
                  <a:lnTo>
                    <a:pt x="141760" y="13132"/>
                  </a:lnTo>
                  <a:close/>
                  <a:moveTo>
                    <a:pt x="154892" y="13132"/>
                  </a:moveTo>
                  <a:lnTo>
                    <a:pt x="154892" y="19217"/>
                  </a:lnTo>
                  <a:lnTo>
                    <a:pt x="148487" y="19217"/>
                  </a:lnTo>
                  <a:lnTo>
                    <a:pt x="148487" y="13132"/>
                  </a:lnTo>
                  <a:close/>
                  <a:moveTo>
                    <a:pt x="161619" y="13132"/>
                  </a:moveTo>
                  <a:lnTo>
                    <a:pt x="161619" y="19217"/>
                  </a:lnTo>
                  <a:lnTo>
                    <a:pt x="155231" y="19217"/>
                  </a:lnTo>
                  <a:lnTo>
                    <a:pt x="155231" y="13132"/>
                  </a:lnTo>
                  <a:close/>
                  <a:moveTo>
                    <a:pt x="168363" y="13132"/>
                  </a:moveTo>
                  <a:lnTo>
                    <a:pt x="168363" y="19217"/>
                  </a:lnTo>
                  <a:lnTo>
                    <a:pt x="161958" y="19217"/>
                  </a:lnTo>
                  <a:lnTo>
                    <a:pt x="161958" y="13132"/>
                  </a:lnTo>
                  <a:close/>
                  <a:moveTo>
                    <a:pt x="175090" y="13132"/>
                  </a:moveTo>
                  <a:lnTo>
                    <a:pt x="175090" y="19217"/>
                  </a:lnTo>
                  <a:lnTo>
                    <a:pt x="168702" y="19217"/>
                  </a:lnTo>
                  <a:lnTo>
                    <a:pt x="168702" y="13132"/>
                  </a:lnTo>
                  <a:close/>
                  <a:moveTo>
                    <a:pt x="181834" y="13132"/>
                  </a:moveTo>
                  <a:lnTo>
                    <a:pt x="181834" y="19217"/>
                  </a:lnTo>
                  <a:lnTo>
                    <a:pt x="175429" y="19217"/>
                  </a:lnTo>
                  <a:lnTo>
                    <a:pt x="175429" y="13132"/>
                  </a:lnTo>
                  <a:close/>
                  <a:moveTo>
                    <a:pt x="188561" y="13132"/>
                  </a:moveTo>
                  <a:lnTo>
                    <a:pt x="188561" y="19217"/>
                  </a:lnTo>
                  <a:lnTo>
                    <a:pt x="182173" y="19217"/>
                  </a:lnTo>
                  <a:lnTo>
                    <a:pt x="182173" y="13132"/>
                  </a:lnTo>
                  <a:close/>
                  <a:moveTo>
                    <a:pt x="195288" y="13132"/>
                  </a:moveTo>
                  <a:lnTo>
                    <a:pt x="195288" y="19217"/>
                  </a:lnTo>
                  <a:lnTo>
                    <a:pt x="188900" y="19217"/>
                  </a:lnTo>
                  <a:lnTo>
                    <a:pt x="188900" y="13132"/>
                  </a:lnTo>
                  <a:close/>
                  <a:moveTo>
                    <a:pt x="202032" y="13132"/>
                  </a:moveTo>
                  <a:lnTo>
                    <a:pt x="202032" y="19217"/>
                  </a:lnTo>
                  <a:lnTo>
                    <a:pt x="195627" y="19217"/>
                  </a:lnTo>
                  <a:lnTo>
                    <a:pt x="195627" y="13132"/>
                  </a:lnTo>
                  <a:close/>
                  <a:moveTo>
                    <a:pt x="208759" y="13132"/>
                  </a:moveTo>
                  <a:lnTo>
                    <a:pt x="208759" y="19217"/>
                  </a:lnTo>
                  <a:lnTo>
                    <a:pt x="202371" y="19217"/>
                  </a:lnTo>
                  <a:lnTo>
                    <a:pt x="202371" y="13132"/>
                  </a:lnTo>
                  <a:close/>
                  <a:moveTo>
                    <a:pt x="215504" y="13132"/>
                  </a:moveTo>
                  <a:lnTo>
                    <a:pt x="215504" y="19217"/>
                  </a:lnTo>
                  <a:lnTo>
                    <a:pt x="209098" y="19217"/>
                  </a:lnTo>
                  <a:lnTo>
                    <a:pt x="209098" y="13132"/>
                  </a:lnTo>
                  <a:close/>
                  <a:moveTo>
                    <a:pt x="222230" y="13132"/>
                  </a:moveTo>
                  <a:lnTo>
                    <a:pt x="222230" y="19217"/>
                  </a:lnTo>
                  <a:lnTo>
                    <a:pt x="215843" y="19217"/>
                  </a:lnTo>
                  <a:lnTo>
                    <a:pt x="215843" y="13132"/>
                  </a:lnTo>
                  <a:close/>
                  <a:moveTo>
                    <a:pt x="228975" y="13132"/>
                  </a:moveTo>
                  <a:lnTo>
                    <a:pt x="228975" y="19217"/>
                  </a:lnTo>
                  <a:lnTo>
                    <a:pt x="222569" y="19217"/>
                  </a:lnTo>
                  <a:lnTo>
                    <a:pt x="222569" y="13132"/>
                  </a:lnTo>
                  <a:close/>
                  <a:moveTo>
                    <a:pt x="235701" y="13132"/>
                  </a:moveTo>
                  <a:lnTo>
                    <a:pt x="235701" y="19217"/>
                  </a:lnTo>
                  <a:lnTo>
                    <a:pt x="229296" y="19217"/>
                  </a:lnTo>
                  <a:lnTo>
                    <a:pt x="229296" y="13132"/>
                  </a:lnTo>
                  <a:close/>
                  <a:moveTo>
                    <a:pt x="242428" y="13132"/>
                  </a:moveTo>
                  <a:lnTo>
                    <a:pt x="242428" y="19217"/>
                  </a:lnTo>
                  <a:lnTo>
                    <a:pt x="236040" y="19217"/>
                  </a:lnTo>
                  <a:lnTo>
                    <a:pt x="236040" y="13132"/>
                  </a:lnTo>
                  <a:close/>
                  <a:moveTo>
                    <a:pt x="249173" y="13132"/>
                  </a:moveTo>
                  <a:lnTo>
                    <a:pt x="249173" y="19217"/>
                  </a:lnTo>
                  <a:lnTo>
                    <a:pt x="242767" y="19217"/>
                  </a:lnTo>
                  <a:lnTo>
                    <a:pt x="242767" y="13132"/>
                  </a:lnTo>
                  <a:close/>
                  <a:moveTo>
                    <a:pt x="255899" y="13132"/>
                  </a:moveTo>
                  <a:lnTo>
                    <a:pt x="255899" y="19217"/>
                  </a:lnTo>
                  <a:lnTo>
                    <a:pt x="249512" y="19217"/>
                  </a:lnTo>
                  <a:lnTo>
                    <a:pt x="249512" y="13132"/>
                  </a:lnTo>
                  <a:close/>
                  <a:moveTo>
                    <a:pt x="262644" y="13132"/>
                  </a:moveTo>
                  <a:lnTo>
                    <a:pt x="262644" y="19217"/>
                  </a:lnTo>
                  <a:lnTo>
                    <a:pt x="256238" y="19217"/>
                  </a:lnTo>
                  <a:lnTo>
                    <a:pt x="256238" y="13132"/>
                  </a:lnTo>
                  <a:close/>
                  <a:moveTo>
                    <a:pt x="269370" y="13132"/>
                  </a:moveTo>
                  <a:lnTo>
                    <a:pt x="269370" y="19217"/>
                  </a:lnTo>
                  <a:lnTo>
                    <a:pt x="262983" y="19217"/>
                  </a:lnTo>
                  <a:lnTo>
                    <a:pt x="262983" y="13132"/>
                  </a:lnTo>
                  <a:close/>
                  <a:moveTo>
                    <a:pt x="276115" y="13132"/>
                  </a:moveTo>
                  <a:lnTo>
                    <a:pt x="276115" y="19217"/>
                  </a:lnTo>
                  <a:lnTo>
                    <a:pt x="269709" y="19217"/>
                  </a:lnTo>
                  <a:lnTo>
                    <a:pt x="269709" y="13132"/>
                  </a:lnTo>
                  <a:close/>
                  <a:moveTo>
                    <a:pt x="282842" y="13132"/>
                  </a:moveTo>
                  <a:lnTo>
                    <a:pt x="282842" y="19217"/>
                  </a:lnTo>
                  <a:lnTo>
                    <a:pt x="276436" y="19217"/>
                  </a:lnTo>
                  <a:lnTo>
                    <a:pt x="276436" y="13132"/>
                  </a:lnTo>
                  <a:close/>
                  <a:moveTo>
                    <a:pt x="6745" y="19538"/>
                  </a:moveTo>
                  <a:lnTo>
                    <a:pt x="6745" y="25622"/>
                  </a:lnTo>
                  <a:lnTo>
                    <a:pt x="339" y="25622"/>
                  </a:lnTo>
                  <a:lnTo>
                    <a:pt x="339" y="19538"/>
                  </a:lnTo>
                  <a:close/>
                  <a:moveTo>
                    <a:pt x="13471" y="19538"/>
                  </a:moveTo>
                  <a:lnTo>
                    <a:pt x="13471" y="25622"/>
                  </a:lnTo>
                  <a:lnTo>
                    <a:pt x="7066" y="25622"/>
                  </a:lnTo>
                  <a:lnTo>
                    <a:pt x="7066" y="19538"/>
                  </a:lnTo>
                  <a:close/>
                  <a:moveTo>
                    <a:pt x="20198" y="19538"/>
                  </a:moveTo>
                  <a:lnTo>
                    <a:pt x="20198" y="25622"/>
                  </a:lnTo>
                  <a:lnTo>
                    <a:pt x="13810" y="25622"/>
                  </a:lnTo>
                  <a:lnTo>
                    <a:pt x="13810" y="19538"/>
                  </a:lnTo>
                  <a:close/>
                  <a:moveTo>
                    <a:pt x="26942" y="19538"/>
                  </a:moveTo>
                  <a:lnTo>
                    <a:pt x="26942" y="25622"/>
                  </a:lnTo>
                  <a:lnTo>
                    <a:pt x="20537" y="25622"/>
                  </a:lnTo>
                  <a:lnTo>
                    <a:pt x="20537" y="19538"/>
                  </a:lnTo>
                  <a:close/>
                  <a:moveTo>
                    <a:pt x="33669" y="19538"/>
                  </a:moveTo>
                  <a:lnTo>
                    <a:pt x="33669" y="25622"/>
                  </a:lnTo>
                  <a:lnTo>
                    <a:pt x="27281" y="25622"/>
                  </a:lnTo>
                  <a:lnTo>
                    <a:pt x="27281" y="19538"/>
                  </a:lnTo>
                  <a:close/>
                  <a:moveTo>
                    <a:pt x="40414" y="19538"/>
                  </a:moveTo>
                  <a:lnTo>
                    <a:pt x="40414" y="25622"/>
                  </a:lnTo>
                  <a:lnTo>
                    <a:pt x="34008" y="25622"/>
                  </a:lnTo>
                  <a:lnTo>
                    <a:pt x="34008" y="19538"/>
                  </a:lnTo>
                  <a:close/>
                  <a:moveTo>
                    <a:pt x="47140" y="19538"/>
                  </a:moveTo>
                  <a:lnTo>
                    <a:pt x="47140" y="25622"/>
                  </a:lnTo>
                  <a:lnTo>
                    <a:pt x="40753" y="25622"/>
                  </a:lnTo>
                  <a:lnTo>
                    <a:pt x="40753" y="19538"/>
                  </a:lnTo>
                  <a:close/>
                  <a:moveTo>
                    <a:pt x="53885" y="19538"/>
                  </a:moveTo>
                  <a:lnTo>
                    <a:pt x="53885" y="25622"/>
                  </a:lnTo>
                  <a:lnTo>
                    <a:pt x="47479" y="25622"/>
                  </a:lnTo>
                  <a:lnTo>
                    <a:pt x="47479" y="19538"/>
                  </a:lnTo>
                  <a:close/>
                  <a:moveTo>
                    <a:pt x="60611" y="19538"/>
                  </a:moveTo>
                  <a:lnTo>
                    <a:pt x="60611" y="25622"/>
                  </a:lnTo>
                  <a:lnTo>
                    <a:pt x="54206" y="25622"/>
                  </a:lnTo>
                  <a:lnTo>
                    <a:pt x="54206" y="19538"/>
                  </a:lnTo>
                  <a:close/>
                  <a:moveTo>
                    <a:pt x="67338" y="19538"/>
                  </a:moveTo>
                  <a:lnTo>
                    <a:pt x="67338" y="25622"/>
                  </a:lnTo>
                  <a:lnTo>
                    <a:pt x="60950" y="25622"/>
                  </a:lnTo>
                  <a:lnTo>
                    <a:pt x="60950" y="19538"/>
                  </a:lnTo>
                  <a:close/>
                  <a:moveTo>
                    <a:pt x="74083" y="19538"/>
                  </a:moveTo>
                  <a:lnTo>
                    <a:pt x="74083" y="25622"/>
                  </a:lnTo>
                  <a:lnTo>
                    <a:pt x="67677" y="25622"/>
                  </a:lnTo>
                  <a:lnTo>
                    <a:pt x="67677" y="19538"/>
                  </a:lnTo>
                  <a:close/>
                  <a:moveTo>
                    <a:pt x="80809" y="19538"/>
                  </a:moveTo>
                  <a:lnTo>
                    <a:pt x="80809" y="25622"/>
                  </a:lnTo>
                  <a:lnTo>
                    <a:pt x="74422" y="25622"/>
                  </a:lnTo>
                  <a:lnTo>
                    <a:pt x="74422" y="19538"/>
                  </a:lnTo>
                  <a:close/>
                  <a:moveTo>
                    <a:pt x="87554" y="19538"/>
                  </a:moveTo>
                  <a:lnTo>
                    <a:pt x="87554" y="25622"/>
                  </a:lnTo>
                  <a:lnTo>
                    <a:pt x="81148" y="25622"/>
                  </a:lnTo>
                  <a:lnTo>
                    <a:pt x="81148" y="19538"/>
                  </a:lnTo>
                  <a:close/>
                  <a:moveTo>
                    <a:pt x="94281" y="19538"/>
                  </a:moveTo>
                  <a:lnTo>
                    <a:pt x="94281" y="25622"/>
                  </a:lnTo>
                  <a:lnTo>
                    <a:pt x="87893" y="25622"/>
                  </a:lnTo>
                  <a:lnTo>
                    <a:pt x="87893" y="19538"/>
                  </a:lnTo>
                  <a:close/>
                  <a:moveTo>
                    <a:pt x="101025" y="19538"/>
                  </a:moveTo>
                  <a:lnTo>
                    <a:pt x="101025" y="25622"/>
                  </a:lnTo>
                  <a:lnTo>
                    <a:pt x="94620" y="25622"/>
                  </a:lnTo>
                  <a:lnTo>
                    <a:pt x="94620" y="19538"/>
                  </a:lnTo>
                  <a:close/>
                  <a:moveTo>
                    <a:pt x="107752" y="19538"/>
                  </a:moveTo>
                  <a:lnTo>
                    <a:pt x="107752" y="25622"/>
                  </a:lnTo>
                  <a:lnTo>
                    <a:pt x="101346" y="25622"/>
                  </a:lnTo>
                  <a:lnTo>
                    <a:pt x="101346" y="19538"/>
                  </a:lnTo>
                  <a:close/>
                  <a:moveTo>
                    <a:pt x="114478" y="19538"/>
                  </a:moveTo>
                  <a:lnTo>
                    <a:pt x="114478" y="25622"/>
                  </a:lnTo>
                  <a:lnTo>
                    <a:pt x="108091" y="25622"/>
                  </a:lnTo>
                  <a:lnTo>
                    <a:pt x="108091" y="19538"/>
                  </a:lnTo>
                  <a:close/>
                  <a:moveTo>
                    <a:pt x="121223" y="19538"/>
                  </a:moveTo>
                  <a:lnTo>
                    <a:pt x="121223" y="25622"/>
                  </a:lnTo>
                  <a:lnTo>
                    <a:pt x="114817" y="25622"/>
                  </a:lnTo>
                  <a:lnTo>
                    <a:pt x="114817" y="19538"/>
                  </a:lnTo>
                  <a:close/>
                  <a:moveTo>
                    <a:pt x="127950" y="19538"/>
                  </a:moveTo>
                  <a:lnTo>
                    <a:pt x="127950" y="25622"/>
                  </a:lnTo>
                  <a:lnTo>
                    <a:pt x="121562" y="25622"/>
                  </a:lnTo>
                  <a:lnTo>
                    <a:pt x="121562" y="19538"/>
                  </a:lnTo>
                  <a:close/>
                  <a:moveTo>
                    <a:pt x="134694" y="19538"/>
                  </a:moveTo>
                  <a:lnTo>
                    <a:pt x="134694" y="25622"/>
                  </a:lnTo>
                  <a:lnTo>
                    <a:pt x="128289" y="25622"/>
                  </a:lnTo>
                  <a:lnTo>
                    <a:pt x="128289" y="19538"/>
                  </a:lnTo>
                  <a:close/>
                  <a:moveTo>
                    <a:pt x="141421" y="19538"/>
                  </a:moveTo>
                  <a:lnTo>
                    <a:pt x="141421" y="25622"/>
                  </a:lnTo>
                  <a:lnTo>
                    <a:pt x="135033" y="25622"/>
                  </a:lnTo>
                  <a:lnTo>
                    <a:pt x="135033" y="19538"/>
                  </a:lnTo>
                  <a:close/>
                  <a:moveTo>
                    <a:pt x="148148" y="19538"/>
                  </a:moveTo>
                  <a:lnTo>
                    <a:pt x="148148" y="25622"/>
                  </a:lnTo>
                  <a:lnTo>
                    <a:pt x="141760" y="25622"/>
                  </a:lnTo>
                  <a:lnTo>
                    <a:pt x="141760" y="19538"/>
                  </a:lnTo>
                  <a:close/>
                  <a:moveTo>
                    <a:pt x="154892" y="19538"/>
                  </a:moveTo>
                  <a:lnTo>
                    <a:pt x="154892" y="25622"/>
                  </a:lnTo>
                  <a:lnTo>
                    <a:pt x="148487" y="25622"/>
                  </a:lnTo>
                  <a:lnTo>
                    <a:pt x="148487" y="19538"/>
                  </a:lnTo>
                  <a:close/>
                  <a:moveTo>
                    <a:pt x="161619" y="19538"/>
                  </a:moveTo>
                  <a:lnTo>
                    <a:pt x="161619" y="25622"/>
                  </a:lnTo>
                  <a:lnTo>
                    <a:pt x="155231" y="25622"/>
                  </a:lnTo>
                  <a:lnTo>
                    <a:pt x="155231" y="19538"/>
                  </a:lnTo>
                  <a:close/>
                  <a:moveTo>
                    <a:pt x="168363" y="19538"/>
                  </a:moveTo>
                  <a:lnTo>
                    <a:pt x="168363" y="25622"/>
                  </a:lnTo>
                  <a:lnTo>
                    <a:pt x="161958" y="25622"/>
                  </a:lnTo>
                  <a:lnTo>
                    <a:pt x="161958" y="19538"/>
                  </a:lnTo>
                  <a:close/>
                  <a:moveTo>
                    <a:pt x="175090" y="19538"/>
                  </a:moveTo>
                  <a:lnTo>
                    <a:pt x="175090" y="25622"/>
                  </a:lnTo>
                  <a:lnTo>
                    <a:pt x="168702" y="25622"/>
                  </a:lnTo>
                  <a:lnTo>
                    <a:pt x="168702" y="19538"/>
                  </a:lnTo>
                  <a:close/>
                  <a:moveTo>
                    <a:pt x="181834" y="19538"/>
                  </a:moveTo>
                  <a:lnTo>
                    <a:pt x="181834" y="25622"/>
                  </a:lnTo>
                  <a:lnTo>
                    <a:pt x="175429" y="25622"/>
                  </a:lnTo>
                  <a:lnTo>
                    <a:pt x="175429" y="19538"/>
                  </a:lnTo>
                  <a:close/>
                  <a:moveTo>
                    <a:pt x="188561" y="19538"/>
                  </a:moveTo>
                  <a:lnTo>
                    <a:pt x="188561" y="25622"/>
                  </a:lnTo>
                  <a:lnTo>
                    <a:pt x="182173" y="25622"/>
                  </a:lnTo>
                  <a:lnTo>
                    <a:pt x="182173" y="19538"/>
                  </a:lnTo>
                  <a:close/>
                  <a:moveTo>
                    <a:pt x="195288" y="19538"/>
                  </a:moveTo>
                  <a:lnTo>
                    <a:pt x="195288" y="25622"/>
                  </a:lnTo>
                  <a:lnTo>
                    <a:pt x="188900" y="25622"/>
                  </a:lnTo>
                  <a:lnTo>
                    <a:pt x="188900" y="19538"/>
                  </a:lnTo>
                  <a:close/>
                  <a:moveTo>
                    <a:pt x="202032" y="19538"/>
                  </a:moveTo>
                  <a:lnTo>
                    <a:pt x="202032" y="25622"/>
                  </a:lnTo>
                  <a:lnTo>
                    <a:pt x="195627" y="25622"/>
                  </a:lnTo>
                  <a:lnTo>
                    <a:pt x="195627" y="19538"/>
                  </a:lnTo>
                  <a:close/>
                  <a:moveTo>
                    <a:pt x="208759" y="19538"/>
                  </a:moveTo>
                  <a:lnTo>
                    <a:pt x="208759" y="25622"/>
                  </a:lnTo>
                  <a:lnTo>
                    <a:pt x="202371" y="25622"/>
                  </a:lnTo>
                  <a:lnTo>
                    <a:pt x="202371" y="19538"/>
                  </a:lnTo>
                  <a:close/>
                  <a:moveTo>
                    <a:pt x="215504" y="19538"/>
                  </a:moveTo>
                  <a:lnTo>
                    <a:pt x="215504" y="25622"/>
                  </a:lnTo>
                  <a:lnTo>
                    <a:pt x="209098" y="25622"/>
                  </a:lnTo>
                  <a:lnTo>
                    <a:pt x="209098" y="19538"/>
                  </a:lnTo>
                  <a:close/>
                  <a:moveTo>
                    <a:pt x="222230" y="19538"/>
                  </a:moveTo>
                  <a:lnTo>
                    <a:pt x="222230" y="25622"/>
                  </a:lnTo>
                  <a:lnTo>
                    <a:pt x="215843" y="25622"/>
                  </a:lnTo>
                  <a:lnTo>
                    <a:pt x="215843" y="19538"/>
                  </a:lnTo>
                  <a:close/>
                  <a:moveTo>
                    <a:pt x="228975" y="19538"/>
                  </a:moveTo>
                  <a:lnTo>
                    <a:pt x="228975" y="25622"/>
                  </a:lnTo>
                  <a:lnTo>
                    <a:pt x="222569" y="25622"/>
                  </a:lnTo>
                  <a:lnTo>
                    <a:pt x="222569" y="19538"/>
                  </a:lnTo>
                  <a:close/>
                  <a:moveTo>
                    <a:pt x="235701" y="19538"/>
                  </a:moveTo>
                  <a:lnTo>
                    <a:pt x="235701" y="25622"/>
                  </a:lnTo>
                  <a:lnTo>
                    <a:pt x="229296" y="25622"/>
                  </a:lnTo>
                  <a:lnTo>
                    <a:pt x="229296" y="19538"/>
                  </a:lnTo>
                  <a:close/>
                  <a:moveTo>
                    <a:pt x="242428" y="19538"/>
                  </a:moveTo>
                  <a:lnTo>
                    <a:pt x="242428" y="25622"/>
                  </a:lnTo>
                  <a:lnTo>
                    <a:pt x="236040" y="25622"/>
                  </a:lnTo>
                  <a:lnTo>
                    <a:pt x="236040" y="19538"/>
                  </a:lnTo>
                  <a:close/>
                  <a:moveTo>
                    <a:pt x="249173" y="19538"/>
                  </a:moveTo>
                  <a:lnTo>
                    <a:pt x="249173" y="25622"/>
                  </a:lnTo>
                  <a:lnTo>
                    <a:pt x="242767" y="25622"/>
                  </a:lnTo>
                  <a:lnTo>
                    <a:pt x="242767" y="19538"/>
                  </a:lnTo>
                  <a:close/>
                  <a:moveTo>
                    <a:pt x="255899" y="19538"/>
                  </a:moveTo>
                  <a:lnTo>
                    <a:pt x="255899" y="25622"/>
                  </a:lnTo>
                  <a:lnTo>
                    <a:pt x="249512" y="25622"/>
                  </a:lnTo>
                  <a:lnTo>
                    <a:pt x="249512" y="19538"/>
                  </a:lnTo>
                  <a:close/>
                  <a:moveTo>
                    <a:pt x="262644" y="19538"/>
                  </a:moveTo>
                  <a:lnTo>
                    <a:pt x="262644" y="25622"/>
                  </a:lnTo>
                  <a:lnTo>
                    <a:pt x="256238" y="25622"/>
                  </a:lnTo>
                  <a:lnTo>
                    <a:pt x="256238" y="19538"/>
                  </a:lnTo>
                  <a:close/>
                  <a:moveTo>
                    <a:pt x="269370" y="19538"/>
                  </a:moveTo>
                  <a:lnTo>
                    <a:pt x="269370" y="25622"/>
                  </a:lnTo>
                  <a:lnTo>
                    <a:pt x="262983" y="25622"/>
                  </a:lnTo>
                  <a:lnTo>
                    <a:pt x="262983" y="19538"/>
                  </a:lnTo>
                  <a:close/>
                  <a:moveTo>
                    <a:pt x="276115" y="19538"/>
                  </a:moveTo>
                  <a:lnTo>
                    <a:pt x="276115" y="25622"/>
                  </a:lnTo>
                  <a:lnTo>
                    <a:pt x="269709" y="25622"/>
                  </a:lnTo>
                  <a:lnTo>
                    <a:pt x="269709" y="19538"/>
                  </a:lnTo>
                  <a:close/>
                  <a:moveTo>
                    <a:pt x="282842" y="19538"/>
                  </a:moveTo>
                  <a:lnTo>
                    <a:pt x="282842" y="25622"/>
                  </a:lnTo>
                  <a:lnTo>
                    <a:pt x="276436" y="25622"/>
                  </a:lnTo>
                  <a:lnTo>
                    <a:pt x="276436" y="19538"/>
                  </a:lnTo>
                  <a:close/>
                  <a:moveTo>
                    <a:pt x="6745" y="25943"/>
                  </a:moveTo>
                  <a:lnTo>
                    <a:pt x="6745" y="32028"/>
                  </a:lnTo>
                  <a:lnTo>
                    <a:pt x="339" y="32028"/>
                  </a:lnTo>
                  <a:lnTo>
                    <a:pt x="339" y="25943"/>
                  </a:lnTo>
                  <a:close/>
                  <a:moveTo>
                    <a:pt x="13471" y="25943"/>
                  </a:moveTo>
                  <a:lnTo>
                    <a:pt x="13471" y="32028"/>
                  </a:lnTo>
                  <a:lnTo>
                    <a:pt x="7066" y="32028"/>
                  </a:lnTo>
                  <a:lnTo>
                    <a:pt x="7066" y="25943"/>
                  </a:lnTo>
                  <a:close/>
                  <a:moveTo>
                    <a:pt x="20198" y="25943"/>
                  </a:moveTo>
                  <a:lnTo>
                    <a:pt x="20198" y="32028"/>
                  </a:lnTo>
                  <a:lnTo>
                    <a:pt x="13810" y="32028"/>
                  </a:lnTo>
                  <a:lnTo>
                    <a:pt x="13810" y="25943"/>
                  </a:lnTo>
                  <a:close/>
                  <a:moveTo>
                    <a:pt x="26942" y="25943"/>
                  </a:moveTo>
                  <a:lnTo>
                    <a:pt x="26942" y="32028"/>
                  </a:lnTo>
                  <a:lnTo>
                    <a:pt x="20537" y="32028"/>
                  </a:lnTo>
                  <a:lnTo>
                    <a:pt x="20537" y="25943"/>
                  </a:lnTo>
                  <a:close/>
                  <a:moveTo>
                    <a:pt x="33669" y="25943"/>
                  </a:moveTo>
                  <a:lnTo>
                    <a:pt x="33669" y="32028"/>
                  </a:lnTo>
                  <a:lnTo>
                    <a:pt x="27281" y="32028"/>
                  </a:lnTo>
                  <a:lnTo>
                    <a:pt x="27281" y="25943"/>
                  </a:lnTo>
                  <a:close/>
                  <a:moveTo>
                    <a:pt x="40414" y="25943"/>
                  </a:moveTo>
                  <a:lnTo>
                    <a:pt x="40414" y="32028"/>
                  </a:lnTo>
                  <a:lnTo>
                    <a:pt x="34008" y="32028"/>
                  </a:lnTo>
                  <a:lnTo>
                    <a:pt x="34008" y="25943"/>
                  </a:lnTo>
                  <a:close/>
                  <a:moveTo>
                    <a:pt x="47140" y="25943"/>
                  </a:moveTo>
                  <a:lnTo>
                    <a:pt x="47140" y="32028"/>
                  </a:lnTo>
                  <a:lnTo>
                    <a:pt x="40753" y="32028"/>
                  </a:lnTo>
                  <a:lnTo>
                    <a:pt x="40753" y="25943"/>
                  </a:lnTo>
                  <a:close/>
                  <a:moveTo>
                    <a:pt x="53885" y="25943"/>
                  </a:moveTo>
                  <a:lnTo>
                    <a:pt x="53885" y="32028"/>
                  </a:lnTo>
                  <a:lnTo>
                    <a:pt x="47479" y="32028"/>
                  </a:lnTo>
                  <a:lnTo>
                    <a:pt x="47479" y="25943"/>
                  </a:lnTo>
                  <a:close/>
                  <a:moveTo>
                    <a:pt x="60611" y="25943"/>
                  </a:moveTo>
                  <a:lnTo>
                    <a:pt x="60611" y="32028"/>
                  </a:lnTo>
                  <a:lnTo>
                    <a:pt x="54206" y="32028"/>
                  </a:lnTo>
                  <a:lnTo>
                    <a:pt x="54206" y="25943"/>
                  </a:lnTo>
                  <a:close/>
                  <a:moveTo>
                    <a:pt x="67338" y="25943"/>
                  </a:moveTo>
                  <a:lnTo>
                    <a:pt x="67338" y="32028"/>
                  </a:lnTo>
                  <a:lnTo>
                    <a:pt x="60950" y="32028"/>
                  </a:lnTo>
                  <a:lnTo>
                    <a:pt x="60950" y="25943"/>
                  </a:lnTo>
                  <a:close/>
                  <a:moveTo>
                    <a:pt x="74083" y="25943"/>
                  </a:moveTo>
                  <a:lnTo>
                    <a:pt x="74083" y="32028"/>
                  </a:lnTo>
                  <a:lnTo>
                    <a:pt x="67677" y="32028"/>
                  </a:lnTo>
                  <a:lnTo>
                    <a:pt x="67677" y="25943"/>
                  </a:lnTo>
                  <a:close/>
                  <a:moveTo>
                    <a:pt x="80809" y="25943"/>
                  </a:moveTo>
                  <a:lnTo>
                    <a:pt x="80809" y="32028"/>
                  </a:lnTo>
                  <a:lnTo>
                    <a:pt x="74422" y="32028"/>
                  </a:lnTo>
                  <a:lnTo>
                    <a:pt x="74422" y="25943"/>
                  </a:lnTo>
                  <a:close/>
                  <a:moveTo>
                    <a:pt x="87554" y="25943"/>
                  </a:moveTo>
                  <a:lnTo>
                    <a:pt x="87554" y="32028"/>
                  </a:lnTo>
                  <a:lnTo>
                    <a:pt x="81148" y="32028"/>
                  </a:lnTo>
                  <a:lnTo>
                    <a:pt x="81148" y="25943"/>
                  </a:lnTo>
                  <a:close/>
                  <a:moveTo>
                    <a:pt x="94281" y="25943"/>
                  </a:moveTo>
                  <a:lnTo>
                    <a:pt x="94281" y="32028"/>
                  </a:lnTo>
                  <a:lnTo>
                    <a:pt x="87893" y="32028"/>
                  </a:lnTo>
                  <a:lnTo>
                    <a:pt x="87893" y="25943"/>
                  </a:lnTo>
                  <a:close/>
                  <a:moveTo>
                    <a:pt x="101025" y="25943"/>
                  </a:moveTo>
                  <a:lnTo>
                    <a:pt x="101025" y="32028"/>
                  </a:lnTo>
                  <a:lnTo>
                    <a:pt x="94620" y="32028"/>
                  </a:lnTo>
                  <a:lnTo>
                    <a:pt x="94620" y="25943"/>
                  </a:lnTo>
                  <a:close/>
                  <a:moveTo>
                    <a:pt x="107752" y="25943"/>
                  </a:moveTo>
                  <a:lnTo>
                    <a:pt x="107752" y="32028"/>
                  </a:lnTo>
                  <a:lnTo>
                    <a:pt x="101346" y="32028"/>
                  </a:lnTo>
                  <a:lnTo>
                    <a:pt x="101346" y="25943"/>
                  </a:lnTo>
                  <a:close/>
                  <a:moveTo>
                    <a:pt x="114478" y="25943"/>
                  </a:moveTo>
                  <a:lnTo>
                    <a:pt x="114478" y="32028"/>
                  </a:lnTo>
                  <a:lnTo>
                    <a:pt x="108091" y="32028"/>
                  </a:lnTo>
                  <a:lnTo>
                    <a:pt x="108091" y="25943"/>
                  </a:lnTo>
                  <a:close/>
                  <a:moveTo>
                    <a:pt x="121223" y="25943"/>
                  </a:moveTo>
                  <a:lnTo>
                    <a:pt x="121223" y="32028"/>
                  </a:lnTo>
                  <a:lnTo>
                    <a:pt x="114817" y="32028"/>
                  </a:lnTo>
                  <a:lnTo>
                    <a:pt x="114817" y="25943"/>
                  </a:lnTo>
                  <a:close/>
                  <a:moveTo>
                    <a:pt x="127950" y="25943"/>
                  </a:moveTo>
                  <a:lnTo>
                    <a:pt x="127950" y="32028"/>
                  </a:lnTo>
                  <a:lnTo>
                    <a:pt x="121562" y="32028"/>
                  </a:lnTo>
                  <a:lnTo>
                    <a:pt x="121562" y="25943"/>
                  </a:lnTo>
                  <a:close/>
                  <a:moveTo>
                    <a:pt x="134694" y="25943"/>
                  </a:moveTo>
                  <a:lnTo>
                    <a:pt x="134694" y="32028"/>
                  </a:lnTo>
                  <a:lnTo>
                    <a:pt x="128289" y="32028"/>
                  </a:lnTo>
                  <a:lnTo>
                    <a:pt x="128289" y="25943"/>
                  </a:lnTo>
                  <a:close/>
                  <a:moveTo>
                    <a:pt x="141421" y="25943"/>
                  </a:moveTo>
                  <a:lnTo>
                    <a:pt x="141421" y="32028"/>
                  </a:lnTo>
                  <a:lnTo>
                    <a:pt x="135033" y="32028"/>
                  </a:lnTo>
                  <a:lnTo>
                    <a:pt x="135033" y="25943"/>
                  </a:lnTo>
                  <a:close/>
                  <a:moveTo>
                    <a:pt x="148148" y="25943"/>
                  </a:moveTo>
                  <a:lnTo>
                    <a:pt x="148148" y="32028"/>
                  </a:lnTo>
                  <a:lnTo>
                    <a:pt x="141760" y="32028"/>
                  </a:lnTo>
                  <a:lnTo>
                    <a:pt x="141760" y="25943"/>
                  </a:lnTo>
                  <a:close/>
                  <a:moveTo>
                    <a:pt x="154892" y="25943"/>
                  </a:moveTo>
                  <a:lnTo>
                    <a:pt x="154892" y="32028"/>
                  </a:lnTo>
                  <a:lnTo>
                    <a:pt x="148487" y="32028"/>
                  </a:lnTo>
                  <a:lnTo>
                    <a:pt x="148487" y="25943"/>
                  </a:lnTo>
                  <a:close/>
                  <a:moveTo>
                    <a:pt x="161619" y="25943"/>
                  </a:moveTo>
                  <a:lnTo>
                    <a:pt x="161619" y="32028"/>
                  </a:lnTo>
                  <a:lnTo>
                    <a:pt x="155231" y="32028"/>
                  </a:lnTo>
                  <a:lnTo>
                    <a:pt x="155231" y="25943"/>
                  </a:lnTo>
                  <a:close/>
                  <a:moveTo>
                    <a:pt x="168363" y="25943"/>
                  </a:moveTo>
                  <a:lnTo>
                    <a:pt x="168363" y="32028"/>
                  </a:lnTo>
                  <a:lnTo>
                    <a:pt x="161958" y="32028"/>
                  </a:lnTo>
                  <a:lnTo>
                    <a:pt x="161958" y="25943"/>
                  </a:lnTo>
                  <a:close/>
                  <a:moveTo>
                    <a:pt x="175090" y="25943"/>
                  </a:moveTo>
                  <a:lnTo>
                    <a:pt x="175090" y="32028"/>
                  </a:lnTo>
                  <a:lnTo>
                    <a:pt x="168702" y="32028"/>
                  </a:lnTo>
                  <a:lnTo>
                    <a:pt x="168702" y="25943"/>
                  </a:lnTo>
                  <a:close/>
                  <a:moveTo>
                    <a:pt x="181834" y="25943"/>
                  </a:moveTo>
                  <a:lnTo>
                    <a:pt x="181834" y="32028"/>
                  </a:lnTo>
                  <a:lnTo>
                    <a:pt x="175429" y="32028"/>
                  </a:lnTo>
                  <a:lnTo>
                    <a:pt x="175429" y="25943"/>
                  </a:lnTo>
                  <a:close/>
                  <a:moveTo>
                    <a:pt x="188561" y="25943"/>
                  </a:moveTo>
                  <a:lnTo>
                    <a:pt x="188561" y="32028"/>
                  </a:lnTo>
                  <a:lnTo>
                    <a:pt x="182173" y="32028"/>
                  </a:lnTo>
                  <a:lnTo>
                    <a:pt x="182173" y="25943"/>
                  </a:lnTo>
                  <a:close/>
                  <a:moveTo>
                    <a:pt x="195288" y="25943"/>
                  </a:moveTo>
                  <a:lnTo>
                    <a:pt x="195288" y="32028"/>
                  </a:lnTo>
                  <a:lnTo>
                    <a:pt x="188900" y="32028"/>
                  </a:lnTo>
                  <a:lnTo>
                    <a:pt x="188900" y="25943"/>
                  </a:lnTo>
                  <a:close/>
                  <a:moveTo>
                    <a:pt x="202032" y="25943"/>
                  </a:moveTo>
                  <a:lnTo>
                    <a:pt x="202032" y="32028"/>
                  </a:lnTo>
                  <a:lnTo>
                    <a:pt x="195627" y="32028"/>
                  </a:lnTo>
                  <a:lnTo>
                    <a:pt x="195627" y="25943"/>
                  </a:lnTo>
                  <a:close/>
                  <a:moveTo>
                    <a:pt x="208759" y="25943"/>
                  </a:moveTo>
                  <a:lnTo>
                    <a:pt x="208759" y="32028"/>
                  </a:lnTo>
                  <a:lnTo>
                    <a:pt x="202371" y="32028"/>
                  </a:lnTo>
                  <a:lnTo>
                    <a:pt x="202371" y="25943"/>
                  </a:lnTo>
                  <a:close/>
                  <a:moveTo>
                    <a:pt x="215504" y="25943"/>
                  </a:moveTo>
                  <a:lnTo>
                    <a:pt x="215504" y="32028"/>
                  </a:lnTo>
                  <a:lnTo>
                    <a:pt x="209098" y="32028"/>
                  </a:lnTo>
                  <a:lnTo>
                    <a:pt x="209098" y="25943"/>
                  </a:lnTo>
                  <a:close/>
                  <a:moveTo>
                    <a:pt x="222230" y="25943"/>
                  </a:moveTo>
                  <a:lnTo>
                    <a:pt x="222230" y="32028"/>
                  </a:lnTo>
                  <a:lnTo>
                    <a:pt x="215843" y="32028"/>
                  </a:lnTo>
                  <a:lnTo>
                    <a:pt x="215843" y="25943"/>
                  </a:lnTo>
                  <a:close/>
                  <a:moveTo>
                    <a:pt x="228975" y="25943"/>
                  </a:moveTo>
                  <a:lnTo>
                    <a:pt x="228975" y="32028"/>
                  </a:lnTo>
                  <a:lnTo>
                    <a:pt x="222569" y="32028"/>
                  </a:lnTo>
                  <a:lnTo>
                    <a:pt x="222569" y="25943"/>
                  </a:lnTo>
                  <a:close/>
                  <a:moveTo>
                    <a:pt x="235701" y="25943"/>
                  </a:moveTo>
                  <a:lnTo>
                    <a:pt x="235701" y="32028"/>
                  </a:lnTo>
                  <a:lnTo>
                    <a:pt x="229296" y="32028"/>
                  </a:lnTo>
                  <a:lnTo>
                    <a:pt x="229296" y="25943"/>
                  </a:lnTo>
                  <a:close/>
                  <a:moveTo>
                    <a:pt x="242428" y="25943"/>
                  </a:moveTo>
                  <a:lnTo>
                    <a:pt x="242428" y="32028"/>
                  </a:lnTo>
                  <a:lnTo>
                    <a:pt x="236040" y="32028"/>
                  </a:lnTo>
                  <a:lnTo>
                    <a:pt x="236040" y="25943"/>
                  </a:lnTo>
                  <a:close/>
                  <a:moveTo>
                    <a:pt x="249173" y="25943"/>
                  </a:moveTo>
                  <a:lnTo>
                    <a:pt x="249173" y="32028"/>
                  </a:lnTo>
                  <a:lnTo>
                    <a:pt x="242767" y="32028"/>
                  </a:lnTo>
                  <a:lnTo>
                    <a:pt x="242767" y="25943"/>
                  </a:lnTo>
                  <a:close/>
                  <a:moveTo>
                    <a:pt x="255899" y="25943"/>
                  </a:moveTo>
                  <a:lnTo>
                    <a:pt x="255899" y="32028"/>
                  </a:lnTo>
                  <a:lnTo>
                    <a:pt x="249512" y="32028"/>
                  </a:lnTo>
                  <a:lnTo>
                    <a:pt x="249512" y="25943"/>
                  </a:lnTo>
                  <a:close/>
                  <a:moveTo>
                    <a:pt x="262644" y="25943"/>
                  </a:moveTo>
                  <a:lnTo>
                    <a:pt x="262644" y="32028"/>
                  </a:lnTo>
                  <a:lnTo>
                    <a:pt x="256238" y="32028"/>
                  </a:lnTo>
                  <a:lnTo>
                    <a:pt x="256238" y="25943"/>
                  </a:lnTo>
                  <a:close/>
                  <a:moveTo>
                    <a:pt x="269370" y="25943"/>
                  </a:moveTo>
                  <a:lnTo>
                    <a:pt x="269370" y="32028"/>
                  </a:lnTo>
                  <a:lnTo>
                    <a:pt x="262983" y="32028"/>
                  </a:lnTo>
                  <a:lnTo>
                    <a:pt x="262983" y="25943"/>
                  </a:lnTo>
                  <a:close/>
                  <a:moveTo>
                    <a:pt x="276115" y="25943"/>
                  </a:moveTo>
                  <a:lnTo>
                    <a:pt x="276115" y="32028"/>
                  </a:lnTo>
                  <a:lnTo>
                    <a:pt x="269709" y="32028"/>
                  </a:lnTo>
                  <a:lnTo>
                    <a:pt x="269709" y="25943"/>
                  </a:lnTo>
                  <a:close/>
                  <a:moveTo>
                    <a:pt x="282842" y="25943"/>
                  </a:moveTo>
                  <a:lnTo>
                    <a:pt x="282842" y="32028"/>
                  </a:lnTo>
                  <a:lnTo>
                    <a:pt x="276436" y="32028"/>
                  </a:lnTo>
                  <a:lnTo>
                    <a:pt x="276436" y="25943"/>
                  </a:lnTo>
                  <a:close/>
                  <a:moveTo>
                    <a:pt x="6745" y="32349"/>
                  </a:moveTo>
                  <a:lnTo>
                    <a:pt x="6745" y="38451"/>
                  </a:lnTo>
                  <a:lnTo>
                    <a:pt x="339" y="38451"/>
                  </a:lnTo>
                  <a:lnTo>
                    <a:pt x="339" y="32349"/>
                  </a:lnTo>
                  <a:close/>
                  <a:moveTo>
                    <a:pt x="13471" y="32349"/>
                  </a:moveTo>
                  <a:lnTo>
                    <a:pt x="13471" y="38451"/>
                  </a:lnTo>
                  <a:lnTo>
                    <a:pt x="7066" y="38451"/>
                  </a:lnTo>
                  <a:lnTo>
                    <a:pt x="7066" y="32349"/>
                  </a:lnTo>
                  <a:close/>
                  <a:moveTo>
                    <a:pt x="20198" y="32349"/>
                  </a:moveTo>
                  <a:lnTo>
                    <a:pt x="20198" y="38451"/>
                  </a:lnTo>
                  <a:lnTo>
                    <a:pt x="13810" y="38451"/>
                  </a:lnTo>
                  <a:lnTo>
                    <a:pt x="13810" y="32349"/>
                  </a:lnTo>
                  <a:close/>
                  <a:moveTo>
                    <a:pt x="26942" y="32349"/>
                  </a:moveTo>
                  <a:lnTo>
                    <a:pt x="26942" y="38451"/>
                  </a:lnTo>
                  <a:lnTo>
                    <a:pt x="20537" y="38451"/>
                  </a:lnTo>
                  <a:lnTo>
                    <a:pt x="20537" y="32349"/>
                  </a:lnTo>
                  <a:close/>
                  <a:moveTo>
                    <a:pt x="33669" y="32349"/>
                  </a:moveTo>
                  <a:lnTo>
                    <a:pt x="33669" y="38451"/>
                  </a:lnTo>
                  <a:lnTo>
                    <a:pt x="27281" y="38451"/>
                  </a:lnTo>
                  <a:lnTo>
                    <a:pt x="27281" y="32349"/>
                  </a:lnTo>
                  <a:close/>
                  <a:moveTo>
                    <a:pt x="40414" y="32367"/>
                  </a:moveTo>
                  <a:lnTo>
                    <a:pt x="40414" y="38451"/>
                  </a:lnTo>
                  <a:lnTo>
                    <a:pt x="34008" y="38451"/>
                  </a:lnTo>
                  <a:lnTo>
                    <a:pt x="34008" y="32367"/>
                  </a:lnTo>
                  <a:close/>
                  <a:moveTo>
                    <a:pt x="47140" y="32367"/>
                  </a:moveTo>
                  <a:lnTo>
                    <a:pt x="47140" y="38451"/>
                  </a:lnTo>
                  <a:lnTo>
                    <a:pt x="40753" y="38451"/>
                  </a:lnTo>
                  <a:lnTo>
                    <a:pt x="40753" y="32367"/>
                  </a:lnTo>
                  <a:close/>
                  <a:moveTo>
                    <a:pt x="53885" y="32367"/>
                  </a:moveTo>
                  <a:lnTo>
                    <a:pt x="53885" y="38451"/>
                  </a:lnTo>
                  <a:lnTo>
                    <a:pt x="47479" y="38451"/>
                  </a:lnTo>
                  <a:lnTo>
                    <a:pt x="47479" y="32367"/>
                  </a:lnTo>
                  <a:close/>
                  <a:moveTo>
                    <a:pt x="60611" y="32367"/>
                  </a:moveTo>
                  <a:lnTo>
                    <a:pt x="60611" y="38451"/>
                  </a:lnTo>
                  <a:lnTo>
                    <a:pt x="54206" y="38451"/>
                  </a:lnTo>
                  <a:lnTo>
                    <a:pt x="54206" y="32367"/>
                  </a:lnTo>
                  <a:close/>
                  <a:moveTo>
                    <a:pt x="67338" y="32367"/>
                  </a:moveTo>
                  <a:lnTo>
                    <a:pt x="67338" y="38451"/>
                  </a:lnTo>
                  <a:lnTo>
                    <a:pt x="60950" y="38451"/>
                  </a:lnTo>
                  <a:lnTo>
                    <a:pt x="60950" y="32367"/>
                  </a:lnTo>
                  <a:close/>
                  <a:moveTo>
                    <a:pt x="74083" y="32367"/>
                  </a:moveTo>
                  <a:lnTo>
                    <a:pt x="74083" y="38451"/>
                  </a:lnTo>
                  <a:lnTo>
                    <a:pt x="67677" y="38451"/>
                  </a:lnTo>
                  <a:lnTo>
                    <a:pt x="67677" y="32367"/>
                  </a:lnTo>
                  <a:close/>
                  <a:moveTo>
                    <a:pt x="80809" y="32367"/>
                  </a:moveTo>
                  <a:lnTo>
                    <a:pt x="80809" y="38451"/>
                  </a:lnTo>
                  <a:lnTo>
                    <a:pt x="74422" y="38451"/>
                  </a:lnTo>
                  <a:lnTo>
                    <a:pt x="74422" y="32367"/>
                  </a:lnTo>
                  <a:close/>
                  <a:moveTo>
                    <a:pt x="87554" y="32367"/>
                  </a:moveTo>
                  <a:lnTo>
                    <a:pt x="87554" y="38451"/>
                  </a:lnTo>
                  <a:lnTo>
                    <a:pt x="81148" y="38451"/>
                  </a:lnTo>
                  <a:lnTo>
                    <a:pt x="81148" y="32367"/>
                  </a:lnTo>
                  <a:close/>
                  <a:moveTo>
                    <a:pt x="94281" y="32367"/>
                  </a:moveTo>
                  <a:lnTo>
                    <a:pt x="94281" y="38451"/>
                  </a:lnTo>
                  <a:lnTo>
                    <a:pt x="87893" y="38451"/>
                  </a:lnTo>
                  <a:lnTo>
                    <a:pt x="87893" y="32367"/>
                  </a:lnTo>
                  <a:close/>
                  <a:moveTo>
                    <a:pt x="101025" y="32367"/>
                  </a:moveTo>
                  <a:lnTo>
                    <a:pt x="101025" y="38451"/>
                  </a:lnTo>
                  <a:lnTo>
                    <a:pt x="94620" y="38451"/>
                  </a:lnTo>
                  <a:lnTo>
                    <a:pt x="94620" y="32367"/>
                  </a:lnTo>
                  <a:close/>
                  <a:moveTo>
                    <a:pt x="107752" y="32367"/>
                  </a:moveTo>
                  <a:lnTo>
                    <a:pt x="107752" y="38451"/>
                  </a:lnTo>
                  <a:lnTo>
                    <a:pt x="101346" y="38451"/>
                  </a:lnTo>
                  <a:lnTo>
                    <a:pt x="101346" y="32367"/>
                  </a:lnTo>
                  <a:close/>
                  <a:moveTo>
                    <a:pt x="114478" y="32367"/>
                  </a:moveTo>
                  <a:lnTo>
                    <a:pt x="114478" y="38451"/>
                  </a:lnTo>
                  <a:lnTo>
                    <a:pt x="108091" y="38451"/>
                  </a:lnTo>
                  <a:lnTo>
                    <a:pt x="108091" y="32367"/>
                  </a:lnTo>
                  <a:close/>
                  <a:moveTo>
                    <a:pt x="121223" y="32367"/>
                  </a:moveTo>
                  <a:lnTo>
                    <a:pt x="121223" y="38451"/>
                  </a:lnTo>
                  <a:lnTo>
                    <a:pt x="114817" y="38451"/>
                  </a:lnTo>
                  <a:lnTo>
                    <a:pt x="114817" y="32367"/>
                  </a:lnTo>
                  <a:close/>
                  <a:moveTo>
                    <a:pt x="127950" y="32367"/>
                  </a:moveTo>
                  <a:lnTo>
                    <a:pt x="127950" y="38451"/>
                  </a:lnTo>
                  <a:lnTo>
                    <a:pt x="121562" y="38451"/>
                  </a:lnTo>
                  <a:lnTo>
                    <a:pt x="121562" y="32367"/>
                  </a:lnTo>
                  <a:close/>
                  <a:moveTo>
                    <a:pt x="134694" y="32367"/>
                  </a:moveTo>
                  <a:lnTo>
                    <a:pt x="134694" y="38451"/>
                  </a:lnTo>
                  <a:lnTo>
                    <a:pt x="128289" y="38451"/>
                  </a:lnTo>
                  <a:lnTo>
                    <a:pt x="128289" y="32367"/>
                  </a:lnTo>
                  <a:close/>
                  <a:moveTo>
                    <a:pt x="141421" y="32367"/>
                  </a:moveTo>
                  <a:lnTo>
                    <a:pt x="141421" y="38451"/>
                  </a:lnTo>
                  <a:lnTo>
                    <a:pt x="135033" y="38451"/>
                  </a:lnTo>
                  <a:lnTo>
                    <a:pt x="135033" y="32367"/>
                  </a:lnTo>
                  <a:close/>
                  <a:moveTo>
                    <a:pt x="148148" y="32367"/>
                  </a:moveTo>
                  <a:lnTo>
                    <a:pt x="148148" y="38451"/>
                  </a:lnTo>
                  <a:lnTo>
                    <a:pt x="141760" y="38451"/>
                  </a:lnTo>
                  <a:lnTo>
                    <a:pt x="141760" y="32367"/>
                  </a:lnTo>
                  <a:close/>
                  <a:moveTo>
                    <a:pt x="154892" y="32367"/>
                  </a:moveTo>
                  <a:lnTo>
                    <a:pt x="154892" y="38451"/>
                  </a:lnTo>
                  <a:lnTo>
                    <a:pt x="148487" y="38451"/>
                  </a:lnTo>
                  <a:lnTo>
                    <a:pt x="148487" y="32367"/>
                  </a:lnTo>
                  <a:close/>
                  <a:moveTo>
                    <a:pt x="161619" y="32367"/>
                  </a:moveTo>
                  <a:lnTo>
                    <a:pt x="161619" y="38451"/>
                  </a:lnTo>
                  <a:lnTo>
                    <a:pt x="155231" y="38451"/>
                  </a:lnTo>
                  <a:lnTo>
                    <a:pt x="155231" y="32367"/>
                  </a:lnTo>
                  <a:close/>
                  <a:moveTo>
                    <a:pt x="168363" y="32367"/>
                  </a:moveTo>
                  <a:lnTo>
                    <a:pt x="168363" y="38451"/>
                  </a:lnTo>
                  <a:lnTo>
                    <a:pt x="161958" y="38451"/>
                  </a:lnTo>
                  <a:lnTo>
                    <a:pt x="161958" y="32367"/>
                  </a:lnTo>
                  <a:close/>
                  <a:moveTo>
                    <a:pt x="175090" y="32349"/>
                  </a:moveTo>
                  <a:lnTo>
                    <a:pt x="175090" y="38451"/>
                  </a:lnTo>
                  <a:lnTo>
                    <a:pt x="168702" y="38451"/>
                  </a:lnTo>
                  <a:lnTo>
                    <a:pt x="168702" y="32349"/>
                  </a:lnTo>
                  <a:close/>
                  <a:moveTo>
                    <a:pt x="181834" y="32349"/>
                  </a:moveTo>
                  <a:lnTo>
                    <a:pt x="181834" y="38451"/>
                  </a:lnTo>
                  <a:lnTo>
                    <a:pt x="175429" y="38451"/>
                  </a:lnTo>
                  <a:lnTo>
                    <a:pt x="175429" y="32349"/>
                  </a:lnTo>
                  <a:close/>
                  <a:moveTo>
                    <a:pt x="188561" y="32349"/>
                  </a:moveTo>
                  <a:lnTo>
                    <a:pt x="188561" y="38451"/>
                  </a:lnTo>
                  <a:lnTo>
                    <a:pt x="182173" y="38451"/>
                  </a:lnTo>
                  <a:lnTo>
                    <a:pt x="182173" y="32349"/>
                  </a:lnTo>
                  <a:close/>
                  <a:moveTo>
                    <a:pt x="195288" y="32349"/>
                  </a:moveTo>
                  <a:lnTo>
                    <a:pt x="195288" y="38451"/>
                  </a:lnTo>
                  <a:lnTo>
                    <a:pt x="188900" y="38451"/>
                  </a:lnTo>
                  <a:lnTo>
                    <a:pt x="188900" y="32349"/>
                  </a:lnTo>
                  <a:close/>
                  <a:moveTo>
                    <a:pt x="202032" y="32349"/>
                  </a:moveTo>
                  <a:lnTo>
                    <a:pt x="202032" y="38451"/>
                  </a:lnTo>
                  <a:lnTo>
                    <a:pt x="195627" y="38451"/>
                  </a:lnTo>
                  <a:lnTo>
                    <a:pt x="195627" y="32349"/>
                  </a:lnTo>
                  <a:close/>
                  <a:moveTo>
                    <a:pt x="208759" y="32367"/>
                  </a:moveTo>
                  <a:lnTo>
                    <a:pt x="208759" y="38451"/>
                  </a:lnTo>
                  <a:lnTo>
                    <a:pt x="202371" y="38451"/>
                  </a:lnTo>
                  <a:lnTo>
                    <a:pt x="202371" y="32367"/>
                  </a:lnTo>
                  <a:close/>
                  <a:moveTo>
                    <a:pt x="215504" y="32367"/>
                  </a:moveTo>
                  <a:lnTo>
                    <a:pt x="215504" y="38451"/>
                  </a:lnTo>
                  <a:lnTo>
                    <a:pt x="209098" y="38451"/>
                  </a:lnTo>
                  <a:lnTo>
                    <a:pt x="209098" y="32367"/>
                  </a:lnTo>
                  <a:close/>
                  <a:moveTo>
                    <a:pt x="222230" y="32367"/>
                  </a:moveTo>
                  <a:lnTo>
                    <a:pt x="222230" y="38451"/>
                  </a:lnTo>
                  <a:lnTo>
                    <a:pt x="215843" y="38451"/>
                  </a:lnTo>
                  <a:lnTo>
                    <a:pt x="215843" y="32367"/>
                  </a:lnTo>
                  <a:close/>
                  <a:moveTo>
                    <a:pt x="228975" y="32367"/>
                  </a:moveTo>
                  <a:lnTo>
                    <a:pt x="228975" y="38451"/>
                  </a:lnTo>
                  <a:lnTo>
                    <a:pt x="222569" y="38451"/>
                  </a:lnTo>
                  <a:lnTo>
                    <a:pt x="222569" y="32367"/>
                  </a:lnTo>
                  <a:close/>
                  <a:moveTo>
                    <a:pt x="235701" y="32367"/>
                  </a:moveTo>
                  <a:lnTo>
                    <a:pt x="235701" y="38451"/>
                  </a:lnTo>
                  <a:lnTo>
                    <a:pt x="229296" y="38451"/>
                  </a:lnTo>
                  <a:lnTo>
                    <a:pt x="229296" y="32367"/>
                  </a:lnTo>
                  <a:close/>
                  <a:moveTo>
                    <a:pt x="242428" y="32367"/>
                  </a:moveTo>
                  <a:lnTo>
                    <a:pt x="242428" y="38451"/>
                  </a:lnTo>
                  <a:lnTo>
                    <a:pt x="236040" y="38451"/>
                  </a:lnTo>
                  <a:lnTo>
                    <a:pt x="236040" y="32367"/>
                  </a:lnTo>
                  <a:close/>
                  <a:moveTo>
                    <a:pt x="249173" y="32367"/>
                  </a:moveTo>
                  <a:lnTo>
                    <a:pt x="249173" y="38451"/>
                  </a:lnTo>
                  <a:lnTo>
                    <a:pt x="242767" y="38451"/>
                  </a:lnTo>
                  <a:lnTo>
                    <a:pt x="242767" y="32367"/>
                  </a:lnTo>
                  <a:close/>
                  <a:moveTo>
                    <a:pt x="255899" y="32367"/>
                  </a:moveTo>
                  <a:lnTo>
                    <a:pt x="255899" y="38451"/>
                  </a:lnTo>
                  <a:lnTo>
                    <a:pt x="249512" y="38451"/>
                  </a:lnTo>
                  <a:lnTo>
                    <a:pt x="249512" y="32367"/>
                  </a:lnTo>
                  <a:close/>
                  <a:moveTo>
                    <a:pt x="262644" y="32367"/>
                  </a:moveTo>
                  <a:lnTo>
                    <a:pt x="262644" y="38451"/>
                  </a:lnTo>
                  <a:lnTo>
                    <a:pt x="256238" y="38451"/>
                  </a:lnTo>
                  <a:lnTo>
                    <a:pt x="256238" y="32367"/>
                  </a:lnTo>
                  <a:close/>
                  <a:moveTo>
                    <a:pt x="269370" y="32367"/>
                  </a:moveTo>
                  <a:lnTo>
                    <a:pt x="269370" y="38451"/>
                  </a:lnTo>
                  <a:lnTo>
                    <a:pt x="262983" y="38451"/>
                  </a:lnTo>
                  <a:lnTo>
                    <a:pt x="262983" y="32367"/>
                  </a:lnTo>
                  <a:close/>
                  <a:moveTo>
                    <a:pt x="276115" y="32367"/>
                  </a:moveTo>
                  <a:lnTo>
                    <a:pt x="276115" y="38451"/>
                  </a:lnTo>
                  <a:lnTo>
                    <a:pt x="269709" y="38451"/>
                  </a:lnTo>
                  <a:lnTo>
                    <a:pt x="269709" y="32367"/>
                  </a:lnTo>
                  <a:close/>
                  <a:moveTo>
                    <a:pt x="282842" y="32367"/>
                  </a:moveTo>
                  <a:lnTo>
                    <a:pt x="282842" y="38451"/>
                  </a:lnTo>
                  <a:lnTo>
                    <a:pt x="276436" y="38451"/>
                  </a:lnTo>
                  <a:lnTo>
                    <a:pt x="276436" y="32367"/>
                  </a:lnTo>
                  <a:close/>
                  <a:moveTo>
                    <a:pt x="6745" y="38772"/>
                  </a:moveTo>
                  <a:lnTo>
                    <a:pt x="6745" y="44856"/>
                  </a:lnTo>
                  <a:lnTo>
                    <a:pt x="339" y="44856"/>
                  </a:lnTo>
                  <a:lnTo>
                    <a:pt x="339" y="38772"/>
                  </a:lnTo>
                  <a:close/>
                  <a:moveTo>
                    <a:pt x="13471" y="38772"/>
                  </a:moveTo>
                  <a:lnTo>
                    <a:pt x="13471" y="44856"/>
                  </a:lnTo>
                  <a:lnTo>
                    <a:pt x="7066" y="44856"/>
                  </a:lnTo>
                  <a:lnTo>
                    <a:pt x="7066" y="38772"/>
                  </a:lnTo>
                  <a:close/>
                  <a:moveTo>
                    <a:pt x="20198" y="38772"/>
                  </a:moveTo>
                  <a:lnTo>
                    <a:pt x="20198" y="44856"/>
                  </a:lnTo>
                  <a:lnTo>
                    <a:pt x="13810" y="44856"/>
                  </a:lnTo>
                  <a:lnTo>
                    <a:pt x="13810" y="38772"/>
                  </a:lnTo>
                  <a:close/>
                  <a:moveTo>
                    <a:pt x="26942" y="38772"/>
                  </a:moveTo>
                  <a:lnTo>
                    <a:pt x="26942" y="44856"/>
                  </a:lnTo>
                  <a:lnTo>
                    <a:pt x="20537" y="44856"/>
                  </a:lnTo>
                  <a:lnTo>
                    <a:pt x="20537" y="38772"/>
                  </a:lnTo>
                  <a:close/>
                  <a:moveTo>
                    <a:pt x="33669" y="38772"/>
                  </a:moveTo>
                  <a:lnTo>
                    <a:pt x="33669" y="44856"/>
                  </a:lnTo>
                  <a:lnTo>
                    <a:pt x="27281" y="44856"/>
                  </a:lnTo>
                  <a:lnTo>
                    <a:pt x="27281" y="38772"/>
                  </a:lnTo>
                  <a:close/>
                  <a:moveTo>
                    <a:pt x="40414" y="38772"/>
                  </a:moveTo>
                  <a:lnTo>
                    <a:pt x="40414" y="44856"/>
                  </a:lnTo>
                  <a:lnTo>
                    <a:pt x="34008" y="44856"/>
                  </a:lnTo>
                  <a:lnTo>
                    <a:pt x="34008" y="38772"/>
                  </a:lnTo>
                  <a:close/>
                  <a:moveTo>
                    <a:pt x="47140" y="38772"/>
                  </a:moveTo>
                  <a:lnTo>
                    <a:pt x="47140" y="44856"/>
                  </a:lnTo>
                  <a:lnTo>
                    <a:pt x="40753" y="44856"/>
                  </a:lnTo>
                  <a:lnTo>
                    <a:pt x="40753" y="38772"/>
                  </a:lnTo>
                  <a:close/>
                  <a:moveTo>
                    <a:pt x="53885" y="38772"/>
                  </a:moveTo>
                  <a:lnTo>
                    <a:pt x="53885" y="44856"/>
                  </a:lnTo>
                  <a:lnTo>
                    <a:pt x="47479" y="44856"/>
                  </a:lnTo>
                  <a:lnTo>
                    <a:pt x="47479" y="38772"/>
                  </a:lnTo>
                  <a:close/>
                  <a:moveTo>
                    <a:pt x="60611" y="38772"/>
                  </a:moveTo>
                  <a:lnTo>
                    <a:pt x="60611" y="44856"/>
                  </a:lnTo>
                  <a:lnTo>
                    <a:pt x="54206" y="44856"/>
                  </a:lnTo>
                  <a:lnTo>
                    <a:pt x="54206" y="38772"/>
                  </a:lnTo>
                  <a:close/>
                  <a:moveTo>
                    <a:pt x="67338" y="38772"/>
                  </a:moveTo>
                  <a:lnTo>
                    <a:pt x="67338" y="44856"/>
                  </a:lnTo>
                  <a:lnTo>
                    <a:pt x="60950" y="44856"/>
                  </a:lnTo>
                  <a:lnTo>
                    <a:pt x="60950" y="38772"/>
                  </a:lnTo>
                  <a:close/>
                  <a:moveTo>
                    <a:pt x="74083" y="38772"/>
                  </a:moveTo>
                  <a:lnTo>
                    <a:pt x="74083" y="44856"/>
                  </a:lnTo>
                  <a:lnTo>
                    <a:pt x="67677" y="44856"/>
                  </a:lnTo>
                  <a:lnTo>
                    <a:pt x="67677" y="38772"/>
                  </a:lnTo>
                  <a:close/>
                  <a:moveTo>
                    <a:pt x="80809" y="38772"/>
                  </a:moveTo>
                  <a:lnTo>
                    <a:pt x="80809" y="44856"/>
                  </a:lnTo>
                  <a:lnTo>
                    <a:pt x="74422" y="44856"/>
                  </a:lnTo>
                  <a:lnTo>
                    <a:pt x="74422" y="38772"/>
                  </a:lnTo>
                  <a:close/>
                  <a:moveTo>
                    <a:pt x="87554" y="38772"/>
                  </a:moveTo>
                  <a:lnTo>
                    <a:pt x="87554" y="44856"/>
                  </a:lnTo>
                  <a:lnTo>
                    <a:pt x="81148" y="44856"/>
                  </a:lnTo>
                  <a:lnTo>
                    <a:pt x="81148" y="38772"/>
                  </a:lnTo>
                  <a:close/>
                  <a:moveTo>
                    <a:pt x="94281" y="38772"/>
                  </a:moveTo>
                  <a:lnTo>
                    <a:pt x="94281" y="44856"/>
                  </a:lnTo>
                  <a:lnTo>
                    <a:pt x="87893" y="44856"/>
                  </a:lnTo>
                  <a:lnTo>
                    <a:pt x="87893" y="38772"/>
                  </a:lnTo>
                  <a:close/>
                  <a:moveTo>
                    <a:pt x="101025" y="38772"/>
                  </a:moveTo>
                  <a:lnTo>
                    <a:pt x="101025" y="44856"/>
                  </a:lnTo>
                  <a:lnTo>
                    <a:pt x="94620" y="44856"/>
                  </a:lnTo>
                  <a:lnTo>
                    <a:pt x="94620" y="38772"/>
                  </a:lnTo>
                  <a:close/>
                  <a:moveTo>
                    <a:pt x="107752" y="38772"/>
                  </a:moveTo>
                  <a:lnTo>
                    <a:pt x="107752" y="44856"/>
                  </a:lnTo>
                  <a:lnTo>
                    <a:pt x="101346" y="44856"/>
                  </a:lnTo>
                  <a:lnTo>
                    <a:pt x="101346" y="38772"/>
                  </a:lnTo>
                  <a:close/>
                  <a:moveTo>
                    <a:pt x="114478" y="38772"/>
                  </a:moveTo>
                  <a:lnTo>
                    <a:pt x="114478" y="44856"/>
                  </a:lnTo>
                  <a:lnTo>
                    <a:pt x="108091" y="44856"/>
                  </a:lnTo>
                  <a:lnTo>
                    <a:pt x="108091" y="38772"/>
                  </a:lnTo>
                  <a:close/>
                  <a:moveTo>
                    <a:pt x="121223" y="38772"/>
                  </a:moveTo>
                  <a:lnTo>
                    <a:pt x="121223" y="44856"/>
                  </a:lnTo>
                  <a:lnTo>
                    <a:pt x="114817" y="44856"/>
                  </a:lnTo>
                  <a:lnTo>
                    <a:pt x="114817" y="38772"/>
                  </a:lnTo>
                  <a:close/>
                  <a:moveTo>
                    <a:pt x="127950" y="38772"/>
                  </a:moveTo>
                  <a:lnTo>
                    <a:pt x="127950" y="44856"/>
                  </a:lnTo>
                  <a:lnTo>
                    <a:pt x="121562" y="44856"/>
                  </a:lnTo>
                  <a:lnTo>
                    <a:pt x="121562" y="38772"/>
                  </a:lnTo>
                  <a:close/>
                  <a:moveTo>
                    <a:pt x="134694" y="38772"/>
                  </a:moveTo>
                  <a:lnTo>
                    <a:pt x="134694" y="44856"/>
                  </a:lnTo>
                  <a:lnTo>
                    <a:pt x="128289" y="44856"/>
                  </a:lnTo>
                  <a:lnTo>
                    <a:pt x="128289" y="38772"/>
                  </a:lnTo>
                  <a:close/>
                  <a:moveTo>
                    <a:pt x="141421" y="38772"/>
                  </a:moveTo>
                  <a:lnTo>
                    <a:pt x="141421" y="44856"/>
                  </a:lnTo>
                  <a:lnTo>
                    <a:pt x="135033" y="44856"/>
                  </a:lnTo>
                  <a:lnTo>
                    <a:pt x="135033" y="38772"/>
                  </a:lnTo>
                  <a:close/>
                  <a:moveTo>
                    <a:pt x="148148" y="38772"/>
                  </a:moveTo>
                  <a:lnTo>
                    <a:pt x="148148" y="44856"/>
                  </a:lnTo>
                  <a:lnTo>
                    <a:pt x="141760" y="44856"/>
                  </a:lnTo>
                  <a:lnTo>
                    <a:pt x="141760" y="38772"/>
                  </a:lnTo>
                  <a:close/>
                  <a:moveTo>
                    <a:pt x="154892" y="38772"/>
                  </a:moveTo>
                  <a:lnTo>
                    <a:pt x="154892" y="44856"/>
                  </a:lnTo>
                  <a:lnTo>
                    <a:pt x="148487" y="44856"/>
                  </a:lnTo>
                  <a:lnTo>
                    <a:pt x="148487" y="38772"/>
                  </a:lnTo>
                  <a:close/>
                  <a:moveTo>
                    <a:pt x="161619" y="38772"/>
                  </a:moveTo>
                  <a:lnTo>
                    <a:pt x="161619" y="44856"/>
                  </a:lnTo>
                  <a:lnTo>
                    <a:pt x="155231" y="44856"/>
                  </a:lnTo>
                  <a:lnTo>
                    <a:pt x="155231" y="38772"/>
                  </a:lnTo>
                  <a:close/>
                  <a:moveTo>
                    <a:pt x="168363" y="38772"/>
                  </a:moveTo>
                  <a:lnTo>
                    <a:pt x="168363" y="44856"/>
                  </a:lnTo>
                  <a:lnTo>
                    <a:pt x="161958" y="44856"/>
                  </a:lnTo>
                  <a:lnTo>
                    <a:pt x="161958" y="38772"/>
                  </a:lnTo>
                  <a:close/>
                  <a:moveTo>
                    <a:pt x="175090" y="38772"/>
                  </a:moveTo>
                  <a:lnTo>
                    <a:pt x="175090" y="44856"/>
                  </a:lnTo>
                  <a:lnTo>
                    <a:pt x="168702" y="44856"/>
                  </a:lnTo>
                  <a:lnTo>
                    <a:pt x="168702" y="38772"/>
                  </a:lnTo>
                  <a:close/>
                  <a:moveTo>
                    <a:pt x="181834" y="38772"/>
                  </a:moveTo>
                  <a:lnTo>
                    <a:pt x="181834" y="44856"/>
                  </a:lnTo>
                  <a:lnTo>
                    <a:pt x="175429" y="44856"/>
                  </a:lnTo>
                  <a:lnTo>
                    <a:pt x="175429" y="38772"/>
                  </a:lnTo>
                  <a:close/>
                  <a:moveTo>
                    <a:pt x="188561" y="38772"/>
                  </a:moveTo>
                  <a:lnTo>
                    <a:pt x="188561" y="44856"/>
                  </a:lnTo>
                  <a:lnTo>
                    <a:pt x="182173" y="44856"/>
                  </a:lnTo>
                  <a:lnTo>
                    <a:pt x="182173" y="38772"/>
                  </a:lnTo>
                  <a:close/>
                  <a:moveTo>
                    <a:pt x="195288" y="38772"/>
                  </a:moveTo>
                  <a:lnTo>
                    <a:pt x="195288" y="44856"/>
                  </a:lnTo>
                  <a:lnTo>
                    <a:pt x="188900" y="44856"/>
                  </a:lnTo>
                  <a:lnTo>
                    <a:pt x="188900" y="38772"/>
                  </a:lnTo>
                  <a:close/>
                  <a:moveTo>
                    <a:pt x="202032" y="38772"/>
                  </a:moveTo>
                  <a:lnTo>
                    <a:pt x="202032" y="44856"/>
                  </a:lnTo>
                  <a:lnTo>
                    <a:pt x="195627" y="44856"/>
                  </a:lnTo>
                  <a:lnTo>
                    <a:pt x="195627" y="38772"/>
                  </a:lnTo>
                  <a:close/>
                  <a:moveTo>
                    <a:pt x="208759" y="38772"/>
                  </a:moveTo>
                  <a:lnTo>
                    <a:pt x="208759" y="44856"/>
                  </a:lnTo>
                  <a:lnTo>
                    <a:pt x="202371" y="44856"/>
                  </a:lnTo>
                  <a:lnTo>
                    <a:pt x="202371" y="38772"/>
                  </a:lnTo>
                  <a:close/>
                  <a:moveTo>
                    <a:pt x="215504" y="38772"/>
                  </a:moveTo>
                  <a:lnTo>
                    <a:pt x="215504" y="44856"/>
                  </a:lnTo>
                  <a:lnTo>
                    <a:pt x="209098" y="44856"/>
                  </a:lnTo>
                  <a:lnTo>
                    <a:pt x="209098" y="38772"/>
                  </a:lnTo>
                  <a:close/>
                  <a:moveTo>
                    <a:pt x="222230" y="38772"/>
                  </a:moveTo>
                  <a:lnTo>
                    <a:pt x="222230" y="44856"/>
                  </a:lnTo>
                  <a:lnTo>
                    <a:pt x="215843" y="44856"/>
                  </a:lnTo>
                  <a:lnTo>
                    <a:pt x="215843" y="38772"/>
                  </a:lnTo>
                  <a:close/>
                  <a:moveTo>
                    <a:pt x="228975" y="38772"/>
                  </a:moveTo>
                  <a:lnTo>
                    <a:pt x="228975" y="44856"/>
                  </a:lnTo>
                  <a:lnTo>
                    <a:pt x="222569" y="44856"/>
                  </a:lnTo>
                  <a:lnTo>
                    <a:pt x="222569" y="38772"/>
                  </a:lnTo>
                  <a:close/>
                  <a:moveTo>
                    <a:pt x="235701" y="38772"/>
                  </a:moveTo>
                  <a:lnTo>
                    <a:pt x="235701" y="44856"/>
                  </a:lnTo>
                  <a:lnTo>
                    <a:pt x="229296" y="44856"/>
                  </a:lnTo>
                  <a:lnTo>
                    <a:pt x="229296" y="38772"/>
                  </a:lnTo>
                  <a:close/>
                  <a:moveTo>
                    <a:pt x="242428" y="38772"/>
                  </a:moveTo>
                  <a:lnTo>
                    <a:pt x="242428" y="44856"/>
                  </a:lnTo>
                  <a:lnTo>
                    <a:pt x="236040" y="44856"/>
                  </a:lnTo>
                  <a:lnTo>
                    <a:pt x="236040" y="38772"/>
                  </a:lnTo>
                  <a:close/>
                  <a:moveTo>
                    <a:pt x="249173" y="38772"/>
                  </a:moveTo>
                  <a:lnTo>
                    <a:pt x="249173" y="44856"/>
                  </a:lnTo>
                  <a:lnTo>
                    <a:pt x="242767" y="44856"/>
                  </a:lnTo>
                  <a:lnTo>
                    <a:pt x="242767" y="38772"/>
                  </a:lnTo>
                  <a:close/>
                  <a:moveTo>
                    <a:pt x="255899" y="38772"/>
                  </a:moveTo>
                  <a:lnTo>
                    <a:pt x="255899" y="44856"/>
                  </a:lnTo>
                  <a:lnTo>
                    <a:pt x="249512" y="44856"/>
                  </a:lnTo>
                  <a:lnTo>
                    <a:pt x="249512" y="38772"/>
                  </a:lnTo>
                  <a:close/>
                  <a:moveTo>
                    <a:pt x="262644" y="38772"/>
                  </a:moveTo>
                  <a:lnTo>
                    <a:pt x="262644" y="44856"/>
                  </a:lnTo>
                  <a:lnTo>
                    <a:pt x="256238" y="44856"/>
                  </a:lnTo>
                  <a:lnTo>
                    <a:pt x="256238" y="38772"/>
                  </a:lnTo>
                  <a:close/>
                  <a:moveTo>
                    <a:pt x="269370" y="38772"/>
                  </a:moveTo>
                  <a:lnTo>
                    <a:pt x="269370" y="44856"/>
                  </a:lnTo>
                  <a:lnTo>
                    <a:pt x="262983" y="44856"/>
                  </a:lnTo>
                  <a:lnTo>
                    <a:pt x="262983" y="38772"/>
                  </a:lnTo>
                  <a:close/>
                  <a:moveTo>
                    <a:pt x="276115" y="38772"/>
                  </a:moveTo>
                  <a:lnTo>
                    <a:pt x="276115" y="44856"/>
                  </a:lnTo>
                  <a:lnTo>
                    <a:pt x="269709" y="44856"/>
                  </a:lnTo>
                  <a:lnTo>
                    <a:pt x="269709" y="38772"/>
                  </a:lnTo>
                  <a:close/>
                  <a:moveTo>
                    <a:pt x="282842" y="38772"/>
                  </a:moveTo>
                  <a:lnTo>
                    <a:pt x="282842" y="44856"/>
                  </a:lnTo>
                  <a:lnTo>
                    <a:pt x="276436" y="44856"/>
                  </a:lnTo>
                  <a:lnTo>
                    <a:pt x="276436" y="38772"/>
                  </a:lnTo>
                  <a:close/>
                  <a:moveTo>
                    <a:pt x="6745" y="45178"/>
                  </a:moveTo>
                  <a:lnTo>
                    <a:pt x="6745" y="51262"/>
                  </a:lnTo>
                  <a:lnTo>
                    <a:pt x="339" y="51262"/>
                  </a:lnTo>
                  <a:lnTo>
                    <a:pt x="339" y="45178"/>
                  </a:lnTo>
                  <a:close/>
                  <a:moveTo>
                    <a:pt x="13471" y="45178"/>
                  </a:moveTo>
                  <a:lnTo>
                    <a:pt x="13471" y="51262"/>
                  </a:lnTo>
                  <a:lnTo>
                    <a:pt x="7066" y="51262"/>
                  </a:lnTo>
                  <a:lnTo>
                    <a:pt x="7066" y="45178"/>
                  </a:lnTo>
                  <a:close/>
                  <a:moveTo>
                    <a:pt x="20198" y="45178"/>
                  </a:moveTo>
                  <a:lnTo>
                    <a:pt x="20198" y="51262"/>
                  </a:lnTo>
                  <a:lnTo>
                    <a:pt x="13810" y="51262"/>
                  </a:lnTo>
                  <a:lnTo>
                    <a:pt x="13810" y="45178"/>
                  </a:lnTo>
                  <a:close/>
                  <a:moveTo>
                    <a:pt x="26942" y="45178"/>
                  </a:moveTo>
                  <a:lnTo>
                    <a:pt x="26942" y="51262"/>
                  </a:lnTo>
                  <a:lnTo>
                    <a:pt x="20537" y="51262"/>
                  </a:lnTo>
                  <a:lnTo>
                    <a:pt x="20537" y="45178"/>
                  </a:lnTo>
                  <a:close/>
                  <a:moveTo>
                    <a:pt x="33669" y="45178"/>
                  </a:moveTo>
                  <a:lnTo>
                    <a:pt x="33669" y="51262"/>
                  </a:lnTo>
                  <a:lnTo>
                    <a:pt x="27281" y="51262"/>
                  </a:lnTo>
                  <a:lnTo>
                    <a:pt x="27281" y="45178"/>
                  </a:lnTo>
                  <a:close/>
                  <a:moveTo>
                    <a:pt x="40414" y="45178"/>
                  </a:moveTo>
                  <a:lnTo>
                    <a:pt x="40414" y="51262"/>
                  </a:lnTo>
                  <a:lnTo>
                    <a:pt x="34008" y="51262"/>
                  </a:lnTo>
                  <a:lnTo>
                    <a:pt x="34008" y="45178"/>
                  </a:lnTo>
                  <a:close/>
                  <a:moveTo>
                    <a:pt x="47140" y="45178"/>
                  </a:moveTo>
                  <a:lnTo>
                    <a:pt x="47140" y="51262"/>
                  </a:lnTo>
                  <a:lnTo>
                    <a:pt x="40753" y="51262"/>
                  </a:lnTo>
                  <a:lnTo>
                    <a:pt x="40753" y="45178"/>
                  </a:lnTo>
                  <a:close/>
                  <a:moveTo>
                    <a:pt x="53885" y="45178"/>
                  </a:moveTo>
                  <a:lnTo>
                    <a:pt x="53885" y="51262"/>
                  </a:lnTo>
                  <a:lnTo>
                    <a:pt x="47479" y="51262"/>
                  </a:lnTo>
                  <a:lnTo>
                    <a:pt x="47479" y="45178"/>
                  </a:lnTo>
                  <a:close/>
                  <a:moveTo>
                    <a:pt x="60611" y="45178"/>
                  </a:moveTo>
                  <a:lnTo>
                    <a:pt x="60611" y="51262"/>
                  </a:lnTo>
                  <a:lnTo>
                    <a:pt x="54206" y="51262"/>
                  </a:lnTo>
                  <a:lnTo>
                    <a:pt x="54206" y="45178"/>
                  </a:lnTo>
                  <a:close/>
                  <a:moveTo>
                    <a:pt x="67338" y="45178"/>
                  </a:moveTo>
                  <a:lnTo>
                    <a:pt x="67338" y="51262"/>
                  </a:lnTo>
                  <a:lnTo>
                    <a:pt x="60950" y="51262"/>
                  </a:lnTo>
                  <a:lnTo>
                    <a:pt x="60950" y="45178"/>
                  </a:lnTo>
                  <a:close/>
                  <a:moveTo>
                    <a:pt x="74083" y="45178"/>
                  </a:moveTo>
                  <a:lnTo>
                    <a:pt x="74083" y="51262"/>
                  </a:lnTo>
                  <a:lnTo>
                    <a:pt x="67677" y="51262"/>
                  </a:lnTo>
                  <a:lnTo>
                    <a:pt x="67677" y="45178"/>
                  </a:lnTo>
                  <a:close/>
                  <a:moveTo>
                    <a:pt x="80809" y="45178"/>
                  </a:moveTo>
                  <a:lnTo>
                    <a:pt x="80809" y="51262"/>
                  </a:lnTo>
                  <a:lnTo>
                    <a:pt x="74422" y="51262"/>
                  </a:lnTo>
                  <a:lnTo>
                    <a:pt x="74422" y="45178"/>
                  </a:lnTo>
                  <a:close/>
                  <a:moveTo>
                    <a:pt x="87554" y="45178"/>
                  </a:moveTo>
                  <a:lnTo>
                    <a:pt x="87554" y="51262"/>
                  </a:lnTo>
                  <a:lnTo>
                    <a:pt x="81148" y="51262"/>
                  </a:lnTo>
                  <a:lnTo>
                    <a:pt x="81148" y="45178"/>
                  </a:lnTo>
                  <a:close/>
                  <a:moveTo>
                    <a:pt x="94281" y="45178"/>
                  </a:moveTo>
                  <a:lnTo>
                    <a:pt x="94281" y="51262"/>
                  </a:lnTo>
                  <a:lnTo>
                    <a:pt x="87893" y="51262"/>
                  </a:lnTo>
                  <a:lnTo>
                    <a:pt x="87893" y="45178"/>
                  </a:lnTo>
                  <a:close/>
                  <a:moveTo>
                    <a:pt x="101025" y="45178"/>
                  </a:moveTo>
                  <a:lnTo>
                    <a:pt x="101025" y="51262"/>
                  </a:lnTo>
                  <a:lnTo>
                    <a:pt x="94620" y="51262"/>
                  </a:lnTo>
                  <a:lnTo>
                    <a:pt x="94620" y="45178"/>
                  </a:lnTo>
                  <a:close/>
                  <a:moveTo>
                    <a:pt x="107752" y="45178"/>
                  </a:moveTo>
                  <a:lnTo>
                    <a:pt x="107752" y="51262"/>
                  </a:lnTo>
                  <a:lnTo>
                    <a:pt x="101346" y="51262"/>
                  </a:lnTo>
                  <a:lnTo>
                    <a:pt x="101346" y="45178"/>
                  </a:lnTo>
                  <a:close/>
                  <a:moveTo>
                    <a:pt x="114478" y="45178"/>
                  </a:moveTo>
                  <a:lnTo>
                    <a:pt x="114478" y="51262"/>
                  </a:lnTo>
                  <a:lnTo>
                    <a:pt x="108091" y="51262"/>
                  </a:lnTo>
                  <a:lnTo>
                    <a:pt x="108091" y="45178"/>
                  </a:lnTo>
                  <a:close/>
                  <a:moveTo>
                    <a:pt x="121223" y="45178"/>
                  </a:moveTo>
                  <a:lnTo>
                    <a:pt x="121223" y="51262"/>
                  </a:lnTo>
                  <a:lnTo>
                    <a:pt x="114817" y="51262"/>
                  </a:lnTo>
                  <a:lnTo>
                    <a:pt x="114817" y="45178"/>
                  </a:lnTo>
                  <a:close/>
                  <a:moveTo>
                    <a:pt x="127950" y="45178"/>
                  </a:moveTo>
                  <a:lnTo>
                    <a:pt x="127950" y="51262"/>
                  </a:lnTo>
                  <a:lnTo>
                    <a:pt x="121562" y="51262"/>
                  </a:lnTo>
                  <a:lnTo>
                    <a:pt x="121562" y="45178"/>
                  </a:lnTo>
                  <a:close/>
                  <a:moveTo>
                    <a:pt x="134694" y="45178"/>
                  </a:moveTo>
                  <a:lnTo>
                    <a:pt x="134694" y="51262"/>
                  </a:lnTo>
                  <a:lnTo>
                    <a:pt x="128289" y="51262"/>
                  </a:lnTo>
                  <a:lnTo>
                    <a:pt x="128289" y="45178"/>
                  </a:lnTo>
                  <a:close/>
                  <a:moveTo>
                    <a:pt x="141421" y="45178"/>
                  </a:moveTo>
                  <a:lnTo>
                    <a:pt x="141421" y="51262"/>
                  </a:lnTo>
                  <a:lnTo>
                    <a:pt x="135033" y="51262"/>
                  </a:lnTo>
                  <a:lnTo>
                    <a:pt x="135033" y="45178"/>
                  </a:lnTo>
                  <a:close/>
                  <a:moveTo>
                    <a:pt x="148148" y="45178"/>
                  </a:moveTo>
                  <a:lnTo>
                    <a:pt x="148148" y="51262"/>
                  </a:lnTo>
                  <a:lnTo>
                    <a:pt x="141760" y="51262"/>
                  </a:lnTo>
                  <a:lnTo>
                    <a:pt x="141760" y="45178"/>
                  </a:lnTo>
                  <a:close/>
                  <a:moveTo>
                    <a:pt x="154892" y="45178"/>
                  </a:moveTo>
                  <a:lnTo>
                    <a:pt x="154892" y="51262"/>
                  </a:lnTo>
                  <a:lnTo>
                    <a:pt x="148487" y="51262"/>
                  </a:lnTo>
                  <a:lnTo>
                    <a:pt x="148487" y="45178"/>
                  </a:lnTo>
                  <a:close/>
                  <a:moveTo>
                    <a:pt x="161619" y="45178"/>
                  </a:moveTo>
                  <a:lnTo>
                    <a:pt x="161619" y="51262"/>
                  </a:lnTo>
                  <a:lnTo>
                    <a:pt x="155231" y="51262"/>
                  </a:lnTo>
                  <a:lnTo>
                    <a:pt x="155231" y="45178"/>
                  </a:lnTo>
                  <a:close/>
                  <a:moveTo>
                    <a:pt x="168363" y="45178"/>
                  </a:moveTo>
                  <a:lnTo>
                    <a:pt x="168363" y="51262"/>
                  </a:lnTo>
                  <a:lnTo>
                    <a:pt x="161958" y="51262"/>
                  </a:lnTo>
                  <a:lnTo>
                    <a:pt x="161958" y="45178"/>
                  </a:lnTo>
                  <a:close/>
                  <a:moveTo>
                    <a:pt x="175090" y="45178"/>
                  </a:moveTo>
                  <a:lnTo>
                    <a:pt x="175090" y="51262"/>
                  </a:lnTo>
                  <a:lnTo>
                    <a:pt x="168702" y="51262"/>
                  </a:lnTo>
                  <a:lnTo>
                    <a:pt x="168702" y="45178"/>
                  </a:lnTo>
                  <a:close/>
                  <a:moveTo>
                    <a:pt x="181834" y="45178"/>
                  </a:moveTo>
                  <a:lnTo>
                    <a:pt x="181834" y="51262"/>
                  </a:lnTo>
                  <a:lnTo>
                    <a:pt x="175429" y="51262"/>
                  </a:lnTo>
                  <a:lnTo>
                    <a:pt x="175429" y="45178"/>
                  </a:lnTo>
                  <a:close/>
                  <a:moveTo>
                    <a:pt x="188561" y="45178"/>
                  </a:moveTo>
                  <a:lnTo>
                    <a:pt x="188561" y="51262"/>
                  </a:lnTo>
                  <a:lnTo>
                    <a:pt x="182173" y="51262"/>
                  </a:lnTo>
                  <a:lnTo>
                    <a:pt x="182173" y="45178"/>
                  </a:lnTo>
                  <a:close/>
                  <a:moveTo>
                    <a:pt x="195288" y="45178"/>
                  </a:moveTo>
                  <a:lnTo>
                    <a:pt x="195288" y="51262"/>
                  </a:lnTo>
                  <a:lnTo>
                    <a:pt x="188900" y="51262"/>
                  </a:lnTo>
                  <a:lnTo>
                    <a:pt x="188900" y="45178"/>
                  </a:lnTo>
                  <a:close/>
                  <a:moveTo>
                    <a:pt x="202032" y="45178"/>
                  </a:moveTo>
                  <a:lnTo>
                    <a:pt x="202032" y="51262"/>
                  </a:lnTo>
                  <a:lnTo>
                    <a:pt x="195627" y="51262"/>
                  </a:lnTo>
                  <a:lnTo>
                    <a:pt x="195627" y="45178"/>
                  </a:lnTo>
                  <a:close/>
                  <a:moveTo>
                    <a:pt x="208759" y="45178"/>
                  </a:moveTo>
                  <a:lnTo>
                    <a:pt x="208759" y="51262"/>
                  </a:lnTo>
                  <a:lnTo>
                    <a:pt x="202371" y="51262"/>
                  </a:lnTo>
                  <a:lnTo>
                    <a:pt x="202371" y="45178"/>
                  </a:lnTo>
                  <a:close/>
                  <a:moveTo>
                    <a:pt x="215504" y="45178"/>
                  </a:moveTo>
                  <a:lnTo>
                    <a:pt x="215504" y="51262"/>
                  </a:lnTo>
                  <a:lnTo>
                    <a:pt x="209098" y="51262"/>
                  </a:lnTo>
                  <a:lnTo>
                    <a:pt x="209098" y="45178"/>
                  </a:lnTo>
                  <a:close/>
                  <a:moveTo>
                    <a:pt x="222230" y="45178"/>
                  </a:moveTo>
                  <a:lnTo>
                    <a:pt x="222230" y="51262"/>
                  </a:lnTo>
                  <a:lnTo>
                    <a:pt x="215843" y="51262"/>
                  </a:lnTo>
                  <a:lnTo>
                    <a:pt x="215843" y="45178"/>
                  </a:lnTo>
                  <a:close/>
                  <a:moveTo>
                    <a:pt x="228975" y="45178"/>
                  </a:moveTo>
                  <a:lnTo>
                    <a:pt x="228975" y="51262"/>
                  </a:lnTo>
                  <a:lnTo>
                    <a:pt x="222569" y="51262"/>
                  </a:lnTo>
                  <a:lnTo>
                    <a:pt x="222569" y="45178"/>
                  </a:lnTo>
                  <a:close/>
                  <a:moveTo>
                    <a:pt x="235701" y="45178"/>
                  </a:moveTo>
                  <a:lnTo>
                    <a:pt x="235701" y="51262"/>
                  </a:lnTo>
                  <a:lnTo>
                    <a:pt x="229296" y="51262"/>
                  </a:lnTo>
                  <a:lnTo>
                    <a:pt x="229296" y="45178"/>
                  </a:lnTo>
                  <a:close/>
                  <a:moveTo>
                    <a:pt x="242428" y="45178"/>
                  </a:moveTo>
                  <a:lnTo>
                    <a:pt x="242428" y="51262"/>
                  </a:lnTo>
                  <a:lnTo>
                    <a:pt x="236040" y="51262"/>
                  </a:lnTo>
                  <a:lnTo>
                    <a:pt x="236040" y="45178"/>
                  </a:lnTo>
                  <a:close/>
                  <a:moveTo>
                    <a:pt x="249173" y="45178"/>
                  </a:moveTo>
                  <a:lnTo>
                    <a:pt x="249173" y="51262"/>
                  </a:lnTo>
                  <a:lnTo>
                    <a:pt x="242767" y="51262"/>
                  </a:lnTo>
                  <a:lnTo>
                    <a:pt x="242767" y="45178"/>
                  </a:lnTo>
                  <a:close/>
                  <a:moveTo>
                    <a:pt x="255899" y="45178"/>
                  </a:moveTo>
                  <a:lnTo>
                    <a:pt x="255899" y="51262"/>
                  </a:lnTo>
                  <a:lnTo>
                    <a:pt x="249512" y="51262"/>
                  </a:lnTo>
                  <a:lnTo>
                    <a:pt x="249512" y="45178"/>
                  </a:lnTo>
                  <a:close/>
                  <a:moveTo>
                    <a:pt x="262644" y="45178"/>
                  </a:moveTo>
                  <a:lnTo>
                    <a:pt x="262644" y="51262"/>
                  </a:lnTo>
                  <a:lnTo>
                    <a:pt x="256238" y="51262"/>
                  </a:lnTo>
                  <a:lnTo>
                    <a:pt x="256238" y="45178"/>
                  </a:lnTo>
                  <a:close/>
                  <a:moveTo>
                    <a:pt x="269370" y="45178"/>
                  </a:moveTo>
                  <a:lnTo>
                    <a:pt x="269370" y="51262"/>
                  </a:lnTo>
                  <a:lnTo>
                    <a:pt x="262983" y="51262"/>
                  </a:lnTo>
                  <a:lnTo>
                    <a:pt x="262983" y="45178"/>
                  </a:lnTo>
                  <a:close/>
                  <a:moveTo>
                    <a:pt x="276115" y="45178"/>
                  </a:moveTo>
                  <a:lnTo>
                    <a:pt x="276115" y="51262"/>
                  </a:lnTo>
                  <a:lnTo>
                    <a:pt x="269709" y="51262"/>
                  </a:lnTo>
                  <a:lnTo>
                    <a:pt x="269709" y="45178"/>
                  </a:lnTo>
                  <a:close/>
                  <a:moveTo>
                    <a:pt x="282842" y="45178"/>
                  </a:moveTo>
                  <a:lnTo>
                    <a:pt x="282842" y="51262"/>
                  </a:lnTo>
                  <a:lnTo>
                    <a:pt x="276436" y="51262"/>
                  </a:lnTo>
                  <a:lnTo>
                    <a:pt x="276436" y="45178"/>
                  </a:lnTo>
                  <a:close/>
                  <a:moveTo>
                    <a:pt x="6745" y="51583"/>
                  </a:moveTo>
                  <a:lnTo>
                    <a:pt x="6745" y="57667"/>
                  </a:lnTo>
                  <a:lnTo>
                    <a:pt x="339" y="57667"/>
                  </a:lnTo>
                  <a:lnTo>
                    <a:pt x="339" y="51583"/>
                  </a:lnTo>
                  <a:close/>
                  <a:moveTo>
                    <a:pt x="13471" y="51583"/>
                  </a:moveTo>
                  <a:lnTo>
                    <a:pt x="13471" y="57667"/>
                  </a:lnTo>
                  <a:lnTo>
                    <a:pt x="7066" y="57667"/>
                  </a:lnTo>
                  <a:lnTo>
                    <a:pt x="7066" y="51583"/>
                  </a:lnTo>
                  <a:close/>
                  <a:moveTo>
                    <a:pt x="20198" y="51583"/>
                  </a:moveTo>
                  <a:lnTo>
                    <a:pt x="20198" y="57667"/>
                  </a:lnTo>
                  <a:lnTo>
                    <a:pt x="13810" y="57667"/>
                  </a:lnTo>
                  <a:lnTo>
                    <a:pt x="13810" y="51583"/>
                  </a:lnTo>
                  <a:close/>
                  <a:moveTo>
                    <a:pt x="26942" y="51583"/>
                  </a:moveTo>
                  <a:lnTo>
                    <a:pt x="26942" y="57667"/>
                  </a:lnTo>
                  <a:lnTo>
                    <a:pt x="20537" y="57667"/>
                  </a:lnTo>
                  <a:lnTo>
                    <a:pt x="20537" y="51583"/>
                  </a:lnTo>
                  <a:close/>
                  <a:moveTo>
                    <a:pt x="33669" y="51583"/>
                  </a:moveTo>
                  <a:lnTo>
                    <a:pt x="33669" y="57667"/>
                  </a:lnTo>
                  <a:lnTo>
                    <a:pt x="27281" y="57667"/>
                  </a:lnTo>
                  <a:lnTo>
                    <a:pt x="27281" y="51583"/>
                  </a:lnTo>
                  <a:close/>
                  <a:moveTo>
                    <a:pt x="40414" y="51583"/>
                  </a:moveTo>
                  <a:lnTo>
                    <a:pt x="40414" y="57667"/>
                  </a:lnTo>
                  <a:lnTo>
                    <a:pt x="34008" y="57667"/>
                  </a:lnTo>
                  <a:lnTo>
                    <a:pt x="34008" y="51583"/>
                  </a:lnTo>
                  <a:close/>
                  <a:moveTo>
                    <a:pt x="47140" y="51583"/>
                  </a:moveTo>
                  <a:lnTo>
                    <a:pt x="47140" y="57667"/>
                  </a:lnTo>
                  <a:lnTo>
                    <a:pt x="40753" y="57667"/>
                  </a:lnTo>
                  <a:lnTo>
                    <a:pt x="40753" y="51583"/>
                  </a:lnTo>
                  <a:close/>
                  <a:moveTo>
                    <a:pt x="53885" y="51583"/>
                  </a:moveTo>
                  <a:lnTo>
                    <a:pt x="53885" y="57667"/>
                  </a:lnTo>
                  <a:lnTo>
                    <a:pt x="47479" y="57667"/>
                  </a:lnTo>
                  <a:lnTo>
                    <a:pt x="47479" y="51583"/>
                  </a:lnTo>
                  <a:close/>
                  <a:moveTo>
                    <a:pt x="60611" y="51583"/>
                  </a:moveTo>
                  <a:lnTo>
                    <a:pt x="60611" y="57667"/>
                  </a:lnTo>
                  <a:lnTo>
                    <a:pt x="54206" y="57667"/>
                  </a:lnTo>
                  <a:lnTo>
                    <a:pt x="54206" y="51583"/>
                  </a:lnTo>
                  <a:close/>
                  <a:moveTo>
                    <a:pt x="67338" y="51583"/>
                  </a:moveTo>
                  <a:lnTo>
                    <a:pt x="67338" y="57667"/>
                  </a:lnTo>
                  <a:lnTo>
                    <a:pt x="60950" y="57667"/>
                  </a:lnTo>
                  <a:lnTo>
                    <a:pt x="60950" y="51583"/>
                  </a:lnTo>
                  <a:close/>
                  <a:moveTo>
                    <a:pt x="74083" y="51583"/>
                  </a:moveTo>
                  <a:lnTo>
                    <a:pt x="74083" y="57667"/>
                  </a:lnTo>
                  <a:lnTo>
                    <a:pt x="67677" y="57667"/>
                  </a:lnTo>
                  <a:lnTo>
                    <a:pt x="67677" y="51583"/>
                  </a:lnTo>
                  <a:close/>
                  <a:moveTo>
                    <a:pt x="80809" y="51583"/>
                  </a:moveTo>
                  <a:lnTo>
                    <a:pt x="80809" y="57667"/>
                  </a:lnTo>
                  <a:lnTo>
                    <a:pt x="74422" y="57667"/>
                  </a:lnTo>
                  <a:lnTo>
                    <a:pt x="74422" y="51583"/>
                  </a:lnTo>
                  <a:close/>
                  <a:moveTo>
                    <a:pt x="87554" y="51583"/>
                  </a:moveTo>
                  <a:lnTo>
                    <a:pt x="87554" y="57667"/>
                  </a:lnTo>
                  <a:lnTo>
                    <a:pt x="81148" y="57667"/>
                  </a:lnTo>
                  <a:lnTo>
                    <a:pt x="81148" y="51583"/>
                  </a:lnTo>
                  <a:close/>
                  <a:moveTo>
                    <a:pt x="94281" y="51583"/>
                  </a:moveTo>
                  <a:lnTo>
                    <a:pt x="94281" y="57667"/>
                  </a:lnTo>
                  <a:lnTo>
                    <a:pt x="87893" y="57667"/>
                  </a:lnTo>
                  <a:lnTo>
                    <a:pt x="87893" y="51583"/>
                  </a:lnTo>
                  <a:close/>
                  <a:moveTo>
                    <a:pt x="101025" y="51583"/>
                  </a:moveTo>
                  <a:lnTo>
                    <a:pt x="101025" y="57667"/>
                  </a:lnTo>
                  <a:lnTo>
                    <a:pt x="94620" y="57667"/>
                  </a:lnTo>
                  <a:lnTo>
                    <a:pt x="94620" y="51583"/>
                  </a:lnTo>
                  <a:close/>
                  <a:moveTo>
                    <a:pt x="107752" y="51583"/>
                  </a:moveTo>
                  <a:lnTo>
                    <a:pt x="107752" y="57667"/>
                  </a:lnTo>
                  <a:lnTo>
                    <a:pt x="101346" y="57667"/>
                  </a:lnTo>
                  <a:lnTo>
                    <a:pt x="101346" y="51583"/>
                  </a:lnTo>
                  <a:close/>
                  <a:moveTo>
                    <a:pt x="114478" y="51583"/>
                  </a:moveTo>
                  <a:lnTo>
                    <a:pt x="114478" y="57667"/>
                  </a:lnTo>
                  <a:lnTo>
                    <a:pt x="108091" y="57667"/>
                  </a:lnTo>
                  <a:lnTo>
                    <a:pt x="108091" y="51583"/>
                  </a:lnTo>
                  <a:close/>
                  <a:moveTo>
                    <a:pt x="121223" y="51583"/>
                  </a:moveTo>
                  <a:lnTo>
                    <a:pt x="121223" y="57667"/>
                  </a:lnTo>
                  <a:lnTo>
                    <a:pt x="114817" y="57667"/>
                  </a:lnTo>
                  <a:lnTo>
                    <a:pt x="114817" y="51583"/>
                  </a:lnTo>
                  <a:close/>
                  <a:moveTo>
                    <a:pt x="127950" y="51583"/>
                  </a:moveTo>
                  <a:lnTo>
                    <a:pt x="127950" y="57667"/>
                  </a:lnTo>
                  <a:lnTo>
                    <a:pt x="121562" y="57667"/>
                  </a:lnTo>
                  <a:lnTo>
                    <a:pt x="121562" y="51583"/>
                  </a:lnTo>
                  <a:close/>
                  <a:moveTo>
                    <a:pt x="134694" y="51583"/>
                  </a:moveTo>
                  <a:lnTo>
                    <a:pt x="134694" y="57667"/>
                  </a:lnTo>
                  <a:lnTo>
                    <a:pt x="128289" y="57667"/>
                  </a:lnTo>
                  <a:lnTo>
                    <a:pt x="128289" y="51583"/>
                  </a:lnTo>
                  <a:close/>
                  <a:moveTo>
                    <a:pt x="141421" y="51583"/>
                  </a:moveTo>
                  <a:lnTo>
                    <a:pt x="141421" y="57667"/>
                  </a:lnTo>
                  <a:lnTo>
                    <a:pt x="135033" y="57667"/>
                  </a:lnTo>
                  <a:lnTo>
                    <a:pt x="135033" y="51583"/>
                  </a:lnTo>
                  <a:close/>
                  <a:moveTo>
                    <a:pt x="148148" y="51583"/>
                  </a:moveTo>
                  <a:lnTo>
                    <a:pt x="148148" y="57667"/>
                  </a:lnTo>
                  <a:lnTo>
                    <a:pt x="141760" y="57667"/>
                  </a:lnTo>
                  <a:lnTo>
                    <a:pt x="141760" y="51583"/>
                  </a:lnTo>
                  <a:close/>
                  <a:moveTo>
                    <a:pt x="154892" y="51583"/>
                  </a:moveTo>
                  <a:lnTo>
                    <a:pt x="154892" y="57667"/>
                  </a:lnTo>
                  <a:lnTo>
                    <a:pt x="148487" y="57667"/>
                  </a:lnTo>
                  <a:lnTo>
                    <a:pt x="148487" y="51583"/>
                  </a:lnTo>
                  <a:close/>
                  <a:moveTo>
                    <a:pt x="161619" y="51583"/>
                  </a:moveTo>
                  <a:lnTo>
                    <a:pt x="161619" y="57667"/>
                  </a:lnTo>
                  <a:lnTo>
                    <a:pt x="155231" y="57667"/>
                  </a:lnTo>
                  <a:lnTo>
                    <a:pt x="155231" y="51583"/>
                  </a:lnTo>
                  <a:close/>
                  <a:moveTo>
                    <a:pt x="168363" y="51583"/>
                  </a:moveTo>
                  <a:lnTo>
                    <a:pt x="168363" y="57667"/>
                  </a:lnTo>
                  <a:lnTo>
                    <a:pt x="161958" y="57667"/>
                  </a:lnTo>
                  <a:lnTo>
                    <a:pt x="161958" y="51583"/>
                  </a:lnTo>
                  <a:close/>
                  <a:moveTo>
                    <a:pt x="175090" y="51583"/>
                  </a:moveTo>
                  <a:lnTo>
                    <a:pt x="175090" y="57667"/>
                  </a:lnTo>
                  <a:lnTo>
                    <a:pt x="168702" y="57667"/>
                  </a:lnTo>
                  <a:lnTo>
                    <a:pt x="168702" y="51583"/>
                  </a:lnTo>
                  <a:close/>
                  <a:moveTo>
                    <a:pt x="181834" y="51583"/>
                  </a:moveTo>
                  <a:lnTo>
                    <a:pt x="181834" y="57667"/>
                  </a:lnTo>
                  <a:lnTo>
                    <a:pt x="175429" y="57667"/>
                  </a:lnTo>
                  <a:lnTo>
                    <a:pt x="175429" y="51583"/>
                  </a:lnTo>
                  <a:close/>
                  <a:moveTo>
                    <a:pt x="188561" y="51583"/>
                  </a:moveTo>
                  <a:lnTo>
                    <a:pt x="188561" y="57667"/>
                  </a:lnTo>
                  <a:lnTo>
                    <a:pt x="182173" y="57667"/>
                  </a:lnTo>
                  <a:lnTo>
                    <a:pt x="182173" y="51583"/>
                  </a:lnTo>
                  <a:close/>
                  <a:moveTo>
                    <a:pt x="195288" y="51583"/>
                  </a:moveTo>
                  <a:lnTo>
                    <a:pt x="195288" y="57667"/>
                  </a:lnTo>
                  <a:lnTo>
                    <a:pt x="188900" y="57667"/>
                  </a:lnTo>
                  <a:lnTo>
                    <a:pt x="188900" y="51583"/>
                  </a:lnTo>
                  <a:close/>
                  <a:moveTo>
                    <a:pt x="202032" y="51583"/>
                  </a:moveTo>
                  <a:lnTo>
                    <a:pt x="202032" y="57667"/>
                  </a:lnTo>
                  <a:lnTo>
                    <a:pt x="195627" y="57667"/>
                  </a:lnTo>
                  <a:lnTo>
                    <a:pt x="195627" y="51583"/>
                  </a:lnTo>
                  <a:close/>
                  <a:moveTo>
                    <a:pt x="208759" y="51583"/>
                  </a:moveTo>
                  <a:lnTo>
                    <a:pt x="208759" y="57667"/>
                  </a:lnTo>
                  <a:lnTo>
                    <a:pt x="202371" y="57667"/>
                  </a:lnTo>
                  <a:lnTo>
                    <a:pt x="202371" y="51583"/>
                  </a:lnTo>
                  <a:close/>
                  <a:moveTo>
                    <a:pt x="215504" y="51583"/>
                  </a:moveTo>
                  <a:lnTo>
                    <a:pt x="215504" y="57667"/>
                  </a:lnTo>
                  <a:lnTo>
                    <a:pt x="209098" y="57667"/>
                  </a:lnTo>
                  <a:lnTo>
                    <a:pt x="209098" y="51583"/>
                  </a:lnTo>
                  <a:close/>
                  <a:moveTo>
                    <a:pt x="222230" y="51583"/>
                  </a:moveTo>
                  <a:lnTo>
                    <a:pt x="222230" y="57667"/>
                  </a:lnTo>
                  <a:lnTo>
                    <a:pt x="215843" y="57667"/>
                  </a:lnTo>
                  <a:lnTo>
                    <a:pt x="215843" y="51583"/>
                  </a:lnTo>
                  <a:close/>
                  <a:moveTo>
                    <a:pt x="228975" y="51583"/>
                  </a:moveTo>
                  <a:lnTo>
                    <a:pt x="228975" y="57667"/>
                  </a:lnTo>
                  <a:lnTo>
                    <a:pt x="222569" y="57667"/>
                  </a:lnTo>
                  <a:lnTo>
                    <a:pt x="222569" y="51583"/>
                  </a:lnTo>
                  <a:close/>
                  <a:moveTo>
                    <a:pt x="235701" y="51583"/>
                  </a:moveTo>
                  <a:lnTo>
                    <a:pt x="235701" y="57667"/>
                  </a:lnTo>
                  <a:lnTo>
                    <a:pt x="229296" y="57667"/>
                  </a:lnTo>
                  <a:lnTo>
                    <a:pt x="229296" y="51583"/>
                  </a:lnTo>
                  <a:close/>
                  <a:moveTo>
                    <a:pt x="242428" y="51583"/>
                  </a:moveTo>
                  <a:lnTo>
                    <a:pt x="242428" y="57667"/>
                  </a:lnTo>
                  <a:lnTo>
                    <a:pt x="236040" y="57667"/>
                  </a:lnTo>
                  <a:lnTo>
                    <a:pt x="236040" y="51583"/>
                  </a:lnTo>
                  <a:close/>
                  <a:moveTo>
                    <a:pt x="249173" y="51583"/>
                  </a:moveTo>
                  <a:lnTo>
                    <a:pt x="249173" y="57667"/>
                  </a:lnTo>
                  <a:lnTo>
                    <a:pt x="242767" y="57667"/>
                  </a:lnTo>
                  <a:lnTo>
                    <a:pt x="242767" y="51583"/>
                  </a:lnTo>
                  <a:close/>
                  <a:moveTo>
                    <a:pt x="255899" y="51583"/>
                  </a:moveTo>
                  <a:lnTo>
                    <a:pt x="255899" y="57667"/>
                  </a:lnTo>
                  <a:lnTo>
                    <a:pt x="249512" y="57667"/>
                  </a:lnTo>
                  <a:lnTo>
                    <a:pt x="249512" y="51583"/>
                  </a:lnTo>
                  <a:close/>
                  <a:moveTo>
                    <a:pt x="262644" y="51583"/>
                  </a:moveTo>
                  <a:lnTo>
                    <a:pt x="262644" y="57667"/>
                  </a:lnTo>
                  <a:lnTo>
                    <a:pt x="256238" y="57667"/>
                  </a:lnTo>
                  <a:lnTo>
                    <a:pt x="256238" y="51583"/>
                  </a:lnTo>
                  <a:close/>
                  <a:moveTo>
                    <a:pt x="269370" y="51583"/>
                  </a:moveTo>
                  <a:lnTo>
                    <a:pt x="269370" y="57667"/>
                  </a:lnTo>
                  <a:lnTo>
                    <a:pt x="262983" y="57667"/>
                  </a:lnTo>
                  <a:lnTo>
                    <a:pt x="262983" y="51583"/>
                  </a:lnTo>
                  <a:close/>
                  <a:moveTo>
                    <a:pt x="276115" y="51583"/>
                  </a:moveTo>
                  <a:lnTo>
                    <a:pt x="276115" y="57667"/>
                  </a:lnTo>
                  <a:lnTo>
                    <a:pt x="269709" y="57667"/>
                  </a:lnTo>
                  <a:lnTo>
                    <a:pt x="269709" y="51583"/>
                  </a:lnTo>
                  <a:close/>
                  <a:moveTo>
                    <a:pt x="282842" y="51583"/>
                  </a:moveTo>
                  <a:lnTo>
                    <a:pt x="282842" y="57667"/>
                  </a:lnTo>
                  <a:lnTo>
                    <a:pt x="276436" y="57667"/>
                  </a:lnTo>
                  <a:lnTo>
                    <a:pt x="276436" y="51583"/>
                  </a:lnTo>
                  <a:close/>
                  <a:moveTo>
                    <a:pt x="6745" y="57989"/>
                  </a:moveTo>
                  <a:lnTo>
                    <a:pt x="6745" y="64073"/>
                  </a:lnTo>
                  <a:lnTo>
                    <a:pt x="339" y="64073"/>
                  </a:lnTo>
                  <a:lnTo>
                    <a:pt x="339" y="57989"/>
                  </a:lnTo>
                  <a:close/>
                  <a:moveTo>
                    <a:pt x="13471" y="57989"/>
                  </a:moveTo>
                  <a:lnTo>
                    <a:pt x="13471" y="64073"/>
                  </a:lnTo>
                  <a:lnTo>
                    <a:pt x="7066" y="64073"/>
                  </a:lnTo>
                  <a:lnTo>
                    <a:pt x="7066" y="57989"/>
                  </a:lnTo>
                  <a:close/>
                  <a:moveTo>
                    <a:pt x="20198" y="57989"/>
                  </a:moveTo>
                  <a:lnTo>
                    <a:pt x="20198" y="64073"/>
                  </a:lnTo>
                  <a:lnTo>
                    <a:pt x="13810" y="64073"/>
                  </a:lnTo>
                  <a:lnTo>
                    <a:pt x="13810" y="57989"/>
                  </a:lnTo>
                  <a:close/>
                  <a:moveTo>
                    <a:pt x="26942" y="57989"/>
                  </a:moveTo>
                  <a:lnTo>
                    <a:pt x="26942" y="64073"/>
                  </a:lnTo>
                  <a:lnTo>
                    <a:pt x="20537" y="64073"/>
                  </a:lnTo>
                  <a:lnTo>
                    <a:pt x="20537" y="57989"/>
                  </a:lnTo>
                  <a:close/>
                  <a:moveTo>
                    <a:pt x="33669" y="57989"/>
                  </a:moveTo>
                  <a:lnTo>
                    <a:pt x="33669" y="64073"/>
                  </a:lnTo>
                  <a:lnTo>
                    <a:pt x="27281" y="64073"/>
                  </a:lnTo>
                  <a:lnTo>
                    <a:pt x="27281" y="57989"/>
                  </a:lnTo>
                  <a:close/>
                  <a:moveTo>
                    <a:pt x="40414" y="57989"/>
                  </a:moveTo>
                  <a:lnTo>
                    <a:pt x="40414" y="64073"/>
                  </a:lnTo>
                  <a:lnTo>
                    <a:pt x="34008" y="64073"/>
                  </a:lnTo>
                  <a:lnTo>
                    <a:pt x="34008" y="57989"/>
                  </a:lnTo>
                  <a:close/>
                  <a:moveTo>
                    <a:pt x="47140" y="57989"/>
                  </a:moveTo>
                  <a:lnTo>
                    <a:pt x="47140" y="64073"/>
                  </a:lnTo>
                  <a:lnTo>
                    <a:pt x="40753" y="64073"/>
                  </a:lnTo>
                  <a:lnTo>
                    <a:pt x="40753" y="57989"/>
                  </a:lnTo>
                  <a:close/>
                  <a:moveTo>
                    <a:pt x="53885" y="57989"/>
                  </a:moveTo>
                  <a:lnTo>
                    <a:pt x="53885" y="64073"/>
                  </a:lnTo>
                  <a:lnTo>
                    <a:pt x="47479" y="64073"/>
                  </a:lnTo>
                  <a:lnTo>
                    <a:pt x="47479" y="57989"/>
                  </a:lnTo>
                  <a:close/>
                  <a:moveTo>
                    <a:pt x="60611" y="57989"/>
                  </a:moveTo>
                  <a:lnTo>
                    <a:pt x="60611" y="64073"/>
                  </a:lnTo>
                  <a:lnTo>
                    <a:pt x="54206" y="64073"/>
                  </a:lnTo>
                  <a:lnTo>
                    <a:pt x="54206" y="57989"/>
                  </a:lnTo>
                  <a:close/>
                  <a:moveTo>
                    <a:pt x="67338" y="57989"/>
                  </a:moveTo>
                  <a:lnTo>
                    <a:pt x="67338" y="64073"/>
                  </a:lnTo>
                  <a:lnTo>
                    <a:pt x="60950" y="64073"/>
                  </a:lnTo>
                  <a:lnTo>
                    <a:pt x="60950" y="57989"/>
                  </a:lnTo>
                  <a:close/>
                  <a:moveTo>
                    <a:pt x="74083" y="57989"/>
                  </a:moveTo>
                  <a:lnTo>
                    <a:pt x="74083" y="64073"/>
                  </a:lnTo>
                  <a:lnTo>
                    <a:pt x="67677" y="64073"/>
                  </a:lnTo>
                  <a:lnTo>
                    <a:pt x="67677" y="57989"/>
                  </a:lnTo>
                  <a:close/>
                  <a:moveTo>
                    <a:pt x="80809" y="57989"/>
                  </a:moveTo>
                  <a:lnTo>
                    <a:pt x="80809" y="64073"/>
                  </a:lnTo>
                  <a:lnTo>
                    <a:pt x="74422" y="64073"/>
                  </a:lnTo>
                  <a:lnTo>
                    <a:pt x="74422" y="57989"/>
                  </a:lnTo>
                  <a:close/>
                  <a:moveTo>
                    <a:pt x="87554" y="57989"/>
                  </a:moveTo>
                  <a:lnTo>
                    <a:pt x="87554" y="64073"/>
                  </a:lnTo>
                  <a:lnTo>
                    <a:pt x="81148" y="64073"/>
                  </a:lnTo>
                  <a:lnTo>
                    <a:pt x="81148" y="57989"/>
                  </a:lnTo>
                  <a:close/>
                  <a:moveTo>
                    <a:pt x="94281" y="57989"/>
                  </a:moveTo>
                  <a:lnTo>
                    <a:pt x="94281" y="64073"/>
                  </a:lnTo>
                  <a:lnTo>
                    <a:pt x="87893" y="64073"/>
                  </a:lnTo>
                  <a:lnTo>
                    <a:pt x="87893" y="57989"/>
                  </a:lnTo>
                  <a:close/>
                  <a:moveTo>
                    <a:pt x="101007" y="57989"/>
                  </a:moveTo>
                  <a:lnTo>
                    <a:pt x="101007" y="64073"/>
                  </a:lnTo>
                  <a:lnTo>
                    <a:pt x="94620" y="64073"/>
                  </a:lnTo>
                  <a:lnTo>
                    <a:pt x="94620" y="57989"/>
                  </a:lnTo>
                  <a:close/>
                  <a:moveTo>
                    <a:pt x="107752" y="57989"/>
                  </a:moveTo>
                  <a:lnTo>
                    <a:pt x="107752" y="64073"/>
                  </a:lnTo>
                  <a:lnTo>
                    <a:pt x="101346" y="64073"/>
                  </a:lnTo>
                  <a:lnTo>
                    <a:pt x="101346" y="57989"/>
                  </a:lnTo>
                  <a:close/>
                  <a:moveTo>
                    <a:pt x="114478" y="57989"/>
                  </a:moveTo>
                  <a:lnTo>
                    <a:pt x="114478" y="64073"/>
                  </a:lnTo>
                  <a:lnTo>
                    <a:pt x="108091" y="64073"/>
                  </a:lnTo>
                  <a:lnTo>
                    <a:pt x="108091" y="57989"/>
                  </a:lnTo>
                  <a:close/>
                  <a:moveTo>
                    <a:pt x="121223" y="57989"/>
                  </a:moveTo>
                  <a:lnTo>
                    <a:pt x="121223" y="64073"/>
                  </a:lnTo>
                  <a:lnTo>
                    <a:pt x="114817" y="64073"/>
                  </a:lnTo>
                  <a:lnTo>
                    <a:pt x="114817" y="57989"/>
                  </a:lnTo>
                  <a:close/>
                  <a:moveTo>
                    <a:pt x="127950" y="57989"/>
                  </a:moveTo>
                  <a:lnTo>
                    <a:pt x="127950" y="64073"/>
                  </a:lnTo>
                  <a:lnTo>
                    <a:pt x="121562" y="64073"/>
                  </a:lnTo>
                  <a:lnTo>
                    <a:pt x="121562" y="57989"/>
                  </a:lnTo>
                  <a:close/>
                  <a:moveTo>
                    <a:pt x="134694" y="57989"/>
                  </a:moveTo>
                  <a:lnTo>
                    <a:pt x="134694" y="64073"/>
                  </a:lnTo>
                  <a:lnTo>
                    <a:pt x="128289" y="64073"/>
                  </a:lnTo>
                  <a:lnTo>
                    <a:pt x="128289" y="57989"/>
                  </a:lnTo>
                  <a:close/>
                  <a:moveTo>
                    <a:pt x="141421" y="57989"/>
                  </a:moveTo>
                  <a:lnTo>
                    <a:pt x="141421" y="64073"/>
                  </a:lnTo>
                  <a:lnTo>
                    <a:pt x="135033" y="64073"/>
                  </a:lnTo>
                  <a:lnTo>
                    <a:pt x="135033" y="57989"/>
                  </a:lnTo>
                  <a:close/>
                  <a:moveTo>
                    <a:pt x="148148" y="57989"/>
                  </a:moveTo>
                  <a:lnTo>
                    <a:pt x="148148" y="64073"/>
                  </a:lnTo>
                  <a:lnTo>
                    <a:pt x="141760" y="64073"/>
                  </a:lnTo>
                  <a:lnTo>
                    <a:pt x="141760" y="57989"/>
                  </a:lnTo>
                  <a:close/>
                  <a:moveTo>
                    <a:pt x="154892" y="57989"/>
                  </a:moveTo>
                  <a:lnTo>
                    <a:pt x="154892" y="64073"/>
                  </a:lnTo>
                  <a:lnTo>
                    <a:pt x="148487" y="64073"/>
                  </a:lnTo>
                  <a:lnTo>
                    <a:pt x="148487" y="57989"/>
                  </a:lnTo>
                  <a:close/>
                  <a:moveTo>
                    <a:pt x="161619" y="57989"/>
                  </a:moveTo>
                  <a:lnTo>
                    <a:pt x="161619" y="64073"/>
                  </a:lnTo>
                  <a:lnTo>
                    <a:pt x="155231" y="64073"/>
                  </a:lnTo>
                  <a:lnTo>
                    <a:pt x="155231" y="57989"/>
                  </a:lnTo>
                  <a:close/>
                  <a:moveTo>
                    <a:pt x="168363" y="57989"/>
                  </a:moveTo>
                  <a:lnTo>
                    <a:pt x="168363" y="64073"/>
                  </a:lnTo>
                  <a:lnTo>
                    <a:pt x="161958" y="64073"/>
                  </a:lnTo>
                  <a:lnTo>
                    <a:pt x="161958" y="57989"/>
                  </a:lnTo>
                  <a:close/>
                  <a:moveTo>
                    <a:pt x="175090" y="57989"/>
                  </a:moveTo>
                  <a:lnTo>
                    <a:pt x="175090" y="64073"/>
                  </a:lnTo>
                  <a:lnTo>
                    <a:pt x="168702" y="64073"/>
                  </a:lnTo>
                  <a:lnTo>
                    <a:pt x="168702" y="57989"/>
                  </a:lnTo>
                  <a:close/>
                  <a:moveTo>
                    <a:pt x="181834" y="57989"/>
                  </a:moveTo>
                  <a:lnTo>
                    <a:pt x="181834" y="64073"/>
                  </a:lnTo>
                  <a:lnTo>
                    <a:pt x="175429" y="64073"/>
                  </a:lnTo>
                  <a:lnTo>
                    <a:pt x="175429" y="57989"/>
                  </a:lnTo>
                  <a:close/>
                  <a:moveTo>
                    <a:pt x="188561" y="57989"/>
                  </a:moveTo>
                  <a:lnTo>
                    <a:pt x="188561" y="64073"/>
                  </a:lnTo>
                  <a:lnTo>
                    <a:pt x="182173" y="64073"/>
                  </a:lnTo>
                  <a:lnTo>
                    <a:pt x="182173" y="57989"/>
                  </a:lnTo>
                  <a:close/>
                  <a:moveTo>
                    <a:pt x="195288" y="57989"/>
                  </a:moveTo>
                  <a:lnTo>
                    <a:pt x="195288" y="64073"/>
                  </a:lnTo>
                  <a:lnTo>
                    <a:pt x="188900" y="64073"/>
                  </a:lnTo>
                  <a:lnTo>
                    <a:pt x="188900" y="57989"/>
                  </a:lnTo>
                  <a:close/>
                  <a:moveTo>
                    <a:pt x="202032" y="57989"/>
                  </a:moveTo>
                  <a:lnTo>
                    <a:pt x="202032" y="64073"/>
                  </a:lnTo>
                  <a:lnTo>
                    <a:pt x="195627" y="64073"/>
                  </a:lnTo>
                  <a:lnTo>
                    <a:pt x="195627" y="57989"/>
                  </a:lnTo>
                  <a:close/>
                  <a:moveTo>
                    <a:pt x="208759" y="57989"/>
                  </a:moveTo>
                  <a:lnTo>
                    <a:pt x="208759" y="64073"/>
                  </a:lnTo>
                  <a:lnTo>
                    <a:pt x="202371" y="64073"/>
                  </a:lnTo>
                  <a:lnTo>
                    <a:pt x="202371" y="57989"/>
                  </a:lnTo>
                  <a:close/>
                  <a:moveTo>
                    <a:pt x="215504" y="57989"/>
                  </a:moveTo>
                  <a:lnTo>
                    <a:pt x="215504" y="64073"/>
                  </a:lnTo>
                  <a:lnTo>
                    <a:pt x="209098" y="64073"/>
                  </a:lnTo>
                  <a:lnTo>
                    <a:pt x="209098" y="57989"/>
                  </a:lnTo>
                  <a:close/>
                  <a:moveTo>
                    <a:pt x="222230" y="57989"/>
                  </a:moveTo>
                  <a:lnTo>
                    <a:pt x="222230" y="64073"/>
                  </a:lnTo>
                  <a:lnTo>
                    <a:pt x="215843" y="64073"/>
                  </a:lnTo>
                  <a:lnTo>
                    <a:pt x="215843" y="57989"/>
                  </a:lnTo>
                  <a:close/>
                  <a:moveTo>
                    <a:pt x="228975" y="57989"/>
                  </a:moveTo>
                  <a:lnTo>
                    <a:pt x="228975" y="64073"/>
                  </a:lnTo>
                  <a:lnTo>
                    <a:pt x="222569" y="64073"/>
                  </a:lnTo>
                  <a:lnTo>
                    <a:pt x="222569" y="57989"/>
                  </a:lnTo>
                  <a:close/>
                  <a:moveTo>
                    <a:pt x="235701" y="57989"/>
                  </a:moveTo>
                  <a:lnTo>
                    <a:pt x="235701" y="64073"/>
                  </a:lnTo>
                  <a:lnTo>
                    <a:pt x="229296" y="64073"/>
                  </a:lnTo>
                  <a:lnTo>
                    <a:pt x="229296" y="57989"/>
                  </a:lnTo>
                  <a:close/>
                  <a:moveTo>
                    <a:pt x="242428" y="57989"/>
                  </a:moveTo>
                  <a:lnTo>
                    <a:pt x="242428" y="64073"/>
                  </a:lnTo>
                  <a:lnTo>
                    <a:pt x="236040" y="64073"/>
                  </a:lnTo>
                  <a:lnTo>
                    <a:pt x="236040" y="57989"/>
                  </a:lnTo>
                  <a:close/>
                  <a:moveTo>
                    <a:pt x="249173" y="57989"/>
                  </a:moveTo>
                  <a:lnTo>
                    <a:pt x="249173" y="64073"/>
                  </a:lnTo>
                  <a:lnTo>
                    <a:pt x="242767" y="64073"/>
                  </a:lnTo>
                  <a:lnTo>
                    <a:pt x="242767" y="57989"/>
                  </a:lnTo>
                  <a:close/>
                  <a:moveTo>
                    <a:pt x="255899" y="57989"/>
                  </a:moveTo>
                  <a:lnTo>
                    <a:pt x="255899" y="64073"/>
                  </a:lnTo>
                  <a:lnTo>
                    <a:pt x="249512" y="64073"/>
                  </a:lnTo>
                  <a:lnTo>
                    <a:pt x="249512" y="57989"/>
                  </a:lnTo>
                  <a:close/>
                  <a:moveTo>
                    <a:pt x="262644" y="57989"/>
                  </a:moveTo>
                  <a:lnTo>
                    <a:pt x="262644" y="64073"/>
                  </a:lnTo>
                  <a:lnTo>
                    <a:pt x="256238" y="64073"/>
                  </a:lnTo>
                  <a:lnTo>
                    <a:pt x="256238" y="57989"/>
                  </a:lnTo>
                  <a:close/>
                  <a:moveTo>
                    <a:pt x="269370" y="57989"/>
                  </a:moveTo>
                  <a:lnTo>
                    <a:pt x="269370" y="64073"/>
                  </a:lnTo>
                  <a:lnTo>
                    <a:pt x="262983" y="64073"/>
                  </a:lnTo>
                  <a:lnTo>
                    <a:pt x="262983" y="57989"/>
                  </a:lnTo>
                  <a:close/>
                  <a:moveTo>
                    <a:pt x="276115" y="57989"/>
                  </a:moveTo>
                  <a:lnTo>
                    <a:pt x="276115" y="64073"/>
                  </a:lnTo>
                  <a:lnTo>
                    <a:pt x="269709" y="64073"/>
                  </a:lnTo>
                  <a:lnTo>
                    <a:pt x="269709" y="57989"/>
                  </a:lnTo>
                  <a:close/>
                  <a:moveTo>
                    <a:pt x="282842" y="57989"/>
                  </a:moveTo>
                  <a:lnTo>
                    <a:pt x="282842" y="64073"/>
                  </a:lnTo>
                  <a:lnTo>
                    <a:pt x="276436" y="64073"/>
                  </a:lnTo>
                  <a:lnTo>
                    <a:pt x="276436" y="57989"/>
                  </a:lnTo>
                  <a:close/>
                  <a:moveTo>
                    <a:pt x="6745" y="64394"/>
                  </a:moveTo>
                  <a:lnTo>
                    <a:pt x="6745" y="70478"/>
                  </a:lnTo>
                  <a:lnTo>
                    <a:pt x="339" y="70478"/>
                  </a:lnTo>
                  <a:lnTo>
                    <a:pt x="339" y="64394"/>
                  </a:lnTo>
                  <a:close/>
                  <a:moveTo>
                    <a:pt x="13471" y="64394"/>
                  </a:moveTo>
                  <a:lnTo>
                    <a:pt x="13471" y="70478"/>
                  </a:lnTo>
                  <a:lnTo>
                    <a:pt x="7066" y="70478"/>
                  </a:lnTo>
                  <a:lnTo>
                    <a:pt x="7066" y="64394"/>
                  </a:lnTo>
                  <a:close/>
                  <a:moveTo>
                    <a:pt x="20198" y="64394"/>
                  </a:moveTo>
                  <a:lnTo>
                    <a:pt x="20198" y="70478"/>
                  </a:lnTo>
                  <a:lnTo>
                    <a:pt x="13810" y="70478"/>
                  </a:lnTo>
                  <a:lnTo>
                    <a:pt x="13810" y="64394"/>
                  </a:lnTo>
                  <a:close/>
                  <a:moveTo>
                    <a:pt x="26942" y="64394"/>
                  </a:moveTo>
                  <a:lnTo>
                    <a:pt x="26942" y="70478"/>
                  </a:lnTo>
                  <a:lnTo>
                    <a:pt x="20537" y="70478"/>
                  </a:lnTo>
                  <a:lnTo>
                    <a:pt x="20537" y="64394"/>
                  </a:lnTo>
                  <a:close/>
                  <a:moveTo>
                    <a:pt x="33669" y="64394"/>
                  </a:moveTo>
                  <a:lnTo>
                    <a:pt x="33669" y="70478"/>
                  </a:lnTo>
                  <a:lnTo>
                    <a:pt x="27281" y="70478"/>
                  </a:lnTo>
                  <a:lnTo>
                    <a:pt x="27281" y="64394"/>
                  </a:lnTo>
                  <a:close/>
                  <a:moveTo>
                    <a:pt x="40414" y="64394"/>
                  </a:moveTo>
                  <a:lnTo>
                    <a:pt x="40414" y="70478"/>
                  </a:lnTo>
                  <a:lnTo>
                    <a:pt x="34008" y="70478"/>
                  </a:lnTo>
                  <a:lnTo>
                    <a:pt x="34008" y="64394"/>
                  </a:lnTo>
                  <a:close/>
                  <a:moveTo>
                    <a:pt x="47140" y="64394"/>
                  </a:moveTo>
                  <a:lnTo>
                    <a:pt x="47140" y="70478"/>
                  </a:lnTo>
                  <a:lnTo>
                    <a:pt x="40753" y="70478"/>
                  </a:lnTo>
                  <a:lnTo>
                    <a:pt x="40753" y="64394"/>
                  </a:lnTo>
                  <a:close/>
                  <a:moveTo>
                    <a:pt x="53885" y="64394"/>
                  </a:moveTo>
                  <a:lnTo>
                    <a:pt x="53885" y="70478"/>
                  </a:lnTo>
                  <a:lnTo>
                    <a:pt x="47479" y="70478"/>
                  </a:lnTo>
                  <a:lnTo>
                    <a:pt x="47479" y="64394"/>
                  </a:lnTo>
                  <a:close/>
                  <a:moveTo>
                    <a:pt x="60611" y="64394"/>
                  </a:moveTo>
                  <a:lnTo>
                    <a:pt x="60611" y="70478"/>
                  </a:lnTo>
                  <a:lnTo>
                    <a:pt x="54206" y="70478"/>
                  </a:lnTo>
                  <a:lnTo>
                    <a:pt x="54206" y="64394"/>
                  </a:lnTo>
                  <a:close/>
                  <a:moveTo>
                    <a:pt x="67338" y="64394"/>
                  </a:moveTo>
                  <a:lnTo>
                    <a:pt x="67338" y="70478"/>
                  </a:lnTo>
                  <a:lnTo>
                    <a:pt x="60950" y="70478"/>
                  </a:lnTo>
                  <a:lnTo>
                    <a:pt x="60950" y="64394"/>
                  </a:lnTo>
                  <a:close/>
                  <a:moveTo>
                    <a:pt x="74083" y="64394"/>
                  </a:moveTo>
                  <a:lnTo>
                    <a:pt x="74083" y="70478"/>
                  </a:lnTo>
                  <a:lnTo>
                    <a:pt x="67677" y="70478"/>
                  </a:lnTo>
                  <a:lnTo>
                    <a:pt x="67677" y="64394"/>
                  </a:lnTo>
                  <a:close/>
                  <a:moveTo>
                    <a:pt x="80809" y="64394"/>
                  </a:moveTo>
                  <a:lnTo>
                    <a:pt x="80809" y="70478"/>
                  </a:lnTo>
                  <a:lnTo>
                    <a:pt x="74422" y="70478"/>
                  </a:lnTo>
                  <a:lnTo>
                    <a:pt x="74422" y="64394"/>
                  </a:lnTo>
                  <a:close/>
                  <a:moveTo>
                    <a:pt x="87554" y="64394"/>
                  </a:moveTo>
                  <a:lnTo>
                    <a:pt x="87554" y="70478"/>
                  </a:lnTo>
                  <a:lnTo>
                    <a:pt x="81148" y="70478"/>
                  </a:lnTo>
                  <a:lnTo>
                    <a:pt x="81148" y="64394"/>
                  </a:lnTo>
                  <a:close/>
                  <a:moveTo>
                    <a:pt x="94281" y="64394"/>
                  </a:moveTo>
                  <a:lnTo>
                    <a:pt x="94281" y="70478"/>
                  </a:lnTo>
                  <a:lnTo>
                    <a:pt x="87893" y="70478"/>
                  </a:lnTo>
                  <a:lnTo>
                    <a:pt x="87893" y="64394"/>
                  </a:lnTo>
                  <a:close/>
                  <a:moveTo>
                    <a:pt x="101007" y="64394"/>
                  </a:moveTo>
                  <a:lnTo>
                    <a:pt x="101007" y="70478"/>
                  </a:lnTo>
                  <a:lnTo>
                    <a:pt x="94620" y="70478"/>
                  </a:lnTo>
                  <a:lnTo>
                    <a:pt x="94620" y="64394"/>
                  </a:lnTo>
                  <a:close/>
                  <a:moveTo>
                    <a:pt x="107752" y="64394"/>
                  </a:moveTo>
                  <a:lnTo>
                    <a:pt x="107752" y="70478"/>
                  </a:lnTo>
                  <a:lnTo>
                    <a:pt x="101346" y="70478"/>
                  </a:lnTo>
                  <a:lnTo>
                    <a:pt x="101346" y="64394"/>
                  </a:lnTo>
                  <a:close/>
                  <a:moveTo>
                    <a:pt x="114478" y="64394"/>
                  </a:moveTo>
                  <a:lnTo>
                    <a:pt x="114478" y="70478"/>
                  </a:lnTo>
                  <a:lnTo>
                    <a:pt x="108091" y="70478"/>
                  </a:lnTo>
                  <a:lnTo>
                    <a:pt x="108091" y="64394"/>
                  </a:lnTo>
                  <a:close/>
                  <a:moveTo>
                    <a:pt x="121223" y="64394"/>
                  </a:moveTo>
                  <a:lnTo>
                    <a:pt x="121223" y="70478"/>
                  </a:lnTo>
                  <a:lnTo>
                    <a:pt x="114817" y="70478"/>
                  </a:lnTo>
                  <a:lnTo>
                    <a:pt x="114817" y="64394"/>
                  </a:lnTo>
                  <a:close/>
                  <a:moveTo>
                    <a:pt x="127950" y="64394"/>
                  </a:moveTo>
                  <a:lnTo>
                    <a:pt x="127950" y="70478"/>
                  </a:lnTo>
                  <a:lnTo>
                    <a:pt x="121562" y="70478"/>
                  </a:lnTo>
                  <a:lnTo>
                    <a:pt x="121562" y="64394"/>
                  </a:lnTo>
                  <a:close/>
                  <a:moveTo>
                    <a:pt x="134694" y="64394"/>
                  </a:moveTo>
                  <a:lnTo>
                    <a:pt x="134694" y="70478"/>
                  </a:lnTo>
                  <a:lnTo>
                    <a:pt x="128289" y="70478"/>
                  </a:lnTo>
                  <a:lnTo>
                    <a:pt x="128289" y="64394"/>
                  </a:lnTo>
                  <a:close/>
                  <a:moveTo>
                    <a:pt x="141421" y="64394"/>
                  </a:moveTo>
                  <a:lnTo>
                    <a:pt x="141421" y="70478"/>
                  </a:lnTo>
                  <a:lnTo>
                    <a:pt x="135033" y="70478"/>
                  </a:lnTo>
                  <a:lnTo>
                    <a:pt x="135033" y="64394"/>
                  </a:lnTo>
                  <a:close/>
                  <a:moveTo>
                    <a:pt x="148148" y="64394"/>
                  </a:moveTo>
                  <a:lnTo>
                    <a:pt x="148148" y="70478"/>
                  </a:lnTo>
                  <a:lnTo>
                    <a:pt x="141760" y="70478"/>
                  </a:lnTo>
                  <a:lnTo>
                    <a:pt x="141760" y="64394"/>
                  </a:lnTo>
                  <a:close/>
                  <a:moveTo>
                    <a:pt x="154892" y="64394"/>
                  </a:moveTo>
                  <a:lnTo>
                    <a:pt x="154892" y="70478"/>
                  </a:lnTo>
                  <a:lnTo>
                    <a:pt x="148487" y="70478"/>
                  </a:lnTo>
                  <a:lnTo>
                    <a:pt x="148487" y="64394"/>
                  </a:lnTo>
                  <a:close/>
                  <a:moveTo>
                    <a:pt x="161619" y="64394"/>
                  </a:moveTo>
                  <a:lnTo>
                    <a:pt x="161619" y="70478"/>
                  </a:lnTo>
                  <a:lnTo>
                    <a:pt x="155231" y="70478"/>
                  </a:lnTo>
                  <a:lnTo>
                    <a:pt x="155231" y="64394"/>
                  </a:lnTo>
                  <a:close/>
                  <a:moveTo>
                    <a:pt x="168363" y="64394"/>
                  </a:moveTo>
                  <a:lnTo>
                    <a:pt x="168363" y="70478"/>
                  </a:lnTo>
                  <a:lnTo>
                    <a:pt x="161958" y="70478"/>
                  </a:lnTo>
                  <a:lnTo>
                    <a:pt x="161958" y="64394"/>
                  </a:lnTo>
                  <a:close/>
                  <a:moveTo>
                    <a:pt x="175090" y="64394"/>
                  </a:moveTo>
                  <a:lnTo>
                    <a:pt x="175090" y="70478"/>
                  </a:lnTo>
                  <a:lnTo>
                    <a:pt x="168702" y="70478"/>
                  </a:lnTo>
                  <a:lnTo>
                    <a:pt x="168702" y="64394"/>
                  </a:lnTo>
                  <a:close/>
                  <a:moveTo>
                    <a:pt x="181834" y="64394"/>
                  </a:moveTo>
                  <a:lnTo>
                    <a:pt x="181834" y="70478"/>
                  </a:lnTo>
                  <a:lnTo>
                    <a:pt x="175429" y="70478"/>
                  </a:lnTo>
                  <a:lnTo>
                    <a:pt x="175429" y="64394"/>
                  </a:lnTo>
                  <a:close/>
                  <a:moveTo>
                    <a:pt x="188561" y="64394"/>
                  </a:moveTo>
                  <a:lnTo>
                    <a:pt x="188561" y="70478"/>
                  </a:lnTo>
                  <a:lnTo>
                    <a:pt x="182173" y="70478"/>
                  </a:lnTo>
                  <a:lnTo>
                    <a:pt x="182173" y="64394"/>
                  </a:lnTo>
                  <a:close/>
                  <a:moveTo>
                    <a:pt x="195288" y="64394"/>
                  </a:moveTo>
                  <a:lnTo>
                    <a:pt x="195288" y="70478"/>
                  </a:lnTo>
                  <a:lnTo>
                    <a:pt x="188900" y="70478"/>
                  </a:lnTo>
                  <a:lnTo>
                    <a:pt x="188900" y="64394"/>
                  </a:lnTo>
                  <a:close/>
                  <a:moveTo>
                    <a:pt x="202032" y="64394"/>
                  </a:moveTo>
                  <a:lnTo>
                    <a:pt x="202032" y="70478"/>
                  </a:lnTo>
                  <a:lnTo>
                    <a:pt x="195627" y="70478"/>
                  </a:lnTo>
                  <a:lnTo>
                    <a:pt x="195627" y="64394"/>
                  </a:lnTo>
                  <a:close/>
                  <a:moveTo>
                    <a:pt x="208759" y="64394"/>
                  </a:moveTo>
                  <a:lnTo>
                    <a:pt x="208759" y="70478"/>
                  </a:lnTo>
                  <a:lnTo>
                    <a:pt x="202371" y="70478"/>
                  </a:lnTo>
                  <a:lnTo>
                    <a:pt x="202371" y="64394"/>
                  </a:lnTo>
                  <a:close/>
                  <a:moveTo>
                    <a:pt x="215504" y="64394"/>
                  </a:moveTo>
                  <a:lnTo>
                    <a:pt x="215504" y="70478"/>
                  </a:lnTo>
                  <a:lnTo>
                    <a:pt x="209098" y="70478"/>
                  </a:lnTo>
                  <a:lnTo>
                    <a:pt x="209098" y="64394"/>
                  </a:lnTo>
                  <a:close/>
                  <a:moveTo>
                    <a:pt x="222230" y="64394"/>
                  </a:moveTo>
                  <a:lnTo>
                    <a:pt x="222230" y="70478"/>
                  </a:lnTo>
                  <a:lnTo>
                    <a:pt x="215843" y="70478"/>
                  </a:lnTo>
                  <a:lnTo>
                    <a:pt x="215843" y="64394"/>
                  </a:lnTo>
                  <a:close/>
                  <a:moveTo>
                    <a:pt x="228975" y="64394"/>
                  </a:moveTo>
                  <a:lnTo>
                    <a:pt x="228975" y="70478"/>
                  </a:lnTo>
                  <a:lnTo>
                    <a:pt x="222569" y="70478"/>
                  </a:lnTo>
                  <a:lnTo>
                    <a:pt x="222569" y="64394"/>
                  </a:lnTo>
                  <a:close/>
                  <a:moveTo>
                    <a:pt x="235701" y="64394"/>
                  </a:moveTo>
                  <a:lnTo>
                    <a:pt x="235701" y="70478"/>
                  </a:lnTo>
                  <a:lnTo>
                    <a:pt x="229296" y="70478"/>
                  </a:lnTo>
                  <a:lnTo>
                    <a:pt x="229296" y="64394"/>
                  </a:lnTo>
                  <a:close/>
                  <a:moveTo>
                    <a:pt x="242428" y="64394"/>
                  </a:moveTo>
                  <a:lnTo>
                    <a:pt x="242428" y="70478"/>
                  </a:lnTo>
                  <a:lnTo>
                    <a:pt x="236040" y="70478"/>
                  </a:lnTo>
                  <a:lnTo>
                    <a:pt x="236040" y="64394"/>
                  </a:lnTo>
                  <a:close/>
                  <a:moveTo>
                    <a:pt x="249173" y="64394"/>
                  </a:moveTo>
                  <a:lnTo>
                    <a:pt x="249173" y="70478"/>
                  </a:lnTo>
                  <a:lnTo>
                    <a:pt x="242767" y="70478"/>
                  </a:lnTo>
                  <a:lnTo>
                    <a:pt x="242767" y="64394"/>
                  </a:lnTo>
                  <a:close/>
                  <a:moveTo>
                    <a:pt x="255899" y="64394"/>
                  </a:moveTo>
                  <a:lnTo>
                    <a:pt x="255899" y="70478"/>
                  </a:lnTo>
                  <a:lnTo>
                    <a:pt x="249512" y="70478"/>
                  </a:lnTo>
                  <a:lnTo>
                    <a:pt x="249512" y="64394"/>
                  </a:lnTo>
                  <a:close/>
                  <a:moveTo>
                    <a:pt x="262644" y="64394"/>
                  </a:moveTo>
                  <a:lnTo>
                    <a:pt x="262644" y="70478"/>
                  </a:lnTo>
                  <a:lnTo>
                    <a:pt x="256238" y="70478"/>
                  </a:lnTo>
                  <a:lnTo>
                    <a:pt x="256238" y="64394"/>
                  </a:lnTo>
                  <a:close/>
                  <a:moveTo>
                    <a:pt x="269370" y="64394"/>
                  </a:moveTo>
                  <a:lnTo>
                    <a:pt x="269370" y="70478"/>
                  </a:lnTo>
                  <a:lnTo>
                    <a:pt x="262983" y="70478"/>
                  </a:lnTo>
                  <a:lnTo>
                    <a:pt x="262983" y="64394"/>
                  </a:lnTo>
                  <a:close/>
                  <a:moveTo>
                    <a:pt x="276115" y="64394"/>
                  </a:moveTo>
                  <a:lnTo>
                    <a:pt x="276115" y="70478"/>
                  </a:lnTo>
                  <a:lnTo>
                    <a:pt x="269709" y="70478"/>
                  </a:lnTo>
                  <a:lnTo>
                    <a:pt x="269709" y="64394"/>
                  </a:lnTo>
                  <a:close/>
                  <a:moveTo>
                    <a:pt x="282842" y="64394"/>
                  </a:moveTo>
                  <a:lnTo>
                    <a:pt x="282842" y="70478"/>
                  </a:lnTo>
                  <a:lnTo>
                    <a:pt x="276436" y="70478"/>
                  </a:lnTo>
                  <a:lnTo>
                    <a:pt x="276436" y="64394"/>
                  </a:lnTo>
                  <a:close/>
                  <a:moveTo>
                    <a:pt x="6745" y="70800"/>
                  </a:moveTo>
                  <a:lnTo>
                    <a:pt x="6745" y="76884"/>
                  </a:lnTo>
                  <a:lnTo>
                    <a:pt x="339" y="76884"/>
                  </a:lnTo>
                  <a:lnTo>
                    <a:pt x="339" y="70800"/>
                  </a:lnTo>
                  <a:close/>
                  <a:moveTo>
                    <a:pt x="13471" y="70800"/>
                  </a:moveTo>
                  <a:lnTo>
                    <a:pt x="13471" y="76884"/>
                  </a:lnTo>
                  <a:lnTo>
                    <a:pt x="7066" y="76884"/>
                  </a:lnTo>
                  <a:lnTo>
                    <a:pt x="7066" y="70800"/>
                  </a:lnTo>
                  <a:close/>
                  <a:moveTo>
                    <a:pt x="20198" y="70800"/>
                  </a:moveTo>
                  <a:lnTo>
                    <a:pt x="20198" y="76884"/>
                  </a:lnTo>
                  <a:lnTo>
                    <a:pt x="13810" y="76884"/>
                  </a:lnTo>
                  <a:lnTo>
                    <a:pt x="13810" y="70800"/>
                  </a:lnTo>
                  <a:close/>
                  <a:moveTo>
                    <a:pt x="26942" y="70800"/>
                  </a:moveTo>
                  <a:lnTo>
                    <a:pt x="26942" y="76884"/>
                  </a:lnTo>
                  <a:lnTo>
                    <a:pt x="20537" y="76884"/>
                  </a:lnTo>
                  <a:lnTo>
                    <a:pt x="20537" y="70800"/>
                  </a:lnTo>
                  <a:close/>
                  <a:moveTo>
                    <a:pt x="33669" y="70800"/>
                  </a:moveTo>
                  <a:lnTo>
                    <a:pt x="33669" y="76884"/>
                  </a:lnTo>
                  <a:lnTo>
                    <a:pt x="27281" y="76884"/>
                  </a:lnTo>
                  <a:lnTo>
                    <a:pt x="27281" y="70800"/>
                  </a:lnTo>
                  <a:close/>
                  <a:moveTo>
                    <a:pt x="40414" y="70800"/>
                  </a:moveTo>
                  <a:lnTo>
                    <a:pt x="40414" y="76884"/>
                  </a:lnTo>
                  <a:lnTo>
                    <a:pt x="34008" y="76884"/>
                  </a:lnTo>
                  <a:lnTo>
                    <a:pt x="34008" y="70800"/>
                  </a:lnTo>
                  <a:close/>
                  <a:moveTo>
                    <a:pt x="47140" y="70800"/>
                  </a:moveTo>
                  <a:lnTo>
                    <a:pt x="47140" y="76884"/>
                  </a:lnTo>
                  <a:lnTo>
                    <a:pt x="40753" y="76884"/>
                  </a:lnTo>
                  <a:lnTo>
                    <a:pt x="40753" y="70800"/>
                  </a:lnTo>
                  <a:close/>
                  <a:moveTo>
                    <a:pt x="53885" y="70800"/>
                  </a:moveTo>
                  <a:lnTo>
                    <a:pt x="53885" y="76884"/>
                  </a:lnTo>
                  <a:lnTo>
                    <a:pt x="47479" y="76884"/>
                  </a:lnTo>
                  <a:lnTo>
                    <a:pt x="47479" y="70800"/>
                  </a:lnTo>
                  <a:close/>
                  <a:moveTo>
                    <a:pt x="60611" y="70800"/>
                  </a:moveTo>
                  <a:lnTo>
                    <a:pt x="60611" y="76884"/>
                  </a:lnTo>
                  <a:lnTo>
                    <a:pt x="54206" y="76884"/>
                  </a:lnTo>
                  <a:lnTo>
                    <a:pt x="54206" y="70800"/>
                  </a:lnTo>
                  <a:close/>
                  <a:moveTo>
                    <a:pt x="67338" y="70800"/>
                  </a:moveTo>
                  <a:lnTo>
                    <a:pt x="67338" y="76884"/>
                  </a:lnTo>
                  <a:lnTo>
                    <a:pt x="60950" y="76884"/>
                  </a:lnTo>
                  <a:lnTo>
                    <a:pt x="60950" y="70800"/>
                  </a:lnTo>
                  <a:close/>
                  <a:moveTo>
                    <a:pt x="74083" y="70800"/>
                  </a:moveTo>
                  <a:lnTo>
                    <a:pt x="74083" y="76884"/>
                  </a:lnTo>
                  <a:lnTo>
                    <a:pt x="67677" y="76884"/>
                  </a:lnTo>
                  <a:lnTo>
                    <a:pt x="67677" y="70800"/>
                  </a:lnTo>
                  <a:close/>
                  <a:moveTo>
                    <a:pt x="80809" y="70800"/>
                  </a:moveTo>
                  <a:lnTo>
                    <a:pt x="80809" y="76884"/>
                  </a:lnTo>
                  <a:lnTo>
                    <a:pt x="74422" y="76884"/>
                  </a:lnTo>
                  <a:lnTo>
                    <a:pt x="74422" y="70800"/>
                  </a:lnTo>
                  <a:close/>
                  <a:moveTo>
                    <a:pt x="87554" y="70800"/>
                  </a:moveTo>
                  <a:lnTo>
                    <a:pt x="87554" y="76884"/>
                  </a:lnTo>
                  <a:lnTo>
                    <a:pt x="81148" y="76884"/>
                  </a:lnTo>
                  <a:lnTo>
                    <a:pt x="81148" y="70800"/>
                  </a:lnTo>
                  <a:close/>
                  <a:moveTo>
                    <a:pt x="94281" y="70800"/>
                  </a:moveTo>
                  <a:lnTo>
                    <a:pt x="94281" y="76884"/>
                  </a:lnTo>
                  <a:lnTo>
                    <a:pt x="87893" y="76884"/>
                  </a:lnTo>
                  <a:lnTo>
                    <a:pt x="87893" y="70800"/>
                  </a:lnTo>
                  <a:close/>
                  <a:moveTo>
                    <a:pt x="101007" y="70800"/>
                  </a:moveTo>
                  <a:lnTo>
                    <a:pt x="101007" y="76884"/>
                  </a:lnTo>
                  <a:lnTo>
                    <a:pt x="94620" y="76884"/>
                  </a:lnTo>
                  <a:lnTo>
                    <a:pt x="94620" y="70800"/>
                  </a:lnTo>
                  <a:close/>
                  <a:moveTo>
                    <a:pt x="107752" y="70800"/>
                  </a:moveTo>
                  <a:lnTo>
                    <a:pt x="107752" y="76884"/>
                  </a:lnTo>
                  <a:lnTo>
                    <a:pt x="101346" y="76884"/>
                  </a:lnTo>
                  <a:lnTo>
                    <a:pt x="101346" y="70800"/>
                  </a:lnTo>
                  <a:close/>
                  <a:moveTo>
                    <a:pt x="114478" y="70800"/>
                  </a:moveTo>
                  <a:lnTo>
                    <a:pt x="114478" y="76884"/>
                  </a:lnTo>
                  <a:lnTo>
                    <a:pt x="108091" y="76884"/>
                  </a:lnTo>
                  <a:lnTo>
                    <a:pt x="108091" y="70800"/>
                  </a:lnTo>
                  <a:close/>
                  <a:moveTo>
                    <a:pt x="121223" y="70800"/>
                  </a:moveTo>
                  <a:lnTo>
                    <a:pt x="121223" y="76884"/>
                  </a:lnTo>
                  <a:lnTo>
                    <a:pt x="114817" y="76884"/>
                  </a:lnTo>
                  <a:lnTo>
                    <a:pt x="114817" y="70800"/>
                  </a:lnTo>
                  <a:close/>
                  <a:moveTo>
                    <a:pt x="127950" y="70800"/>
                  </a:moveTo>
                  <a:lnTo>
                    <a:pt x="127950" y="76884"/>
                  </a:lnTo>
                  <a:lnTo>
                    <a:pt x="121562" y="76884"/>
                  </a:lnTo>
                  <a:lnTo>
                    <a:pt x="121562" y="70800"/>
                  </a:lnTo>
                  <a:close/>
                  <a:moveTo>
                    <a:pt x="134694" y="70800"/>
                  </a:moveTo>
                  <a:lnTo>
                    <a:pt x="134694" y="76884"/>
                  </a:lnTo>
                  <a:lnTo>
                    <a:pt x="128289" y="76884"/>
                  </a:lnTo>
                  <a:lnTo>
                    <a:pt x="128289" y="70800"/>
                  </a:lnTo>
                  <a:close/>
                  <a:moveTo>
                    <a:pt x="141421" y="70800"/>
                  </a:moveTo>
                  <a:lnTo>
                    <a:pt x="141421" y="76884"/>
                  </a:lnTo>
                  <a:lnTo>
                    <a:pt x="135033" y="76884"/>
                  </a:lnTo>
                  <a:lnTo>
                    <a:pt x="135033" y="70800"/>
                  </a:lnTo>
                  <a:close/>
                  <a:moveTo>
                    <a:pt x="148148" y="70800"/>
                  </a:moveTo>
                  <a:lnTo>
                    <a:pt x="148148" y="76884"/>
                  </a:lnTo>
                  <a:lnTo>
                    <a:pt x="141760" y="76884"/>
                  </a:lnTo>
                  <a:lnTo>
                    <a:pt x="141760" y="70800"/>
                  </a:lnTo>
                  <a:close/>
                  <a:moveTo>
                    <a:pt x="154892" y="70800"/>
                  </a:moveTo>
                  <a:lnTo>
                    <a:pt x="154892" y="76884"/>
                  </a:lnTo>
                  <a:lnTo>
                    <a:pt x="148487" y="76884"/>
                  </a:lnTo>
                  <a:lnTo>
                    <a:pt x="148487" y="70800"/>
                  </a:lnTo>
                  <a:close/>
                  <a:moveTo>
                    <a:pt x="161619" y="70800"/>
                  </a:moveTo>
                  <a:lnTo>
                    <a:pt x="161619" y="76884"/>
                  </a:lnTo>
                  <a:lnTo>
                    <a:pt x="155231" y="76884"/>
                  </a:lnTo>
                  <a:lnTo>
                    <a:pt x="155231" y="70800"/>
                  </a:lnTo>
                  <a:close/>
                  <a:moveTo>
                    <a:pt x="168363" y="70800"/>
                  </a:moveTo>
                  <a:lnTo>
                    <a:pt x="168363" y="76884"/>
                  </a:lnTo>
                  <a:lnTo>
                    <a:pt x="161958" y="76884"/>
                  </a:lnTo>
                  <a:lnTo>
                    <a:pt x="161958" y="70800"/>
                  </a:lnTo>
                  <a:close/>
                  <a:moveTo>
                    <a:pt x="175090" y="70800"/>
                  </a:moveTo>
                  <a:lnTo>
                    <a:pt x="175090" y="76884"/>
                  </a:lnTo>
                  <a:lnTo>
                    <a:pt x="168702" y="76884"/>
                  </a:lnTo>
                  <a:lnTo>
                    <a:pt x="168702" y="70800"/>
                  </a:lnTo>
                  <a:close/>
                  <a:moveTo>
                    <a:pt x="181834" y="70800"/>
                  </a:moveTo>
                  <a:lnTo>
                    <a:pt x="181834" y="76884"/>
                  </a:lnTo>
                  <a:lnTo>
                    <a:pt x="175429" y="76884"/>
                  </a:lnTo>
                  <a:lnTo>
                    <a:pt x="175429" y="70800"/>
                  </a:lnTo>
                  <a:close/>
                  <a:moveTo>
                    <a:pt x="188561" y="70800"/>
                  </a:moveTo>
                  <a:lnTo>
                    <a:pt x="188561" y="76884"/>
                  </a:lnTo>
                  <a:lnTo>
                    <a:pt x="182173" y="76884"/>
                  </a:lnTo>
                  <a:lnTo>
                    <a:pt x="182173" y="70800"/>
                  </a:lnTo>
                  <a:close/>
                  <a:moveTo>
                    <a:pt x="195288" y="70800"/>
                  </a:moveTo>
                  <a:lnTo>
                    <a:pt x="195288" y="76884"/>
                  </a:lnTo>
                  <a:lnTo>
                    <a:pt x="188900" y="76884"/>
                  </a:lnTo>
                  <a:lnTo>
                    <a:pt x="188900" y="70800"/>
                  </a:lnTo>
                  <a:close/>
                  <a:moveTo>
                    <a:pt x="202032" y="70800"/>
                  </a:moveTo>
                  <a:lnTo>
                    <a:pt x="202032" y="76884"/>
                  </a:lnTo>
                  <a:lnTo>
                    <a:pt x="195627" y="76884"/>
                  </a:lnTo>
                  <a:lnTo>
                    <a:pt x="195627" y="70800"/>
                  </a:lnTo>
                  <a:close/>
                  <a:moveTo>
                    <a:pt x="208759" y="70800"/>
                  </a:moveTo>
                  <a:lnTo>
                    <a:pt x="208759" y="76884"/>
                  </a:lnTo>
                  <a:lnTo>
                    <a:pt x="202371" y="76884"/>
                  </a:lnTo>
                  <a:lnTo>
                    <a:pt x="202371" y="70800"/>
                  </a:lnTo>
                  <a:close/>
                  <a:moveTo>
                    <a:pt x="215504" y="70800"/>
                  </a:moveTo>
                  <a:lnTo>
                    <a:pt x="215504" y="76884"/>
                  </a:lnTo>
                  <a:lnTo>
                    <a:pt x="209098" y="76884"/>
                  </a:lnTo>
                  <a:lnTo>
                    <a:pt x="209098" y="70800"/>
                  </a:lnTo>
                  <a:close/>
                  <a:moveTo>
                    <a:pt x="222230" y="70800"/>
                  </a:moveTo>
                  <a:lnTo>
                    <a:pt x="222230" y="76884"/>
                  </a:lnTo>
                  <a:lnTo>
                    <a:pt x="215843" y="76884"/>
                  </a:lnTo>
                  <a:lnTo>
                    <a:pt x="215843" y="70800"/>
                  </a:lnTo>
                  <a:close/>
                  <a:moveTo>
                    <a:pt x="228975" y="70800"/>
                  </a:moveTo>
                  <a:lnTo>
                    <a:pt x="228975" y="76884"/>
                  </a:lnTo>
                  <a:lnTo>
                    <a:pt x="222569" y="76884"/>
                  </a:lnTo>
                  <a:lnTo>
                    <a:pt x="222569" y="70800"/>
                  </a:lnTo>
                  <a:close/>
                  <a:moveTo>
                    <a:pt x="235701" y="70800"/>
                  </a:moveTo>
                  <a:lnTo>
                    <a:pt x="235701" y="76884"/>
                  </a:lnTo>
                  <a:lnTo>
                    <a:pt x="229296" y="76884"/>
                  </a:lnTo>
                  <a:lnTo>
                    <a:pt x="229296" y="70800"/>
                  </a:lnTo>
                  <a:close/>
                  <a:moveTo>
                    <a:pt x="242428" y="70800"/>
                  </a:moveTo>
                  <a:lnTo>
                    <a:pt x="242428" y="76884"/>
                  </a:lnTo>
                  <a:lnTo>
                    <a:pt x="236040" y="76884"/>
                  </a:lnTo>
                  <a:lnTo>
                    <a:pt x="236040" y="70800"/>
                  </a:lnTo>
                  <a:close/>
                  <a:moveTo>
                    <a:pt x="249173" y="70800"/>
                  </a:moveTo>
                  <a:lnTo>
                    <a:pt x="249173" y="76884"/>
                  </a:lnTo>
                  <a:lnTo>
                    <a:pt x="242767" y="76884"/>
                  </a:lnTo>
                  <a:lnTo>
                    <a:pt x="242767" y="70800"/>
                  </a:lnTo>
                  <a:close/>
                  <a:moveTo>
                    <a:pt x="255899" y="70800"/>
                  </a:moveTo>
                  <a:lnTo>
                    <a:pt x="255899" y="76884"/>
                  </a:lnTo>
                  <a:lnTo>
                    <a:pt x="249512" y="76884"/>
                  </a:lnTo>
                  <a:lnTo>
                    <a:pt x="249512" y="70800"/>
                  </a:lnTo>
                  <a:close/>
                  <a:moveTo>
                    <a:pt x="262644" y="70800"/>
                  </a:moveTo>
                  <a:lnTo>
                    <a:pt x="262644" y="76884"/>
                  </a:lnTo>
                  <a:lnTo>
                    <a:pt x="256238" y="76884"/>
                  </a:lnTo>
                  <a:lnTo>
                    <a:pt x="256238" y="70800"/>
                  </a:lnTo>
                  <a:close/>
                  <a:moveTo>
                    <a:pt x="269370" y="70800"/>
                  </a:moveTo>
                  <a:lnTo>
                    <a:pt x="269370" y="76884"/>
                  </a:lnTo>
                  <a:lnTo>
                    <a:pt x="262983" y="76884"/>
                  </a:lnTo>
                  <a:lnTo>
                    <a:pt x="262983" y="70800"/>
                  </a:lnTo>
                  <a:close/>
                  <a:moveTo>
                    <a:pt x="276115" y="70800"/>
                  </a:moveTo>
                  <a:lnTo>
                    <a:pt x="276115" y="76884"/>
                  </a:lnTo>
                  <a:lnTo>
                    <a:pt x="269709" y="76884"/>
                  </a:lnTo>
                  <a:lnTo>
                    <a:pt x="269709" y="70800"/>
                  </a:lnTo>
                  <a:close/>
                  <a:moveTo>
                    <a:pt x="282842" y="70800"/>
                  </a:moveTo>
                  <a:lnTo>
                    <a:pt x="282842" y="76884"/>
                  </a:lnTo>
                  <a:lnTo>
                    <a:pt x="276436" y="76884"/>
                  </a:lnTo>
                  <a:lnTo>
                    <a:pt x="276436" y="70800"/>
                  </a:lnTo>
                  <a:close/>
                  <a:moveTo>
                    <a:pt x="6745" y="77205"/>
                  </a:moveTo>
                  <a:lnTo>
                    <a:pt x="6745" y="83289"/>
                  </a:lnTo>
                  <a:lnTo>
                    <a:pt x="339" y="83289"/>
                  </a:lnTo>
                  <a:lnTo>
                    <a:pt x="339" y="77205"/>
                  </a:lnTo>
                  <a:close/>
                  <a:moveTo>
                    <a:pt x="13471" y="77205"/>
                  </a:moveTo>
                  <a:lnTo>
                    <a:pt x="13471" y="83289"/>
                  </a:lnTo>
                  <a:lnTo>
                    <a:pt x="7066" y="83289"/>
                  </a:lnTo>
                  <a:lnTo>
                    <a:pt x="7066" y="77205"/>
                  </a:lnTo>
                  <a:close/>
                  <a:moveTo>
                    <a:pt x="20198" y="77205"/>
                  </a:moveTo>
                  <a:lnTo>
                    <a:pt x="20198" y="83289"/>
                  </a:lnTo>
                  <a:lnTo>
                    <a:pt x="13810" y="83289"/>
                  </a:lnTo>
                  <a:lnTo>
                    <a:pt x="13810" y="77205"/>
                  </a:lnTo>
                  <a:close/>
                  <a:moveTo>
                    <a:pt x="26942" y="77205"/>
                  </a:moveTo>
                  <a:lnTo>
                    <a:pt x="26942" y="83289"/>
                  </a:lnTo>
                  <a:lnTo>
                    <a:pt x="20537" y="83289"/>
                  </a:lnTo>
                  <a:lnTo>
                    <a:pt x="20537" y="77205"/>
                  </a:lnTo>
                  <a:close/>
                  <a:moveTo>
                    <a:pt x="33669" y="77205"/>
                  </a:moveTo>
                  <a:lnTo>
                    <a:pt x="33669" y="83289"/>
                  </a:lnTo>
                  <a:lnTo>
                    <a:pt x="27281" y="83289"/>
                  </a:lnTo>
                  <a:lnTo>
                    <a:pt x="27281" y="77205"/>
                  </a:lnTo>
                  <a:close/>
                  <a:moveTo>
                    <a:pt x="40414" y="77205"/>
                  </a:moveTo>
                  <a:lnTo>
                    <a:pt x="40414" y="83289"/>
                  </a:lnTo>
                  <a:lnTo>
                    <a:pt x="34008" y="83289"/>
                  </a:lnTo>
                  <a:lnTo>
                    <a:pt x="34008" y="77205"/>
                  </a:lnTo>
                  <a:close/>
                  <a:moveTo>
                    <a:pt x="47140" y="77205"/>
                  </a:moveTo>
                  <a:lnTo>
                    <a:pt x="47140" y="83289"/>
                  </a:lnTo>
                  <a:lnTo>
                    <a:pt x="40753" y="83289"/>
                  </a:lnTo>
                  <a:lnTo>
                    <a:pt x="40753" y="77205"/>
                  </a:lnTo>
                  <a:close/>
                  <a:moveTo>
                    <a:pt x="53885" y="77205"/>
                  </a:moveTo>
                  <a:lnTo>
                    <a:pt x="53885" y="83289"/>
                  </a:lnTo>
                  <a:lnTo>
                    <a:pt x="47479" y="83289"/>
                  </a:lnTo>
                  <a:lnTo>
                    <a:pt x="47479" y="77205"/>
                  </a:lnTo>
                  <a:close/>
                  <a:moveTo>
                    <a:pt x="60611" y="77205"/>
                  </a:moveTo>
                  <a:lnTo>
                    <a:pt x="60611" y="83289"/>
                  </a:lnTo>
                  <a:lnTo>
                    <a:pt x="54206" y="83289"/>
                  </a:lnTo>
                  <a:lnTo>
                    <a:pt x="54206" y="77205"/>
                  </a:lnTo>
                  <a:close/>
                  <a:moveTo>
                    <a:pt x="67338" y="77205"/>
                  </a:moveTo>
                  <a:lnTo>
                    <a:pt x="67338" y="83289"/>
                  </a:lnTo>
                  <a:lnTo>
                    <a:pt x="60950" y="83289"/>
                  </a:lnTo>
                  <a:lnTo>
                    <a:pt x="60950" y="77205"/>
                  </a:lnTo>
                  <a:close/>
                  <a:moveTo>
                    <a:pt x="74083" y="77205"/>
                  </a:moveTo>
                  <a:lnTo>
                    <a:pt x="74083" y="83289"/>
                  </a:lnTo>
                  <a:lnTo>
                    <a:pt x="67677" y="83289"/>
                  </a:lnTo>
                  <a:lnTo>
                    <a:pt x="67677" y="77205"/>
                  </a:lnTo>
                  <a:close/>
                  <a:moveTo>
                    <a:pt x="80809" y="77205"/>
                  </a:moveTo>
                  <a:lnTo>
                    <a:pt x="80809" y="83289"/>
                  </a:lnTo>
                  <a:lnTo>
                    <a:pt x="74422" y="83289"/>
                  </a:lnTo>
                  <a:lnTo>
                    <a:pt x="74422" y="77205"/>
                  </a:lnTo>
                  <a:close/>
                  <a:moveTo>
                    <a:pt x="87554" y="77205"/>
                  </a:moveTo>
                  <a:lnTo>
                    <a:pt x="87554" y="83289"/>
                  </a:lnTo>
                  <a:lnTo>
                    <a:pt x="81148" y="83289"/>
                  </a:lnTo>
                  <a:lnTo>
                    <a:pt x="81148" y="77205"/>
                  </a:lnTo>
                  <a:close/>
                  <a:moveTo>
                    <a:pt x="94281" y="77205"/>
                  </a:moveTo>
                  <a:lnTo>
                    <a:pt x="94281" y="83289"/>
                  </a:lnTo>
                  <a:lnTo>
                    <a:pt x="87893" y="83289"/>
                  </a:lnTo>
                  <a:lnTo>
                    <a:pt x="87893" y="77205"/>
                  </a:lnTo>
                  <a:close/>
                  <a:moveTo>
                    <a:pt x="101007" y="77205"/>
                  </a:moveTo>
                  <a:lnTo>
                    <a:pt x="101007" y="83289"/>
                  </a:lnTo>
                  <a:lnTo>
                    <a:pt x="94620" y="83289"/>
                  </a:lnTo>
                  <a:lnTo>
                    <a:pt x="94620" y="77205"/>
                  </a:lnTo>
                  <a:close/>
                  <a:moveTo>
                    <a:pt x="107752" y="77205"/>
                  </a:moveTo>
                  <a:lnTo>
                    <a:pt x="107752" y="83289"/>
                  </a:lnTo>
                  <a:lnTo>
                    <a:pt x="101346" y="83289"/>
                  </a:lnTo>
                  <a:lnTo>
                    <a:pt x="101346" y="77205"/>
                  </a:lnTo>
                  <a:close/>
                  <a:moveTo>
                    <a:pt x="114478" y="77205"/>
                  </a:moveTo>
                  <a:lnTo>
                    <a:pt x="114478" y="83289"/>
                  </a:lnTo>
                  <a:lnTo>
                    <a:pt x="108091" y="83289"/>
                  </a:lnTo>
                  <a:lnTo>
                    <a:pt x="108091" y="77205"/>
                  </a:lnTo>
                  <a:close/>
                  <a:moveTo>
                    <a:pt x="121223" y="77205"/>
                  </a:moveTo>
                  <a:lnTo>
                    <a:pt x="121223" y="83289"/>
                  </a:lnTo>
                  <a:lnTo>
                    <a:pt x="114817" y="83289"/>
                  </a:lnTo>
                  <a:lnTo>
                    <a:pt x="114817" y="77205"/>
                  </a:lnTo>
                  <a:close/>
                  <a:moveTo>
                    <a:pt x="127950" y="77205"/>
                  </a:moveTo>
                  <a:lnTo>
                    <a:pt x="127950" y="83289"/>
                  </a:lnTo>
                  <a:lnTo>
                    <a:pt x="121562" y="83289"/>
                  </a:lnTo>
                  <a:lnTo>
                    <a:pt x="121562" y="77205"/>
                  </a:lnTo>
                  <a:close/>
                  <a:moveTo>
                    <a:pt x="134694" y="77205"/>
                  </a:moveTo>
                  <a:lnTo>
                    <a:pt x="134694" y="83289"/>
                  </a:lnTo>
                  <a:lnTo>
                    <a:pt x="128289" y="83289"/>
                  </a:lnTo>
                  <a:lnTo>
                    <a:pt x="128289" y="77205"/>
                  </a:lnTo>
                  <a:close/>
                  <a:moveTo>
                    <a:pt x="141421" y="77205"/>
                  </a:moveTo>
                  <a:lnTo>
                    <a:pt x="141421" y="83289"/>
                  </a:lnTo>
                  <a:lnTo>
                    <a:pt x="135033" y="83289"/>
                  </a:lnTo>
                  <a:lnTo>
                    <a:pt x="135033" y="77205"/>
                  </a:lnTo>
                  <a:close/>
                  <a:moveTo>
                    <a:pt x="148148" y="77205"/>
                  </a:moveTo>
                  <a:lnTo>
                    <a:pt x="148148" y="83289"/>
                  </a:lnTo>
                  <a:lnTo>
                    <a:pt x="141760" y="83289"/>
                  </a:lnTo>
                  <a:lnTo>
                    <a:pt x="141760" y="77205"/>
                  </a:lnTo>
                  <a:close/>
                  <a:moveTo>
                    <a:pt x="154892" y="77205"/>
                  </a:moveTo>
                  <a:lnTo>
                    <a:pt x="154892" y="83289"/>
                  </a:lnTo>
                  <a:lnTo>
                    <a:pt x="148487" y="83289"/>
                  </a:lnTo>
                  <a:lnTo>
                    <a:pt x="148487" y="77205"/>
                  </a:lnTo>
                  <a:close/>
                  <a:moveTo>
                    <a:pt x="161619" y="77205"/>
                  </a:moveTo>
                  <a:lnTo>
                    <a:pt x="161619" y="83289"/>
                  </a:lnTo>
                  <a:lnTo>
                    <a:pt x="155231" y="83289"/>
                  </a:lnTo>
                  <a:lnTo>
                    <a:pt x="155231" y="77205"/>
                  </a:lnTo>
                  <a:close/>
                  <a:moveTo>
                    <a:pt x="168363" y="77205"/>
                  </a:moveTo>
                  <a:lnTo>
                    <a:pt x="168363" y="83289"/>
                  </a:lnTo>
                  <a:lnTo>
                    <a:pt x="161958" y="83289"/>
                  </a:lnTo>
                  <a:lnTo>
                    <a:pt x="161958" y="77205"/>
                  </a:lnTo>
                  <a:close/>
                  <a:moveTo>
                    <a:pt x="175090" y="77205"/>
                  </a:moveTo>
                  <a:lnTo>
                    <a:pt x="175090" y="83289"/>
                  </a:lnTo>
                  <a:lnTo>
                    <a:pt x="168702" y="83289"/>
                  </a:lnTo>
                  <a:lnTo>
                    <a:pt x="168702" y="77205"/>
                  </a:lnTo>
                  <a:close/>
                  <a:moveTo>
                    <a:pt x="181834" y="77205"/>
                  </a:moveTo>
                  <a:lnTo>
                    <a:pt x="181834" y="83289"/>
                  </a:lnTo>
                  <a:lnTo>
                    <a:pt x="175429" y="83289"/>
                  </a:lnTo>
                  <a:lnTo>
                    <a:pt x="175429" y="77205"/>
                  </a:lnTo>
                  <a:close/>
                  <a:moveTo>
                    <a:pt x="188561" y="77205"/>
                  </a:moveTo>
                  <a:lnTo>
                    <a:pt x="188561" y="83289"/>
                  </a:lnTo>
                  <a:lnTo>
                    <a:pt x="182173" y="83289"/>
                  </a:lnTo>
                  <a:lnTo>
                    <a:pt x="182173" y="77205"/>
                  </a:lnTo>
                  <a:close/>
                  <a:moveTo>
                    <a:pt x="195288" y="77205"/>
                  </a:moveTo>
                  <a:lnTo>
                    <a:pt x="195288" y="83289"/>
                  </a:lnTo>
                  <a:lnTo>
                    <a:pt x="188900" y="83289"/>
                  </a:lnTo>
                  <a:lnTo>
                    <a:pt x="188900" y="77205"/>
                  </a:lnTo>
                  <a:close/>
                  <a:moveTo>
                    <a:pt x="202032" y="77205"/>
                  </a:moveTo>
                  <a:lnTo>
                    <a:pt x="202032" y="83289"/>
                  </a:lnTo>
                  <a:lnTo>
                    <a:pt x="195627" y="83289"/>
                  </a:lnTo>
                  <a:lnTo>
                    <a:pt x="195627" y="77205"/>
                  </a:lnTo>
                  <a:close/>
                  <a:moveTo>
                    <a:pt x="208759" y="77205"/>
                  </a:moveTo>
                  <a:lnTo>
                    <a:pt x="208759" y="83289"/>
                  </a:lnTo>
                  <a:lnTo>
                    <a:pt x="202371" y="83289"/>
                  </a:lnTo>
                  <a:lnTo>
                    <a:pt x="202371" y="77205"/>
                  </a:lnTo>
                  <a:close/>
                  <a:moveTo>
                    <a:pt x="215504" y="77205"/>
                  </a:moveTo>
                  <a:lnTo>
                    <a:pt x="215504" y="83289"/>
                  </a:lnTo>
                  <a:lnTo>
                    <a:pt x="209098" y="83289"/>
                  </a:lnTo>
                  <a:lnTo>
                    <a:pt x="209098" y="77205"/>
                  </a:lnTo>
                  <a:close/>
                  <a:moveTo>
                    <a:pt x="222230" y="77205"/>
                  </a:moveTo>
                  <a:lnTo>
                    <a:pt x="222230" y="83289"/>
                  </a:lnTo>
                  <a:lnTo>
                    <a:pt x="215843" y="83289"/>
                  </a:lnTo>
                  <a:lnTo>
                    <a:pt x="215843" y="77205"/>
                  </a:lnTo>
                  <a:close/>
                  <a:moveTo>
                    <a:pt x="228975" y="77205"/>
                  </a:moveTo>
                  <a:lnTo>
                    <a:pt x="228975" y="83289"/>
                  </a:lnTo>
                  <a:lnTo>
                    <a:pt x="222569" y="83289"/>
                  </a:lnTo>
                  <a:lnTo>
                    <a:pt x="222569" y="77205"/>
                  </a:lnTo>
                  <a:close/>
                  <a:moveTo>
                    <a:pt x="235701" y="77205"/>
                  </a:moveTo>
                  <a:lnTo>
                    <a:pt x="235701" y="83289"/>
                  </a:lnTo>
                  <a:lnTo>
                    <a:pt x="229296" y="83289"/>
                  </a:lnTo>
                  <a:lnTo>
                    <a:pt x="229296" y="77205"/>
                  </a:lnTo>
                  <a:close/>
                  <a:moveTo>
                    <a:pt x="242428" y="77205"/>
                  </a:moveTo>
                  <a:lnTo>
                    <a:pt x="242428" y="83289"/>
                  </a:lnTo>
                  <a:lnTo>
                    <a:pt x="236040" y="83289"/>
                  </a:lnTo>
                  <a:lnTo>
                    <a:pt x="236040" y="77205"/>
                  </a:lnTo>
                  <a:close/>
                  <a:moveTo>
                    <a:pt x="249173" y="77205"/>
                  </a:moveTo>
                  <a:lnTo>
                    <a:pt x="249173" y="83289"/>
                  </a:lnTo>
                  <a:lnTo>
                    <a:pt x="242767" y="83289"/>
                  </a:lnTo>
                  <a:lnTo>
                    <a:pt x="242767" y="77205"/>
                  </a:lnTo>
                  <a:close/>
                  <a:moveTo>
                    <a:pt x="255899" y="77205"/>
                  </a:moveTo>
                  <a:lnTo>
                    <a:pt x="255899" y="83289"/>
                  </a:lnTo>
                  <a:lnTo>
                    <a:pt x="249512" y="83289"/>
                  </a:lnTo>
                  <a:lnTo>
                    <a:pt x="249512" y="77205"/>
                  </a:lnTo>
                  <a:close/>
                  <a:moveTo>
                    <a:pt x="262644" y="77205"/>
                  </a:moveTo>
                  <a:lnTo>
                    <a:pt x="262644" y="83289"/>
                  </a:lnTo>
                  <a:lnTo>
                    <a:pt x="256238" y="83289"/>
                  </a:lnTo>
                  <a:lnTo>
                    <a:pt x="256238" y="77205"/>
                  </a:lnTo>
                  <a:close/>
                  <a:moveTo>
                    <a:pt x="269370" y="77205"/>
                  </a:moveTo>
                  <a:lnTo>
                    <a:pt x="269370" y="83289"/>
                  </a:lnTo>
                  <a:lnTo>
                    <a:pt x="262983" y="83289"/>
                  </a:lnTo>
                  <a:lnTo>
                    <a:pt x="262983" y="77205"/>
                  </a:lnTo>
                  <a:close/>
                  <a:moveTo>
                    <a:pt x="276115" y="77205"/>
                  </a:moveTo>
                  <a:lnTo>
                    <a:pt x="276115" y="83289"/>
                  </a:lnTo>
                  <a:lnTo>
                    <a:pt x="269709" y="83289"/>
                  </a:lnTo>
                  <a:lnTo>
                    <a:pt x="269709" y="77205"/>
                  </a:lnTo>
                  <a:close/>
                  <a:moveTo>
                    <a:pt x="282842" y="77205"/>
                  </a:moveTo>
                  <a:lnTo>
                    <a:pt x="282842" y="83289"/>
                  </a:lnTo>
                  <a:lnTo>
                    <a:pt x="276436" y="83289"/>
                  </a:lnTo>
                  <a:lnTo>
                    <a:pt x="276436" y="77205"/>
                  </a:lnTo>
                  <a:close/>
                  <a:moveTo>
                    <a:pt x="6745" y="83611"/>
                  </a:moveTo>
                  <a:lnTo>
                    <a:pt x="6745" y="89695"/>
                  </a:lnTo>
                  <a:lnTo>
                    <a:pt x="339" y="89695"/>
                  </a:lnTo>
                  <a:lnTo>
                    <a:pt x="339" y="83611"/>
                  </a:lnTo>
                  <a:close/>
                  <a:moveTo>
                    <a:pt x="13471" y="83611"/>
                  </a:moveTo>
                  <a:lnTo>
                    <a:pt x="13471" y="89695"/>
                  </a:lnTo>
                  <a:lnTo>
                    <a:pt x="7066" y="89695"/>
                  </a:lnTo>
                  <a:lnTo>
                    <a:pt x="7066" y="83611"/>
                  </a:lnTo>
                  <a:close/>
                  <a:moveTo>
                    <a:pt x="20198" y="83611"/>
                  </a:moveTo>
                  <a:lnTo>
                    <a:pt x="20198" y="89695"/>
                  </a:lnTo>
                  <a:lnTo>
                    <a:pt x="13810" y="89695"/>
                  </a:lnTo>
                  <a:lnTo>
                    <a:pt x="13810" y="83611"/>
                  </a:lnTo>
                  <a:close/>
                  <a:moveTo>
                    <a:pt x="26942" y="83611"/>
                  </a:moveTo>
                  <a:lnTo>
                    <a:pt x="26942" y="89695"/>
                  </a:lnTo>
                  <a:lnTo>
                    <a:pt x="20537" y="89695"/>
                  </a:lnTo>
                  <a:lnTo>
                    <a:pt x="20537" y="83611"/>
                  </a:lnTo>
                  <a:close/>
                  <a:moveTo>
                    <a:pt x="33669" y="83611"/>
                  </a:moveTo>
                  <a:lnTo>
                    <a:pt x="33669" y="89695"/>
                  </a:lnTo>
                  <a:lnTo>
                    <a:pt x="27281" y="89695"/>
                  </a:lnTo>
                  <a:lnTo>
                    <a:pt x="27281" y="83611"/>
                  </a:lnTo>
                  <a:close/>
                  <a:moveTo>
                    <a:pt x="40414" y="83611"/>
                  </a:moveTo>
                  <a:lnTo>
                    <a:pt x="40414" y="89695"/>
                  </a:lnTo>
                  <a:lnTo>
                    <a:pt x="34008" y="89695"/>
                  </a:lnTo>
                  <a:lnTo>
                    <a:pt x="34008" y="83611"/>
                  </a:lnTo>
                  <a:close/>
                  <a:moveTo>
                    <a:pt x="47140" y="83611"/>
                  </a:moveTo>
                  <a:lnTo>
                    <a:pt x="47140" y="89695"/>
                  </a:lnTo>
                  <a:lnTo>
                    <a:pt x="40753" y="89695"/>
                  </a:lnTo>
                  <a:lnTo>
                    <a:pt x="40753" y="83611"/>
                  </a:lnTo>
                  <a:close/>
                  <a:moveTo>
                    <a:pt x="53885" y="83611"/>
                  </a:moveTo>
                  <a:lnTo>
                    <a:pt x="53885" y="89695"/>
                  </a:lnTo>
                  <a:lnTo>
                    <a:pt x="47479" y="89695"/>
                  </a:lnTo>
                  <a:lnTo>
                    <a:pt x="47479" y="83611"/>
                  </a:lnTo>
                  <a:close/>
                  <a:moveTo>
                    <a:pt x="60611" y="83611"/>
                  </a:moveTo>
                  <a:lnTo>
                    <a:pt x="60611" y="89695"/>
                  </a:lnTo>
                  <a:lnTo>
                    <a:pt x="54206" y="89695"/>
                  </a:lnTo>
                  <a:lnTo>
                    <a:pt x="54206" y="83611"/>
                  </a:lnTo>
                  <a:close/>
                  <a:moveTo>
                    <a:pt x="67338" y="83611"/>
                  </a:moveTo>
                  <a:lnTo>
                    <a:pt x="67338" y="89695"/>
                  </a:lnTo>
                  <a:lnTo>
                    <a:pt x="60950" y="89695"/>
                  </a:lnTo>
                  <a:lnTo>
                    <a:pt x="60950" y="83611"/>
                  </a:lnTo>
                  <a:close/>
                  <a:moveTo>
                    <a:pt x="74083" y="83611"/>
                  </a:moveTo>
                  <a:lnTo>
                    <a:pt x="74083" y="89695"/>
                  </a:lnTo>
                  <a:lnTo>
                    <a:pt x="67677" y="89695"/>
                  </a:lnTo>
                  <a:lnTo>
                    <a:pt x="67677" y="83611"/>
                  </a:lnTo>
                  <a:close/>
                  <a:moveTo>
                    <a:pt x="80809" y="83611"/>
                  </a:moveTo>
                  <a:lnTo>
                    <a:pt x="80809" y="89695"/>
                  </a:lnTo>
                  <a:lnTo>
                    <a:pt x="74422" y="89695"/>
                  </a:lnTo>
                  <a:lnTo>
                    <a:pt x="74422" y="83611"/>
                  </a:lnTo>
                  <a:close/>
                  <a:moveTo>
                    <a:pt x="87554" y="83611"/>
                  </a:moveTo>
                  <a:lnTo>
                    <a:pt x="87554" y="89695"/>
                  </a:lnTo>
                  <a:lnTo>
                    <a:pt x="81148" y="89695"/>
                  </a:lnTo>
                  <a:lnTo>
                    <a:pt x="81148" y="83611"/>
                  </a:lnTo>
                  <a:close/>
                  <a:moveTo>
                    <a:pt x="94281" y="83611"/>
                  </a:moveTo>
                  <a:lnTo>
                    <a:pt x="94281" y="89695"/>
                  </a:lnTo>
                  <a:lnTo>
                    <a:pt x="87893" y="89695"/>
                  </a:lnTo>
                  <a:lnTo>
                    <a:pt x="87893" y="83611"/>
                  </a:lnTo>
                  <a:close/>
                  <a:moveTo>
                    <a:pt x="101007" y="83611"/>
                  </a:moveTo>
                  <a:lnTo>
                    <a:pt x="101007" y="89695"/>
                  </a:lnTo>
                  <a:lnTo>
                    <a:pt x="94620" y="89695"/>
                  </a:lnTo>
                  <a:lnTo>
                    <a:pt x="94620" y="83611"/>
                  </a:lnTo>
                  <a:close/>
                  <a:moveTo>
                    <a:pt x="107752" y="83611"/>
                  </a:moveTo>
                  <a:lnTo>
                    <a:pt x="107752" y="89695"/>
                  </a:lnTo>
                  <a:lnTo>
                    <a:pt x="101346" y="89695"/>
                  </a:lnTo>
                  <a:lnTo>
                    <a:pt x="101346" y="83611"/>
                  </a:lnTo>
                  <a:close/>
                  <a:moveTo>
                    <a:pt x="114478" y="83611"/>
                  </a:moveTo>
                  <a:lnTo>
                    <a:pt x="114478" y="89695"/>
                  </a:lnTo>
                  <a:lnTo>
                    <a:pt x="108091" y="89695"/>
                  </a:lnTo>
                  <a:lnTo>
                    <a:pt x="108091" y="83611"/>
                  </a:lnTo>
                  <a:close/>
                  <a:moveTo>
                    <a:pt x="121223" y="83611"/>
                  </a:moveTo>
                  <a:lnTo>
                    <a:pt x="121223" y="89695"/>
                  </a:lnTo>
                  <a:lnTo>
                    <a:pt x="114817" y="89695"/>
                  </a:lnTo>
                  <a:lnTo>
                    <a:pt x="114817" y="83611"/>
                  </a:lnTo>
                  <a:close/>
                  <a:moveTo>
                    <a:pt x="127950" y="83611"/>
                  </a:moveTo>
                  <a:lnTo>
                    <a:pt x="127950" y="89695"/>
                  </a:lnTo>
                  <a:lnTo>
                    <a:pt x="121562" y="89695"/>
                  </a:lnTo>
                  <a:lnTo>
                    <a:pt x="121562" y="83611"/>
                  </a:lnTo>
                  <a:close/>
                  <a:moveTo>
                    <a:pt x="134694" y="83611"/>
                  </a:moveTo>
                  <a:lnTo>
                    <a:pt x="134694" y="89695"/>
                  </a:lnTo>
                  <a:lnTo>
                    <a:pt x="128289" y="89695"/>
                  </a:lnTo>
                  <a:lnTo>
                    <a:pt x="128289" y="83611"/>
                  </a:lnTo>
                  <a:close/>
                  <a:moveTo>
                    <a:pt x="141421" y="83611"/>
                  </a:moveTo>
                  <a:lnTo>
                    <a:pt x="141421" y="89695"/>
                  </a:lnTo>
                  <a:lnTo>
                    <a:pt x="135033" y="89695"/>
                  </a:lnTo>
                  <a:lnTo>
                    <a:pt x="135033" y="83611"/>
                  </a:lnTo>
                  <a:close/>
                  <a:moveTo>
                    <a:pt x="148148" y="83611"/>
                  </a:moveTo>
                  <a:lnTo>
                    <a:pt x="148148" y="89695"/>
                  </a:lnTo>
                  <a:lnTo>
                    <a:pt x="141760" y="89695"/>
                  </a:lnTo>
                  <a:lnTo>
                    <a:pt x="141760" y="83611"/>
                  </a:lnTo>
                  <a:close/>
                  <a:moveTo>
                    <a:pt x="154892" y="83611"/>
                  </a:moveTo>
                  <a:lnTo>
                    <a:pt x="154892" y="89695"/>
                  </a:lnTo>
                  <a:lnTo>
                    <a:pt x="148487" y="89695"/>
                  </a:lnTo>
                  <a:lnTo>
                    <a:pt x="148487" y="83611"/>
                  </a:lnTo>
                  <a:close/>
                  <a:moveTo>
                    <a:pt x="161619" y="83611"/>
                  </a:moveTo>
                  <a:lnTo>
                    <a:pt x="161619" y="89695"/>
                  </a:lnTo>
                  <a:lnTo>
                    <a:pt x="155231" y="89695"/>
                  </a:lnTo>
                  <a:lnTo>
                    <a:pt x="155231" y="83611"/>
                  </a:lnTo>
                  <a:close/>
                  <a:moveTo>
                    <a:pt x="168363" y="83611"/>
                  </a:moveTo>
                  <a:lnTo>
                    <a:pt x="168363" y="89695"/>
                  </a:lnTo>
                  <a:lnTo>
                    <a:pt x="161958" y="89695"/>
                  </a:lnTo>
                  <a:lnTo>
                    <a:pt x="161958" y="83611"/>
                  </a:lnTo>
                  <a:close/>
                  <a:moveTo>
                    <a:pt x="175090" y="83611"/>
                  </a:moveTo>
                  <a:lnTo>
                    <a:pt x="175090" y="89695"/>
                  </a:lnTo>
                  <a:lnTo>
                    <a:pt x="168702" y="89695"/>
                  </a:lnTo>
                  <a:lnTo>
                    <a:pt x="168702" y="83611"/>
                  </a:lnTo>
                  <a:close/>
                  <a:moveTo>
                    <a:pt x="181834" y="83611"/>
                  </a:moveTo>
                  <a:lnTo>
                    <a:pt x="181834" y="89695"/>
                  </a:lnTo>
                  <a:lnTo>
                    <a:pt x="175429" y="89695"/>
                  </a:lnTo>
                  <a:lnTo>
                    <a:pt x="175429" y="83611"/>
                  </a:lnTo>
                  <a:close/>
                  <a:moveTo>
                    <a:pt x="188561" y="83611"/>
                  </a:moveTo>
                  <a:lnTo>
                    <a:pt x="188561" y="89695"/>
                  </a:lnTo>
                  <a:lnTo>
                    <a:pt x="182173" y="89695"/>
                  </a:lnTo>
                  <a:lnTo>
                    <a:pt x="182173" y="83611"/>
                  </a:lnTo>
                  <a:close/>
                  <a:moveTo>
                    <a:pt x="195288" y="83611"/>
                  </a:moveTo>
                  <a:lnTo>
                    <a:pt x="195288" y="89695"/>
                  </a:lnTo>
                  <a:lnTo>
                    <a:pt x="188900" y="89695"/>
                  </a:lnTo>
                  <a:lnTo>
                    <a:pt x="188900" y="83611"/>
                  </a:lnTo>
                  <a:close/>
                  <a:moveTo>
                    <a:pt x="202032" y="83611"/>
                  </a:moveTo>
                  <a:lnTo>
                    <a:pt x="202032" y="89695"/>
                  </a:lnTo>
                  <a:lnTo>
                    <a:pt x="195627" y="89695"/>
                  </a:lnTo>
                  <a:lnTo>
                    <a:pt x="195627" y="83611"/>
                  </a:lnTo>
                  <a:close/>
                  <a:moveTo>
                    <a:pt x="208759" y="83611"/>
                  </a:moveTo>
                  <a:lnTo>
                    <a:pt x="208759" y="89695"/>
                  </a:lnTo>
                  <a:lnTo>
                    <a:pt x="202371" y="89695"/>
                  </a:lnTo>
                  <a:lnTo>
                    <a:pt x="202371" y="83611"/>
                  </a:lnTo>
                  <a:close/>
                  <a:moveTo>
                    <a:pt x="215504" y="83611"/>
                  </a:moveTo>
                  <a:lnTo>
                    <a:pt x="215504" y="89695"/>
                  </a:lnTo>
                  <a:lnTo>
                    <a:pt x="209098" y="89695"/>
                  </a:lnTo>
                  <a:lnTo>
                    <a:pt x="209098" y="83611"/>
                  </a:lnTo>
                  <a:close/>
                  <a:moveTo>
                    <a:pt x="222230" y="83611"/>
                  </a:moveTo>
                  <a:lnTo>
                    <a:pt x="222230" y="89695"/>
                  </a:lnTo>
                  <a:lnTo>
                    <a:pt x="215843" y="89695"/>
                  </a:lnTo>
                  <a:lnTo>
                    <a:pt x="215843" y="83611"/>
                  </a:lnTo>
                  <a:close/>
                  <a:moveTo>
                    <a:pt x="228975" y="83611"/>
                  </a:moveTo>
                  <a:lnTo>
                    <a:pt x="228975" y="89695"/>
                  </a:lnTo>
                  <a:lnTo>
                    <a:pt x="222569" y="89695"/>
                  </a:lnTo>
                  <a:lnTo>
                    <a:pt x="222569" y="83611"/>
                  </a:lnTo>
                  <a:close/>
                  <a:moveTo>
                    <a:pt x="235701" y="83611"/>
                  </a:moveTo>
                  <a:lnTo>
                    <a:pt x="235701" y="89695"/>
                  </a:lnTo>
                  <a:lnTo>
                    <a:pt x="229296" y="89695"/>
                  </a:lnTo>
                  <a:lnTo>
                    <a:pt x="229296" y="83611"/>
                  </a:lnTo>
                  <a:close/>
                  <a:moveTo>
                    <a:pt x="242428" y="83611"/>
                  </a:moveTo>
                  <a:lnTo>
                    <a:pt x="242428" y="89695"/>
                  </a:lnTo>
                  <a:lnTo>
                    <a:pt x="236040" y="89695"/>
                  </a:lnTo>
                  <a:lnTo>
                    <a:pt x="236040" y="83611"/>
                  </a:lnTo>
                  <a:close/>
                  <a:moveTo>
                    <a:pt x="249173" y="83611"/>
                  </a:moveTo>
                  <a:lnTo>
                    <a:pt x="249173" y="89695"/>
                  </a:lnTo>
                  <a:lnTo>
                    <a:pt x="242767" y="89695"/>
                  </a:lnTo>
                  <a:lnTo>
                    <a:pt x="242767" y="83611"/>
                  </a:lnTo>
                  <a:close/>
                  <a:moveTo>
                    <a:pt x="255899" y="83611"/>
                  </a:moveTo>
                  <a:lnTo>
                    <a:pt x="255899" y="89695"/>
                  </a:lnTo>
                  <a:lnTo>
                    <a:pt x="249512" y="89695"/>
                  </a:lnTo>
                  <a:lnTo>
                    <a:pt x="249512" y="83611"/>
                  </a:lnTo>
                  <a:close/>
                  <a:moveTo>
                    <a:pt x="262644" y="83611"/>
                  </a:moveTo>
                  <a:lnTo>
                    <a:pt x="262644" y="89695"/>
                  </a:lnTo>
                  <a:lnTo>
                    <a:pt x="256238" y="89695"/>
                  </a:lnTo>
                  <a:lnTo>
                    <a:pt x="256238" y="83611"/>
                  </a:lnTo>
                  <a:close/>
                  <a:moveTo>
                    <a:pt x="269370" y="83611"/>
                  </a:moveTo>
                  <a:lnTo>
                    <a:pt x="269370" y="89695"/>
                  </a:lnTo>
                  <a:lnTo>
                    <a:pt x="262983" y="89695"/>
                  </a:lnTo>
                  <a:lnTo>
                    <a:pt x="262983" y="83611"/>
                  </a:lnTo>
                  <a:close/>
                  <a:moveTo>
                    <a:pt x="276115" y="83611"/>
                  </a:moveTo>
                  <a:lnTo>
                    <a:pt x="276115" y="89695"/>
                  </a:lnTo>
                  <a:lnTo>
                    <a:pt x="269709" y="89695"/>
                  </a:lnTo>
                  <a:lnTo>
                    <a:pt x="269709" y="83611"/>
                  </a:lnTo>
                  <a:close/>
                  <a:moveTo>
                    <a:pt x="282842" y="83611"/>
                  </a:moveTo>
                  <a:lnTo>
                    <a:pt x="282842" y="89695"/>
                  </a:lnTo>
                  <a:lnTo>
                    <a:pt x="276436" y="89695"/>
                  </a:lnTo>
                  <a:lnTo>
                    <a:pt x="276436" y="83611"/>
                  </a:lnTo>
                  <a:close/>
                  <a:moveTo>
                    <a:pt x="6745" y="90016"/>
                  </a:moveTo>
                  <a:lnTo>
                    <a:pt x="6745" y="96100"/>
                  </a:lnTo>
                  <a:lnTo>
                    <a:pt x="339" y="96100"/>
                  </a:lnTo>
                  <a:lnTo>
                    <a:pt x="339" y="90016"/>
                  </a:lnTo>
                  <a:close/>
                  <a:moveTo>
                    <a:pt x="13471" y="90016"/>
                  </a:moveTo>
                  <a:lnTo>
                    <a:pt x="13471" y="96100"/>
                  </a:lnTo>
                  <a:lnTo>
                    <a:pt x="7066" y="96100"/>
                  </a:lnTo>
                  <a:lnTo>
                    <a:pt x="7066" y="90016"/>
                  </a:lnTo>
                  <a:close/>
                  <a:moveTo>
                    <a:pt x="20198" y="90016"/>
                  </a:moveTo>
                  <a:lnTo>
                    <a:pt x="20198" y="96100"/>
                  </a:lnTo>
                  <a:lnTo>
                    <a:pt x="13810" y="96100"/>
                  </a:lnTo>
                  <a:lnTo>
                    <a:pt x="13810" y="90016"/>
                  </a:lnTo>
                  <a:close/>
                  <a:moveTo>
                    <a:pt x="26942" y="90016"/>
                  </a:moveTo>
                  <a:lnTo>
                    <a:pt x="26942" y="96100"/>
                  </a:lnTo>
                  <a:lnTo>
                    <a:pt x="20537" y="96100"/>
                  </a:lnTo>
                  <a:lnTo>
                    <a:pt x="20537" y="90016"/>
                  </a:lnTo>
                  <a:close/>
                  <a:moveTo>
                    <a:pt x="33669" y="90016"/>
                  </a:moveTo>
                  <a:lnTo>
                    <a:pt x="33669" y="96100"/>
                  </a:lnTo>
                  <a:lnTo>
                    <a:pt x="27281" y="96100"/>
                  </a:lnTo>
                  <a:lnTo>
                    <a:pt x="27281" y="90016"/>
                  </a:lnTo>
                  <a:close/>
                  <a:moveTo>
                    <a:pt x="40414" y="90016"/>
                  </a:moveTo>
                  <a:lnTo>
                    <a:pt x="40414" y="96100"/>
                  </a:lnTo>
                  <a:lnTo>
                    <a:pt x="34008" y="96100"/>
                  </a:lnTo>
                  <a:lnTo>
                    <a:pt x="34008" y="90016"/>
                  </a:lnTo>
                  <a:close/>
                  <a:moveTo>
                    <a:pt x="47140" y="90016"/>
                  </a:moveTo>
                  <a:lnTo>
                    <a:pt x="47140" y="96100"/>
                  </a:lnTo>
                  <a:lnTo>
                    <a:pt x="40753" y="96100"/>
                  </a:lnTo>
                  <a:lnTo>
                    <a:pt x="40753" y="90016"/>
                  </a:lnTo>
                  <a:close/>
                  <a:moveTo>
                    <a:pt x="53885" y="90016"/>
                  </a:moveTo>
                  <a:lnTo>
                    <a:pt x="53885" y="96100"/>
                  </a:lnTo>
                  <a:lnTo>
                    <a:pt x="47479" y="96100"/>
                  </a:lnTo>
                  <a:lnTo>
                    <a:pt x="47479" y="90016"/>
                  </a:lnTo>
                  <a:close/>
                  <a:moveTo>
                    <a:pt x="60611" y="90016"/>
                  </a:moveTo>
                  <a:lnTo>
                    <a:pt x="60611" y="96100"/>
                  </a:lnTo>
                  <a:lnTo>
                    <a:pt x="54206" y="96100"/>
                  </a:lnTo>
                  <a:lnTo>
                    <a:pt x="54206" y="90016"/>
                  </a:lnTo>
                  <a:close/>
                  <a:moveTo>
                    <a:pt x="67338" y="90016"/>
                  </a:moveTo>
                  <a:lnTo>
                    <a:pt x="67338" y="96100"/>
                  </a:lnTo>
                  <a:lnTo>
                    <a:pt x="60950" y="96100"/>
                  </a:lnTo>
                  <a:lnTo>
                    <a:pt x="60950" y="90016"/>
                  </a:lnTo>
                  <a:close/>
                  <a:moveTo>
                    <a:pt x="74083" y="90016"/>
                  </a:moveTo>
                  <a:lnTo>
                    <a:pt x="74083" y="96100"/>
                  </a:lnTo>
                  <a:lnTo>
                    <a:pt x="67677" y="96100"/>
                  </a:lnTo>
                  <a:lnTo>
                    <a:pt x="67677" y="90016"/>
                  </a:lnTo>
                  <a:close/>
                  <a:moveTo>
                    <a:pt x="80809" y="90016"/>
                  </a:moveTo>
                  <a:lnTo>
                    <a:pt x="80809" y="96100"/>
                  </a:lnTo>
                  <a:lnTo>
                    <a:pt x="74422" y="96100"/>
                  </a:lnTo>
                  <a:lnTo>
                    <a:pt x="74422" y="90016"/>
                  </a:lnTo>
                  <a:close/>
                  <a:moveTo>
                    <a:pt x="87554" y="90016"/>
                  </a:moveTo>
                  <a:lnTo>
                    <a:pt x="87554" y="96100"/>
                  </a:lnTo>
                  <a:lnTo>
                    <a:pt x="81148" y="96100"/>
                  </a:lnTo>
                  <a:lnTo>
                    <a:pt x="81148" y="90016"/>
                  </a:lnTo>
                  <a:close/>
                  <a:moveTo>
                    <a:pt x="94281" y="90016"/>
                  </a:moveTo>
                  <a:lnTo>
                    <a:pt x="94281" y="96100"/>
                  </a:lnTo>
                  <a:lnTo>
                    <a:pt x="87893" y="96100"/>
                  </a:lnTo>
                  <a:lnTo>
                    <a:pt x="87893" y="90016"/>
                  </a:lnTo>
                  <a:close/>
                  <a:moveTo>
                    <a:pt x="101007" y="90016"/>
                  </a:moveTo>
                  <a:lnTo>
                    <a:pt x="101007" y="96100"/>
                  </a:lnTo>
                  <a:lnTo>
                    <a:pt x="94620" y="96100"/>
                  </a:lnTo>
                  <a:lnTo>
                    <a:pt x="94620" y="90016"/>
                  </a:lnTo>
                  <a:close/>
                  <a:moveTo>
                    <a:pt x="107752" y="90016"/>
                  </a:moveTo>
                  <a:lnTo>
                    <a:pt x="107752" y="96100"/>
                  </a:lnTo>
                  <a:lnTo>
                    <a:pt x="101346" y="96100"/>
                  </a:lnTo>
                  <a:lnTo>
                    <a:pt x="101346" y="90016"/>
                  </a:lnTo>
                  <a:close/>
                  <a:moveTo>
                    <a:pt x="114478" y="90016"/>
                  </a:moveTo>
                  <a:lnTo>
                    <a:pt x="114478" y="96100"/>
                  </a:lnTo>
                  <a:lnTo>
                    <a:pt x="108091" y="96100"/>
                  </a:lnTo>
                  <a:lnTo>
                    <a:pt x="108091" y="90016"/>
                  </a:lnTo>
                  <a:close/>
                  <a:moveTo>
                    <a:pt x="121223" y="90016"/>
                  </a:moveTo>
                  <a:lnTo>
                    <a:pt x="121223" y="96100"/>
                  </a:lnTo>
                  <a:lnTo>
                    <a:pt x="114817" y="96100"/>
                  </a:lnTo>
                  <a:lnTo>
                    <a:pt x="114817" y="90016"/>
                  </a:lnTo>
                  <a:close/>
                  <a:moveTo>
                    <a:pt x="127950" y="90016"/>
                  </a:moveTo>
                  <a:lnTo>
                    <a:pt x="127950" y="96100"/>
                  </a:lnTo>
                  <a:lnTo>
                    <a:pt x="121562" y="96100"/>
                  </a:lnTo>
                  <a:lnTo>
                    <a:pt x="121562" y="90016"/>
                  </a:lnTo>
                  <a:close/>
                  <a:moveTo>
                    <a:pt x="134694" y="90016"/>
                  </a:moveTo>
                  <a:lnTo>
                    <a:pt x="134694" y="96100"/>
                  </a:lnTo>
                  <a:lnTo>
                    <a:pt x="128289" y="96100"/>
                  </a:lnTo>
                  <a:lnTo>
                    <a:pt x="128289" y="90016"/>
                  </a:lnTo>
                  <a:close/>
                  <a:moveTo>
                    <a:pt x="141421" y="90016"/>
                  </a:moveTo>
                  <a:lnTo>
                    <a:pt x="141421" y="96100"/>
                  </a:lnTo>
                  <a:lnTo>
                    <a:pt x="135033" y="96100"/>
                  </a:lnTo>
                  <a:lnTo>
                    <a:pt x="135033" y="90016"/>
                  </a:lnTo>
                  <a:close/>
                  <a:moveTo>
                    <a:pt x="148148" y="90016"/>
                  </a:moveTo>
                  <a:lnTo>
                    <a:pt x="148148" y="96100"/>
                  </a:lnTo>
                  <a:lnTo>
                    <a:pt x="141760" y="96100"/>
                  </a:lnTo>
                  <a:lnTo>
                    <a:pt x="141760" y="90016"/>
                  </a:lnTo>
                  <a:close/>
                  <a:moveTo>
                    <a:pt x="154892" y="90016"/>
                  </a:moveTo>
                  <a:lnTo>
                    <a:pt x="154892" y="96100"/>
                  </a:lnTo>
                  <a:lnTo>
                    <a:pt x="148487" y="96100"/>
                  </a:lnTo>
                  <a:lnTo>
                    <a:pt x="148487" y="90016"/>
                  </a:lnTo>
                  <a:close/>
                  <a:moveTo>
                    <a:pt x="161619" y="90016"/>
                  </a:moveTo>
                  <a:lnTo>
                    <a:pt x="161619" y="96100"/>
                  </a:lnTo>
                  <a:lnTo>
                    <a:pt x="155231" y="96100"/>
                  </a:lnTo>
                  <a:lnTo>
                    <a:pt x="155231" y="90016"/>
                  </a:lnTo>
                  <a:close/>
                  <a:moveTo>
                    <a:pt x="168363" y="90016"/>
                  </a:moveTo>
                  <a:lnTo>
                    <a:pt x="168363" y="96100"/>
                  </a:lnTo>
                  <a:lnTo>
                    <a:pt x="161958" y="96100"/>
                  </a:lnTo>
                  <a:lnTo>
                    <a:pt x="161958" y="90016"/>
                  </a:lnTo>
                  <a:close/>
                  <a:moveTo>
                    <a:pt x="175090" y="90016"/>
                  </a:moveTo>
                  <a:lnTo>
                    <a:pt x="175090" y="96100"/>
                  </a:lnTo>
                  <a:lnTo>
                    <a:pt x="168702" y="96100"/>
                  </a:lnTo>
                  <a:lnTo>
                    <a:pt x="168702" y="90016"/>
                  </a:lnTo>
                  <a:close/>
                  <a:moveTo>
                    <a:pt x="181834" y="90016"/>
                  </a:moveTo>
                  <a:lnTo>
                    <a:pt x="181834" y="96100"/>
                  </a:lnTo>
                  <a:lnTo>
                    <a:pt x="175429" y="96100"/>
                  </a:lnTo>
                  <a:lnTo>
                    <a:pt x="175429" y="90016"/>
                  </a:lnTo>
                  <a:close/>
                  <a:moveTo>
                    <a:pt x="188561" y="90016"/>
                  </a:moveTo>
                  <a:lnTo>
                    <a:pt x="188561" y="96100"/>
                  </a:lnTo>
                  <a:lnTo>
                    <a:pt x="182173" y="96100"/>
                  </a:lnTo>
                  <a:lnTo>
                    <a:pt x="182173" y="90016"/>
                  </a:lnTo>
                  <a:close/>
                  <a:moveTo>
                    <a:pt x="195288" y="90016"/>
                  </a:moveTo>
                  <a:lnTo>
                    <a:pt x="195288" y="96100"/>
                  </a:lnTo>
                  <a:lnTo>
                    <a:pt x="188900" y="96100"/>
                  </a:lnTo>
                  <a:lnTo>
                    <a:pt x="188900" y="90016"/>
                  </a:lnTo>
                  <a:close/>
                  <a:moveTo>
                    <a:pt x="202032" y="90016"/>
                  </a:moveTo>
                  <a:lnTo>
                    <a:pt x="202032" y="96100"/>
                  </a:lnTo>
                  <a:lnTo>
                    <a:pt x="195627" y="96100"/>
                  </a:lnTo>
                  <a:lnTo>
                    <a:pt x="195627" y="90016"/>
                  </a:lnTo>
                  <a:close/>
                  <a:moveTo>
                    <a:pt x="208759" y="90016"/>
                  </a:moveTo>
                  <a:lnTo>
                    <a:pt x="208759" y="96100"/>
                  </a:lnTo>
                  <a:lnTo>
                    <a:pt x="202371" y="96100"/>
                  </a:lnTo>
                  <a:lnTo>
                    <a:pt x="202371" y="90016"/>
                  </a:lnTo>
                  <a:close/>
                  <a:moveTo>
                    <a:pt x="215504" y="90016"/>
                  </a:moveTo>
                  <a:lnTo>
                    <a:pt x="215504" y="96100"/>
                  </a:lnTo>
                  <a:lnTo>
                    <a:pt x="209098" y="96100"/>
                  </a:lnTo>
                  <a:lnTo>
                    <a:pt x="209098" y="90016"/>
                  </a:lnTo>
                  <a:close/>
                  <a:moveTo>
                    <a:pt x="222230" y="90016"/>
                  </a:moveTo>
                  <a:lnTo>
                    <a:pt x="222230" y="96100"/>
                  </a:lnTo>
                  <a:lnTo>
                    <a:pt x="215843" y="96100"/>
                  </a:lnTo>
                  <a:lnTo>
                    <a:pt x="215843" y="90016"/>
                  </a:lnTo>
                  <a:close/>
                  <a:moveTo>
                    <a:pt x="228975" y="90016"/>
                  </a:moveTo>
                  <a:lnTo>
                    <a:pt x="228975" y="96100"/>
                  </a:lnTo>
                  <a:lnTo>
                    <a:pt x="222569" y="96100"/>
                  </a:lnTo>
                  <a:lnTo>
                    <a:pt x="222569" y="90016"/>
                  </a:lnTo>
                  <a:close/>
                  <a:moveTo>
                    <a:pt x="235701" y="90016"/>
                  </a:moveTo>
                  <a:lnTo>
                    <a:pt x="235701" y="96100"/>
                  </a:lnTo>
                  <a:lnTo>
                    <a:pt x="229296" y="96100"/>
                  </a:lnTo>
                  <a:lnTo>
                    <a:pt x="229296" y="90016"/>
                  </a:lnTo>
                  <a:close/>
                  <a:moveTo>
                    <a:pt x="242428" y="90016"/>
                  </a:moveTo>
                  <a:lnTo>
                    <a:pt x="242428" y="96100"/>
                  </a:lnTo>
                  <a:lnTo>
                    <a:pt x="236040" y="96100"/>
                  </a:lnTo>
                  <a:lnTo>
                    <a:pt x="236040" y="90016"/>
                  </a:lnTo>
                  <a:close/>
                  <a:moveTo>
                    <a:pt x="249173" y="90016"/>
                  </a:moveTo>
                  <a:lnTo>
                    <a:pt x="249173" y="96100"/>
                  </a:lnTo>
                  <a:lnTo>
                    <a:pt x="242767" y="96100"/>
                  </a:lnTo>
                  <a:lnTo>
                    <a:pt x="242767" y="90016"/>
                  </a:lnTo>
                  <a:close/>
                  <a:moveTo>
                    <a:pt x="255899" y="90016"/>
                  </a:moveTo>
                  <a:lnTo>
                    <a:pt x="255899" y="96100"/>
                  </a:lnTo>
                  <a:lnTo>
                    <a:pt x="249512" y="96100"/>
                  </a:lnTo>
                  <a:lnTo>
                    <a:pt x="249512" y="90016"/>
                  </a:lnTo>
                  <a:close/>
                  <a:moveTo>
                    <a:pt x="262644" y="90016"/>
                  </a:moveTo>
                  <a:lnTo>
                    <a:pt x="262644" y="96100"/>
                  </a:lnTo>
                  <a:lnTo>
                    <a:pt x="256238" y="96100"/>
                  </a:lnTo>
                  <a:lnTo>
                    <a:pt x="256238" y="90016"/>
                  </a:lnTo>
                  <a:close/>
                  <a:moveTo>
                    <a:pt x="269370" y="90016"/>
                  </a:moveTo>
                  <a:lnTo>
                    <a:pt x="269370" y="96100"/>
                  </a:lnTo>
                  <a:lnTo>
                    <a:pt x="262983" y="96100"/>
                  </a:lnTo>
                  <a:lnTo>
                    <a:pt x="262983" y="90016"/>
                  </a:lnTo>
                  <a:close/>
                  <a:moveTo>
                    <a:pt x="276115" y="90016"/>
                  </a:moveTo>
                  <a:lnTo>
                    <a:pt x="276115" y="96100"/>
                  </a:lnTo>
                  <a:lnTo>
                    <a:pt x="269709" y="96100"/>
                  </a:lnTo>
                  <a:lnTo>
                    <a:pt x="269709" y="90016"/>
                  </a:lnTo>
                  <a:close/>
                  <a:moveTo>
                    <a:pt x="282842" y="90016"/>
                  </a:moveTo>
                  <a:lnTo>
                    <a:pt x="282842" y="96100"/>
                  </a:lnTo>
                  <a:lnTo>
                    <a:pt x="276436" y="96100"/>
                  </a:lnTo>
                  <a:lnTo>
                    <a:pt x="276436" y="90016"/>
                  </a:lnTo>
                  <a:close/>
                  <a:moveTo>
                    <a:pt x="6745" y="96422"/>
                  </a:moveTo>
                  <a:lnTo>
                    <a:pt x="6745" y="102524"/>
                  </a:lnTo>
                  <a:lnTo>
                    <a:pt x="339" y="102524"/>
                  </a:lnTo>
                  <a:lnTo>
                    <a:pt x="339" y="96422"/>
                  </a:lnTo>
                  <a:close/>
                  <a:moveTo>
                    <a:pt x="13471" y="96422"/>
                  </a:moveTo>
                  <a:lnTo>
                    <a:pt x="13471" y="102524"/>
                  </a:lnTo>
                  <a:lnTo>
                    <a:pt x="7066" y="102524"/>
                  </a:lnTo>
                  <a:lnTo>
                    <a:pt x="7066" y="96422"/>
                  </a:lnTo>
                  <a:close/>
                  <a:moveTo>
                    <a:pt x="20198" y="96422"/>
                  </a:moveTo>
                  <a:lnTo>
                    <a:pt x="20198" y="102524"/>
                  </a:lnTo>
                  <a:lnTo>
                    <a:pt x="13810" y="102524"/>
                  </a:lnTo>
                  <a:lnTo>
                    <a:pt x="13810" y="96422"/>
                  </a:lnTo>
                  <a:close/>
                  <a:moveTo>
                    <a:pt x="26942" y="96422"/>
                  </a:moveTo>
                  <a:lnTo>
                    <a:pt x="26942" y="102524"/>
                  </a:lnTo>
                  <a:lnTo>
                    <a:pt x="20537" y="102524"/>
                  </a:lnTo>
                  <a:lnTo>
                    <a:pt x="20537" y="96422"/>
                  </a:lnTo>
                  <a:close/>
                  <a:moveTo>
                    <a:pt x="33669" y="96422"/>
                  </a:moveTo>
                  <a:lnTo>
                    <a:pt x="33669" y="102524"/>
                  </a:lnTo>
                  <a:lnTo>
                    <a:pt x="27281" y="102524"/>
                  </a:lnTo>
                  <a:lnTo>
                    <a:pt x="27281" y="96422"/>
                  </a:lnTo>
                  <a:close/>
                  <a:moveTo>
                    <a:pt x="40414" y="96422"/>
                  </a:moveTo>
                  <a:lnTo>
                    <a:pt x="40414" y="102524"/>
                  </a:lnTo>
                  <a:lnTo>
                    <a:pt x="34008" y="102524"/>
                  </a:lnTo>
                  <a:lnTo>
                    <a:pt x="34008" y="96422"/>
                  </a:lnTo>
                  <a:close/>
                  <a:moveTo>
                    <a:pt x="47140" y="96422"/>
                  </a:moveTo>
                  <a:lnTo>
                    <a:pt x="47140" y="102524"/>
                  </a:lnTo>
                  <a:lnTo>
                    <a:pt x="40753" y="102524"/>
                  </a:lnTo>
                  <a:lnTo>
                    <a:pt x="40753" y="96422"/>
                  </a:lnTo>
                  <a:close/>
                  <a:moveTo>
                    <a:pt x="53885" y="96422"/>
                  </a:moveTo>
                  <a:lnTo>
                    <a:pt x="53885" y="102524"/>
                  </a:lnTo>
                  <a:lnTo>
                    <a:pt x="47479" y="102524"/>
                  </a:lnTo>
                  <a:lnTo>
                    <a:pt x="47479" y="96422"/>
                  </a:lnTo>
                  <a:close/>
                  <a:moveTo>
                    <a:pt x="60611" y="96422"/>
                  </a:moveTo>
                  <a:lnTo>
                    <a:pt x="60611" y="102524"/>
                  </a:lnTo>
                  <a:lnTo>
                    <a:pt x="54206" y="102524"/>
                  </a:lnTo>
                  <a:lnTo>
                    <a:pt x="54206" y="96422"/>
                  </a:lnTo>
                  <a:close/>
                  <a:moveTo>
                    <a:pt x="67338" y="96422"/>
                  </a:moveTo>
                  <a:lnTo>
                    <a:pt x="67338" y="102524"/>
                  </a:lnTo>
                  <a:lnTo>
                    <a:pt x="60950" y="102524"/>
                  </a:lnTo>
                  <a:lnTo>
                    <a:pt x="60950" y="96422"/>
                  </a:lnTo>
                  <a:close/>
                  <a:moveTo>
                    <a:pt x="74083" y="96422"/>
                  </a:moveTo>
                  <a:lnTo>
                    <a:pt x="74083" y="102524"/>
                  </a:lnTo>
                  <a:lnTo>
                    <a:pt x="67677" y="102524"/>
                  </a:lnTo>
                  <a:lnTo>
                    <a:pt x="67677" y="96422"/>
                  </a:lnTo>
                  <a:close/>
                  <a:moveTo>
                    <a:pt x="80809" y="96422"/>
                  </a:moveTo>
                  <a:lnTo>
                    <a:pt x="80809" y="102524"/>
                  </a:lnTo>
                  <a:lnTo>
                    <a:pt x="74422" y="102524"/>
                  </a:lnTo>
                  <a:lnTo>
                    <a:pt x="74422" y="96422"/>
                  </a:lnTo>
                  <a:close/>
                  <a:moveTo>
                    <a:pt x="87554" y="96422"/>
                  </a:moveTo>
                  <a:lnTo>
                    <a:pt x="87554" y="102524"/>
                  </a:lnTo>
                  <a:lnTo>
                    <a:pt x="81148" y="102524"/>
                  </a:lnTo>
                  <a:lnTo>
                    <a:pt x="81148" y="96422"/>
                  </a:lnTo>
                  <a:close/>
                  <a:moveTo>
                    <a:pt x="94281" y="96422"/>
                  </a:moveTo>
                  <a:lnTo>
                    <a:pt x="94281" y="102524"/>
                  </a:lnTo>
                  <a:lnTo>
                    <a:pt x="87893" y="102524"/>
                  </a:lnTo>
                  <a:lnTo>
                    <a:pt x="87893" y="96422"/>
                  </a:lnTo>
                  <a:close/>
                  <a:moveTo>
                    <a:pt x="101007" y="96422"/>
                  </a:moveTo>
                  <a:lnTo>
                    <a:pt x="101007" y="102524"/>
                  </a:lnTo>
                  <a:lnTo>
                    <a:pt x="94620" y="102524"/>
                  </a:lnTo>
                  <a:lnTo>
                    <a:pt x="94620" y="96422"/>
                  </a:lnTo>
                  <a:close/>
                  <a:moveTo>
                    <a:pt x="107752" y="96422"/>
                  </a:moveTo>
                  <a:lnTo>
                    <a:pt x="107752" y="102524"/>
                  </a:lnTo>
                  <a:lnTo>
                    <a:pt x="101346" y="102524"/>
                  </a:lnTo>
                  <a:lnTo>
                    <a:pt x="101346" y="96422"/>
                  </a:lnTo>
                  <a:close/>
                  <a:moveTo>
                    <a:pt x="114478" y="96422"/>
                  </a:moveTo>
                  <a:lnTo>
                    <a:pt x="114478" y="102524"/>
                  </a:lnTo>
                  <a:lnTo>
                    <a:pt x="108091" y="102524"/>
                  </a:lnTo>
                  <a:lnTo>
                    <a:pt x="108091" y="96422"/>
                  </a:lnTo>
                  <a:close/>
                  <a:moveTo>
                    <a:pt x="121223" y="96422"/>
                  </a:moveTo>
                  <a:lnTo>
                    <a:pt x="121223" y="102524"/>
                  </a:lnTo>
                  <a:lnTo>
                    <a:pt x="114817" y="102524"/>
                  </a:lnTo>
                  <a:lnTo>
                    <a:pt x="114817" y="96422"/>
                  </a:lnTo>
                  <a:close/>
                  <a:moveTo>
                    <a:pt x="127950" y="96422"/>
                  </a:moveTo>
                  <a:lnTo>
                    <a:pt x="127950" y="102524"/>
                  </a:lnTo>
                  <a:lnTo>
                    <a:pt x="121562" y="102524"/>
                  </a:lnTo>
                  <a:lnTo>
                    <a:pt x="121562" y="96422"/>
                  </a:lnTo>
                  <a:close/>
                  <a:moveTo>
                    <a:pt x="134694" y="96422"/>
                  </a:moveTo>
                  <a:lnTo>
                    <a:pt x="134694" y="102524"/>
                  </a:lnTo>
                  <a:lnTo>
                    <a:pt x="128289" y="102524"/>
                  </a:lnTo>
                  <a:lnTo>
                    <a:pt x="128289" y="96422"/>
                  </a:lnTo>
                  <a:close/>
                  <a:moveTo>
                    <a:pt x="141421" y="96422"/>
                  </a:moveTo>
                  <a:lnTo>
                    <a:pt x="141421" y="102524"/>
                  </a:lnTo>
                  <a:lnTo>
                    <a:pt x="135033" y="102524"/>
                  </a:lnTo>
                  <a:lnTo>
                    <a:pt x="135033" y="96422"/>
                  </a:lnTo>
                  <a:close/>
                  <a:moveTo>
                    <a:pt x="148148" y="96422"/>
                  </a:moveTo>
                  <a:lnTo>
                    <a:pt x="148148" y="102524"/>
                  </a:lnTo>
                  <a:lnTo>
                    <a:pt x="141760" y="102524"/>
                  </a:lnTo>
                  <a:lnTo>
                    <a:pt x="141760" y="96422"/>
                  </a:lnTo>
                  <a:close/>
                  <a:moveTo>
                    <a:pt x="154892" y="96422"/>
                  </a:moveTo>
                  <a:lnTo>
                    <a:pt x="154892" y="102524"/>
                  </a:lnTo>
                  <a:lnTo>
                    <a:pt x="148487" y="102524"/>
                  </a:lnTo>
                  <a:lnTo>
                    <a:pt x="148487" y="96422"/>
                  </a:lnTo>
                  <a:close/>
                  <a:moveTo>
                    <a:pt x="161619" y="96422"/>
                  </a:moveTo>
                  <a:lnTo>
                    <a:pt x="161619" y="102524"/>
                  </a:lnTo>
                  <a:lnTo>
                    <a:pt x="155231" y="102524"/>
                  </a:lnTo>
                  <a:lnTo>
                    <a:pt x="155231" y="96422"/>
                  </a:lnTo>
                  <a:close/>
                  <a:moveTo>
                    <a:pt x="168363" y="96422"/>
                  </a:moveTo>
                  <a:lnTo>
                    <a:pt x="168363" y="102524"/>
                  </a:lnTo>
                  <a:lnTo>
                    <a:pt x="161958" y="102524"/>
                  </a:lnTo>
                  <a:lnTo>
                    <a:pt x="161958" y="96422"/>
                  </a:lnTo>
                  <a:close/>
                  <a:moveTo>
                    <a:pt x="175090" y="96422"/>
                  </a:moveTo>
                  <a:lnTo>
                    <a:pt x="175090" y="102524"/>
                  </a:lnTo>
                  <a:lnTo>
                    <a:pt x="168702" y="102524"/>
                  </a:lnTo>
                  <a:lnTo>
                    <a:pt x="168702" y="96422"/>
                  </a:lnTo>
                  <a:close/>
                  <a:moveTo>
                    <a:pt x="181834" y="96422"/>
                  </a:moveTo>
                  <a:lnTo>
                    <a:pt x="181834" y="102524"/>
                  </a:lnTo>
                  <a:lnTo>
                    <a:pt x="175429" y="102524"/>
                  </a:lnTo>
                  <a:lnTo>
                    <a:pt x="175429" y="96422"/>
                  </a:lnTo>
                  <a:close/>
                  <a:moveTo>
                    <a:pt x="188561" y="96422"/>
                  </a:moveTo>
                  <a:lnTo>
                    <a:pt x="188561" y="102524"/>
                  </a:lnTo>
                  <a:lnTo>
                    <a:pt x="182173" y="102524"/>
                  </a:lnTo>
                  <a:lnTo>
                    <a:pt x="182173" y="96422"/>
                  </a:lnTo>
                  <a:close/>
                  <a:moveTo>
                    <a:pt x="195288" y="96422"/>
                  </a:moveTo>
                  <a:lnTo>
                    <a:pt x="195288" y="102524"/>
                  </a:lnTo>
                  <a:lnTo>
                    <a:pt x="188900" y="102524"/>
                  </a:lnTo>
                  <a:lnTo>
                    <a:pt x="188900" y="96422"/>
                  </a:lnTo>
                  <a:close/>
                  <a:moveTo>
                    <a:pt x="202032" y="96422"/>
                  </a:moveTo>
                  <a:lnTo>
                    <a:pt x="202032" y="102524"/>
                  </a:lnTo>
                  <a:lnTo>
                    <a:pt x="195627" y="102524"/>
                  </a:lnTo>
                  <a:lnTo>
                    <a:pt x="195627" y="96422"/>
                  </a:lnTo>
                  <a:close/>
                  <a:moveTo>
                    <a:pt x="208759" y="96422"/>
                  </a:moveTo>
                  <a:lnTo>
                    <a:pt x="208759" y="102524"/>
                  </a:lnTo>
                  <a:lnTo>
                    <a:pt x="202371" y="102524"/>
                  </a:lnTo>
                  <a:lnTo>
                    <a:pt x="202371" y="96422"/>
                  </a:lnTo>
                  <a:close/>
                  <a:moveTo>
                    <a:pt x="215504" y="96422"/>
                  </a:moveTo>
                  <a:lnTo>
                    <a:pt x="215504" y="102524"/>
                  </a:lnTo>
                  <a:lnTo>
                    <a:pt x="209098" y="102524"/>
                  </a:lnTo>
                  <a:lnTo>
                    <a:pt x="209098" y="96422"/>
                  </a:lnTo>
                  <a:close/>
                  <a:moveTo>
                    <a:pt x="222230" y="96422"/>
                  </a:moveTo>
                  <a:lnTo>
                    <a:pt x="222230" y="102524"/>
                  </a:lnTo>
                  <a:lnTo>
                    <a:pt x="215843" y="102524"/>
                  </a:lnTo>
                  <a:lnTo>
                    <a:pt x="215843" y="96422"/>
                  </a:lnTo>
                  <a:close/>
                  <a:moveTo>
                    <a:pt x="228975" y="96422"/>
                  </a:moveTo>
                  <a:lnTo>
                    <a:pt x="228975" y="102524"/>
                  </a:lnTo>
                  <a:lnTo>
                    <a:pt x="222569" y="102524"/>
                  </a:lnTo>
                  <a:lnTo>
                    <a:pt x="222569" y="96422"/>
                  </a:lnTo>
                  <a:close/>
                  <a:moveTo>
                    <a:pt x="235701" y="96422"/>
                  </a:moveTo>
                  <a:lnTo>
                    <a:pt x="235701" y="102524"/>
                  </a:lnTo>
                  <a:lnTo>
                    <a:pt x="229296" y="102524"/>
                  </a:lnTo>
                  <a:lnTo>
                    <a:pt x="229296" y="96422"/>
                  </a:lnTo>
                  <a:close/>
                  <a:moveTo>
                    <a:pt x="242428" y="96422"/>
                  </a:moveTo>
                  <a:lnTo>
                    <a:pt x="242428" y="102524"/>
                  </a:lnTo>
                  <a:lnTo>
                    <a:pt x="236040" y="102524"/>
                  </a:lnTo>
                  <a:lnTo>
                    <a:pt x="236040" y="96422"/>
                  </a:lnTo>
                  <a:close/>
                  <a:moveTo>
                    <a:pt x="249173" y="96422"/>
                  </a:moveTo>
                  <a:lnTo>
                    <a:pt x="249173" y="102524"/>
                  </a:lnTo>
                  <a:lnTo>
                    <a:pt x="242767" y="102524"/>
                  </a:lnTo>
                  <a:lnTo>
                    <a:pt x="242767" y="96422"/>
                  </a:lnTo>
                  <a:close/>
                  <a:moveTo>
                    <a:pt x="255899" y="96422"/>
                  </a:moveTo>
                  <a:lnTo>
                    <a:pt x="255899" y="102524"/>
                  </a:lnTo>
                  <a:lnTo>
                    <a:pt x="249512" y="102524"/>
                  </a:lnTo>
                  <a:lnTo>
                    <a:pt x="249512" y="96422"/>
                  </a:lnTo>
                  <a:close/>
                  <a:moveTo>
                    <a:pt x="262644" y="96422"/>
                  </a:moveTo>
                  <a:lnTo>
                    <a:pt x="262644" y="102524"/>
                  </a:lnTo>
                  <a:lnTo>
                    <a:pt x="256238" y="102524"/>
                  </a:lnTo>
                  <a:lnTo>
                    <a:pt x="256238" y="96422"/>
                  </a:lnTo>
                  <a:close/>
                  <a:moveTo>
                    <a:pt x="269370" y="96422"/>
                  </a:moveTo>
                  <a:lnTo>
                    <a:pt x="269370" y="102524"/>
                  </a:lnTo>
                  <a:lnTo>
                    <a:pt x="262983" y="102524"/>
                  </a:lnTo>
                  <a:lnTo>
                    <a:pt x="262983" y="96422"/>
                  </a:lnTo>
                  <a:close/>
                  <a:moveTo>
                    <a:pt x="276115" y="96422"/>
                  </a:moveTo>
                  <a:lnTo>
                    <a:pt x="276115" y="102524"/>
                  </a:lnTo>
                  <a:lnTo>
                    <a:pt x="269709" y="102524"/>
                  </a:lnTo>
                  <a:lnTo>
                    <a:pt x="269709" y="96422"/>
                  </a:lnTo>
                  <a:close/>
                  <a:moveTo>
                    <a:pt x="282842" y="96422"/>
                  </a:moveTo>
                  <a:lnTo>
                    <a:pt x="282842" y="102524"/>
                  </a:lnTo>
                  <a:lnTo>
                    <a:pt x="276436" y="102524"/>
                  </a:lnTo>
                  <a:lnTo>
                    <a:pt x="276436" y="96422"/>
                  </a:lnTo>
                  <a:close/>
                  <a:moveTo>
                    <a:pt x="6745" y="102827"/>
                  </a:moveTo>
                  <a:lnTo>
                    <a:pt x="6745" y="108929"/>
                  </a:lnTo>
                  <a:lnTo>
                    <a:pt x="339" y="108929"/>
                  </a:lnTo>
                  <a:lnTo>
                    <a:pt x="339" y="102827"/>
                  </a:lnTo>
                  <a:close/>
                  <a:moveTo>
                    <a:pt x="13471" y="102827"/>
                  </a:moveTo>
                  <a:lnTo>
                    <a:pt x="13471" y="108929"/>
                  </a:lnTo>
                  <a:lnTo>
                    <a:pt x="7066" y="108929"/>
                  </a:lnTo>
                  <a:lnTo>
                    <a:pt x="7066" y="102827"/>
                  </a:lnTo>
                  <a:close/>
                  <a:moveTo>
                    <a:pt x="20198" y="102827"/>
                  </a:moveTo>
                  <a:lnTo>
                    <a:pt x="20198" y="108929"/>
                  </a:lnTo>
                  <a:lnTo>
                    <a:pt x="13810" y="108929"/>
                  </a:lnTo>
                  <a:lnTo>
                    <a:pt x="13810" y="102827"/>
                  </a:lnTo>
                  <a:close/>
                  <a:moveTo>
                    <a:pt x="26942" y="102827"/>
                  </a:moveTo>
                  <a:lnTo>
                    <a:pt x="26942" y="108929"/>
                  </a:lnTo>
                  <a:lnTo>
                    <a:pt x="20537" y="108929"/>
                  </a:lnTo>
                  <a:lnTo>
                    <a:pt x="20537" y="102827"/>
                  </a:lnTo>
                  <a:close/>
                  <a:moveTo>
                    <a:pt x="33669" y="102827"/>
                  </a:moveTo>
                  <a:lnTo>
                    <a:pt x="33669" y="108929"/>
                  </a:lnTo>
                  <a:lnTo>
                    <a:pt x="27281" y="108929"/>
                  </a:lnTo>
                  <a:lnTo>
                    <a:pt x="27281" y="102827"/>
                  </a:lnTo>
                  <a:close/>
                  <a:moveTo>
                    <a:pt x="40414" y="102827"/>
                  </a:moveTo>
                  <a:lnTo>
                    <a:pt x="40414" y="108929"/>
                  </a:lnTo>
                  <a:lnTo>
                    <a:pt x="34008" y="108929"/>
                  </a:lnTo>
                  <a:lnTo>
                    <a:pt x="34008" y="102827"/>
                  </a:lnTo>
                  <a:close/>
                  <a:moveTo>
                    <a:pt x="47140" y="102827"/>
                  </a:moveTo>
                  <a:lnTo>
                    <a:pt x="47140" y="108929"/>
                  </a:lnTo>
                  <a:lnTo>
                    <a:pt x="40753" y="108929"/>
                  </a:lnTo>
                  <a:lnTo>
                    <a:pt x="40753" y="102827"/>
                  </a:lnTo>
                  <a:close/>
                  <a:moveTo>
                    <a:pt x="53885" y="102827"/>
                  </a:moveTo>
                  <a:lnTo>
                    <a:pt x="53885" y="108929"/>
                  </a:lnTo>
                  <a:lnTo>
                    <a:pt x="47479" y="108929"/>
                  </a:lnTo>
                  <a:lnTo>
                    <a:pt x="47479" y="102827"/>
                  </a:lnTo>
                  <a:close/>
                  <a:moveTo>
                    <a:pt x="60611" y="102827"/>
                  </a:moveTo>
                  <a:lnTo>
                    <a:pt x="60611" y="108929"/>
                  </a:lnTo>
                  <a:lnTo>
                    <a:pt x="54206" y="108929"/>
                  </a:lnTo>
                  <a:lnTo>
                    <a:pt x="54206" y="102827"/>
                  </a:lnTo>
                  <a:close/>
                  <a:moveTo>
                    <a:pt x="67338" y="102827"/>
                  </a:moveTo>
                  <a:lnTo>
                    <a:pt x="67338" y="108929"/>
                  </a:lnTo>
                  <a:lnTo>
                    <a:pt x="60950" y="108929"/>
                  </a:lnTo>
                  <a:lnTo>
                    <a:pt x="60950" y="102827"/>
                  </a:lnTo>
                  <a:close/>
                  <a:moveTo>
                    <a:pt x="74083" y="102827"/>
                  </a:moveTo>
                  <a:lnTo>
                    <a:pt x="74083" y="108929"/>
                  </a:lnTo>
                  <a:lnTo>
                    <a:pt x="67677" y="108929"/>
                  </a:lnTo>
                  <a:lnTo>
                    <a:pt x="67677" y="102827"/>
                  </a:lnTo>
                  <a:close/>
                  <a:moveTo>
                    <a:pt x="80809" y="102827"/>
                  </a:moveTo>
                  <a:lnTo>
                    <a:pt x="80809" y="108929"/>
                  </a:lnTo>
                  <a:lnTo>
                    <a:pt x="74422" y="108929"/>
                  </a:lnTo>
                  <a:lnTo>
                    <a:pt x="74422" y="102827"/>
                  </a:lnTo>
                  <a:close/>
                  <a:moveTo>
                    <a:pt x="87554" y="102827"/>
                  </a:moveTo>
                  <a:lnTo>
                    <a:pt x="87554" y="108929"/>
                  </a:lnTo>
                  <a:lnTo>
                    <a:pt x="81148" y="108929"/>
                  </a:lnTo>
                  <a:lnTo>
                    <a:pt x="81148" y="102827"/>
                  </a:lnTo>
                  <a:close/>
                  <a:moveTo>
                    <a:pt x="94281" y="102827"/>
                  </a:moveTo>
                  <a:lnTo>
                    <a:pt x="94281" y="108929"/>
                  </a:lnTo>
                  <a:lnTo>
                    <a:pt x="87893" y="108929"/>
                  </a:lnTo>
                  <a:lnTo>
                    <a:pt x="87893" y="102827"/>
                  </a:lnTo>
                  <a:close/>
                  <a:moveTo>
                    <a:pt x="101007" y="102827"/>
                  </a:moveTo>
                  <a:lnTo>
                    <a:pt x="101007" y="108929"/>
                  </a:lnTo>
                  <a:lnTo>
                    <a:pt x="94620" y="108929"/>
                  </a:lnTo>
                  <a:lnTo>
                    <a:pt x="94620" y="102827"/>
                  </a:lnTo>
                  <a:close/>
                  <a:moveTo>
                    <a:pt x="107752" y="102827"/>
                  </a:moveTo>
                  <a:lnTo>
                    <a:pt x="107752" y="108929"/>
                  </a:lnTo>
                  <a:lnTo>
                    <a:pt x="101346" y="108929"/>
                  </a:lnTo>
                  <a:lnTo>
                    <a:pt x="101346" y="102827"/>
                  </a:lnTo>
                  <a:close/>
                  <a:moveTo>
                    <a:pt x="114478" y="102827"/>
                  </a:moveTo>
                  <a:lnTo>
                    <a:pt x="114478" y="108929"/>
                  </a:lnTo>
                  <a:lnTo>
                    <a:pt x="108091" y="108929"/>
                  </a:lnTo>
                  <a:lnTo>
                    <a:pt x="108091" y="102827"/>
                  </a:lnTo>
                  <a:close/>
                  <a:moveTo>
                    <a:pt x="121223" y="102827"/>
                  </a:moveTo>
                  <a:lnTo>
                    <a:pt x="121223" y="108929"/>
                  </a:lnTo>
                  <a:lnTo>
                    <a:pt x="114817" y="108929"/>
                  </a:lnTo>
                  <a:lnTo>
                    <a:pt x="114817" y="102827"/>
                  </a:lnTo>
                  <a:close/>
                  <a:moveTo>
                    <a:pt x="127950" y="102827"/>
                  </a:moveTo>
                  <a:lnTo>
                    <a:pt x="127950" y="108929"/>
                  </a:lnTo>
                  <a:lnTo>
                    <a:pt x="121562" y="108929"/>
                  </a:lnTo>
                  <a:lnTo>
                    <a:pt x="121562" y="102827"/>
                  </a:lnTo>
                  <a:close/>
                  <a:moveTo>
                    <a:pt x="134694" y="102827"/>
                  </a:moveTo>
                  <a:lnTo>
                    <a:pt x="134694" y="108929"/>
                  </a:lnTo>
                  <a:lnTo>
                    <a:pt x="128289" y="108929"/>
                  </a:lnTo>
                  <a:lnTo>
                    <a:pt x="128289" y="102827"/>
                  </a:lnTo>
                  <a:close/>
                  <a:moveTo>
                    <a:pt x="141421" y="102827"/>
                  </a:moveTo>
                  <a:lnTo>
                    <a:pt x="141421" y="108929"/>
                  </a:lnTo>
                  <a:lnTo>
                    <a:pt x="135033" y="108929"/>
                  </a:lnTo>
                  <a:lnTo>
                    <a:pt x="135033" y="102827"/>
                  </a:lnTo>
                  <a:close/>
                  <a:moveTo>
                    <a:pt x="148148" y="102827"/>
                  </a:moveTo>
                  <a:lnTo>
                    <a:pt x="148148" y="108929"/>
                  </a:lnTo>
                  <a:lnTo>
                    <a:pt x="141760" y="108929"/>
                  </a:lnTo>
                  <a:lnTo>
                    <a:pt x="141760" y="102827"/>
                  </a:lnTo>
                  <a:close/>
                  <a:moveTo>
                    <a:pt x="154892" y="102827"/>
                  </a:moveTo>
                  <a:lnTo>
                    <a:pt x="154892" y="108929"/>
                  </a:lnTo>
                  <a:lnTo>
                    <a:pt x="148487" y="108929"/>
                  </a:lnTo>
                  <a:lnTo>
                    <a:pt x="148487" y="102827"/>
                  </a:lnTo>
                  <a:close/>
                  <a:moveTo>
                    <a:pt x="161619" y="102827"/>
                  </a:moveTo>
                  <a:lnTo>
                    <a:pt x="161619" y="108929"/>
                  </a:lnTo>
                  <a:lnTo>
                    <a:pt x="155231" y="108929"/>
                  </a:lnTo>
                  <a:lnTo>
                    <a:pt x="155231" y="102827"/>
                  </a:lnTo>
                  <a:close/>
                  <a:moveTo>
                    <a:pt x="168363" y="102827"/>
                  </a:moveTo>
                  <a:lnTo>
                    <a:pt x="168363" y="108929"/>
                  </a:lnTo>
                  <a:lnTo>
                    <a:pt x="161958" y="108929"/>
                  </a:lnTo>
                  <a:lnTo>
                    <a:pt x="161958" y="102827"/>
                  </a:lnTo>
                  <a:close/>
                  <a:moveTo>
                    <a:pt x="175090" y="102827"/>
                  </a:moveTo>
                  <a:lnTo>
                    <a:pt x="175090" y="108929"/>
                  </a:lnTo>
                  <a:lnTo>
                    <a:pt x="168702" y="108929"/>
                  </a:lnTo>
                  <a:lnTo>
                    <a:pt x="168702" y="102827"/>
                  </a:lnTo>
                  <a:close/>
                  <a:moveTo>
                    <a:pt x="181834" y="102827"/>
                  </a:moveTo>
                  <a:lnTo>
                    <a:pt x="181834" y="108929"/>
                  </a:lnTo>
                  <a:lnTo>
                    <a:pt x="175429" y="108929"/>
                  </a:lnTo>
                  <a:lnTo>
                    <a:pt x="175429" y="102827"/>
                  </a:lnTo>
                  <a:close/>
                  <a:moveTo>
                    <a:pt x="188561" y="102827"/>
                  </a:moveTo>
                  <a:lnTo>
                    <a:pt x="188561" y="108929"/>
                  </a:lnTo>
                  <a:lnTo>
                    <a:pt x="182173" y="108929"/>
                  </a:lnTo>
                  <a:lnTo>
                    <a:pt x="182173" y="102827"/>
                  </a:lnTo>
                  <a:close/>
                  <a:moveTo>
                    <a:pt x="195288" y="102827"/>
                  </a:moveTo>
                  <a:lnTo>
                    <a:pt x="195288" y="108929"/>
                  </a:lnTo>
                  <a:lnTo>
                    <a:pt x="188900" y="108929"/>
                  </a:lnTo>
                  <a:lnTo>
                    <a:pt x="188900" y="102827"/>
                  </a:lnTo>
                  <a:close/>
                  <a:moveTo>
                    <a:pt x="202032" y="102827"/>
                  </a:moveTo>
                  <a:lnTo>
                    <a:pt x="202032" y="108929"/>
                  </a:lnTo>
                  <a:lnTo>
                    <a:pt x="195627" y="108929"/>
                  </a:lnTo>
                  <a:lnTo>
                    <a:pt x="195627" y="102827"/>
                  </a:lnTo>
                  <a:close/>
                  <a:moveTo>
                    <a:pt x="208759" y="102827"/>
                  </a:moveTo>
                  <a:lnTo>
                    <a:pt x="208759" y="108929"/>
                  </a:lnTo>
                  <a:lnTo>
                    <a:pt x="202371" y="108929"/>
                  </a:lnTo>
                  <a:lnTo>
                    <a:pt x="202371" y="102827"/>
                  </a:lnTo>
                  <a:close/>
                  <a:moveTo>
                    <a:pt x="215504" y="102827"/>
                  </a:moveTo>
                  <a:lnTo>
                    <a:pt x="215504" y="108929"/>
                  </a:lnTo>
                  <a:lnTo>
                    <a:pt x="209098" y="108929"/>
                  </a:lnTo>
                  <a:lnTo>
                    <a:pt x="209098" y="102827"/>
                  </a:lnTo>
                  <a:close/>
                  <a:moveTo>
                    <a:pt x="222230" y="102827"/>
                  </a:moveTo>
                  <a:lnTo>
                    <a:pt x="222230" y="108929"/>
                  </a:lnTo>
                  <a:lnTo>
                    <a:pt x="215843" y="108929"/>
                  </a:lnTo>
                  <a:lnTo>
                    <a:pt x="215843" y="102827"/>
                  </a:lnTo>
                  <a:close/>
                  <a:moveTo>
                    <a:pt x="228975" y="102827"/>
                  </a:moveTo>
                  <a:lnTo>
                    <a:pt x="228975" y="108929"/>
                  </a:lnTo>
                  <a:lnTo>
                    <a:pt x="222569" y="108929"/>
                  </a:lnTo>
                  <a:lnTo>
                    <a:pt x="222569" y="102827"/>
                  </a:lnTo>
                  <a:close/>
                  <a:moveTo>
                    <a:pt x="235701" y="102827"/>
                  </a:moveTo>
                  <a:lnTo>
                    <a:pt x="235701" y="108929"/>
                  </a:lnTo>
                  <a:lnTo>
                    <a:pt x="229296" y="108929"/>
                  </a:lnTo>
                  <a:lnTo>
                    <a:pt x="229296" y="102827"/>
                  </a:lnTo>
                  <a:close/>
                  <a:moveTo>
                    <a:pt x="242428" y="102827"/>
                  </a:moveTo>
                  <a:lnTo>
                    <a:pt x="242428" y="108929"/>
                  </a:lnTo>
                  <a:lnTo>
                    <a:pt x="236040" y="108929"/>
                  </a:lnTo>
                  <a:lnTo>
                    <a:pt x="236040" y="102827"/>
                  </a:lnTo>
                  <a:close/>
                  <a:moveTo>
                    <a:pt x="249173" y="102827"/>
                  </a:moveTo>
                  <a:lnTo>
                    <a:pt x="249173" y="108929"/>
                  </a:lnTo>
                  <a:lnTo>
                    <a:pt x="242767" y="108929"/>
                  </a:lnTo>
                  <a:lnTo>
                    <a:pt x="242767" y="102827"/>
                  </a:lnTo>
                  <a:close/>
                  <a:moveTo>
                    <a:pt x="255899" y="102827"/>
                  </a:moveTo>
                  <a:lnTo>
                    <a:pt x="255899" y="108929"/>
                  </a:lnTo>
                  <a:lnTo>
                    <a:pt x="249512" y="108929"/>
                  </a:lnTo>
                  <a:lnTo>
                    <a:pt x="249512" y="102827"/>
                  </a:lnTo>
                  <a:close/>
                  <a:moveTo>
                    <a:pt x="262644" y="102827"/>
                  </a:moveTo>
                  <a:lnTo>
                    <a:pt x="262644" y="108929"/>
                  </a:lnTo>
                  <a:lnTo>
                    <a:pt x="256238" y="108929"/>
                  </a:lnTo>
                  <a:lnTo>
                    <a:pt x="256238" y="102827"/>
                  </a:lnTo>
                  <a:close/>
                  <a:moveTo>
                    <a:pt x="269370" y="102827"/>
                  </a:moveTo>
                  <a:lnTo>
                    <a:pt x="269370" y="108929"/>
                  </a:lnTo>
                  <a:lnTo>
                    <a:pt x="262983" y="108929"/>
                  </a:lnTo>
                  <a:lnTo>
                    <a:pt x="262983" y="102827"/>
                  </a:lnTo>
                  <a:close/>
                  <a:moveTo>
                    <a:pt x="276115" y="102827"/>
                  </a:moveTo>
                  <a:lnTo>
                    <a:pt x="276115" y="108929"/>
                  </a:lnTo>
                  <a:lnTo>
                    <a:pt x="269709" y="108929"/>
                  </a:lnTo>
                  <a:lnTo>
                    <a:pt x="269709" y="102827"/>
                  </a:lnTo>
                  <a:close/>
                  <a:moveTo>
                    <a:pt x="282842" y="102827"/>
                  </a:moveTo>
                  <a:lnTo>
                    <a:pt x="282842" y="108929"/>
                  </a:lnTo>
                  <a:lnTo>
                    <a:pt x="276436" y="108929"/>
                  </a:lnTo>
                  <a:lnTo>
                    <a:pt x="276436" y="102827"/>
                  </a:lnTo>
                  <a:close/>
                  <a:moveTo>
                    <a:pt x="6745" y="109250"/>
                  </a:moveTo>
                  <a:lnTo>
                    <a:pt x="6745" y="115335"/>
                  </a:lnTo>
                  <a:lnTo>
                    <a:pt x="339" y="115335"/>
                  </a:lnTo>
                  <a:lnTo>
                    <a:pt x="339" y="109250"/>
                  </a:lnTo>
                  <a:close/>
                  <a:moveTo>
                    <a:pt x="13471" y="109250"/>
                  </a:moveTo>
                  <a:lnTo>
                    <a:pt x="13471" y="115335"/>
                  </a:lnTo>
                  <a:lnTo>
                    <a:pt x="7066" y="115335"/>
                  </a:lnTo>
                  <a:lnTo>
                    <a:pt x="7066" y="109250"/>
                  </a:lnTo>
                  <a:close/>
                  <a:moveTo>
                    <a:pt x="20198" y="109250"/>
                  </a:moveTo>
                  <a:lnTo>
                    <a:pt x="20198" y="115335"/>
                  </a:lnTo>
                  <a:lnTo>
                    <a:pt x="13810" y="115335"/>
                  </a:lnTo>
                  <a:lnTo>
                    <a:pt x="13810" y="109250"/>
                  </a:lnTo>
                  <a:close/>
                  <a:moveTo>
                    <a:pt x="26942" y="109250"/>
                  </a:moveTo>
                  <a:lnTo>
                    <a:pt x="26942" y="115335"/>
                  </a:lnTo>
                  <a:lnTo>
                    <a:pt x="20537" y="115335"/>
                  </a:lnTo>
                  <a:lnTo>
                    <a:pt x="20537" y="109250"/>
                  </a:lnTo>
                  <a:close/>
                  <a:moveTo>
                    <a:pt x="33669" y="109250"/>
                  </a:moveTo>
                  <a:lnTo>
                    <a:pt x="33669" y="115335"/>
                  </a:lnTo>
                  <a:lnTo>
                    <a:pt x="27281" y="115335"/>
                  </a:lnTo>
                  <a:lnTo>
                    <a:pt x="27281" y="109250"/>
                  </a:lnTo>
                  <a:close/>
                  <a:moveTo>
                    <a:pt x="40414" y="109250"/>
                  </a:moveTo>
                  <a:lnTo>
                    <a:pt x="40414" y="115335"/>
                  </a:lnTo>
                  <a:lnTo>
                    <a:pt x="34008" y="115335"/>
                  </a:lnTo>
                  <a:lnTo>
                    <a:pt x="34008" y="109250"/>
                  </a:lnTo>
                  <a:close/>
                  <a:moveTo>
                    <a:pt x="47140" y="109250"/>
                  </a:moveTo>
                  <a:lnTo>
                    <a:pt x="47140" y="115335"/>
                  </a:lnTo>
                  <a:lnTo>
                    <a:pt x="40753" y="115335"/>
                  </a:lnTo>
                  <a:lnTo>
                    <a:pt x="40753" y="109250"/>
                  </a:lnTo>
                  <a:close/>
                  <a:moveTo>
                    <a:pt x="53885" y="109250"/>
                  </a:moveTo>
                  <a:lnTo>
                    <a:pt x="53885" y="115335"/>
                  </a:lnTo>
                  <a:lnTo>
                    <a:pt x="47479" y="115335"/>
                  </a:lnTo>
                  <a:lnTo>
                    <a:pt x="47479" y="109250"/>
                  </a:lnTo>
                  <a:close/>
                  <a:moveTo>
                    <a:pt x="60611" y="109250"/>
                  </a:moveTo>
                  <a:lnTo>
                    <a:pt x="60611" y="115335"/>
                  </a:lnTo>
                  <a:lnTo>
                    <a:pt x="54206" y="115335"/>
                  </a:lnTo>
                  <a:lnTo>
                    <a:pt x="54206" y="109250"/>
                  </a:lnTo>
                  <a:close/>
                  <a:moveTo>
                    <a:pt x="67338" y="109250"/>
                  </a:moveTo>
                  <a:lnTo>
                    <a:pt x="67338" y="115335"/>
                  </a:lnTo>
                  <a:lnTo>
                    <a:pt x="60950" y="115335"/>
                  </a:lnTo>
                  <a:lnTo>
                    <a:pt x="60950" y="109250"/>
                  </a:lnTo>
                  <a:close/>
                  <a:moveTo>
                    <a:pt x="74083" y="109250"/>
                  </a:moveTo>
                  <a:lnTo>
                    <a:pt x="74083" y="115335"/>
                  </a:lnTo>
                  <a:lnTo>
                    <a:pt x="67677" y="115335"/>
                  </a:lnTo>
                  <a:lnTo>
                    <a:pt x="67677" y="109250"/>
                  </a:lnTo>
                  <a:close/>
                  <a:moveTo>
                    <a:pt x="80809" y="109250"/>
                  </a:moveTo>
                  <a:lnTo>
                    <a:pt x="80809" y="115335"/>
                  </a:lnTo>
                  <a:lnTo>
                    <a:pt x="74422" y="115335"/>
                  </a:lnTo>
                  <a:lnTo>
                    <a:pt x="74422" y="109250"/>
                  </a:lnTo>
                  <a:close/>
                  <a:moveTo>
                    <a:pt x="87554" y="109250"/>
                  </a:moveTo>
                  <a:lnTo>
                    <a:pt x="87554" y="115335"/>
                  </a:lnTo>
                  <a:lnTo>
                    <a:pt x="81148" y="115335"/>
                  </a:lnTo>
                  <a:lnTo>
                    <a:pt x="81148" y="109250"/>
                  </a:lnTo>
                  <a:close/>
                  <a:moveTo>
                    <a:pt x="94281" y="109250"/>
                  </a:moveTo>
                  <a:lnTo>
                    <a:pt x="94281" y="115335"/>
                  </a:lnTo>
                  <a:lnTo>
                    <a:pt x="87893" y="115335"/>
                  </a:lnTo>
                  <a:lnTo>
                    <a:pt x="87893" y="109250"/>
                  </a:lnTo>
                  <a:close/>
                  <a:moveTo>
                    <a:pt x="101007" y="109250"/>
                  </a:moveTo>
                  <a:lnTo>
                    <a:pt x="101007" y="115335"/>
                  </a:lnTo>
                  <a:lnTo>
                    <a:pt x="94620" y="115335"/>
                  </a:lnTo>
                  <a:lnTo>
                    <a:pt x="94620" y="109250"/>
                  </a:lnTo>
                  <a:close/>
                  <a:moveTo>
                    <a:pt x="107752" y="109250"/>
                  </a:moveTo>
                  <a:lnTo>
                    <a:pt x="107752" y="115335"/>
                  </a:lnTo>
                  <a:lnTo>
                    <a:pt x="101346" y="115335"/>
                  </a:lnTo>
                  <a:lnTo>
                    <a:pt x="101346" y="109250"/>
                  </a:lnTo>
                  <a:close/>
                  <a:moveTo>
                    <a:pt x="114478" y="109250"/>
                  </a:moveTo>
                  <a:lnTo>
                    <a:pt x="114478" y="115335"/>
                  </a:lnTo>
                  <a:lnTo>
                    <a:pt x="108091" y="115335"/>
                  </a:lnTo>
                  <a:lnTo>
                    <a:pt x="108091" y="109250"/>
                  </a:lnTo>
                  <a:close/>
                  <a:moveTo>
                    <a:pt x="121223" y="109250"/>
                  </a:moveTo>
                  <a:lnTo>
                    <a:pt x="121223" y="115335"/>
                  </a:lnTo>
                  <a:lnTo>
                    <a:pt x="114817" y="115335"/>
                  </a:lnTo>
                  <a:lnTo>
                    <a:pt x="114817" y="109250"/>
                  </a:lnTo>
                  <a:close/>
                  <a:moveTo>
                    <a:pt x="127950" y="109250"/>
                  </a:moveTo>
                  <a:lnTo>
                    <a:pt x="127950" y="115335"/>
                  </a:lnTo>
                  <a:lnTo>
                    <a:pt x="121562" y="115335"/>
                  </a:lnTo>
                  <a:lnTo>
                    <a:pt x="121562" y="109250"/>
                  </a:lnTo>
                  <a:close/>
                  <a:moveTo>
                    <a:pt x="134694" y="109250"/>
                  </a:moveTo>
                  <a:lnTo>
                    <a:pt x="134694" y="115335"/>
                  </a:lnTo>
                  <a:lnTo>
                    <a:pt x="128289" y="115335"/>
                  </a:lnTo>
                  <a:lnTo>
                    <a:pt x="128289" y="109250"/>
                  </a:lnTo>
                  <a:close/>
                  <a:moveTo>
                    <a:pt x="141421" y="109250"/>
                  </a:moveTo>
                  <a:lnTo>
                    <a:pt x="141421" y="115335"/>
                  </a:lnTo>
                  <a:lnTo>
                    <a:pt x="135033" y="115335"/>
                  </a:lnTo>
                  <a:lnTo>
                    <a:pt x="135033" y="109250"/>
                  </a:lnTo>
                  <a:close/>
                  <a:moveTo>
                    <a:pt x="148148" y="109250"/>
                  </a:moveTo>
                  <a:lnTo>
                    <a:pt x="148148" y="115335"/>
                  </a:lnTo>
                  <a:lnTo>
                    <a:pt x="141760" y="115335"/>
                  </a:lnTo>
                  <a:lnTo>
                    <a:pt x="141760" y="109250"/>
                  </a:lnTo>
                  <a:close/>
                  <a:moveTo>
                    <a:pt x="154892" y="109250"/>
                  </a:moveTo>
                  <a:lnTo>
                    <a:pt x="154892" y="115335"/>
                  </a:lnTo>
                  <a:lnTo>
                    <a:pt x="148487" y="115335"/>
                  </a:lnTo>
                  <a:lnTo>
                    <a:pt x="148487" y="109250"/>
                  </a:lnTo>
                  <a:close/>
                  <a:moveTo>
                    <a:pt x="161619" y="109250"/>
                  </a:moveTo>
                  <a:lnTo>
                    <a:pt x="161619" y="115335"/>
                  </a:lnTo>
                  <a:lnTo>
                    <a:pt x="155231" y="115335"/>
                  </a:lnTo>
                  <a:lnTo>
                    <a:pt x="155231" y="109250"/>
                  </a:lnTo>
                  <a:close/>
                  <a:moveTo>
                    <a:pt x="168363" y="109250"/>
                  </a:moveTo>
                  <a:lnTo>
                    <a:pt x="168363" y="115335"/>
                  </a:lnTo>
                  <a:lnTo>
                    <a:pt x="161958" y="115335"/>
                  </a:lnTo>
                  <a:lnTo>
                    <a:pt x="161958" y="109250"/>
                  </a:lnTo>
                  <a:close/>
                  <a:moveTo>
                    <a:pt x="175090" y="109250"/>
                  </a:moveTo>
                  <a:lnTo>
                    <a:pt x="175090" y="115335"/>
                  </a:lnTo>
                  <a:lnTo>
                    <a:pt x="168702" y="115335"/>
                  </a:lnTo>
                  <a:lnTo>
                    <a:pt x="168702" y="109250"/>
                  </a:lnTo>
                  <a:close/>
                  <a:moveTo>
                    <a:pt x="181834" y="109250"/>
                  </a:moveTo>
                  <a:lnTo>
                    <a:pt x="181834" y="115335"/>
                  </a:lnTo>
                  <a:lnTo>
                    <a:pt x="175429" y="115335"/>
                  </a:lnTo>
                  <a:lnTo>
                    <a:pt x="175429" y="109250"/>
                  </a:lnTo>
                  <a:close/>
                  <a:moveTo>
                    <a:pt x="188561" y="109250"/>
                  </a:moveTo>
                  <a:lnTo>
                    <a:pt x="188561" y="115335"/>
                  </a:lnTo>
                  <a:lnTo>
                    <a:pt x="182173" y="115335"/>
                  </a:lnTo>
                  <a:lnTo>
                    <a:pt x="182173" y="109250"/>
                  </a:lnTo>
                  <a:close/>
                  <a:moveTo>
                    <a:pt x="195288" y="109250"/>
                  </a:moveTo>
                  <a:lnTo>
                    <a:pt x="195288" y="115335"/>
                  </a:lnTo>
                  <a:lnTo>
                    <a:pt x="188900" y="115335"/>
                  </a:lnTo>
                  <a:lnTo>
                    <a:pt x="188900" y="109250"/>
                  </a:lnTo>
                  <a:close/>
                  <a:moveTo>
                    <a:pt x="202032" y="109250"/>
                  </a:moveTo>
                  <a:lnTo>
                    <a:pt x="202032" y="115335"/>
                  </a:lnTo>
                  <a:lnTo>
                    <a:pt x="195627" y="115335"/>
                  </a:lnTo>
                  <a:lnTo>
                    <a:pt x="195627" y="109250"/>
                  </a:lnTo>
                  <a:close/>
                  <a:moveTo>
                    <a:pt x="208759" y="109250"/>
                  </a:moveTo>
                  <a:lnTo>
                    <a:pt x="208759" y="115335"/>
                  </a:lnTo>
                  <a:lnTo>
                    <a:pt x="202371" y="115335"/>
                  </a:lnTo>
                  <a:lnTo>
                    <a:pt x="202371" y="109250"/>
                  </a:lnTo>
                  <a:close/>
                  <a:moveTo>
                    <a:pt x="215504" y="109250"/>
                  </a:moveTo>
                  <a:lnTo>
                    <a:pt x="215504" y="115335"/>
                  </a:lnTo>
                  <a:lnTo>
                    <a:pt x="209098" y="115335"/>
                  </a:lnTo>
                  <a:lnTo>
                    <a:pt x="209098" y="109250"/>
                  </a:lnTo>
                  <a:close/>
                  <a:moveTo>
                    <a:pt x="222230" y="109250"/>
                  </a:moveTo>
                  <a:lnTo>
                    <a:pt x="222230" y="115335"/>
                  </a:lnTo>
                  <a:lnTo>
                    <a:pt x="215843" y="115335"/>
                  </a:lnTo>
                  <a:lnTo>
                    <a:pt x="215843" y="109250"/>
                  </a:lnTo>
                  <a:close/>
                  <a:moveTo>
                    <a:pt x="228975" y="109250"/>
                  </a:moveTo>
                  <a:lnTo>
                    <a:pt x="228975" y="115335"/>
                  </a:lnTo>
                  <a:lnTo>
                    <a:pt x="222569" y="115335"/>
                  </a:lnTo>
                  <a:lnTo>
                    <a:pt x="222569" y="109250"/>
                  </a:lnTo>
                  <a:close/>
                  <a:moveTo>
                    <a:pt x="235701" y="109250"/>
                  </a:moveTo>
                  <a:lnTo>
                    <a:pt x="235701" y="115335"/>
                  </a:lnTo>
                  <a:lnTo>
                    <a:pt x="229296" y="115335"/>
                  </a:lnTo>
                  <a:lnTo>
                    <a:pt x="229296" y="109250"/>
                  </a:lnTo>
                  <a:close/>
                  <a:moveTo>
                    <a:pt x="242428" y="109250"/>
                  </a:moveTo>
                  <a:lnTo>
                    <a:pt x="242428" y="115335"/>
                  </a:lnTo>
                  <a:lnTo>
                    <a:pt x="236040" y="115335"/>
                  </a:lnTo>
                  <a:lnTo>
                    <a:pt x="236040" y="109250"/>
                  </a:lnTo>
                  <a:close/>
                  <a:moveTo>
                    <a:pt x="249173" y="109250"/>
                  </a:moveTo>
                  <a:lnTo>
                    <a:pt x="249173" y="115335"/>
                  </a:lnTo>
                  <a:lnTo>
                    <a:pt x="242767" y="115335"/>
                  </a:lnTo>
                  <a:lnTo>
                    <a:pt x="242767" y="109250"/>
                  </a:lnTo>
                  <a:close/>
                  <a:moveTo>
                    <a:pt x="255899" y="109250"/>
                  </a:moveTo>
                  <a:lnTo>
                    <a:pt x="255899" y="115335"/>
                  </a:lnTo>
                  <a:lnTo>
                    <a:pt x="249512" y="115335"/>
                  </a:lnTo>
                  <a:lnTo>
                    <a:pt x="249512" y="109250"/>
                  </a:lnTo>
                  <a:close/>
                  <a:moveTo>
                    <a:pt x="262644" y="109250"/>
                  </a:moveTo>
                  <a:lnTo>
                    <a:pt x="262644" y="115335"/>
                  </a:lnTo>
                  <a:lnTo>
                    <a:pt x="256238" y="115335"/>
                  </a:lnTo>
                  <a:lnTo>
                    <a:pt x="256238" y="109250"/>
                  </a:lnTo>
                  <a:close/>
                  <a:moveTo>
                    <a:pt x="269370" y="109250"/>
                  </a:moveTo>
                  <a:lnTo>
                    <a:pt x="269370" y="115335"/>
                  </a:lnTo>
                  <a:lnTo>
                    <a:pt x="262983" y="115335"/>
                  </a:lnTo>
                  <a:lnTo>
                    <a:pt x="262983" y="109250"/>
                  </a:lnTo>
                  <a:close/>
                  <a:moveTo>
                    <a:pt x="276115" y="109250"/>
                  </a:moveTo>
                  <a:lnTo>
                    <a:pt x="276115" y="115335"/>
                  </a:lnTo>
                  <a:lnTo>
                    <a:pt x="269709" y="115335"/>
                  </a:lnTo>
                  <a:lnTo>
                    <a:pt x="269709" y="109250"/>
                  </a:lnTo>
                  <a:close/>
                  <a:moveTo>
                    <a:pt x="282842" y="109250"/>
                  </a:moveTo>
                  <a:lnTo>
                    <a:pt x="282842" y="115335"/>
                  </a:lnTo>
                  <a:lnTo>
                    <a:pt x="276436" y="115335"/>
                  </a:lnTo>
                  <a:lnTo>
                    <a:pt x="276436" y="109250"/>
                  </a:lnTo>
                  <a:close/>
                  <a:moveTo>
                    <a:pt x="6745" y="115656"/>
                  </a:moveTo>
                  <a:lnTo>
                    <a:pt x="6745" y="121740"/>
                  </a:lnTo>
                  <a:lnTo>
                    <a:pt x="339" y="121740"/>
                  </a:lnTo>
                  <a:lnTo>
                    <a:pt x="339" y="115656"/>
                  </a:lnTo>
                  <a:close/>
                  <a:moveTo>
                    <a:pt x="13471" y="115656"/>
                  </a:moveTo>
                  <a:lnTo>
                    <a:pt x="13471" y="121740"/>
                  </a:lnTo>
                  <a:lnTo>
                    <a:pt x="7066" y="121740"/>
                  </a:lnTo>
                  <a:lnTo>
                    <a:pt x="7066" y="115656"/>
                  </a:lnTo>
                  <a:close/>
                  <a:moveTo>
                    <a:pt x="20198" y="115656"/>
                  </a:moveTo>
                  <a:lnTo>
                    <a:pt x="20198" y="121740"/>
                  </a:lnTo>
                  <a:lnTo>
                    <a:pt x="13810" y="121740"/>
                  </a:lnTo>
                  <a:lnTo>
                    <a:pt x="13810" y="115656"/>
                  </a:lnTo>
                  <a:close/>
                  <a:moveTo>
                    <a:pt x="26942" y="115656"/>
                  </a:moveTo>
                  <a:lnTo>
                    <a:pt x="26942" y="121740"/>
                  </a:lnTo>
                  <a:lnTo>
                    <a:pt x="20537" y="121740"/>
                  </a:lnTo>
                  <a:lnTo>
                    <a:pt x="20537" y="115656"/>
                  </a:lnTo>
                  <a:close/>
                  <a:moveTo>
                    <a:pt x="33669" y="115656"/>
                  </a:moveTo>
                  <a:lnTo>
                    <a:pt x="33669" y="121740"/>
                  </a:lnTo>
                  <a:lnTo>
                    <a:pt x="27281" y="121740"/>
                  </a:lnTo>
                  <a:lnTo>
                    <a:pt x="27281" y="115656"/>
                  </a:lnTo>
                  <a:close/>
                  <a:moveTo>
                    <a:pt x="40414" y="115656"/>
                  </a:moveTo>
                  <a:lnTo>
                    <a:pt x="40414" y="121740"/>
                  </a:lnTo>
                  <a:lnTo>
                    <a:pt x="34008" y="121740"/>
                  </a:lnTo>
                  <a:lnTo>
                    <a:pt x="34008" y="115656"/>
                  </a:lnTo>
                  <a:close/>
                  <a:moveTo>
                    <a:pt x="47140" y="115656"/>
                  </a:moveTo>
                  <a:lnTo>
                    <a:pt x="47140" y="121740"/>
                  </a:lnTo>
                  <a:lnTo>
                    <a:pt x="40753" y="121740"/>
                  </a:lnTo>
                  <a:lnTo>
                    <a:pt x="40753" y="115656"/>
                  </a:lnTo>
                  <a:close/>
                  <a:moveTo>
                    <a:pt x="53885" y="115656"/>
                  </a:moveTo>
                  <a:lnTo>
                    <a:pt x="53885" y="121740"/>
                  </a:lnTo>
                  <a:lnTo>
                    <a:pt x="47479" y="121740"/>
                  </a:lnTo>
                  <a:lnTo>
                    <a:pt x="47479" y="115656"/>
                  </a:lnTo>
                  <a:close/>
                  <a:moveTo>
                    <a:pt x="60611" y="115656"/>
                  </a:moveTo>
                  <a:lnTo>
                    <a:pt x="60611" y="121740"/>
                  </a:lnTo>
                  <a:lnTo>
                    <a:pt x="54206" y="121740"/>
                  </a:lnTo>
                  <a:lnTo>
                    <a:pt x="54206" y="115656"/>
                  </a:lnTo>
                  <a:close/>
                  <a:moveTo>
                    <a:pt x="67338" y="115656"/>
                  </a:moveTo>
                  <a:lnTo>
                    <a:pt x="67338" y="121740"/>
                  </a:lnTo>
                  <a:lnTo>
                    <a:pt x="60950" y="121740"/>
                  </a:lnTo>
                  <a:lnTo>
                    <a:pt x="60950" y="115656"/>
                  </a:lnTo>
                  <a:close/>
                  <a:moveTo>
                    <a:pt x="74083" y="115656"/>
                  </a:moveTo>
                  <a:lnTo>
                    <a:pt x="74083" y="121740"/>
                  </a:lnTo>
                  <a:lnTo>
                    <a:pt x="67677" y="121740"/>
                  </a:lnTo>
                  <a:lnTo>
                    <a:pt x="67677" y="115656"/>
                  </a:lnTo>
                  <a:close/>
                  <a:moveTo>
                    <a:pt x="80809" y="115656"/>
                  </a:moveTo>
                  <a:lnTo>
                    <a:pt x="80809" y="121740"/>
                  </a:lnTo>
                  <a:lnTo>
                    <a:pt x="74422" y="121740"/>
                  </a:lnTo>
                  <a:lnTo>
                    <a:pt x="74422" y="115656"/>
                  </a:lnTo>
                  <a:close/>
                  <a:moveTo>
                    <a:pt x="87554" y="115656"/>
                  </a:moveTo>
                  <a:lnTo>
                    <a:pt x="87554" y="121740"/>
                  </a:lnTo>
                  <a:lnTo>
                    <a:pt x="81148" y="121740"/>
                  </a:lnTo>
                  <a:lnTo>
                    <a:pt x="81148" y="115656"/>
                  </a:lnTo>
                  <a:close/>
                  <a:moveTo>
                    <a:pt x="94281" y="115656"/>
                  </a:moveTo>
                  <a:lnTo>
                    <a:pt x="94281" y="121740"/>
                  </a:lnTo>
                  <a:lnTo>
                    <a:pt x="87893" y="121740"/>
                  </a:lnTo>
                  <a:lnTo>
                    <a:pt x="87893" y="115656"/>
                  </a:lnTo>
                  <a:close/>
                  <a:moveTo>
                    <a:pt x="101007" y="115656"/>
                  </a:moveTo>
                  <a:lnTo>
                    <a:pt x="101007" y="121740"/>
                  </a:lnTo>
                  <a:lnTo>
                    <a:pt x="94620" y="121740"/>
                  </a:lnTo>
                  <a:lnTo>
                    <a:pt x="94620" y="115656"/>
                  </a:lnTo>
                  <a:close/>
                  <a:moveTo>
                    <a:pt x="107752" y="115656"/>
                  </a:moveTo>
                  <a:lnTo>
                    <a:pt x="107752" y="121740"/>
                  </a:lnTo>
                  <a:lnTo>
                    <a:pt x="101346" y="121740"/>
                  </a:lnTo>
                  <a:lnTo>
                    <a:pt x="101346" y="115656"/>
                  </a:lnTo>
                  <a:close/>
                  <a:moveTo>
                    <a:pt x="114478" y="115656"/>
                  </a:moveTo>
                  <a:lnTo>
                    <a:pt x="114478" y="121740"/>
                  </a:lnTo>
                  <a:lnTo>
                    <a:pt x="108091" y="121740"/>
                  </a:lnTo>
                  <a:lnTo>
                    <a:pt x="108091" y="115656"/>
                  </a:lnTo>
                  <a:close/>
                  <a:moveTo>
                    <a:pt x="121223" y="115656"/>
                  </a:moveTo>
                  <a:lnTo>
                    <a:pt x="121223" y="121740"/>
                  </a:lnTo>
                  <a:lnTo>
                    <a:pt x="114817" y="121740"/>
                  </a:lnTo>
                  <a:lnTo>
                    <a:pt x="114817" y="115656"/>
                  </a:lnTo>
                  <a:close/>
                  <a:moveTo>
                    <a:pt x="127950" y="115656"/>
                  </a:moveTo>
                  <a:lnTo>
                    <a:pt x="127950" y="121740"/>
                  </a:lnTo>
                  <a:lnTo>
                    <a:pt x="121562" y="121740"/>
                  </a:lnTo>
                  <a:lnTo>
                    <a:pt x="121562" y="115656"/>
                  </a:lnTo>
                  <a:close/>
                  <a:moveTo>
                    <a:pt x="134694" y="115656"/>
                  </a:moveTo>
                  <a:lnTo>
                    <a:pt x="134694" y="121740"/>
                  </a:lnTo>
                  <a:lnTo>
                    <a:pt x="128289" y="121740"/>
                  </a:lnTo>
                  <a:lnTo>
                    <a:pt x="128289" y="115656"/>
                  </a:lnTo>
                  <a:close/>
                  <a:moveTo>
                    <a:pt x="141421" y="115656"/>
                  </a:moveTo>
                  <a:lnTo>
                    <a:pt x="141421" y="121740"/>
                  </a:lnTo>
                  <a:lnTo>
                    <a:pt x="135033" y="121740"/>
                  </a:lnTo>
                  <a:lnTo>
                    <a:pt x="135033" y="115656"/>
                  </a:lnTo>
                  <a:close/>
                  <a:moveTo>
                    <a:pt x="148148" y="115656"/>
                  </a:moveTo>
                  <a:lnTo>
                    <a:pt x="148148" y="121740"/>
                  </a:lnTo>
                  <a:lnTo>
                    <a:pt x="141760" y="121740"/>
                  </a:lnTo>
                  <a:lnTo>
                    <a:pt x="141760" y="115656"/>
                  </a:lnTo>
                  <a:close/>
                  <a:moveTo>
                    <a:pt x="154892" y="115656"/>
                  </a:moveTo>
                  <a:lnTo>
                    <a:pt x="154892" y="121740"/>
                  </a:lnTo>
                  <a:lnTo>
                    <a:pt x="148487" y="121740"/>
                  </a:lnTo>
                  <a:lnTo>
                    <a:pt x="148487" y="115656"/>
                  </a:lnTo>
                  <a:close/>
                  <a:moveTo>
                    <a:pt x="161619" y="115656"/>
                  </a:moveTo>
                  <a:lnTo>
                    <a:pt x="161619" y="121740"/>
                  </a:lnTo>
                  <a:lnTo>
                    <a:pt x="155231" y="121740"/>
                  </a:lnTo>
                  <a:lnTo>
                    <a:pt x="155231" y="115656"/>
                  </a:lnTo>
                  <a:close/>
                  <a:moveTo>
                    <a:pt x="168363" y="115656"/>
                  </a:moveTo>
                  <a:lnTo>
                    <a:pt x="168363" y="121740"/>
                  </a:lnTo>
                  <a:lnTo>
                    <a:pt x="161958" y="121740"/>
                  </a:lnTo>
                  <a:lnTo>
                    <a:pt x="161958" y="115656"/>
                  </a:lnTo>
                  <a:close/>
                  <a:moveTo>
                    <a:pt x="175090" y="115656"/>
                  </a:moveTo>
                  <a:lnTo>
                    <a:pt x="175090" y="121740"/>
                  </a:lnTo>
                  <a:lnTo>
                    <a:pt x="168702" y="121740"/>
                  </a:lnTo>
                  <a:lnTo>
                    <a:pt x="168702" y="115656"/>
                  </a:lnTo>
                  <a:close/>
                  <a:moveTo>
                    <a:pt x="181834" y="115656"/>
                  </a:moveTo>
                  <a:lnTo>
                    <a:pt x="181834" y="121740"/>
                  </a:lnTo>
                  <a:lnTo>
                    <a:pt x="175429" y="121740"/>
                  </a:lnTo>
                  <a:lnTo>
                    <a:pt x="175429" y="115656"/>
                  </a:lnTo>
                  <a:close/>
                  <a:moveTo>
                    <a:pt x="188561" y="115656"/>
                  </a:moveTo>
                  <a:lnTo>
                    <a:pt x="188561" y="121740"/>
                  </a:lnTo>
                  <a:lnTo>
                    <a:pt x="182173" y="121740"/>
                  </a:lnTo>
                  <a:lnTo>
                    <a:pt x="182173" y="115656"/>
                  </a:lnTo>
                  <a:close/>
                  <a:moveTo>
                    <a:pt x="195288" y="115656"/>
                  </a:moveTo>
                  <a:lnTo>
                    <a:pt x="195288" y="121740"/>
                  </a:lnTo>
                  <a:lnTo>
                    <a:pt x="188900" y="121740"/>
                  </a:lnTo>
                  <a:lnTo>
                    <a:pt x="188900" y="115656"/>
                  </a:lnTo>
                  <a:close/>
                  <a:moveTo>
                    <a:pt x="202032" y="115656"/>
                  </a:moveTo>
                  <a:lnTo>
                    <a:pt x="202032" y="121740"/>
                  </a:lnTo>
                  <a:lnTo>
                    <a:pt x="195627" y="121740"/>
                  </a:lnTo>
                  <a:lnTo>
                    <a:pt x="195627" y="115656"/>
                  </a:lnTo>
                  <a:close/>
                  <a:moveTo>
                    <a:pt x="208759" y="115656"/>
                  </a:moveTo>
                  <a:lnTo>
                    <a:pt x="208759" y="121740"/>
                  </a:lnTo>
                  <a:lnTo>
                    <a:pt x="202371" y="121740"/>
                  </a:lnTo>
                  <a:lnTo>
                    <a:pt x="202371" y="115656"/>
                  </a:lnTo>
                  <a:close/>
                  <a:moveTo>
                    <a:pt x="215504" y="115656"/>
                  </a:moveTo>
                  <a:lnTo>
                    <a:pt x="215504" y="121740"/>
                  </a:lnTo>
                  <a:lnTo>
                    <a:pt x="209098" y="121740"/>
                  </a:lnTo>
                  <a:lnTo>
                    <a:pt x="209098" y="115656"/>
                  </a:lnTo>
                  <a:close/>
                  <a:moveTo>
                    <a:pt x="222230" y="115656"/>
                  </a:moveTo>
                  <a:lnTo>
                    <a:pt x="222230" y="121740"/>
                  </a:lnTo>
                  <a:lnTo>
                    <a:pt x="215843" y="121740"/>
                  </a:lnTo>
                  <a:lnTo>
                    <a:pt x="215843" y="115656"/>
                  </a:lnTo>
                  <a:close/>
                  <a:moveTo>
                    <a:pt x="228975" y="115656"/>
                  </a:moveTo>
                  <a:lnTo>
                    <a:pt x="228975" y="121740"/>
                  </a:lnTo>
                  <a:lnTo>
                    <a:pt x="222569" y="121740"/>
                  </a:lnTo>
                  <a:lnTo>
                    <a:pt x="222569" y="115656"/>
                  </a:lnTo>
                  <a:close/>
                  <a:moveTo>
                    <a:pt x="235701" y="115656"/>
                  </a:moveTo>
                  <a:lnTo>
                    <a:pt x="235701" y="121740"/>
                  </a:lnTo>
                  <a:lnTo>
                    <a:pt x="229296" y="121740"/>
                  </a:lnTo>
                  <a:lnTo>
                    <a:pt x="229296" y="115656"/>
                  </a:lnTo>
                  <a:close/>
                  <a:moveTo>
                    <a:pt x="242428" y="115656"/>
                  </a:moveTo>
                  <a:lnTo>
                    <a:pt x="242428" y="121740"/>
                  </a:lnTo>
                  <a:lnTo>
                    <a:pt x="236040" y="121740"/>
                  </a:lnTo>
                  <a:lnTo>
                    <a:pt x="236040" y="115656"/>
                  </a:lnTo>
                  <a:close/>
                  <a:moveTo>
                    <a:pt x="249173" y="115656"/>
                  </a:moveTo>
                  <a:lnTo>
                    <a:pt x="249173" y="121740"/>
                  </a:lnTo>
                  <a:lnTo>
                    <a:pt x="242767" y="121740"/>
                  </a:lnTo>
                  <a:lnTo>
                    <a:pt x="242767" y="115656"/>
                  </a:lnTo>
                  <a:close/>
                  <a:moveTo>
                    <a:pt x="255899" y="115656"/>
                  </a:moveTo>
                  <a:lnTo>
                    <a:pt x="255899" y="121740"/>
                  </a:lnTo>
                  <a:lnTo>
                    <a:pt x="249512" y="121740"/>
                  </a:lnTo>
                  <a:lnTo>
                    <a:pt x="249512" y="115656"/>
                  </a:lnTo>
                  <a:close/>
                  <a:moveTo>
                    <a:pt x="262644" y="115656"/>
                  </a:moveTo>
                  <a:lnTo>
                    <a:pt x="262644" y="121740"/>
                  </a:lnTo>
                  <a:lnTo>
                    <a:pt x="256238" y="121740"/>
                  </a:lnTo>
                  <a:lnTo>
                    <a:pt x="256238" y="115656"/>
                  </a:lnTo>
                  <a:close/>
                  <a:moveTo>
                    <a:pt x="269370" y="115656"/>
                  </a:moveTo>
                  <a:lnTo>
                    <a:pt x="269370" y="121740"/>
                  </a:lnTo>
                  <a:lnTo>
                    <a:pt x="262983" y="121740"/>
                  </a:lnTo>
                  <a:lnTo>
                    <a:pt x="262983" y="115656"/>
                  </a:lnTo>
                  <a:close/>
                  <a:moveTo>
                    <a:pt x="276115" y="115656"/>
                  </a:moveTo>
                  <a:lnTo>
                    <a:pt x="276115" y="121740"/>
                  </a:lnTo>
                  <a:lnTo>
                    <a:pt x="269709" y="121740"/>
                  </a:lnTo>
                  <a:lnTo>
                    <a:pt x="269709" y="115656"/>
                  </a:lnTo>
                  <a:close/>
                  <a:moveTo>
                    <a:pt x="282842" y="115656"/>
                  </a:moveTo>
                  <a:lnTo>
                    <a:pt x="282842" y="121740"/>
                  </a:lnTo>
                  <a:lnTo>
                    <a:pt x="276436" y="121740"/>
                  </a:lnTo>
                  <a:lnTo>
                    <a:pt x="276436" y="115656"/>
                  </a:lnTo>
                  <a:close/>
                  <a:moveTo>
                    <a:pt x="6745" y="122061"/>
                  </a:moveTo>
                  <a:lnTo>
                    <a:pt x="6745" y="128146"/>
                  </a:lnTo>
                  <a:lnTo>
                    <a:pt x="339" y="128146"/>
                  </a:lnTo>
                  <a:lnTo>
                    <a:pt x="339" y="122061"/>
                  </a:lnTo>
                  <a:close/>
                  <a:moveTo>
                    <a:pt x="13471" y="122061"/>
                  </a:moveTo>
                  <a:lnTo>
                    <a:pt x="13471" y="128146"/>
                  </a:lnTo>
                  <a:lnTo>
                    <a:pt x="7066" y="128146"/>
                  </a:lnTo>
                  <a:lnTo>
                    <a:pt x="7066" y="122061"/>
                  </a:lnTo>
                  <a:close/>
                  <a:moveTo>
                    <a:pt x="20198" y="122061"/>
                  </a:moveTo>
                  <a:lnTo>
                    <a:pt x="20198" y="128146"/>
                  </a:lnTo>
                  <a:lnTo>
                    <a:pt x="13810" y="128146"/>
                  </a:lnTo>
                  <a:lnTo>
                    <a:pt x="13810" y="122061"/>
                  </a:lnTo>
                  <a:close/>
                  <a:moveTo>
                    <a:pt x="26942" y="122061"/>
                  </a:moveTo>
                  <a:lnTo>
                    <a:pt x="26942" y="128146"/>
                  </a:lnTo>
                  <a:lnTo>
                    <a:pt x="20537" y="128146"/>
                  </a:lnTo>
                  <a:lnTo>
                    <a:pt x="20537" y="122061"/>
                  </a:lnTo>
                  <a:close/>
                  <a:moveTo>
                    <a:pt x="33669" y="122061"/>
                  </a:moveTo>
                  <a:lnTo>
                    <a:pt x="33669" y="128146"/>
                  </a:lnTo>
                  <a:lnTo>
                    <a:pt x="27281" y="128146"/>
                  </a:lnTo>
                  <a:lnTo>
                    <a:pt x="27281" y="122061"/>
                  </a:lnTo>
                  <a:close/>
                  <a:moveTo>
                    <a:pt x="40414" y="122061"/>
                  </a:moveTo>
                  <a:lnTo>
                    <a:pt x="40414" y="128146"/>
                  </a:lnTo>
                  <a:lnTo>
                    <a:pt x="34008" y="128146"/>
                  </a:lnTo>
                  <a:lnTo>
                    <a:pt x="34008" y="122061"/>
                  </a:lnTo>
                  <a:close/>
                  <a:moveTo>
                    <a:pt x="47140" y="122061"/>
                  </a:moveTo>
                  <a:lnTo>
                    <a:pt x="47140" y="128146"/>
                  </a:lnTo>
                  <a:lnTo>
                    <a:pt x="40753" y="128146"/>
                  </a:lnTo>
                  <a:lnTo>
                    <a:pt x="40753" y="122061"/>
                  </a:lnTo>
                  <a:close/>
                  <a:moveTo>
                    <a:pt x="53885" y="122061"/>
                  </a:moveTo>
                  <a:lnTo>
                    <a:pt x="53885" y="128146"/>
                  </a:lnTo>
                  <a:lnTo>
                    <a:pt x="47479" y="128146"/>
                  </a:lnTo>
                  <a:lnTo>
                    <a:pt x="47479" y="122061"/>
                  </a:lnTo>
                  <a:close/>
                  <a:moveTo>
                    <a:pt x="60611" y="122061"/>
                  </a:moveTo>
                  <a:lnTo>
                    <a:pt x="60611" y="128146"/>
                  </a:lnTo>
                  <a:lnTo>
                    <a:pt x="54206" y="128146"/>
                  </a:lnTo>
                  <a:lnTo>
                    <a:pt x="54206" y="122061"/>
                  </a:lnTo>
                  <a:close/>
                  <a:moveTo>
                    <a:pt x="67338" y="122061"/>
                  </a:moveTo>
                  <a:lnTo>
                    <a:pt x="67338" y="128146"/>
                  </a:lnTo>
                  <a:lnTo>
                    <a:pt x="60950" y="128146"/>
                  </a:lnTo>
                  <a:lnTo>
                    <a:pt x="60950" y="122061"/>
                  </a:lnTo>
                  <a:close/>
                  <a:moveTo>
                    <a:pt x="74083" y="122061"/>
                  </a:moveTo>
                  <a:lnTo>
                    <a:pt x="74083" y="128146"/>
                  </a:lnTo>
                  <a:lnTo>
                    <a:pt x="67677" y="128146"/>
                  </a:lnTo>
                  <a:lnTo>
                    <a:pt x="67677" y="122061"/>
                  </a:lnTo>
                  <a:close/>
                  <a:moveTo>
                    <a:pt x="80809" y="122061"/>
                  </a:moveTo>
                  <a:lnTo>
                    <a:pt x="80809" y="128146"/>
                  </a:lnTo>
                  <a:lnTo>
                    <a:pt x="74422" y="128146"/>
                  </a:lnTo>
                  <a:lnTo>
                    <a:pt x="74422" y="122061"/>
                  </a:lnTo>
                  <a:close/>
                  <a:moveTo>
                    <a:pt x="87554" y="122061"/>
                  </a:moveTo>
                  <a:lnTo>
                    <a:pt x="87554" y="128146"/>
                  </a:lnTo>
                  <a:lnTo>
                    <a:pt x="81148" y="128146"/>
                  </a:lnTo>
                  <a:lnTo>
                    <a:pt x="81148" y="122061"/>
                  </a:lnTo>
                  <a:close/>
                  <a:moveTo>
                    <a:pt x="94281" y="122061"/>
                  </a:moveTo>
                  <a:lnTo>
                    <a:pt x="94281" y="128146"/>
                  </a:lnTo>
                  <a:lnTo>
                    <a:pt x="87893" y="128146"/>
                  </a:lnTo>
                  <a:lnTo>
                    <a:pt x="87893" y="122061"/>
                  </a:lnTo>
                  <a:close/>
                  <a:moveTo>
                    <a:pt x="101007" y="122061"/>
                  </a:moveTo>
                  <a:lnTo>
                    <a:pt x="101007" y="128146"/>
                  </a:lnTo>
                  <a:lnTo>
                    <a:pt x="94620" y="128146"/>
                  </a:lnTo>
                  <a:lnTo>
                    <a:pt x="94620" y="122061"/>
                  </a:lnTo>
                  <a:close/>
                  <a:moveTo>
                    <a:pt x="107752" y="122061"/>
                  </a:moveTo>
                  <a:lnTo>
                    <a:pt x="107752" y="128146"/>
                  </a:lnTo>
                  <a:lnTo>
                    <a:pt x="101346" y="128146"/>
                  </a:lnTo>
                  <a:lnTo>
                    <a:pt x="101346" y="122061"/>
                  </a:lnTo>
                  <a:close/>
                  <a:moveTo>
                    <a:pt x="114478" y="122061"/>
                  </a:moveTo>
                  <a:lnTo>
                    <a:pt x="114478" y="128146"/>
                  </a:lnTo>
                  <a:lnTo>
                    <a:pt x="108091" y="128146"/>
                  </a:lnTo>
                  <a:lnTo>
                    <a:pt x="108091" y="122061"/>
                  </a:lnTo>
                  <a:close/>
                  <a:moveTo>
                    <a:pt x="121223" y="122061"/>
                  </a:moveTo>
                  <a:lnTo>
                    <a:pt x="121223" y="128146"/>
                  </a:lnTo>
                  <a:lnTo>
                    <a:pt x="114817" y="128146"/>
                  </a:lnTo>
                  <a:lnTo>
                    <a:pt x="114817" y="122061"/>
                  </a:lnTo>
                  <a:close/>
                  <a:moveTo>
                    <a:pt x="127950" y="122061"/>
                  </a:moveTo>
                  <a:lnTo>
                    <a:pt x="127950" y="128146"/>
                  </a:lnTo>
                  <a:lnTo>
                    <a:pt x="121562" y="128146"/>
                  </a:lnTo>
                  <a:lnTo>
                    <a:pt x="121562" y="122061"/>
                  </a:lnTo>
                  <a:close/>
                  <a:moveTo>
                    <a:pt x="134694" y="122061"/>
                  </a:moveTo>
                  <a:lnTo>
                    <a:pt x="134694" y="128146"/>
                  </a:lnTo>
                  <a:lnTo>
                    <a:pt x="128289" y="128146"/>
                  </a:lnTo>
                  <a:lnTo>
                    <a:pt x="128289" y="122061"/>
                  </a:lnTo>
                  <a:close/>
                  <a:moveTo>
                    <a:pt x="141421" y="122061"/>
                  </a:moveTo>
                  <a:lnTo>
                    <a:pt x="141421" y="128146"/>
                  </a:lnTo>
                  <a:lnTo>
                    <a:pt x="135033" y="128146"/>
                  </a:lnTo>
                  <a:lnTo>
                    <a:pt x="135033" y="122061"/>
                  </a:lnTo>
                  <a:close/>
                  <a:moveTo>
                    <a:pt x="148148" y="122061"/>
                  </a:moveTo>
                  <a:lnTo>
                    <a:pt x="148148" y="128146"/>
                  </a:lnTo>
                  <a:lnTo>
                    <a:pt x="141760" y="128146"/>
                  </a:lnTo>
                  <a:lnTo>
                    <a:pt x="141760" y="122061"/>
                  </a:lnTo>
                  <a:close/>
                  <a:moveTo>
                    <a:pt x="154892" y="122061"/>
                  </a:moveTo>
                  <a:lnTo>
                    <a:pt x="154892" y="128146"/>
                  </a:lnTo>
                  <a:lnTo>
                    <a:pt x="148487" y="128146"/>
                  </a:lnTo>
                  <a:lnTo>
                    <a:pt x="148487" y="122061"/>
                  </a:lnTo>
                  <a:close/>
                  <a:moveTo>
                    <a:pt x="161619" y="122061"/>
                  </a:moveTo>
                  <a:lnTo>
                    <a:pt x="161619" y="128146"/>
                  </a:lnTo>
                  <a:lnTo>
                    <a:pt x="155231" y="128146"/>
                  </a:lnTo>
                  <a:lnTo>
                    <a:pt x="155231" y="122061"/>
                  </a:lnTo>
                  <a:close/>
                  <a:moveTo>
                    <a:pt x="168363" y="122061"/>
                  </a:moveTo>
                  <a:lnTo>
                    <a:pt x="168363" y="128146"/>
                  </a:lnTo>
                  <a:lnTo>
                    <a:pt x="161958" y="128146"/>
                  </a:lnTo>
                  <a:lnTo>
                    <a:pt x="161958" y="122061"/>
                  </a:lnTo>
                  <a:close/>
                  <a:moveTo>
                    <a:pt x="175090" y="122061"/>
                  </a:moveTo>
                  <a:lnTo>
                    <a:pt x="175090" y="128146"/>
                  </a:lnTo>
                  <a:lnTo>
                    <a:pt x="168702" y="128146"/>
                  </a:lnTo>
                  <a:lnTo>
                    <a:pt x="168702" y="122061"/>
                  </a:lnTo>
                  <a:close/>
                  <a:moveTo>
                    <a:pt x="181834" y="122061"/>
                  </a:moveTo>
                  <a:lnTo>
                    <a:pt x="181834" y="128146"/>
                  </a:lnTo>
                  <a:lnTo>
                    <a:pt x="175429" y="128146"/>
                  </a:lnTo>
                  <a:lnTo>
                    <a:pt x="175429" y="122061"/>
                  </a:lnTo>
                  <a:close/>
                  <a:moveTo>
                    <a:pt x="188561" y="122061"/>
                  </a:moveTo>
                  <a:lnTo>
                    <a:pt x="188561" y="128146"/>
                  </a:lnTo>
                  <a:lnTo>
                    <a:pt x="182173" y="128146"/>
                  </a:lnTo>
                  <a:lnTo>
                    <a:pt x="182173" y="122061"/>
                  </a:lnTo>
                  <a:close/>
                  <a:moveTo>
                    <a:pt x="195288" y="122061"/>
                  </a:moveTo>
                  <a:lnTo>
                    <a:pt x="195288" y="128146"/>
                  </a:lnTo>
                  <a:lnTo>
                    <a:pt x="188900" y="128146"/>
                  </a:lnTo>
                  <a:lnTo>
                    <a:pt x="188900" y="122061"/>
                  </a:lnTo>
                  <a:close/>
                  <a:moveTo>
                    <a:pt x="202032" y="122061"/>
                  </a:moveTo>
                  <a:lnTo>
                    <a:pt x="202032" y="128146"/>
                  </a:lnTo>
                  <a:lnTo>
                    <a:pt x="195627" y="128146"/>
                  </a:lnTo>
                  <a:lnTo>
                    <a:pt x="195627" y="122061"/>
                  </a:lnTo>
                  <a:close/>
                  <a:moveTo>
                    <a:pt x="208759" y="122061"/>
                  </a:moveTo>
                  <a:lnTo>
                    <a:pt x="208759" y="128146"/>
                  </a:lnTo>
                  <a:lnTo>
                    <a:pt x="202371" y="128146"/>
                  </a:lnTo>
                  <a:lnTo>
                    <a:pt x="202371" y="122061"/>
                  </a:lnTo>
                  <a:close/>
                  <a:moveTo>
                    <a:pt x="215504" y="122061"/>
                  </a:moveTo>
                  <a:lnTo>
                    <a:pt x="215504" y="128146"/>
                  </a:lnTo>
                  <a:lnTo>
                    <a:pt x="209098" y="128146"/>
                  </a:lnTo>
                  <a:lnTo>
                    <a:pt x="209098" y="122061"/>
                  </a:lnTo>
                  <a:close/>
                  <a:moveTo>
                    <a:pt x="222230" y="122061"/>
                  </a:moveTo>
                  <a:lnTo>
                    <a:pt x="222230" y="128146"/>
                  </a:lnTo>
                  <a:lnTo>
                    <a:pt x="215843" y="128146"/>
                  </a:lnTo>
                  <a:lnTo>
                    <a:pt x="215843" y="122061"/>
                  </a:lnTo>
                  <a:close/>
                  <a:moveTo>
                    <a:pt x="228975" y="122061"/>
                  </a:moveTo>
                  <a:lnTo>
                    <a:pt x="228975" y="128146"/>
                  </a:lnTo>
                  <a:lnTo>
                    <a:pt x="222569" y="128146"/>
                  </a:lnTo>
                  <a:lnTo>
                    <a:pt x="222569" y="122061"/>
                  </a:lnTo>
                  <a:close/>
                  <a:moveTo>
                    <a:pt x="235701" y="122061"/>
                  </a:moveTo>
                  <a:lnTo>
                    <a:pt x="235701" y="128146"/>
                  </a:lnTo>
                  <a:lnTo>
                    <a:pt x="229296" y="128146"/>
                  </a:lnTo>
                  <a:lnTo>
                    <a:pt x="229296" y="122061"/>
                  </a:lnTo>
                  <a:close/>
                  <a:moveTo>
                    <a:pt x="242428" y="122061"/>
                  </a:moveTo>
                  <a:lnTo>
                    <a:pt x="242428" y="128146"/>
                  </a:lnTo>
                  <a:lnTo>
                    <a:pt x="236040" y="128146"/>
                  </a:lnTo>
                  <a:lnTo>
                    <a:pt x="236040" y="122061"/>
                  </a:lnTo>
                  <a:close/>
                  <a:moveTo>
                    <a:pt x="249173" y="122061"/>
                  </a:moveTo>
                  <a:lnTo>
                    <a:pt x="249173" y="128146"/>
                  </a:lnTo>
                  <a:lnTo>
                    <a:pt x="242767" y="128146"/>
                  </a:lnTo>
                  <a:lnTo>
                    <a:pt x="242767" y="122061"/>
                  </a:lnTo>
                  <a:close/>
                  <a:moveTo>
                    <a:pt x="255899" y="122061"/>
                  </a:moveTo>
                  <a:lnTo>
                    <a:pt x="255899" y="128146"/>
                  </a:lnTo>
                  <a:lnTo>
                    <a:pt x="249512" y="128146"/>
                  </a:lnTo>
                  <a:lnTo>
                    <a:pt x="249512" y="122061"/>
                  </a:lnTo>
                  <a:close/>
                  <a:moveTo>
                    <a:pt x="262644" y="122061"/>
                  </a:moveTo>
                  <a:lnTo>
                    <a:pt x="262644" y="128146"/>
                  </a:lnTo>
                  <a:lnTo>
                    <a:pt x="256238" y="128146"/>
                  </a:lnTo>
                  <a:lnTo>
                    <a:pt x="256238" y="122061"/>
                  </a:lnTo>
                  <a:close/>
                  <a:moveTo>
                    <a:pt x="269370" y="122061"/>
                  </a:moveTo>
                  <a:lnTo>
                    <a:pt x="269370" y="128146"/>
                  </a:lnTo>
                  <a:lnTo>
                    <a:pt x="262983" y="128146"/>
                  </a:lnTo>
                  <a:lnTo>
                    <a:pt x="262983" y="122061"/>
                  </a:lnTo>
                  <a:close/>
                  <a:moveTo>
                    <a:pt x="276115" y="122061"/>
                  </a:moveTo>
                  <a:lnTo>
                    <a:pt x="276115" y="128146"/>
                  </a:lnTo>
                  <a:lnTo>
                    <a:pt x="269709" y="128146"/>
                  </a:lnTo>
                  <a:lnTo>
                    <a:pt x="269709" y="122061"/>
                  </a:lnTo>
                  <a:close/>
                  <a:moveTo>
                    <a:pt x="282842" y="122061"/>
                  </a:moveTo>
                  <a:lnTo>
                    <a:pt x="282842" y="128146"/>
                  </a:lnTo>
                  <a:lnTo>
                    <a:pt x="276436" y="128146"/>
                  </a:lnTo>
                  <a:lnTo>
                    <a:pt x="276436" y="122061"/>
                  </a:lnTo>
                  <a:close/>
                  <a:moveTo>
                    <a:pt x="6745" y="128467"/>
                  </a:moveTo>
                  <a:lnTo>
                    <a:pt x="6745" y="134551"/>
                  </a:lnTo>
                  <a:lnTo>
                    <a:pt x="339" y="134551"/>
                  </a:lnTo>
                  <a:lnTo>
                    <a:pt x="339" y="128467"/>
                  </a:lnTo>
                  <a:close/>
                  <a:moveTo>
                    <a:pt x="13471" y="128467"/>
                  </a:moveTo>
                  <a:lnTo>
                    <a:pt x="13471" y="134551"/>
                  </a:lnTo>
                  <a:lnTo>
                    <a:pt x="7066" y="134551"/>
                  </a:lnTo>
                  <a:lnTo>
                    <a:pt x="7066" y="128467"/>
                  </a:lnTo>
                  <a:close/>
                  <a:moveTo>
                    <a:pt x="20198" y="128467"/>
                  </a:moveTo>
                  <a:lnTo>
                    <a:pt x="20198" y="134551"/>
                  </a:lnTo>
                  <a:lnTo>
                    <a:pt x="13810" y="134551"/>
                  </a:lnTo>
                  <a:lnTo>
                    <a:pt x="13810" y="128467"/>
                  </a:lnTo>
                  <a:close/>
                  <a:moveTo>
                    <a:pt x="26942" y="128467"/>
                  </a:moveTo>
                  <a:lnTo>
                    <a:pt x="26942" y="134551"/>
                  </a:lnTo>
                  <a:lnTo>
                    <a:pt x="20537" y="134551"/>
                  </a:lnTo>
                  <a:lnTo>
                    <a:pt x="20537" y="128467"/>
                  </a:lnTo>
                  <a:close/>
                  <a:moveTo>
                    <a:pt x="33669" y="128467"/>
                  </a:moveTo>
                  <a:lnTo>
                    <a:pt x="33669" y="134551"/>
                  </a:lnTo>
                  <a:lnTo>
                    <a:pt x="27281" y="134551"/>
                  </a:lnTo>
                  <a:lnTo>
                    <a:pt x="27281" y="128467"/>
                  </a:lnTo>
                  <a:close/>
                  <a:moveTo>
                    <a:pt x="40414" y="128467"/>
                  </a:moveTo>
                  <a:lnTo>
                    <a:pt x="40414" y="134551"/>
                  </a:lnTo>
                  <a:lnTo>
                    <a:pt x="34008" y="134551"/>
                  </a:lnTo>
                  <a:lnTo>
                    <a:pt x="34008" y="128467"/>
                  </a:lnTo>
                  <a:close/>
                  <a:moveTo>
                    <a:pt x="47140" y="128467"/>
                  </a:moveTo>
                  <a:lnTo>
                    <a:pt x="47140" y="134551"/>
                  </a:lnTo>
                  <a:lnTo>
                    <a:pt x="40753" y="134551"/>
                  </a:lnTo>
                  <a:lnTo>
                    <a:pt x="40753" y="128467"/>
                  </a:lnTo>
                  <a:close/>
                  <a:moveTo>
                    <a:pt x="53885" y="128467"/>
                  </a:moveTo>
                  <a:lnTo>
                    <a:pt x="53885" y="134551"/>
                  </a:lnTo>
                  <a:lnTo>
                    <a:pt x="47479" y="134551"/>
                  </a:lnTo>
                  <a:lnTo>
                    <a:pt x="47479" y="128467"/>
                  </a:lnTo>
                  <a:close/>
                  <a:moveTo>
                    <a:pt x="60611" y="128467"/>
                  </a:moveTo>
                  <a:lnTo>
                    <a:pt x="60611" y="134551"/>
                  </a:lnTo>
                  <a:lnTo>
                    <a:pt x="54206" y="134551"/>
                  </a:lnTo>
                  <a:lnTo>
                    <a:pt x="54206" y="128467"/>
                  </a:lnTo>
                  <a:close/>
                  <a:moveTo>
                    <a:pt x="67338" y="128467"/>
                  </a:moveTo>
                  <a:lnTo>
                    <a:pt x="67338" y="134551"/>
                  </a:lnTo>
                  <a:lnTo>
                    <a:pt x="60950" y="134551"/>
                  </a:lnTo>
                  <a:lnTo>
                    <a:pt x="60950" y="128467"/>
                  </a:lnTo>
                  <a:close/>
                  <a:moveTo>
                    <a:pt x="74083" y="128467"/>
                  </a:moveTo>
                  <a:lnTo>
                    <a:pt x="74083" y="134551"/>
                  </a:lnTo>
                  <a:lnTo>
                    <a:pt x="67677" y="134551"/>
                  </a:lnTo>
                  <a:lnTo>
                    <a:pt x="67677" y="128467"/>
                  </a:lnTo>
                  <a:close/>
                  <a:moveTo>
                    <a:pt x="80809" y="128467"/>
                  </a:moveTo>
                  <a:lnTo>
                    <a:pt x="80809" y="134551"/>
                  </a:lnTo>
                  <a:lnTo>
                    <a:pt x="74422" y="134551"/>
                  </a:lnTo>
                  <a:lnTo>
                    <a:pt x="74422" y="128467"/>
                  </a:lnTo>
                  <a:close/>
                  <a:moveTo>
                    <a:pt x="87554" y="128467"/>
                  </a:moveTo>
                  <a:lnTo>
                    <a:pt x="87554" y="134551"/>
                  </a:lnTo>
                  <a:lnTo>
                    <a:pt x="81148" y="134551"/>
                  </a:lnTo>
                  <a:lnTo>
                    <a:pt x="81148" y="128467"/>
                  </a:lnTo>
                  <a:close/>
                  <a:moveTo>
                    <a:pt x="94281" y="128467"/>
                  </a:moveTo>
                  <a:lnTo>
                    <a:pt x="94281" y="134551"/>
                  </a:lnTo>
                  <a:lnTo>
                    <a:pt x="87893" y="134551"/>
                  </a:lnTo>
                  <a:lnTo>
                    <a:pt x="87893" y="128467"/>
                  </a:lnTo>
                  <a:close/>
                  <a:moveTo>
                    <a:pt x="101007" y="128467"/>
                  </a:moveTo>
                  <a:lnTo>
                    <a:pt x="101007" y="134551"/>
                  </a:lnTo>
                  <a:lnTo>
                    <a:pt x="94620" y="134551"/>
                  </a:lnTo>
                  <a:lnTo>
                    <a:pt x="94620" y="128467"/>
                  </a:lnTo>
                  <a:close/>
                  <a:moveTo>
                    <a:pt x="107752" y="128467"/>
                  </a:moveTo>
                  <a:lnTo>
                    <a:pt x="107752" y="134551"/>
                  </a:lnTo>
                  <a:lnTo>
                    <a:pt x="101346" y="134551"/>
                  </a:lnTo>
                  <a:lnTo>
                    <a:pt x="101346" y="128467"/>
                  </a:lnTo>
                  <a:close/>
                  <a:moveTo>
                    <a:pt x="114478" y="128467"/>
                  </a:moveTo>
                  <a:lnTo>
                    <a:pt x="114478" y="134551"/>
                  </a:lnTo>
                  <a:lnTo>
                    <a:pt x="108091" y="134551"/>
                  </a:lnTo>
                  <a:lnTo>
                    <a:pt x="108091" y="128467"/>
                  </a:lnTo>
                  <a:close/>
                  <a:moveTo>
                    <a:pt x="121223" y="128467"/>
                  </a:moveTo>
                  <a:lnTo>
                    <a:pt x="121223" y="134551"/>
                  </a:lnTo>
                  <a:lnTo>
                    <a:pt x="114817" y="134551"/>
                  </a:lnTo>
                  <a:lnTo>
                    <a:pt x="114817" y="128467"/>
                  </a:lnTo>
                  <a:close/>
                  <a:moveTo>
                    <a:pt x="127950" y="128467"/>
                  </a:moveTo>
                  <a:lnTo>
                    <a:pt x="127950" y="134551"/>
                  </a:lnTo>
                  <a:lnTo>
                    <a:pt x="121562" y="134551"/>
                  </a:lnTo>
                  <a:lnTo>
                    <a:pt x="121562" y="128467"/>
                  </a:lnTo>
                  <a:close/>
                  <a:moveTo>
                    <a:pt x="134694" y="128467"/>
                  </a:moveTo>
                  <a:lnTo>
                    <a:pt x="134694" y="134551"/>
                  </a:lnTo>
                  <a:lnTo>
                    <a:pt x="128289" y="134551"/>
                  </a:lnTo>
                  <a:lnTo>
                    <a:pt x="128289" y="128467"/>
                  </a:lnTo>
                  <a:close/>
                  <a:moveTo>
                    <a:pt x="141421" y="128467"/>
                  </a:moveTo>
                  <a:lnTo>
                    <a:pt x="141421" y="134551"/>
                  </a:lnTo>
                  <a:lnTo>
                    <a:pt x="135033" y="134551"/>
                  </a:lnTo>
                  <a:lnTo>
                    <a:pt x="135033" y="128467"/>
                  </a:lnTo>
                  <a:close/>
                  <a:moveTo>
                    <a:pt x="148148" y="128467"/>
                  </a:moveTo>
                  <a:lnTo>
                    <a:pt x="148148" y="134551"/>
                  </a:lnTo>
                  <a:lnTo>
                    <a:pt x="141760" y="134551"/>
                  </a:lnTo>
                  <a:lnTo>
                    <a:pt x="141760" y="128467"/>
                  </a:lnTo>
                  <a:close/>
                  <a:moveTo>
                    <a:pt x="154892" y="128467"/>
                  </a:moveTo>
                  <a:lnTo>
                    <a:pt x="154892" y="134551"/>
                  </a:lnTo>
                  <a:lnTo>
                    <a:pt x="148487" y="134551"/>
                  </a:lnTo>
                  <a:lnTo>
                    <a:pt x="148487" y="128467"/>
                  </a:lnTo>
                  <a:close/>
                  <a:moveTo>
                    <a:pt x="161619" y="128467"/>
                  </a:moveTo>
                  <a:lnTo>
                    <a:pt x="161619" y="134551"/>
                  </a:lnTo>
                  <a:lnTo>
                    <a:pt x="155231" y="134551"/>
                  </a:lnTo>
                  <a:lnTo>
                    <a:pt x="155231" y="128467"/>
                  </a:lnTo>
                  <a:close/>
                  <a:moveTo>
                    <a:pt x="168363" y="128467"/>
                  </a:moveTo>
                  <a:lnTo>
                    <a:pt x="168363" y="134551"/>
                  </a:lnTo>
                  <a:lnTo>
                    <a:pt x="161958" y="134551"/>
                  </a:lnTo>
                  <a:lnTo>
                    <a:pt x="161958" y="128467"/>
                  </a:lnTo>
                  <a:close/>
                  <a:moveTo>
                    <a:pt x="175090" y="128467"/>
                  </a:moveTo>
                  <a:lnTo>
                    <a:pt x="175090" y="134551"/>
                  </a:lnTo>
                  <a:lnTo>
                    <a:pt x="168702" y="134551"/>
                  </a:lnTo>
                  <a:lnTo>
                    <a:pt x="168702" y="128467"/>
                  </a:lnTo>
                  <a:close/>
                  <a:moveTo>
                    <a:pt x="181834" y="128467"/>
                  </a:moveTo>
                  <a:lnTo>
                    <a:pt x="181834" y="134551"/>
                  </a:lnTo>
                  <a:lnTo>
                    <a:pt x="175429" y="134551"/>
                  </a:lnTo>
                  <a:lnTo>
                    <a:pt x="175429" y="128467"/>
                  </a:lnTo>
                  <a:close/>
                  <a:moveTo>
                    <a:pt x="188561" y="128467"/>
                  </a:moveTo>
                  <a:lnTo>
                    <a:pt x="188561" y="134551"/>
                  </a:lnTo>
                  <a:lnTo>
                    <a:pt x="182173" y="134551"/>
                  </a:lnTo>
                  <a:lnTo>
                    <a:pt x="182173" y="128467"/>
                  </a:lnTo>
                  <a:close/>
                  <a:moveTo>
                    <a:pt x="195288" y="128467"/>
                  </a:moveTo>
                  <a:lnTo>
                    <a:pt x="195288" y="134551"/>
                  </a:lnTo>
                  <a:lnTo>
                    <a:pt x="188900" y="134551"/>
                  </a:lnTo>
                  <a:lnTo>
                    <a:pt x="188900" y="128467"/>
                  </a:lnTo>
                  <a:close/>
                  <a:moveTo>
                    <a:pt x="202032" y="128467"/>
                  </a:moveTo>
                  <a:lnTo>
                    <a:pt x="202032" y="134551"/>
                  </a:lnTo>
                  <a:lnTo>
                    <a:pt x="195627" y="134551"/>
                  </a:lnTo>
                  <a:lnTo>
                    <a:pt x="195627" y="128467"/>
                  </a:lnTo>
                  <a:close/>
                  <a:moveTo>
                    <a:pt x="208759" y="128467"/>
                  </a:moveTo>
                  <a:lnTo>
                    <a:pt x="208759" y="134551"/>
                  </a:lnTo>
                  <a:lnTo>
                    <a:pt x="202371" y="134551"/>
                  </a:lnTo>
                  <a:lnTo>
                    <a:pt x="202371" y="128467"/>
                  </a:lnTo>
                  <a:close/>
                  <a:moveTo>
                    <a:pt x="215504" y="128467"/>
                  </a:moveTo>
                  <a:lnTo>
                    <a:pt x="215504" y="134551"/>
                  </a:lnTo>
                  <a:lnTo>
                    <a:pt x="209098" y="134551"/>
                  </a:lnTo>
                  <a:lnTo>
                    <a:pt x="209098" y="128467"/>
                  </a:lnTo>
                  <a:close/>
                  <a:moveTo>
                    <a:pt x="222230" y="128467"/>
                  </a:moveTo>
                  <a:lnTo>
                    <a:pt x="222230" y="134551"/>
                  </a:lnTo>
                  <a:lnTo>
                    <a:pt x="215843" y="134551"/>
                  </a:lnTo>
                  <a:lnTo>
                    <a:pt x="215843" y="128467"/>
                  </a:lnTo>
                  <a:close/>
                  <a:moveTo>
                    <a:pt x="228975" y="128467"/>
                  </a:moveTo>
                  <a:lnTo>
                    <a:pt x="228975" y="134551"/>
                  </a:lnTo>
                  <a:lnTo>
                    <a:pt x="222569" y="134551"/>
                  </a:lnTo>
                  <a:lnTo>
                    <a:pt x="222569" y="128467"/>
                  </a:lnTo>
                  <a:close/>
                  <a:moveTo>
                    <a:pt x="235701" y="128467"/>
                  </a:moveTo>
                  <a:lnTo>
                    <a:pt x="235701" y="134551"/>
                  </a:lnTo>
                  <a:lnTo>
                    <a:pt x="229296" y="134551"/>
                  </a:lnTo>
                  <a:lnTo>
                    <a:pt x="229296" y="128467"/>
                  </a:lnTo>
                  <a:close/>
                  <a:moveTo>
                    <a:pt x="242428" y="128467"/>
                  </a:moveTo>
                  <a:lnTo>
                    <a:pt x="242428" y="134551"/>
                  </a:lnTo>
                  <a:lnTo>
                    <a:pt x="236040" y="134551"/>
                  </a:lnTo>
                  <a:lnTo>
                    <a:pt x="236040" y="128467"/>
                  </a:lnTo>
                  <a:close/>
                  <a:moveTo>
                    <a:pt x="249173" y="128467"/>
                  </a:moveTo>
                  <a:lnTo>
                    <a:pt x="249173" y="134551"/>
                  </a:lnTo>
                  <a:lnTo>
                    <a:pt x="242767" y="134551"/>
                  </a:lnTo>
                  <a:lnTo>
                    <a:pt x="242767" y="128467"/>
                  </a:lnTo>
                  <a:close/>
                  <a:moveTo>
                    <a:pt x="255899" y="128467"/>
                  </a:moveTo>
                  <a:lnTo>
                    <a:pt x="255899" y="134551"/>
                  </a:lnTo>
                  <a:lnTo>
                    <a:pt x="249512" y="134551"/>
                  </a:lnTo>
                  <a:lnTo>
                    <a:pt x="249512" y="128467"/>
                  </a:lnTo>
                  <a:close/>
                  <a:moveTo>
                    <a:pt x="262644" y="128467"/>
                  </a:moveTo>
                  <a:lnTo>
                    <a:pt x="262644" y="134551"/>
                  </a:lnTo>
                  <a:lnTo>
                    <a:pt x="256238" y="134551"/>
                  </a:lnTo>
                  <a:lnTo>
                    <a:pt x="256238" y="128467"/>
                  </a:lnTo>
                  <a:close/>
                  <a:moveTo>
                    <a:pt x="269370" y="128467"/>
                  </a:moveTo>
                  <a:lnTo>
                    <a:pt x="269370" y="134551"/>
                  </a:lnTo>
                  <a:lnTo>
                    <a:pt x="262983" y="134551"/>
                  </a:lnTo>
                  <a:lnTo>
                    <a:pt x="262983" y="128467"/>
                  </a:lnTo>
                  <a:close/>
                  <a:moveTo>
                    <a:pt x="276115" y="128467"/>
                  </a:moveTo>
                  <a:lnTo>
                    <a:pt x="276115" y="134551"/>
                  </a:lnTo>
                  <a:lnTo>
                    <a:pt x="269709" y="134551"/>
                  </a:lnTo>
                  <a:lnTo>
                    <a:pt x="269709" y="128467"/>
                  </a:lnTo>
                  <a:close/>
                  <a:moveTo>
                    <a:pt x="282842" y="128467"/>
                  </a:moveTo>
                  <a:lnTo>
                    <a:pt x="282842" y="134551"/>
                  </a:lnTo>
                  <a:lnTo>
                    <a:pt x="276436" y="134551"/>
                  </a:lnTo>
                  <a:lnTo>
                    <a:pt x="276436" y="128467"/>
                  </a:lnTo>
                  <a:close/>
                  <a:moveTo>
                    <a:pt x="6745" y="134872"/>
                  </a:moveTo>
                  <a:lnTo>
                    <a:pt x="6745" y="140957"/>
                  </a:lnTo>
                  <a:lnTo>
                    <a:pt x="339" y="140957"/>
                  </a:lnTo>
                  <a:lnTo>
                    <a:pt x="339" y="134872"/>
                  </a:lnTo>
                  <a:close/>
                  <a:moveTo>
                    <a:pt x="13471" y="134872"/>
                  </a:moveTo>
                  <a:lnTo>
                    <a:pt x="13471" y="140957"/>
                  </a:lnTo>
                  <a:lnTo>
                    <a:pt x="7066" y="140957"/>
                  </a:lnTo>
                  <a:lnTo>
                    <a:pt x="7066" y="134872"/>
                  </a:lnTo>
                  <a:close/>
                  <a:moveTo>
                    <a:pt x="20198" y="134872"/>
                  </a:moveTo>
                  <a:lnTo>
                    <a:pt x="20198" y="140957"/>
                  </a:lnTo>
                  <a:lnTo>
                    <a:pt x="13810" y="140957"/>
                  </a:lnTo>
                  <a:lnTo>
                    <a:pt x="13810" y="134872"/>
                  </a:lnTo>
                  <a:close/>
                  <a:moveTo>
                    <a:pt x="26942" y="134872"/>
                  </a:moveTo>
                  <a:lnTo>
                    <a:pt x="26942" y="140957"/>
                  </a:lnTo>
                  <a:lnTo>
                    <a:pt x="20537" y="140957"/>
                  </a:lnTo>
                  <a:lnTo>
                    <a:pt x="20537" y="134872"/>
                  </a:lnTo>
                  <a:close/>
                  <a:moveTo>
                    <a:pt x="33669" y="134872"/>
                  </a:moveTo>
                  <a:lnTo>
                    <a:pt x="33669" y="140957"/>
                  </a:lnTo>
                  <a:lnTo>
                    <a:pt x="27281" y="140957"/>
                  </a:lnTo>
                  <a:lnTo>
                    <a:pt x="27281" y="134872"/>
                  </a:lnTo>
                  <a:close/>
                  <a:moveTo>
                    <a:pt x="40414" y="134872"/>
                  </a:moveTo>
                  <a:lnTo>
                    <a:pt x="40414" y="140957"/>
                  </a:lnTo>
                  <a:lnTo>
                    <a:pt x="34008" y="140957"/>
                  </a:lnTo>
                  <a:lnTo>
                    <a:pt x="34008" y="134872"/>
                  </a:lnTo>
                  <a:close/>
                  <a:moveTo>
                    <a:pt x="47140" y="134872"/>
                  </a:moveTo>
                  <a:lnTo>
                    <a:pt x="47140" y="140957"/>
                  </a:lnTo>
                  <a:lnTo>
                    <a:pt x="40753" y="140957"/>
                  </a:lnTo>
                  <a:lnTo>
                    <a:pt x="40753" y="134872"/>
                  </a:lnTo>
                  <a:close/>
                  <a:moveTo>
                    <a:pt x="53885" y="134872"/>
                  </a:moveTo>
                  <a:lnTo>
                    <a:pt x="53885" y="140957"/>
                  </a:lnTo>
                  <a:lnTo>
                    <a:pt x="47479" y="140957"/>
                  </a:lnTo>
                  <a:lnTo>
                    <a:pt x="47479" y="134872"/>
                  </a:lnTo>
                  <a:close/>
                  <a:moveTo>
                    <a:pt x="60611" y="134872"/>
                  </a:moveTo>
                  <a:lnTo>
                    <a:pt x="60611" y="140957"/>
                  </a:lnTo>
                  <a:lnTo>
                    <a:pt x="54206" y="140957"/>
                  </a:lnTo>
                  <a:lnTo>
                    <a:pt x="54206" y="134872"/>
                  </a:lnTo>
                  <a:close/>
                  <a:moveTo>
                    <a:pt x="67338" y="134872"/>
                  </a:moveTo>
                  <a:lnTo>
                    <a:pt x="67338" y="140957"/>
                  </a:lnTo>
                  <a:lnTo>
                    <a:pt x="60950" y="140957"/>
                  </a:lnTo>
                  <a:lnTo>
                    <a:pt x="60950" y="134872"/>
                  </a:lnTo>
                  <a:close/>
                  <a:moveTo>
                    <a:pt x="74083" y="134872"/>
                  </a:moveTo>
                  <a:lnTo>
                    <a:pt x="74083" y="140957"/>
                  </a:lnTo>
                  <a:lnTo>
                    <a:pt x="67677" y="140957"/>
                  </a:lnTo>
                  <a:lnTo>
                    <a:pt x="67677" y="134872"/>
                  </a:lnTo>
                  <a:close/>
                  <a:moveTo>
                    <a:pt x="80809" y="134872"/>
                  </a:moveTo>
                  <a:lnTo>
                    <a:pt x="80809" y="140957"/>
                  </a:lnTo>
                  <a:lnTo>
                    <a:pt x="74422" y="140957"/>
                  </a:lnTo>
                  <a:lnTo>
                    <a:pt x="74422" y="134872"/>
                  </a:lnTo>
                  <a:close/>
                  <a:moveTo>
                    <a:pt x="87554" y="134872"/>
                  </a:moveTo>
                  <a:lnTo>
                    <a:pt x="87554" y="140957"/>
                  </a:lnTo>
                  <a:lnTo>
                    <a:pt x="81148" y="140957"/>
                  </a:lnTo>
                  <a:lnTo>
                    <a:pt x="81148" y="134872"/>
                  </a:lnTo>
                  <a:close/>
                  <a:moveTo>
                    <a:pt x="94281" y="134872"/>
                  </a:moveTo>
                  <a:lnTo>
                    <a:pt x="94281" y="140957"/>
                  </a:lnTo>
                  <a:lnTo>
                    <a:pt x="87893" y="140957"/>
                  </a:lnTo>
                  <a:lnTo>
                    <a:pt x="87893" y="134872"/>
                  </a:lnTo>
                  <a:close/>
                  <a:moveTo>
                    <a:pt x="101007" y="134872"/>
                  </a:moveTo>
                  <a:lnTo>
                    <a:pt x="101007" y="140957"/>
                  </a:lnTo>
                  <a:lnTo>
                    <a:pt x="94620" y="140957"/>
                  </a:lnTo>
                  <a:lnTo>
                    <a:pt x="94620" y="134872"/>
                  </a:lnTo>
                  <a:close/>
                  <a:moveTo>
                    <a:pt x="107752" y="134872"/>
                  </a:moveTo>
                  <a:lnTo>
                    <a:pt x="107752" y="140957"/>
                  </a:lnTo>
                  <a:lnTo>
                    <a:pt x="101346" y="140957"/>
                  </a:lnTo>
                  <a:lnTo>
                    <a:pt x="101346" y="134872"/>
                  </a:lnTo>
                  <a:close/>
                  <a:moveTo>
                    <a:pt x="114478" y="134872"/>
                  </a:moveTo>
                  <a:lnTo>
                    <a:pt x="114478" y="140957"/>
                  </a:lnTo>
                  <a:lnTo>
                    <a:pt x="108091" y="140957"/>
                  </a:lnTo>
                  <a:lnTo>
                    <a:pt x="108091" y="134872"/>
                  </a:lnTo>
                  <a:close/>
                  <a:moveTo>
                    <a:pt x="121223" y="134872"/>
                  </a:moveTo>
                  <a:lnTo>
                    <a:pt x="121223" y="140957"/>
                  </a:lnTo>
                  <a:lnTo>
                    <a:pt x="114817" y="140957"/>
                  </a:lnTo>
                  <a:lnTo>
                    <a:pt x="114817" y="134872"/>
                  </a:lnTo>
                  <a:close/>
                  <a:moveTo>
                    <a:pt x="127950" y="134872"/>
                  </a:moveTo>
                  <a:lnTo>
                    <a:pt x="127950" y="140957"/>
                  </a:lnTo>
                  <a:lnTo>
                    <a:pt x="121562" y="140957"/>
                  </a:lnTo>
                  <a:lnTo>
                    <a:pt x="121562" y="134872"/>
                  </a:lnTo>
                  <a:close/>
                  <a:moveTo>
                    <a:pt x="134694" y="134872"/>
                  </a:moveTo>
                  <a:lnTo>
                    <a:pt x="134694" y="140957"/>
                  </a:lnTo>
                  <a:lnTo>
                    <a:pt x="128289" y="140957"/>
                  </a:lnTo>
                  <a:lnTo>
                    <a:pt x="128289" y="134872"/>
                  </a:lnTo>
                  <a:close/>
                  <a:moveTo>
                    <a:pt x="141421" y="134872"/>
                  </a:moveTo>
                  <a:lnTo>
                    <a:pt x="141421" y="140957"/>
                  </a:lnTo>
                  <a:lnTo>
                    <a:pt x="135033" y="140957"/>
                  </a:lnTo>
                  <a:lnTo>
                    <a:pt x="135033" y="134872"/>
                  </a:lnTo>
                  <a:close/>
                  <a:moveTo>
                    <a:pt x="148148" y="134872"/>
                  </a:moveTo>
                  <a:lnTo>
                    <a:pt x="148148" y="140957"/>
                  </a:lnTo>
                  <a:lnTo>
                    <a:pt x="141760" y="140957"/>
                  </a:lnTo>
                  <a:lnTo>
                    <a:pt x="141760" y="134872"/>
                  </a:lnTo>
                  <a:close/>
                  <a:moveTo>
                    <a:pt x="154892" y="134872"/>
                  </a:moveTo>
                  <a:lnTo>
                    <a:pt x="154892" y="140957"/>
                  </a:lnTo>
                  <a:lnTo>
                    <a:pt x="148487" y="140957"/>
                  </a:lnTo>
                  <a:lnTo>
                    <a:pt x="148487" y="134872"/>
                  </a:lnTo>
                  <a:close/>
                  <a:moveTo>
                    <a:pt x="161619" y="134872"/>
                  </a:moveTo>
                  <a:lnTo>
                    <a:pt x="161619" y="140957"/>
                  </a:lnTo>
                  <a:lnTo>
                    <a:pt x="155231" y="140957"/>
                  </a:lnTo>
                  <a:lnTo>
                    <a:pt x="155231" y="134872"/>
                  </a:lnTo>
                  <a:close/>
                  <a:moveTo>
                    <a:pt x="168363" y="134872"/>
                  </a:moveTo>
                  <a:lnTo>
                    <a:pt x="168363" y="140957"/>
                  </a:lnTo>
                  <a:lnTo>
                    <a:pt x="161958" y="140957"/>
                  </a:lnTo>
                  <a:lnTo>
                    <a:pt x="161958" y="134872"/>
                  </a:lnTo>
                  <a:close/>
                  <a:moveTo>
                    <a:pt x="175090" y="134872"/>
                  </a:moveTo>
                  <a:lnTo>
                    <a:pt x="175090" y="140957"/>
                  </a:lnTo>
                  <a:lnTo>
                    <a:pt x="168702" y="140957"/>
                  </a:lnTo>
                  <a:lnTo>
                    <a:pt x="168702" y="134872"/>
                  </a:lnTo>
                  <a:close/>
                  <a:moveTo>
                    <a:pt x="181834" y="134872"/>
                  </a:moveTo>
                  <a:lnTo>
                    <a:pt x="181834" y="140957"/>
                  </a:lnTo>
                  <a:lnTo>
                    <a:pt x="175429" y="140957"/>
                  </a:lnTo>
                  <a:lnTo>
                    <a:pt x="175429" y="134872"/>
                  </a:lnTo>
                  <a:close/>
                  <a:moveTo>
                    <a:pt x="188561" y="134872"/>
                  </a:moveTo>
                  <a:lnTo>
                    <a:pt x="188561" y="140957"/>
                  </a:lnTo>
                  <a:lnTo>
                    <a:pt x="182173" y="140957"/>
                  </a:lnTo>
                  <a:lnTo>
                    <a:pt x="182173" y="134872"/>
                  </a:lnTo>
                  <a:close/>
                  <a:moveTo>
                    <a:pt x="195288" y="134872"/>
                  </a:moveTo>
                  <a:lnTo>
                    <a:pt x="195288" y="140957"/>
                  </a:lnTo>
                  <a:lnTo>
                    <a:pt x="188900" y="140957"/>
                  </a:lnTo>
                  <a:lnTo>
                    <a:pt x="188900" y="134872"/>
                  </a:lnTo>
                  <a:close/>
                  <a:moveTo>
                    <a:pt x="202032" y="134872"/>
                  </a:moveTo>
                  <a:lnTo>
                    <a:pt x="202032" y="140957"/>
                  </a:lnTo>
                  <a:lnTo>
                    <a:pt x="195627" y="140957"/>
                  </a:lnTo>
                  <a:lnTo>
                    <a:pt x="195627" y="134872"/>
                  </a:lnTo>
                  <a:close/>
                  <a:moveTo>
                    <a:pt x="208759" y="134872"/>
                  </a:moveTo>
                  <a:lnTo>
                    <a:pt x="208759" y="140957"/>
                  </a:lnTo>
                  <a:lnTo>
                    <a:pt x="202371" y="140957"/>
                  </a:lnTo>
                  <a:lnTo>
                    <a:pt x="202371" y="134872"/>
                  </a:lnTo>
                  <a:close/>
                  <a:moveTo>
                    <a:pt x="215504" y="134872"/>
                  </a:moveTo>
                  <a:lnTo>
                    <a:pt x="215504" y="140957"/>
                  </a:lnTo>
                  <a:lnTo>
                    <a:pt x="209098" y="140957"/>
                  </a:lnTo>
                  <a:lnTo>
                    <a:pt x="209098" y="134872"/>
                  </a:lnTo>
                  <a:close/>
                  <a:moveTo>
                    <a:pt x="222230" y="134872"/>
                  </a:moveTo>
                  <a:lnTo>
                    <a:pt x="222230" y="140957"/>
                  </a:lnTo>
                  <a:lnTo>
                    <a:pt x="215843" y="140957"/>
                  </a:lnTo>
                  <a:lnTo>
                    <a:pt x="215843" y="134872"/>
                  </a:lnTo>
                  <a:close/>
                  <a:moveTo>
                    <a:pt x="228975" y="134872"/>
                  </a:moveTo>
                  <a:lnTo>
                    <a:pt x="228975" y="140957"/>
                  </a:lnTo>
                  <a:lnTo>
                    <a:pt x="222569" y="140957"/>
                  </a:lnTo>
                  <a:lnTo>
                    <a:pt x="222569" y="134872"/>
                  </a:lnTo>
                  <a:close/>
                  <a:moveTo>
                    <a:pt x="235701" y="134872"/>
                  </a:moveTo>
                  <a:lnTo>
                    <a:pt x="235701" y="140957"/>
                  </a:lnTo>
                  <a:lnTo>
                    <a:pt x="229296" y="140957"/>
                  </a:lnTo>
                  <a:lnTo>
                    <a:pt x="229296" y="134872"/>
                  </a:lnTo>
                  <a:close/>
                  <a:moveTo>
                    <a:pt x="242428" y="134872"/>
                  </a:moveTo>
                  <a:lnTo>
                    <a:pt x="242428" y="140957"/>
                  </a:lnTo>
                  <a:lnTo>
                    <a:pt x="236040" y="140957"/>
                  </a:lnTo>
                  <a:lnTo>
                    <a:pt x="236040" y="134872"/>
                  </a:lnTo>
                  <a:close/>
                  <a:moveTo>
                    <a:pt x="249173" y="134872"/>
                  </a:moveTo>
                  <a:lnTo>
                    <a:pt x="249173" y="140957"/>
                  </a:lnTo>
                  <a:lnTo>
                    <a:pt x="242767" y="140957"/>
                  </a:lnTo>
                  <a:lnTo>
                    <a:pt x="242767" y="134872"/>
                  </a:lnTo>
                  <a:close/>
                  <a:moveTo>
                    <a:pt x="255899" y="134872"/>
                  </a:moveTo>
                  <a:lnTo>
                    <a:pt x="255899" y="140957"/>
                  </a:lnTo>
                  <a:lnTo>
                    <a:pt x="249512" y="140957"/>
                  </a:lnTo>
                  <a:lnTo>
                    <a:pt x="249512" y="134872"/>
                  </a:lnTo>
                  <a:close/>
                  <a:moveTo>
                    <a:pt x="262644" y="134872"/>
                  </a:moveTo>
                  <a:lnTo>
                    <a:pt x="262644" y="140957"/>
                  </a:lnTo>
                  <a:lnTo>
                    <a:pt x="256238" y="140957"/>
                  </a:lnTo>
                  <a:lnTo>
                    <a:pt x="256238" y="134872"/>
                  </a:lnTo>
                  <a:close/>
                  <a:moveTo>
                    <a:pt x="269370" y="134872"/>
                  </a:moveTo>
                  <a:lnTo>
                    <a:pt x="269370" y="140957"/>
                  </a:lnTo>
                  <a:lnTo>
                    <a:pt x="262983" y="140957"/>
                  </a:lnTo>
                  <a:lnTo>
                    <a:pt x="262983" y="134872"/>
                  </a:lnTo>
                  <a:close/>
                  <a:moveTo>
                    <a:pt x="276115" y="134872"/>
                  </a:moveTo>
                  <a:lnTo>
                    <a:pt x="276115" y="140957"/>
                  </a:lnTo>
                  <a:lnTo>
                    <a:pt x="269709" y="140957"/>
                  </a:lnTo>
                  <a:lnTo>
                    <a:pt x="269709" y="134872"/>
                  </a:lnTo>
                  <a:close/>
                  <a:moveTo>
                    <a:pt x="282842" y="134872"/>
                  </a:moveTo>
                  <a:lnTo>
                    <a:pt x="282842" y="140957"/>
                  </a:lnTo>
                  <a:lnTo>
                    <a:pt x="276436" y="140957"/>
                  </a:lnTo>
                  <a:lnTo>
                    <a:pt x="276436" y="134872"/>
                  </a:lnTo>
                  <a:close/>
                  <a:moveTo>
                    <a:pt x="6745" y="141278"/>
                  </a:moveTo>
                  <a:lnTo>
                    <a:pt x="6745" y="147362"/>
                  </a:lnTo>
                  <a:lnTo>
                    <a:pt x="339" y="147362"/>
                  </a:lnTo>
                  <a:lnTo>
                    <a:pt x="339" y="141278"/>
                  </a:lnTo>
                  <a:close/>
                  <a:moveTo>
                    <a:pt x="13471" y="141278"/>
                  </a:moveTo>
                  <a:lnTo>
                    <a:pt x="13471" y="147362"/>
                  </a:lnTo>
                  <a:lnTo>
                    <a:pt x="7066" y="147362"/>
                  </a:lnTo>
                  <a:lnTo>
                    <a:pt x="7066" y="141278"/>
                  </a:lnTo>
                  <a:close/>
                  <a:moveTo>
                    <a:pt x="20198" y="141278"/>
                  </a:moveTo>
                  <a:lnTo>
                    <a:pt x="20198" y="147362"/>
                  </a:lnTo>
                  <a:lnTo>
                    <a:pt x="13810" y="147362"/>
                  </a:lnTo>
                  <a:lnTo>
                    <a:pt x="13810" y="141278"/>
                  </a:lnTo>
                  <a:close/>
                  <a:moveTo>
                    <a:pt x="26942" y="141278"/>
                  </a:moveTo>
                  <a:lnTo>
                    <a:pt x="26942" y="147362"/>
                  </a:lnTo>
                  <a:lnTo>
                    <a:pt x="20537" y="147362"/>
                  </a:lnTo>
                  <a:lnTo>
                    <a:pt x="20537" y="141278"/>
                  </a:lnTo>
                  <a:close/>
                  <a:moveTo>
                    <a:pt x="33669" y="141278"/>
                  </a:moveTo>
                  <a:lnTo>
                    <a:pt x="33669" y="147362"/>
                  </a:lnTo>
                  <a:lnTo>
                    <a:pt x="27281" y="147362"/>
                  </a:lnTo>
                  <a:lnTo>
                    <a:pt x="27281" y="141278"/>
                  </a:lnTo>
                  <a:close/>
                  <a:moveTo>
                    <a:pt x="40414" y="141278"/>
                  </a:moveTo>
                  <a:lnTo>
                    <a:pt x="40414" y="147362"/>
                  </a:lnTo>
                  <a:lnTo>
                    <a:pt x="34008" y="147362"/>
                  </a:lnTo>
                  <a:lnTo>
                    <a:pt x="34008" y="141278"/>
                  </a:lnTo>
                  <a:close/>
                  <a:moveTo>
                    <a:pt x="47140" y="141278"/>
                  </a:moveTo>
                  <a:lnTo>
                    <a:pt x="47140" y="147362"/>
                  </a:lnTo>
                  <a:lnTo>
                    <a:pt x="40753" y="147362"/>
                  </a:lnTo>
                  <a:lnTo>
                    <a:pt x="40753" y="141278"/>
                  </a:lnTo>
                  <a:close/>
                  <a:moveTo>
                    <a:pt x="53885" y="141278"/>
                  </a:moveTo>
                  <a:lnTo>
                    <a:pt x="53885" y="147362"/>
                  </a:lnTo>
                  <a:lnTo>
                    <a:pt x="47479" y="147362"/>
                  </a:lnTo>
                  <a:lnTo>
                    <a:pt x="47479" y="141278"/>
                  </a:lnTo>
                  <a:close/>
                  <a:moveTo>
                    <a:pt x="60611" y="141278"/>
                  </a:moveTo>
                  <a:lnTo>
                    <a:pt x="60611" y="147362"/>
                  </a:lnTo>
                  <a:lnTo>
                    <a:pt x="54206" y="147362"/>
                  </a:lnTo>
                  <a:lnTo>
                    <a:pt x="54206" y="141278"/>
                  </a:lnTo>
                  <a:close/>
                  <a:moveTo>
                    <a:pt x="67338" y="141278"/>
                  </a:moveTo>
                  <a:lnTo>
                    <a:pt x="67338" y="147362"/>
                  </a:lnTo>
                  <a:lnTo>
                    <a:pt x="60950" y="147362"/>
                  </a:lnTo>
                  <a:lnTo>
                    <a:pt x="60950" y="141278"/>
                  </a:lnTo>
                  <a:close/>
                  <a:moveTo>
                    <a:pt x="74083" y="141278"/>
                  </a:moveTo>
                  <a:lnTo>
                    <a:pt x="74083" y="147362"/>
                  </a:lnTo>
                  <a:lnTo>
                    <a:pt x="67677" y="147362"/>
                  </a:lnTo>
                  <a:lnTo>
                    <a:pt x="67677" y="141278"/>
                  </a:lnTo>
                  <a:close/>
                  <a:moveTo>
                    <a:pt x="80809" y="141278"/>
                  </a:moveTo>
                  <a:lnTo>
                    <a:pt x="80809" y="147362"/>
                  </a:lnTo>
                  <a:lnTo>
                    <a:pt x="74422" y="147362"/>
                  </a:lnTo>
                  <a:lnTo>
                    <a:pt x="74422" y="141278"/>
                  </a:lnTo>
                  <a:close/>
                  <a:moveTo>
                    <a:pt x="87554" y="141278"/>
                  </a:moveTo>
                  <a:lnTo>
                    <a:pt x="87554" y="147362"/>
                  </a:lnTo>
                  <a:lnTo>
                    <a:pt x="81148" y="147362"/>
                  </a:lnTo>
                  <a:lnTo>
                    <a:pt x="81148" y="141278"/>
                  </a:lnTo>
                  <a:close/>
                  <a:moveTo>
                    <a:pt x="94281" y="141278"/>
                  </a:moveTo>
                  <a:lnTo>
                    <a:pt x="94281" y="147362"/>
                  </a:lnTo>
                  <a:lnTo>
                    <a:pt x="87893" y="147362"/>
                  </a:lnTo>
                  <a:lnTo>
                    <a:pt x="87893" y="141278"/>
                  </a:lnTo>
                  <a:close/>
                  <a:moveTo>
                    <a:pt x="101007" y="141278"/>
                  </a:moveTo>
                  <a:lnTo>
                    <a:pt x="101007" y="147362"/>
                  </a:lnTo>
                  <a:lnTo>
                    <a:pt x="94620" y="147362"/>
                  </a:lnTo>
                  <a:lnTo>
                    <a:pt x="94620" y="141278"/>
                  </a:lnTo>
                  <a:close/>
                  <a:moveTo>
                    <a:pt x="107752" y="141278"/>
                  </a:moveTo>
                  <a:lnTo>
                    <a:pt x="107752" y="147362"/>
                  </a:lnTo>
                  <a:lnTo>
                    <a:pt x="101346" y="147362"/>
                  </a:lnTo>
                  <a:lnTo>
                    <a:pt x="101346" y="141278"/>
                  </a:lnTo>
                  <a:close/>
                  <a:moveTo>
                    <a:pt x="114478" y="141278"/>
                  </a:moveTo>
                  <a:lnTo>
                    <a:pt x="114478" y="147362"/>
                  </a:lnTo>
                  <a:lnTo>
                    <a:pt x="108091" y="147362"/>
                  </a:lnTo>
                  <a:lnTo>
                    <a:pt x="108091" y="141278"/>
                  </a:lnTo>
                  <a:close/>
                  <a:moveTo>
                    <a:pt x="121223" y="141278"/>
                  </a:moveTo>
                  <a:lnTo>
                    <a:pt x="121223" y="147362"/>
                  </a:lnTo>
                  <a:lnTo>
                    <a:pt x="114817" y="147362"/>
                  </a:lnTo>
                  <a:lnTo>
                    <a:pt x="114817" y="141278"/>
                  </a:lnTo>
                  <a:close/>
                  <a:moveTo>
                    <a:pt x="127950" y="141278"/>
                  </a:moveTo>
                  <a:lnTo>
                    <a:pt x="127950" y="147362"/>
                  </a:lnTo>
                  <a:lnTo>
                    <a:pt x="121562" y="147362"/>
                  </a:lnTo>
                  <a:lnTo>
                    <a:pt x="121562" y="141278"/>
                  </a:lnTo>
                  <a:close/>
                  <a:moveTo>
                    <a:pt x="134694" y="141278"/>
                  </a:moveTo>
                  <a:lnTo>
                    <a:pt x="134694" y="147362"/>
                  </a:lnTo>
                  <a:lnTo>
                    <a:pt x="128289" y="147362"/>
                  </a:lnTo>
                  <a:lnTo>
                    <a:pt x="128289" y="141278"/>
                  </a:lnTo>
                  <a:close/>
                  <a:moveTo>
                    <a:pt x="141421" y="141278"/>
                  </a:moveTo>
                  <a:lnTo>
                    <a:pt x="141421" y="147362"/>
                  </a:lnTo>
                  <a:lnTo>
                    <a:pt x="135033" y="147362"/>
                  </a:lnTo>
                  <a:lnTo>
                    <a:pt x="135033" y="141278"/>
                  </a:lnTo>
                  <a:close/>
                  <a:moveTo>
                    <a:pt x="148148" y="141278"/>
                  </a:moveTo>
                  <a:lnTo>
                    <a:pt x="148148" y="147362"/>
                  </a:lnTo>
                  <a:lnTo>
                    <a:pt x="141760" y="147362"/>
                  </a:lnTo>
                  <a:lnTo>
                    <a:pt x="141760" y="141278"/>
                  </a:lnTo>
                  <a:close/>
                  <a:moveTo>
                    <a:pt x="154892" y="141278"/>
                  </a:moveTo>
                  <a:lnTo>
                    <a:pt x="154892" y="147362"/>
                  </a:lnTo>
                  <a:lnTo>
                    <a:pt x="148487" y="147362"/>
                  </a:lnTo>
                  <a:lnTo>
                    <a:pt x="148487" y="141278"/>
                  </a:lnTo>
                  <a:close/>
                  <a:moveTo>
                    <a:pt x="161619" y="141278"/>
                  </a:moveTo>
                  <a:lnTo>
                    <a:pt x="161619" y="147362"/>
                  </a:lnTo>
                  <a:lnTo>
                    <a:pt x="155231" y="147362"/>
                  </a:lnTo>
                  <a:lnTo>
                    <a:pt x="155231" y="141278"/>
                  </a:lnTo>
                  <a:close/>
                  <a:moveTo>
                    <a:pt x="168363" y="141278"/>
                  </a:moveTo>
                  <a:lnTo>
                    <a:pt x="168363" y="147362"/>
                  </a:lnTo>
                  <a:lnTo>
                    <a:pt x="161958" y="147362"/>
                  </a:lnTo>
                  <a:lnTo>
                    <a:pt x="161958" y="141278"/>
                  </a:lnTo>
                  <a:close/>
                  <a:moveTo>
                    <a:pt x="175090" y="141278"/>
                  </a:moveTo>
                  <a:lnTo>
                    <a:pt x="175090" y="147362"/>
                  </a:lnTo>
                  <a:lnTo>
                    <a:pt x="168702" y="147362"/>
                  </a:lnTo>
                  <a:lnTo>
                    <a:pt x="168702" y="141278"/>
                  </a:lnTo>
                  <a:close/>
                  <a:moveTo>
                    <a:pt x="181834" y="141278"/>
                  </a:moveTo>
                  <a:lnTo>
                    <a:pt x="181834" y="147362"/>
                  </a:lnTo>
                  <a:lnTo>
                    <a:pt x="175429" y="147362"/>
                  </a:lnTo>
                  <a:lnTo>
                    <a:pt x="175429" y="141278"/>
                  </a:lnTo>
                  <a:close/>
                  <a:moveTo>
                    <a:pt x="188561" y="141278"/>
                  </a:moveTo>
                  <a:lnTo>
                    <a:pt x="188561" y="147362"/>
                  </a:lnTo>
                  <a:lnTo>
                    <a:pt x="182173" y="147362"/>
                  </a:lnTo>
                  <a:lnTo>
                    <a:pt x="182173" y="141278"/>
                  </a:lnTo>
                  <a:close/>
                  <a:moveTo>
                    <a:pt x="195288" y="141278"/>
                  </a:moveTo>
                  <a:lnTo>
                    <a:pt x="195288" y="147362"/>
                  </a:lnTo>
                  <a:lnTo>
                    <a:pt x="188900" y="147362"/>
                  </a:lnTo>
                  <a:lnTo>
                    <a:pt x="188900" y="141278"/>
                  </a:lnTo>
                  <a:close/>
                  <a:moveTo>
                    <a:pt x="202032" y="141278"/>
                  </a:moveTo>
                  <a:lnTo>
                    <a:pt x="202032" y="147362"/>
                  </a:lnTo>
                  <a:lnTo>
                    <a:pt x="195627" y="147362"/>
                  </a:lnTo>
                  <a:lnTo>
                    <a:pt x="195627" y="141278"/>
                  </a:lnTo>
                  <a:close/>
                  <a:moveTo>
                    <a:pt x="208759" y="141278"/>
                  </a:moveTo>
                  <a:lnTo>
                    <a:pt x="208759" y="147362"/>
                  </a:lnTo>
                  <a:lnTo>
                    <a:pt x="202371" y="147362"/>
                  </a:lnTo>
                  <a:lnTo>
                    <a:pt x="202371" y="141278"/>
                  </a:lnTo>
                  <a:close/>
                  <a:moveTo>
                    <a:pt x="215504" y="141278"/>
                  </a:moveTo>
                  <a:lnTo>
                    <a:pt x="215504" y="147362"/>
                  </a:lnTo>
                  <a:lnTo>
                    <a:pt x="209098" y="147362"/>
                  </a:lnTo>
                  <a:lnTo>
                    <a:pt x="209098" y="141278"/>
                  </a:lnTo>
                  <a:close/>
                  <a:moveTo>
                    <a:pt x="222230" y="141278"/>
                  </a:moveTo>
                  <a:lnTo>
                    <a:pt x="222230" y="147362"/>
                  </a:lnTo>
                  <a:lnTo>
                    <a:pt x="215843" y="147362"/>
                  </a:lnTo>
                  <a:lnTo>
                    <a:pt x="215843" y="141278"/>
                  </a:lnTo>
                  <a:close/>
                  <a:moveTo>
                    <a:pt x="228975" y="141278"/>
                  </a:moveTo>
                  <a:lnTo>
                    <a:pt x="228975" y="147362"/>
                  </a:lnTo>
                  <a:lnTo>
                    <a:pt x="222569" y="147362"/>
                  </a:lnTo>
                  <a:lnTo>
                    <a:pt x="222569" y="141278"/>
                  </a:lnTo>
                  <a:close/>
                  <a:moveTo>
                    <a:pt x="235701" y="141278"/>
                  </a:moveTo>
                  <a:lnTo>
                    <a:pt x="235701" y="147362"/>
                  </a:lnTo>
                  <a:lnTo>
                    <a:pt x="229296" y="147362"/>
                  </a:lnTo>
                  <a:lnTo>
                    <a:pt x="229296" y="141278"/>
                  </a:lnTo>
                  <a:close/>
                  <a:moveTo>
                    <a:pt x="242428" y="141278"/>
                  </a:moveTo>
                  <a:lnTo>
                    <a:pt x="242428" y="147362"/>
                  </a:lnTo>
                  <a:lnTo>
                    <a:pt x="236040" y="147362"/>
                  </a:lnTo>
                  <a:lnTo>
                    <a:pt x="236040" y="141278"/>
                  </a:lnTo>
                  <a:close/>
                  <a:moveTo>
                    <a:pt x="249173" y="141278"/>
                  </a:moveTo>
                  <a:lnTo>
                    <a:pt x="249173" y="147362"/>
                  </a:lnTo>
                  <a:lnTo>
                    <a:pt x="242767" y="147362"/>
                  </a:lnTo>
                  <a:lnTo>
                    <a:pt x="242767" y="141278"/>
                  </a:lnTo>
                  <a:close/>
                  <a:moveTo>
                    <a:pt x="255899" y="141278"/>
                  </a:moveTo>
                  <a:lnTo>
                    <a:pt x="255899" y="147362"/>
                  </a:lnTo>
                  <a:lnTo>
                    <a:pt x="249512" y="147362"/>
                  </a:lnTo>
                  <a:lnTo>
                    <a:pt x="249512" y="141278"/>
                  </a:lnTo>
                  <a:close/>
                  <a:moveTo>
                    <a:pt x="262644" y="141278"/>
                  </a:moveTo>
                  <a:lnTo>
                    <a:pt x="262644" y="147362"/>
                  </a:lnTo>
                  <a:lnTo>
                    <a:pt x="256238" y="147362"/>
                  </a:lnTo>
                  <a:lnTo>
                    <a:pt x="256238" y="141278"/>
                  </a:lnTo>
                  <a:close/>
                  <a:moveTo>
                    <a:pt x="269370" y="141278"/>
                  </a:moveTo>
                  <a:lnTo>
                    <a:pt x="269370" y="147362"/>
                  </a:lnTo>
                  <a:lnTo>
                    <a:pt x="262983" y="147362"/>
                  </a:lnTo>
                  <a:lnTo>
                    <a:pt x="262983" y="141278"/>
                  </a:lnTo>
                  <a:close/>
                  <a:moveTo>
                    <a:pt x="276115" y="141278"/>
                  </a:moveTo>
                  <a:lnTo>
                    <a:pt x="276115" y="147362"/>
                  </a:lnTo>
                  <a:lnTo>
                    <a:pt x="269709" y="147362"/>
                  </a:lnTo>
                  <a:lnTo>
                    <a:pt x="269709" y="141278"/>
                  </a:lnTo>
                  <a:close/>
                  <a:moveTo>
                    <a:pt x="282842" y="141278"/>
                  </a:moveTo>
                  <a:lnTo>
                    <a:pt x="282842" y="147362"/>
                  </a:lnTo>
                  <a:lnTo>
                    <a:pt x="276436" y="147362"/>
                  </a:lnTo>
                  <a:lnTo>
                    <a:pt x="276436" y="141278"/>
                  </a:lnTo>
                  <a:close/>
                  <a:moveTo>
                    <a:pt x="6745" y="147683"/>
                  </a:moveTo>
                  <a:lnTo>
                    <a:pt x="6745" y="153768"/>
                  </a:lnTo>
                  <a:lnTo>
                    <a:pt x="339" y="153768"/>
                  </a:lnTo>
                  <a:lnTo>
                    <a:pt x="339" y="147683"/>
                  </a:lnTo>
                  <a:close/>
                  <a:moveTo>
                    <a:pt x="13471" y="147683"/>
                  </a:moveTo>
                  <a:lnTo>
                    <a:pt x="13471" y="153768"/>
                  </a:lnTo>
                  <a:lnTo>
                    <a:pt x="7066" y="153768"/>
                  </a:lnTo>
                  <a:lnTo>
                    <a:pt x="7066" y="147683"/>
                  </a:lnTo>
                  <a:close/>
                  <a:moveTo>
                    <a:pt x="20198" y="147683"/>
                  </a:moveTo>
                  <a:lnTo>
                    <a:pt x="20198" y="153768"/>
                  </a:lnTo>
                  <a:lnTo>
                    <a:pt x="13810" y="153768"/>
                  </a:lnTo>
                  <a:lnTo>
                    <a:pt x="13810" y="147683"/>
                  </a:lnTo>
                  <a:close/>
                  <a:moveTo>
                    <a:pt x="26942" y="147683"/>
                  </a:moveTo>
                  <a:lnTo>
                    <a:pt x="26942" y="153768"/>
                  </a:lnTo>
                  <a:lnTo>
                    <a:pt x="20537" y="153768"/>
                  </a:lnTo>
                  <a:lnTo>
                    <a:pt x="20537" y="147683"/>
                  </a:lnTo>
                  <a:close/>
                  <a:moveTo>
                    <a:pt x="33669" y="147683"/>
                  </a:moveTo>
                  <a:lnTo>
                    <a:pt x="33669" y="153768"/>
                  </a:lnTo>
                  <a:lnTo>
                    <a:pt x="27281" y="153768"/>
                  </a:lnTo>
                  <a:lnTo>
                    <a:pt x="27281" y="147683"/>
                  </a:lnTo>
                  <a:close/>
                  <a:moveTo>
                    <a:pt x="40414" y="147683"/>
                  </a:moveTo>
                  <a:lnTo>
                    <a:pt x="40414" y="153768"/>
                  </a:lnTo>
                  <a:lnTo>
                    <a:pt x="34008" y="153768"/>
                  </a:lnTo>
                  <a:lnTo>
                    <a:pt x="34008" y="147683"/>
                  </a:lnTo>
                  <a:close/>
                  <a:moveTo>
                    <a:pt x="47140" y="147683"/>
                  </a:moveTo>
                  <a:lnTo>
                    <a:pt x="47140" y="153768"/>
                  </a:lnTo>
                  <a:lnTo>
                    <a:pt x="40753" y="153768"/>
                  </a:lnTo>
                  <a:lnTo>
                    <a:pt x="40753" y="147683"/>
                  </a:lnTo>
                  <a:close/>
                  <a:moveTo>
                    <a:pt x="53885" y="147683"/>
                  </a:moveTo>
                  <a:lnTo>
                    <a:pt x="53885" y="153768"/>
                  </a:lnTo>
                  <a:lnTo>
                    <a:pt x="47479" y="153768"/>
                  </a:lnTo>
                  <a:lnTo>
                    <a:pt x="47479" y="147683"/>
                  </a:lnTo>
                  <a:close/>
                  <a:moveTo>
                    <a:pt x="60611" y="147683"/>
                  </a:moveTo>
                  <a:lnTo>
                    <a:pt x="60611" y="153768"/>
                  </a:lnTo>
                  <a:lnTo>
                    <a:pt x="54206" y="153768"/>
                  </a:lnTo>
                  <a:lnTo>
                    <a:pt x="54206" y="147683"/>
                  </a:lnTo>
                  <a:close/>
                  <a:moveTo>
                    <a:pt x="67338" y="147683"/>
                  </a:moveTo>
                  <a:lnTo>
                    <a:pt x="67338" y="153768"/>
                  </a:lnTo>
                  <a:lnTo>
                    <a:pt x="60950" y="153768"/>
                  </a:lnTo>
                  <a:lnTo>
                    <a:pt x="60950" y="147683"/>
                  </a:lnTo>
                  <a:close/>
                  <a:moveTo>
                    <a:pt x="74083" y="147683"/>
                  </a:moveTo>
                  <a:lnTo>
                    <a:pt x="74083" y="153768"/>
                  </a:lnTo>
                  <a:lnTo>
                    <a:pt x="67677" y="153768"/>
                  </a:lnTo>
                  <a:lnTo>
                    <a:pt x="67677" y="147683"/>
                  </a:lnTo>
                  <a:close/>
                  <a:moveTo>
                    <a:pt x="80809" y="147683"/>
                  </a:moveTo>
                  <a:lnTo>
                    <a:pt x="80809" y="153768"/>
                  </a:lnTo>
                  <a:lnTo>
                    <a:pt x="74422" y="153768"/>
                  </a:lnTo>
                  <a:lnTo>
                    <a:pt x="74422" y="147683"/>
                  </a:lnTo>
                  <a:close/>
                  <a:moveTo>
                    <a:pt x="87554" y="147683"/>
                  </a:moveTo>
                  <a:lnTo>
                    <a:pt x="87554" y="153768"/>
                  </a:lnTo>
                  <a:lnTo>
                    <a:pt x="81148" y="153768"/>
                  </a:lnTo>
                  <a:lnTo>
                    <a:pt x="81148" y="147683"/>
                  </a:lnTo>
                  <a:close/>
                  <a:moveTo>
                    <a:pt x="94281" y="147683"/>
                  </a:moveTo>
                  <a:lnTo>
                    <a:pt x="94281" y="153768"/>
                  </a:lnTo>
                  <a:lnTo>
                    <a:pt x="87893" y="153768"/>
                  </a:lnTo>
                  <a:lnTo>
                    <a:pt x="87893" y="147683"/>
                  </a:lnTo>
                  <a:close/>
                  <a:moveTo>
                    <a:pt x="101007" y="147683"/>
                  </a:moveTo>
                  <a:lnTo>
                    <a:pt x="101007" y="153768"/>
                  </a:lnTo>
                  <a:lnTo>
                    <a:pt x="94620" y="153768"/>
                  </a:lnTo>
                  <a:lnTo>
                    <a:pt x="94620" y="147683"/>
                  </a:lnTo>
                  <a:close/>
                  <a:moveTo>
                    <a:pt x="107752" y="147683"/>
                  </a:moveTo>
                  <a:lnTo>
                    <a:pt x="107752" y="153768"/>
                  </a:lnTo>
                  <a:lnTo>
                    <a:pt x="101346" y="153768"/>
                  </a:lnTo>
                  <a:lnTo>
                    <a:pt x="101346" y="147683"/>
                  </a:lnTo>
                  <a:close/>
                  <a:moveTo>
                    <a:pt x="114478" y="147683"/>
                  </a:moveTo>
                  <a:lnTo>
                    <a:pt x="114478" y="153768"/>
                  </a:lnTo>
                  <a:lnTo>
                    <a:pt x="108091" y="153768"/>
                  </a:lnTo>
                  <a:lnTo>
                    <a:pt x="108091" y="147683"/>
                  </a:lnTo>
                  <a:close/>
                  <a:moveTo>
                    <a:pt x="121223" y="147683"/>
                  </a:moveTo>
                  <a:lnTo>
                    <a:pt x="121223" y="153768"/>
                  </a:lnTo>
                  <a:lnTo>
                    <a:pt x="114817" y="153768"/>
                  </a:lnTo>
                  <a:lnTo>
                    <a:pt x="114817" y="147683"/>
                  </a:lnTo>
                  <a:close/>
                  <a:moveTo>
                    <a:pt x="127950" y="147683"/>
                  </a:moveTo>
                  <a:lnTo>
                    <a:pt x="127950" y="153768"/>
                  </a:lnTo>
                  <a:lnTo>
                    <a:pt x="121562" y="153768"/>
                  </a:lnTo>
                  <a:lnTo>
                    <a:pt x="121562" y="147683"/>
                  </a:lnTo>
                  <a:close/>
                  <a:moveTo>
                    <a:pt x="134694" y="147683"/>
                  </a:moveTo>
                  <a:lnTo>
                    <a:pt x="134694" y="153768"/>
                  </a:lnTo>
                  <a:lnTo>
                    <a:pt x="128289" y="153768"/>
                  </a:lnTo>
                  <a:lnTo>
                    <a:pt x="128289" y="147683"/>
                  </a:lnTo>
                  <a:close/>
                  <a:moveTo>
                    <a:pt x="141421" y="147683"/>
                  </a:moveTo>
                  <a:lnTo>
                    <a:pt x="141421" y="153768"/>
                  </a:lnTo>
                  <a:lnTo>
                    <a:pt x="135033" y="153768"/>
                  </a:lnTo>
                  <a:lnTo>
                    <a:pt x="135033" y="147683"/>
                  </a:lnTo>
                  <a:close/>
                  <a:moveTo>
                    <a:pt x="148148" y="147683"/>
                  </a:moveTo>
                  <a:lnTo>
                    <a:pt x="148148" y="153768"/>
                  </a:lnTo>
                  <a:lnTo>
                    <a:pt x="141760" y="153768"/>
                  </a:lnTo>
                  <a:lnTo>
                    <a:pt x="141760" y="147683"/>
                  </a:lnTo>
                  <a:close/>
                  <a:moveTo>
                    <a:pt x="154892" y="147683"/>
                  </a:moveTo>
                  <a:lnTo>
                    <a:pt x="154892" y="153768"/>
                  </a:lnTo>
                  <a:lnTo>
                    <a:pt x="148487" y="153768"/>
                  </a:lnTo>
                  <a:lnTo>
                    <a:pt x="148487" y="147683"/>
                  </a:lnTo>
                  <a:close/>
                  <a:moveTo>
                    <a:pt x="161619" y="147683"/>
                  </a:moveTo>
                  <a:lnTo>
                    <a:pt x="161619" y="153768"/>
                  </a:lnTo>
                  <a:lnTo>
                    <a:pt x="155231" y="153768"/>
                  </a:lnTo>
                  <a:lnTo>
                    <a:pt x="155231" y="147683"/>
                  </a:lnTo>
                  <a:close/>
                  <a:moveTo>
                    <a:pt x="168363" y="147683"/>
                  </a:moveTo>
                  <a:lnTo>
                    <a:pt x="168363" y="153768"/>
                  </a:lnTo>
                  <a:lnTo>
                    <a:pt x="161958" y="153768"/>
                  </a:lnTo>
                  <a:lnTo>
                    <a:pt x="161958" y="147683"/>
                  </a:lnTo>
                  <a:close/>
                  <a:moveTo>
                    <a:pt x="175090" y="147683"/>
                  </a:moveTo>
                  <a:lnTo>
                    <a:pt x="175090" y="153768"/>
                  </a:lnTo>
                  <a:lnTo>
                    <a:pt x="168702" y="153768"/>
                  </a:lnTo>
                  <a:lnTo>
                    <a:pt x="168702" y="147683"/>
                  </a:lnTo>
                  <a:close/>
                  <a:moveTo>
                    <a:pt x="181834" y="147683"/>
                  </a:moveTo>
                  <a:lnTo>
                    <a:pt x="181834" y="153768"/>
                  </a:lnTo>
                  <a:lnTo>
                    <a:pt x="175429" y="153768"/>
                  </a:lnTo>
                  <a:lnTo>
                    <a:pt x="175429" y="147683"/>
                  </a:lnTo>
                  <a:close/>
                  <a:moveTo>
                    <a:pt x="188561" y="147683"/>
                  </a:moveTo>
                  <a:lnTo>
                    <a:pt x="188561" y="153768"/>
                  </a:lnTo>
                  <a:lnTo>
                    <a:pt x="182173" y="153768"/>
                  </a:lnTo>
                  <a:lnTo>
                    <a:pt x="182173" y="147683"/>
                  </a:lnTo>
                  <a:close/>
                  <a:moveTo>
                    <a:pt x="195288" y="147683"/>
                  </a:moveTo>
                  <a:lnTo>
                    <a:pt x="195288" y="153768"/>
                  </a:lnTo>
                  <a:lnTo>
                    <a:pt x="188900" y="153768"/>
                  </a:lnTo>
                  <a:lnTo>
                    <a:pt x="188900" y="147683"/>
                  </a:lnTo>
                  <a:close/>
                  <a:moveTo>
                    <a:pt x="202032" y="147683"/>
                  </a:moveTo>
                  <a:lnTo>
                    <a:pt x="202032" y="153768"/>
                  </a:lnTo>
                  <a:lnTo>
                    <a:pt x="195627" y="153768"/>
                  </a:lnTo>
                  <a:lnTo>
                    <a:pt x="195627" y="147683"/>
                  </a:lnTo>
                  <a:close/>
                  <a:moveTo>
                    <a:pt x="208759" y="147683"/>
                  </a:moveTo>
                  <a:lnTo>
                    <a:pt x="208759" y="153768"/>
                  </a:lnTo>
                  <a:lnTo>
                    <a:pt x="202371" y="153768"/>
                  </a:lnTo>
                  <a:lnTo>
                    <a:pt x="202371" y="147683"/>
                  </a:lnTo>
                  <a:close/>
                  <a:moveTo>
                    <a:pt x="215504" y="147683"/>
                  </a:moveTo>
                  <a:lnTo>
                    <a:pt x="215504" y="153768"/>
                  </a:lnTo>
                  <a:lnTo>
                    <a:pt x="209098" y="153768"/>
                  </a:lnTo>
                  <a:lnTo>
                    <a:pt x="209098" y="147683"/>
                  </a:lnTo>
                  <a:close/>
                  <a:moveTo>
                    <a:pt x="222230" y="147683"/>
                  </a:moveTo>
                  <a:lnTo>
                    <a:pt x="222230" y="153768"/>
                  </a:lnTo>
                  <a:lnTo>
                    <a:pt x="215843" y="153768"/>
                  </a:lnTo>
                  <a:lnTo>
                    <a:pt x="215843" y="147683"/>
                  </a:lnTo>
                  <a:close/>
                  <a:moveTo>
                    <a:pt x="228975" y="147683"/>
                  </a:moveTo>
                  <a:lnTo>
                    <a:pt x="228975" y="153768"/>
                  </a:lnTo>
                  <a:lnTo>
                    <a:pt x="222569" y="153768"/>
                  </a:lnTo>
                  <a:lnTo>
                    <a:pt x="222569" y="147683"/>
                  </a:lnTo>
                  <a:close/>
                  <a:moveTo>
                    <a:pt x="235701" y="147683"/>
                  </a:moveTo>
                  <a:lnTo>
                    <a:pt x="235701" y="153768"/>
                  </a:lnTo>
                  <a:lnTo>
                    <a:pt x="229296" y="153768"/>
                  </a:lnTo>
                  <a:lnTo>
                    <a:pt x="229296" y="147683"/>
                  </a:lnTo>
                  <a:close/>
                  <a:moveTo>
                    <a:pt x="242428" y="147683"/>
                  </a:moveTo>
                  <a:lnTo>
                    <a:pt x="242428" y="153768"/>
                  </a:lnTo>
                  <a:lnTo>
                    <a:pt x="236040" y="153768"/>
                  </a:lnTo>
                  <a:lnTo>
                    <a:pt x="236040" y="147683"/>
                  </a:lnTo>
                  <a:close/>
                  <a:moveTo>
                    <a:pt x="249173" y="147683"/>
                  </a:moveTo>
                  <a:lnTo>
                    <a:pt x="249173" y="153768"/>
                  </a:lnTo>
                  <a:lnTo>
                    <a:pt x="242767" y="153768"/>
                  </a:lnTo>
                  <a:lnTo>
                    <a:pt x="242767" y="147683"/>
                  </a:lnTo>
                  <a:close/>
                  <a:moveTo>
                    <a:pt x="255899" y="147683"/>
                  </a:moveTo>
                  <a:lnTo>
                    <a:pt x="255899" y="153768"/>
                  </a:lnTo>
                  <a:lnTo>
                    <a:pt x="249512" y="153768"/>
                  </a:lnTo>
                  <a:lnTo>
                    <a:pt x="249512" y="147683"/>
                  </a:lnTo>
                  <a:close/>
                  <a:moveTo>
                    <a:pt x="262644" y="147683"/>
                  </a:moveTo>
                  <a:lnTo>
                    <a:pt x="262644" y="153768"/>
                  </a:lnTo>
                  <a:lnTo>
                    <a:pt x="256238" y="153768"/>
                  </a:lnTo>
                  <a:lnTo>
                    <a:pt x="256238" y="147683"/>
                  </a:lnTo>
                  <a:close/>
                  <a:moveTo>
                    <a:pt x="269370" y="147683"/>
                  </a:moveTo>
                  <a:lnTo>
                    <a:pt x="269370" y="153768"/>
                  </a:lnTo>
                  <a:lnTo>
                    <a:pt x="262983" y="153768"/>
                  </a:lnTo>
                  <a:lnTo>
                    <a:pt x="262983" y="147683"/>
                  </a:lnTo>
                  <a:close/>
                  <a:moveTo>
                    <a:pt x="276115" y="147683"/>
                  </a:moveTo>
                  <a:lnTo>
                    <a:pt x="276115" y="153768"/>
                  </a:lnTo>
                  <a:lnTo>
                    <a:pt x="269709" y="153768"/>
                  </a:lnTo>
                  <a:lnTo>
                    <a:pt x="269709" y="147683"/>
                  </a:lnTo>
                  <a:close/>
                  <a:moveTo>
                    <a:pt x="282842" y="147683"/>
                  </a:moveTo>
                  <a:lnTo>
                    <a:pt x="282842" y="153768"/>
                  </a:lnTo>
                  <a:lnTo>
                    <a:pt x="276436" y="153768"/>
                  </a:lnTo>
                  <a:lnTo>
                    <a:pt x="276436" y="147683"/>
                  </a:lnTo>
                  <a:close/>
                  <a:moveTo>
                    <a:pt x="6745" y="154089"/>
                  </a:moveTo>
                  <a:lnTo>
                    <a:pt x="6745" y="160173"/>
                  </a:lnTo>
                  <a:lnTo>
                    <a:pt x="339" y="160173"/>
                  </a:lnTo>
                  <a:lnTo>
                    <a:pt x="339" y="154089"/>
                  </a:lnTo>
                  <a:close/>
                  <a:moveTo>
                    <a:pt x="13471" y="154089"/>
                  </a:moveTo>
                  <a:lnTo>
                    <a:pt x="13471" y="160173"/>
                  </a:lnTo>
                  <a:lnTo>
                    <a:pt x="7066" y="160173"/>
                  </a:lnTo>
                  <a:lnTo>
                    <a:pt x="7066" y="154089"/>
                  </a:lnTo>
                  <a:close/>
                  <a:moveTo>
                    <a:pt x="20198" y="154089"/>
                  </a:moveTo>
                  <a:lnTo>
                    <a:pt x="20198" y="160173"/>
                  </a:lnTo>
                  <a:lnTo>
                    <a:pt x="13810" y="160173"/>
                  </a:lnTo>
                  <a:lnTo>
                    <a:pt x="13810" y="154089"/>
                  </a:lnTo>
                  <a:close/>
                  <a:moveTo>
                    <a:pt x="26942" y="154089"/>
                  </a:moveTo>
                  <a:lnTo>
                    <a:pt x="26942" y="160173"/>
                  </a:lnTo>
                  <a:lnTo>
                    <a:pt x="20537" y="160173"/>
                  </a:lnTo>
                  <a:lnTo>
                    <a:pt x="20537" y="154089"/>
                  </a:lnTo>
                  <a:close/>
                  <a:moveTo>
                    <a:pt x="33669" y="154089"/>
                  </a:moveTo>
                  <a:lnTo>
                    <a:pt x="33669" y="160173"/>
                  </a:lnTo>
                  <a:lnTo>
                    <a:pt x="27281" y="160173"/>
                  </a:lnTo>
                  <a:lnTo>
                    <a:pt x="27281" y="154089"/>
                  </a:lnTo>
                  <a:close/>
                  <a:moveTo>
                    <a:pt x="40414" y="154089"/>
                  </a:moveTo>
                  <a:lnTo>
                    <a:pt x="40414" y="160173"/>
                  </a:lnTo>
                  <a:lnTo>
                    <a:pt x="34008" y="160173"/>
                  </a:lnTo>
                  <a:lnTo>
                    <a:pt x="34008" y="154089"/>
                  </a:lnTo>
                  <a:close/>
                  <a:moveTo>
                    <a:pt x="47140" y="154089"/>
                  </a:moveTo>
                  <a:lnTo>
                    <a:pt x="47140" y="160173"/>
                  </a:lnTo>
                  <a:lnTo>
                    <a:pt x="40753" y="160173"/>
                  </a:lnTo>
                  <a:lnTo>
                    <a:pt x="40753" y="154089"/>
                  </a:lnTo>
                  <a:close/>
                  <a:moveTo>
                    <a:pt x="53885" y="154089"/>
                  </a:moveTo>
                  <a:lnTo>
                    <a:pt x="53885" y="160173"/>
                  </a:lnTo>
                  <a:lnTo>
                    <a:pt x="47479" y="160173"/>
                  </a:lnTo>
                  <a:lnTo>
                    <a:pt x="47479" y="154089"/>
                  </a:lnTo>
                  <a:close/>
                  <a:moveTo>
                    <a:pt x="60611" y="154089"/>
                  </a:moveTo>
                  <a:lnTo>
                    <a:pt x="60611" y="160173"/>
                  </a:lnTo>
                  <a:lnTo>
                    <a:pt x="54206" y="160173"/>
                  </a:lnTo>
                  <a:lnTo>
                    <a:pt x="54206" y="154089"/>
                  </a:lnTo>
                  <a:close/>
                  <a:moveTo>
                    <a:pt x="67338" y="154089"/>
                  </a:moveTo>
                  <a:lnTo>
                    <a:pt x="67338" y="160173"/>
                  </a:lnTo>
                  <a:lnTo>
                    <a:pt x="60950" y="160173"/>
                  </a:lnTo>
                  <a:lnTo>
                    <a:pt x="60950" y="154089"/>
                  </a:lnTo>
                  <a:close/>
                  <a:moveTo>
                    <a:pt x="74083" y="154089"/>
                  </a:moveTo>
                  <a:lnTo>
                    <a:pt x="74083" y="160173"/>
                  </a:lnTo>
                  <a:lnTo>
                    <a:pt x="67677" y="160173"/>
                  </a:lnTo>
                  <a:lnTo>
                    <a:pt x="67677" y="154089"/>
                  </a:lnTo>
                  <a:close/>
                  <a:moveTo>
                    <a:pt x="80809" y="154089"/>
                  </a:moveTo>
                  <a:lnTo>
                    <a:pt x="80809" y="160173"/>
                  </a:lnTo>
                  <a:lnTo>
                    <a:pt x="74422" y="160173"/>
                  </a:lnTo>
                  <a:lnTo>
                    <a:pt x="74422" y="154089"/>
                  </a:lnTo>
                  <a:close/>
                  <a:moveTo>
                    <a:pt x="87554" y="154089"/>
                  </a:moveTo>
                  <a:lnTo>
                    <a:pt x="87554" y="160173"/>
                  </a:lnTo>
                  <a:lnTo>
                    <a:pt x="81148" y="160173"/>
                  </a:lnTo>
                  <a:lnTo>
                    <a:pt x="81148" y="154089"/>
                  </a:lnTo>
                  <a:close/>
                  <a:moveTo>
                    <a:pt x="94281" y="154089"/>
                  </a:moveTo>
                  <a:lnTo>
                    <a:pt x="94281" y="160173"/>
                  </a:lnTo>
                  <a:lnTo>
                    <a:pt x="87893" y="160173"/>
                  </a:lnTo>
                  <a:lnTo>
                    <a:pt x="87893" y="154089"/>
                  </a:lnTo>
                  <a:close/>
                  <a:moveTo>
                    <a:pt x="101007" y="154089"/>
                  </a:moveTo>
                  <a:lnTo>
                    <a:pt x="101007" y="160173"/>
                  </a:lnTo>
                  <a:lnTo>
                    <a:pt x="94620" y="160173"/>
                  </a:lnTo>
                  <a:lnTo>
                    <a:pt x="94620" y="154089"/>
                  </a:lnTo>
                  <a:close/>
                  <a:moveTo>
                    <a:pt x="107752" y="154089"/>
                  </a:moveTo>
                  <a:lnTo>
                    <a:pt x="107752" y="160173"/>
                  </a:lnTo>
                  <a:lnTo>
                    <a:pt x="101346" y="160173"/>
                  </a:lnTo>
                  <a:lnTo>
                    <a:pt x="101346" y="154089"/>
                  </a:lnTo>
                  <a:close/>
                  <a:moveTo>
                    <a:pt x="114478" y="154089"/>
                  </a:moveTo>
                  <a:lnTo>
                    <a:pt x="114478" y="160173"/>
                  </a:lnTo>
                  <a:lnTo>
                    <a:pt x="108091" y="160173"/>
                  </a:lnTo>
                  <a:lnTo>
                    <a:pt x="108091" y="154089"/>
                  </a:lnTo>
                  <a:close/>
                  <a:moveTo>
                    <a:pt x="121223" y="154089"/>
                  </a:moveTo>
                  <a:lnTo>
                    <a:pt x="121223" y="160173"/>
                  </a:lnTo>
                  <a:lnTo>
                    <a:pt x="114817" y="160173"/>
                  </a:lnTo>
                  <a:lnTo>
                    <a:pt x="114817" y="154089"/>
                  </a:lnTo>
                  <a:close/>
                  <a:moveTo>
                    <a:pt x="127950" y="154089"/>
                  </a:moveTo>
                  <a:lnTo>
                    <a:pt x="127950" y="160173"/>
                  </a:lnTo>
                  <a:lnTo>
                    <a:pt x="121562" y="160173"/>
                  </a:lnTo>
                  <a:lnTo>
                    <a:pt x="121562" y="154089"/>
                  </a:lnTo>
                  <a:close/>
                  <a:moveTo>
                    <a:pt x="134694" y="154089"/>
                  </a:moveTo>
                  <a:lnTo>
                    <a:pt x="134694" y="160173"/>
                  </a:lnTo>
                  <a:lnTo>
                    <a:pt x="128289" y="160173"/>
                  </a:lnTo>
                  <a:lnTo>
                    <a:pt x="128289" y="154089"/>
                  </a:lnTo>
                  <a:close/>
                  <a:moveTo>
                    <a:pt x="141421" y="154089"/>
                  </a:moveTo>
                  <a:lnTo>
                    <a:pt x="141421" y="160173"/>
                  </a:lnTo>
                  <a:lnTo>
                    <a:pt x="135033" y="160173"/>
                  </a:lnTo>
                  <a:lnTo>
                    <a:pt x="135033" y="154089"/>
                  </a:lnTo>
                  <a:close/>
                  <a:moveTo>
                    <a:pt x="148148" y="154089"/>
                  </a:moveTo>
                  <a:lnTo>
                    <a:pt x="148148" y="160173"/>
                  </a:lnTo>
                  <a:lnTo>
                    <a:pt x="141760" y="160173"/>
                  </a:lnTo>
                  <a:lnTo>
                    <a:pt x="141760" y="154089"/>
                  </a:lnTo>
                  <a:close/>
                  <a:moveTo>
                    <a:pt x="154892" y="154089"/>
                  </a:moveTo>
                  <a:lnTo>
                    <a:pt x="154892" y="160173"/>
                  </a:lnTo>
                  <a:lnTo>
                    <a:pt x="148487" y="160173"/>
                  </a:lnTo>
                  <a:lnTo>
                    <a:pt x="148487" y="154089"/>
                  </a:lnTo>
                  <a:close/>
                  <a:moveTo>
                    <a:pt x="161619" y="154089"/>
                  </a:moveTo>
                  <a:lnTo>
                    <a:pt x="161619" y="160173"/>
                  </a:lnTo>
                  <a:lnTo>
                    <a:pt x="155231" y="160173"/>
                  </a:lnTo>
                  <a:lnTo>
                    <a:pt x="155231" y="154089"/>
                  </a:lnTo>
                  <a:close/>
                  <a:moveTo>
                    <a:pt x="168363" y="154089"/>
                  </a:moveTo>
                  <a:lnTo>
                    <a:pt x="168363" y="160173"/>
                  </a:lnTo>
                  <a:lnTo>
                    <a:pt x="161958" y="160173"/>
                  </a:lnTo>
                  <a:lnTo>
                    <a:pt x="161958" y="154089"/>
                  </a:lnTo>
                  <a:close/>
                  <a:moveTo>
                    <a:pt x="175090" y="154089"/>
                  </a:moveTo>
                  <a:lnTo>
                    <a:pt x="175090" y="160173"/>
                  </a:lnTo>
                  <a:lnTo>
                    <a:pt x="168702" y="160173"/>
                  </a:lnTo>
                  <a:lnTo>
                    <a:pt x="168702" y="154089"/>
                  </a:lnTo>
                  <a:close/>
                  <a:moveTo>
                    <a:pt x="181834" y="154089"/>
                  </a:moveTo>
                  <a:lnTo>
                    <a:pt x="181834" y="160173"/>
                  </a:lnTo>
                  <a:lnTo>
                    <a:pt x="175429" y="160173"/>
                  </a:lnTo>
                  <a:lnTo>
                    <a:pt x="175429" y="154089"/>
                  </a:lnTo>
                  <a:close/>
                  <a:moveTo>
                    <a:pt x="188561" y="154089"/>
                  </a:moveTo>
                  <a:lnTo>
                    <a:pt x="188561" y="160173"/>
                  </a:lnTo>
                  <a:lnTo>
                    <a:pt x="182173" y="160173"/>
                  </a:lnTo>
                  <a:lnTo>
                    <a:pt x="182173" y="154089"/>
                  </a:lnTo>
                  <a:close/>
                  <a:moveTo>
                    <a:pt x="195288" y="154089"/>
                  </a:moveTo>
                  <a:lnTo>
                    <a:pt x="195288" y="160173"/>
                  </a:lnTo>
                  <a:lnTo>
                    <a:pt x="188900" y="160173"/>
                  </a:lnTo>
                  <a:lnTo>
                    <a:pt x="188900" y="154089"/>
                  </a:lnTo>
                  <a:close/>
                  <a:moveTo>
                    <a:pt x="202032" y="154089"/>
                  </a:moveTo>
                  <a:lnTo>
                    <a:pt x="202032" y="160173"/>
                  </a:lnTo>
                  <a:lnTo>
                    <a:pt x="195627" y="160173"/>
                  </a:lnTo>
                  <a:lnTo>
                    <a:pt x="195627" y="154089"/>
                  </a:lnTo>
                  <a:close/>
                  <a:moveTo>
                    <a:pt x="208759" y="154089"/>
                  </a:moveTo>
                  <a:lnTo>
                    <a:pt x="208759" y="160173"/>
                  </a:lnTo>
                  <a:lnTo>
                    <a:pt x="202371" y="160173"/>
                  </a:lnTo>
                  <a:lnTo>
                    <a:pt x="202371" y="154089"/>
                  </a:lnTo>
                  <a:close/>
                  <a:moveTo>
                    <a:pt x="215504" y="154089"/>
                  </a:moveTo>
                  <a:lnTo>
                    <a:pt x="215504" y="160173"/>
                  </a:lnTo>
                  <a:lnTo>
                    <a:pt x="209098" y="160173"/>
                  </a:lnTo>
                  <a:lnTo>
                    <a:pt x="209098" y="154089"/>
                  </a:lnTo>
                  <a:close/>
                  <a:moveTo>
                    <a:pt x="222230" y="154089"/>
                  </a:moveTo>
                  <a:lnTo>
                    <a:pt x="222230" y="160173"/>
                  </a:lnTo>
                  <a:lnTo>
                    <a:pt x="215843" y="160173"/>
                  </a:lnTo>
                  <a:lnTo>
                    <a:pt x="215843" y="154089"/>
                  </a:lnTo>
                  <a:close/>
                  <a:moveTo>
                    <a:pt x="228975" y="154089"/>
                  </a:moveTo>
                  <a:lnTo>
                    <a:pt x="228975" y="160173"/>
                  </a:lnTo>
                  <a:lnTo>
                    <a:pt x="222569" y="160173"/>
                  </a:lnTo>
                  <a:lnTo>
                    <a:pt x="222569" y="154089"/>
                  </a:lnTo>
                  <a:close/>
                  <a:moveTo>
                    <a:pt x="235701" y="154089"/>
                  </a:moveTo>
                  <a:lnTo>
                    <a:pt x="235701" y="160173"/>
                  </a:lnTo>
                  <a:lnTo>
                    <a:pt x="229296" y="160173"/>
                  </a:lnTo>
                  <a:lnTo>
                    <a:pt x="229296" y="154089"/>
                  </a:lnTo>
                  <a:close/>
                  <a:moveTo>
                    <a:pt x="242428" y="154089"/>
                  </a:moveTo>
                  <a:lnTo>
                    <a:pt x="242428" y="160173"/>
                  </a:lnTo>
                  <a:lnTo>
                    <a:pt x="236040" y="160173"/>
                  </a:lnTo>
                  <a:lnTo>
                    <a:pt x="236040" y="154089"/>
                  </a:lnTo>
                  <a:close/>
                  <a:moveTo>
                    <a:pt x="249173" y="154089"/>
                  </a:moveTo>
                  <a:lnTo>
                    <a:pt x="249173" y="160173"/>
                  </a:lnTo>
                  <a:lnTo>
                    <a:pt x="242767" y="160173"/>
                  </a:lnTo>
                  <a:lnTo>
                    <a:pt x="242767" y="154089"/>
                  </a:lnTo>
                  <a:close/>
                  <a:moveTo>
                    <a:pt x="255899" y="154089"/>
                  </a:moveTo>
                  <a:lnTo>
                    <a:pt x="255899" y="160173"/>
                  </a:lnTo>
                  <a:lnTo>
                    <a:pt x="249512" y="160173"/>
                  </a:lnTo>
                  <a:lnTo>
                    <a:pt x="249512" y="154089"/>
                  </a:lnTo>
                  <a:close/>
                  <a:moveTo>
                    <a:pt x="262644" y="154089"/>
                  </a:moveTo>
                  <a:lnTo>
                    <a:pt x="262644" y="160173"/>
                  </a:lnTo>
                  <a:lnTo>
                    <a:pt x="256238" y="160173"/>
                  </a:lnTo>
                  <a:lnTo>
                    <a:pt x="256238" y="154089"/>
                  </a:lnTo>
                  <a:close/>
                  <a:moveTo>
                    <a:pt x="269370" y="154089"/>
                  </a:moveTo>
                  <a:lnTo>
                    <a:pt x="269370" y="160173"/>
                  </a:lnTo>
                  <a:lnTo>
                    <a:pt x="262983" y="160173"/>
                  </a:lnTo>
                  <a:lnTo>
                    <a:pt x="262983" y="154089"/>
                  </a:lnTo>
                  <a:close/>
                  <a:moveTo>
                    <a:pt x="276115" y="154089"/>
                  </a:moveTo>
                  <a:lnTo>
                    <a:pt x="276115" y="160173"/>
                  </a:lnTo>
                  <a:lnTo>
                    <a:pt x="269709" y="160173"/>
                  </a:lnTo>
                  <a:lnTo>
                    <a:pt x="269709" y="154089"/>
                  </a:lnTo>
                  <a:close/>
                  <a:moveTo>
                    <a:pt x="282842" y="154089"/>
                  </a:moveTo>
                  <a:lnTo>
                    <a:pt x="282842" y="160173"/>
                  </a:lnTo>
                  <a:lnTo>
                    <a:pt x="276436" y="160173"/>
                  </a:lnTo>
                  <a:lnTo>
                    <a:pt x="276436" y="154089"/>
                  </a:lnTo>
                  <a:close/>
                  <a:moveTo>
                    <a:pt x="178" y="0"/>
                  </a:moveTo>
                  <a:lnTo>
                    <a:pt x="178" y="161"/>
                  </a:lnTo>
                  <a:lnTo>
                    <a:pt x="0" y="161"/>
                  </a:lnTo>
                  <a:lnTo>
                    <a:pt x="0" y="160334"/>
                  </a:lnTo>
                  <a:lnTo>
                    <a:pt x="178" y="160334"/>
                  </a:lnTo>
                  <a:lnTo>
                    <a:pt x="178" y="160494"/>
                  </a:lnTo>
                  <a:lnTo>
                    <a:pt x="285482" y="160494"/>
                  </a:lnTo>
                  <a:lnTo>
                    <a:pt x="285482" y="160173"/>
                  </a:lnTo>
                  <a:lnTo>
                    <a:pt x="283181" y="160173"/>
                  </a:lnTo>
                  <a:lnTo>
                    <a:pt x="283181" y="154089"/>
                  </a:lnTo>
                  <a:lnTo>
                    <a:pt x="285482" y="154089"/>
                  </a:lnTo>
                  <a:lnTo>
                    <a:pt x="285482" y="153768"/>
                  </a:lnTo>
                  <a:lnTo>
                    <a:pt x="283181" y="153768"/>
                  </a:lnTo>
                  <a:lnTo>
                    <a:pt x="283181" y="147683"/>
                  </a:lnTo>
                  <a:lnTo>
                    <a:pt x="285482" y="147683"/>
                  </a:lnTo>
                  <a:lnTo>
                    <a:pt x="285482" y="147362"/>
                  </a:lnTo>
                  <a:lnTo>
                    <a:pt x="283181" y="147362"/>
                  </a:lnTo>
                  <a:lnTo>
                    <a:pt x="283181" y="141278"/>
                  </a:lnTo>
                  <a:lnTo>
                    <a:pt x="285482" y="141278"/>
                  </a:lnTo>
                  <a:lnTo>
                    <a:pt x="285482" y="140957"/>
                  </a:lnTo>
                  <a:lnTo>
                    <a:pt x="283181" y="140957"/>
                  </a:lnTo>
                  <a:lnTo>
                    <a:pt x="283181" y="134872"/>
                  </a:lnTo>
                  <a:lnTo>
                    <a:pt x="285482" y="134872"/>
                  </a:lnTo>
                  <a:lnTo>
                    <a:pt x="285482" y="134551"/>
                  </a:lnTo>
                  <a:lnTo>
                    <a:pt x="283181" y="134551"/>
                  </a:lnTo>
                  <a:lnTo>
                    <a:pt x="283181" y="128467"/>
                  </a:lnTo>
                  <a:lnTo>
                    <a:pt x="285482" y="128467"/>
                  </a:lnTo>
                  <a:lnTo>
                    <a:pt x="285482" y="128146"/>
                  </a:lnTo>
                  <a:lnTo>
                    <a:pt x="283181" y="128146"/>
                  </a:lnTo>
                  <a:lnTo>
                    <a:pt x="283181" y="122061"/>
                  </a:lnTo>
                  <a:lnTo>
                    <a:pt x="285482" y="122061"/>
                  </a:lnTo>
                  <a:lnTo>
                    <a:pt x="285482" y="121740"/>
                  </a:lnTo>
                  <a:lnTo>
                    <a:pt x="283181" y="121740"/>
                  </a:lnTo>
                  <a:lnTo>
                    <a:pt x="283181" y="115656"/>
                  </a:lnTo>
                  <a:lnTo>
                    <a:pt x="285482" y="115656"/>
                  </a:lnTo>
                  <a:lnTo>
                    <a:pt x="285482" y="115335"/>
                  </a:lnTo>
                  <a:lnTo>
                    <a:pt x="283181" y="115335"/>
                  </a:lnTo>
                  <a:lnTo>
                    <a:pt x="283181" y="109250"/>
                  </a:lnTo>
                  <a:lnTo>
                    <a:pt x="285482" y="109250"/>
                  </a:lnTo>
                  <a:lnTo>
                    <a:pt x="285482" y="108929"/>
                  </a:lnTo>
                  <a:lnTo>
                    <a:pt x="283181" y="108929"/>
                  </a:lnTo>
                  <a:lnTo>
                    <a:pt x="283181" y="102827"/>
                  </a:lnTo>
                  <a:lnTo>
                    <a:pt x="285482" y="102827"/>
                  </a:lnTo>
                  <a:lnTo>
                    <a:pt x="285482" y="102524"/>
                  </a:lnTo>
                  <a:lnTo>
                    <a:pt x="283181" y="102524"/>
                  </a:lnTo>
                  <a:lnTo>
                    <a:pt x="283181" y="96422"/>
                  </a:lnTo>
                  <a:lnTo>
                    <a:pt x="285482" y="96422"/>
                  </a:lnTo>
                  <a:lnTo>
                    <a:pt x="285482" y="96100"/>
                  </a:lnTo>
                  <a:lnTo>
                    <a:pt x="283181" y="96100"/>
                  </a:lnTo>
                  <a:lnTo>
                    <a:pt x="283181" y="90016"/>
                  </a:lnTo>
                  <a:lnTo>
                    <a:pt x="285482" y="90016"/>
                  </a:lnTo>
                  <a:lnTo>
                    <a:pt x="285482" y="89695"/>
                  </a:lnTo>
                  <a:lnTo>
                    <a:pt x="283181" y="89695"/>
                  </a:lnTo>
                  <a:lnTo>
                    <a:pt x="283181" y="83611"/>
                  </a:lnTo>
                  <a:lnTo>
                    <a:pt x="285482" y="83611"/>
                  </a:lnTo>
                  <a:lnTo>
                    <a:pt x="285482" y="83289"/>
                  </a:lnTo>
                  <a:lnTo>
                    <a:pt x="283181" y="83289"/>
                  </a:lnTo>
                  <a:lnTo>
                    <a:pt x="283181" y="77205"/>
                  </a:lnTo>
                  <a:lnTo>
                    <a:pt x="285482" y="77205"/>
                  </a:lnTo>
                  <a:lnTo>
                    <a:pt x="285482" y="76884"/>
                  </a:lnTo>
                  <a:lnTo>
                    <a:pt x="283181" y="76884"/>
                  </a:lnTo>
                  <a:lnTo>
                    <a:pt x="283181" y="70800"/>
                  </a:lnTo>
                  <a:lnTo>
                    <a:pt x="285482" y="70800"/>
                  </a:lnTo>
                  <a:lnTo>
                    <a:pt x="285482" y="70478"/>
                  </a:lnTo>
                  <a:lnTo>
                    <a:pt x="283181" y="70478"/>
                  </a:lnTo>
                  <a:lnTo>
                    <a:pt x="283181" y="64394"/>
                  </a:lnTo>
                  <a:lnTo>
                    <a:pt x="285482" y="64394"/>
                  </a:lnTo>
                  <a:lnTo>
                    <a:pt x="285482" y="64073"/>
                  </a:lnTo>
                  <a:lnTo>
                    <a:pt x="283181" y="64073"/>
                  </a:lnTo>
                  <a:lnTo>
                    <a:pt x="283181" y="57989"/>
                  </a:lnTo>
                  <a:lnTo>
                    <a:pt x="285482" y="57989"/>
                  </a:lnTo>
                  <a:lnTo>
                    <a:pt x="285482" y="57667"/>
                  </a:lnTo>
                  <a:lnTo>
                    <a:pt x="283181" y="57667"/>
                  </a:lnTo>
                  <a:lnTo>
                    <a:pt x="283181" y="51583"/>
                  </a:lnTo>
                  <a:lnTo>
                    <a:pt x="285482" y="51583"/>
                  </a:lnTo>
                  <a:lnTo>
                    <a:pt x="285482" y="51262"/>
                  </a:lnTo>
                  <a:lnTo>
                    <a:pt x="283181" y="51262"/>
                  </a:lnTo>
                  <a:lnTo>
                    <a:pt x="283181" y="45178"/>
                  </a:lnTo>
                  <a:lnTo>
                    <a:pt x="285482" y="45178"/>
                  </a:lnTo>
                  <a:lnTo>
                    <a:pt x="285482" y="44856"/>
                  </a:lnTo>
                  <a:lnTo>
                    <a:pt x="283181" y="44856"/>
                  </a:lnTo>
                  <a:lnTo>
                    <a:pt x="283181" y="38772"/>
                  </a:lnTo>
                  <a:lnTo>
                    <a:pt x="285482" y="38772"/>
                  </a:lnTo>
                  <a:lnTo>
                    <a:pt x="285482" y="38451"/>
                  </a:lnTo>
                  <a:lnTo>
                    <a:pt x="283181" y="38451"/>
                  </a:lnTo>
                  <a:lnTo>
                    <a:pt x="283181" y="32367"/>
                  </a:lnTo>
                  <a:lnTo>
                    <a:pt x="285482" y="32367"/>
                  </a:lnTo>
                  <a:lnTo>
                    <a:pt x="285482" y="32028"/>
                  </a:lnTo>
                  <a:lnTo>
                    <a:pt x="283181" y="32028"/>
                  </a:lnTo>
                  <a:lnTo>
                    <a:pt x="283181" y="25943"/>
                  </a:lnTo>
                  <a:lnTo>
                    <a:pt x="285482" y="25943"/>
                  </a:lnTo>
                  <a:lnTo>
                    <a:pt x="285482" y="25622"/>
                  </a:lnTo>
                  <a:lnTo>
                    <a:pt x="283181" y="25622"/>
                  </a:lnTo>
                  <a:lnTo>
                    <a:pt x="283181" y="19538"/>
                  </a:lnTo>
                  <a:lnTo>
                    <a:pt x="285482" y="19538"/>
                  </a:lnTo>
                  <a:lnTo>
                    <a:pt x="285482" y="19217"/>
                  </a:lnTo>
                  <a:lnTo>
                    <a:pt x="283181" y="19217"/>
                  </a:lnTo>
                  <a:lnTo>
                    <a:pt x="283181" y="13132"/>
                  </a:lnTo>
                  <a:lnTo>
                    <a:pt x="285482" y="13132"/>
                  </a:lnTo>
                  <a:lnTo>
                    <a:pt x="285482" y="12811"/>
                  </a:lnTo>
                  <a:lnTo>
                    <a:pt x="283181" y="12811"/>
                  </a:lnTo>
                  <a:lnTo>
                    <a:pt x="283181" y="6727"/>
                  </a:lnTo>
                  <a:lnTo>
                    <a:pt x="285482" y="6727"/>
                  </a:lnTo>
                  <a:lnTo>
                    <a:pt x="285482" y="6406"/>
                  </a:lnTo>
                  <a:lnTo>
                    <a:pt x="283181" y="6406"/>
                  </a:lnTo>
                  <a:lnTo>
                    <a:pt x="283181" y="321"/>
                  </a:lnTo>
                  <a:lnTo>
                    <a:pt x="285482" y="321"/>
                  </a:lnTo>
                  <a:lnTo>
                    <a:pt x="28548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6"/>
            <p:cNvSpPr/>
            <p:nvPr/>
          </p:nvSpPr>
          <p:spPr>
            <a:xfrm>
              <a:off x="576225" y="847300"/>
              <a:ext cx="25" cy="4012375"/>
            </a:xfrm>
            <a:custGeom>
              <a:avLst/>
              <a:gdLst/>
              <a:ahLst/>
              <a:cxnLst/>
              <a:rect l="l" t="t" r="r" b="b"/>
              <a:pathLst>
                <a:path w="1" h="160495" extrusionOk="0">
                  <a:moveTo>
                    <a:pt x="1" y="0"/>
                  </a:moveTo>
                  <a:lnTo>
                    <a:pt x="1" y="16049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6"/>
            <p:cNvSpPr/>
            <p:nvPr/>
          </p:nvSpPr>
          <p:spPr>
            <a:xfrm>
              <a:off x="576225" y="847300"/>
              <a:ext cx="25" cy="4012375"/>
            </a:xfrm>
            <a:custGeom>
              <a:avLst/>
              <a:gdLst/>
              <a:ahLst/>
              <a:cxnLst/>
              <a:rect l="l" t="t" r="r" b="b"/>
              <a:pathLst>
                <a:path w="1" h="160495" fill="none" extrusionOk="0">
                  <a:moveTo>
                    <a:pt x="1" y="0"/>
                  </a:moveTo>
                  <a:lnTo>
                    <a:pt x="1" y="160495"/>
                  </a:lnTo>
                </a:path>
              </a:pathLst>
            </a:custGeom>
            <a:noFill/>
            <a:ln w="147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6"/>
            <p:cNvSpPr/>
            <p:nvPr/>
          </p:nvSpPr>
          <p:spPr>
            <a:xfrm>
              <a:off x="529850" y="847300"/>
              <a:ext cx="25" cy="4012375"/>
            </a:xfrm>
            <a:custGeom>
              <a:avLst/>
              <a:gdLst/>
              <a:ahLst/>
              <a:cxnLst/>
              <a:rect l="l" t="t" r="r" b="b"/>
              <a:pathLst>
                <a:path w="1" h="160495" extrusionOk="0">
                  <a:moveTo>
                    <a:pt x="0" y="0"/>
                  </a:moveTo>
                  <a:lnTo>
                    <a:pt x="0" y="16049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6"/>
            <p:cNvSpPr/>
            <p:nvPr/>
          </p:nvSpPr>
          <p:spPr>
            <a:xfrm>
              <a:off x="529850" y="847300"/>
              <a:ext cx="25" cy="4012375"/>
            </a:xfrm>
            <a:custGeom>
              <a:avLst/>
              <a:gdLst/>
              <a:ahLst/>
              <a:cxnLst/>
              <a:rect l="l" t="t" r="r" b="b"/>
              <a:pathLst>
                <a:path w="1" h="160495" fill="none" extrusionOk="0">
                  <a:moveTo>
                    <a:pt x="0" y="0"/>
                  </a:moveTo>
                  <a:lnTo>
                    <a:pt x="0" y="160495"/>
                  </a:lnTo>
                </a:path>
              </a:pathLst>
            </a:custGeom>
            <a:noFill/>
            <a:ln w="147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6"/>
            <p:cNvSpPr/>
            <p:nvPr/>
          </p:nvSpPr>
          <p:spPr>
            <a:xfrm>
              <a:off x="323300" y="1768875"/>
              <a:ext cx="92375" cy="92350"/>
            </a:xfrm>
            <a:custGeom>
              <a:avLst/>
              <a:gdLst/>
              <a:ahLst/>
              <a:cxnLst/>
              <a:rect l="l" t="t" r="r" b="b"/>
              <a:pathLst>
                <a:path w="3695" h="3694" extrusionOk="0">
                  <a:moveTo>
                    <a:pt x="1857" y="0"/>
                  </a:moveTo>
                  <a:cubicBezTo>
                    <a:pt x="822" y="0"/>
                    <a:pt x="1" y="839"/>
                    <a:pt x="1" y="1856"/>
                  </a:cubicBezTo>
                  <a:cubicBezTo>
                    <a:pt x="1" y="2873"/>
                    <a:pt x="822" y="3694"/>
                    <a:pt x="1857" y="3694"/>
                  </a:cubicBezTo>
                  <a:cubicBezTo>
                    <a:pt x="2874" y="3694"/>
                    <a:pt x="3694" y="2873"/>
                    <a:pt x="3694" y="1856"/>
                  </a:cubicBezTo>
                  <a:cubicBezTo>
                    <a:pt x="3694" y="1374"/>
                    <a:pt x="3498" y="892"/>
                    <a:pt x="3159" y="553"/>
                  </a:cubicBezTo>
                  <a:cubicBezTo>
                    <a:pt x="2802" y="196"/>
                    <a:pt x="2338" y="0"/>
                    <a:pt x="18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6"/>
            <p:cNvSpPr/>
            <p:nvPr/>
          </p:nvSpPr>
          <p:spPr>
            <a:xfrm>
              <a:off x="323300" y="1078350"/>
              <a:ext cx="92375" cy="92375"/>
            </a:xfrm>
            <a:custGeom>
              <a:avLst/>
              <a:gdLst/>
              <a:ahLst/>
              <a:cxnLst/>
              <a:rect l="l" t="t" r="r" b="b"/>
              <a:pathLst>
                <a:path w="3695" h="3695" extrusionOk="0">
                  <a:moveTo>
                    <a:pt x="1857" y="1"/>
                  </a:moveTo>
                  <a:cubicBezTo>
                    <a:pt x="822" y="1"/>
                    <a:pt x="1" y="821"/>
                    <a:pt x="1" y="1838"/>
                  </a:cubicBezTo>
                  <a:cubicBezTo>
                    <a:pt x="1" y="2856"/>
                    <a:pt x="822" y="3694"/>
                    <a:pt x="1857" y="3694"/>
                  </a:cubicBezTo>
                  <a:cubicBezTo>
                    <a:pt x="2874" y="3694"/>
                    <a:pt x="3694" y="2856"/>
                    <a:pt x="3694" y="1838"/>
                  </a:cubicBezTo>
                  <a:cubicBezTo>
                    <a:pt x="3694" y="1357"/>
                    <a:pt x="3498" y="893"/>
                    <a:pt x="3159" y="536"/>
                  </a:cubicBezTo>
                  <a:cubicBezTo>
                    <a:pt x="2802" y="197"/>
                    <a:pt x="2338" y="1"/>
                    <a:pt x="18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6"/>
            <p:cNvSpPr/>
            <p:nvPr/>
          </p:nvSpPr>
          <p:spPr>
            <a:xfrm>
              <a:off x="323300" y="4532250"/>
              <a:ext cx="92375" cy="92350"/>
            </a:xfrm>
            <a:custGeom>
              <a:avLst/>
              <a:gdLst/>
              <a:ahLst/>
              <a:cxnLst/>
              <a:rect l="l" t="t" r="r" b="b"/>
              <a:pathLst>
                <a:path w="3695" h="3694" extrusionOk="0">
                  <a:moveTo>
                    <a:pt x="1857" y="0"/>
                  </a:moveTo>
                  <a:cubicBezTo>
                    <a:pt x="822" y="0"/>
                    <a:pt x="1" y="821"/>
                    <a:pt x="1" y="1838"/>
                  </a:cubicBezTo>
                  <a:cubicBezTo>
                    <a:pt x="1" y="2873"/>
                    <a:pt x="822" y="3694"/>
                    <a:pt x="1857" y="3694"/>
                  </a:cubicBezTo>
                  <a:cubicBezTo>
                    <a:pt x="2874" y="3694"/>
                    <a:pt x="3694" y="2873"/>
                    <a:pt x="3694" y="1838"/>
                  </a:cubicBezTo>
                  <a:cubicBezTo>
                    <a:pt x="3694" y="1356"/>
                    <a:pt x="3498" y="892"/>
                    <a:pt x="3159" y="535"/>
                  </a:cubicBezTo>
                  <a:cubicBezTo>
                    <a:pt x="2802" y="196"/>
                    <a:pt x="2338" y="0"/>
                    <a:pt x="18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6"/>
            <p:cNvSpPr/>
            <p:nvPr/>
          </p:nvSpPr>
          <p:spPr>
            <a:xfrm>
              <a:off x="323300" y="3841275"/>
              <a:ext cx="92375" cy="92375"/>
            </a:xfrm>
            <a:custGeom>
              <a:avLst/>
              <a:gdLst/>
              <a:ahLst/>
              <a:cxnLst/>
              <a:rect l="l" t="t" r="r" b="b"/>
              <a:pathLst>
                <a:path w="3695" h="3695" extrusionOk="0">
                  <a:moveTo>
                    <a:pt x="1857" y="1"/>
                  </a:moveTo>
                  <a:cubicBezTo>
                    <a:pt x="822" y="1"/>
                    <a:pt x="1" y="840"/>
                    <a:pt x="1" y="1857"/>
                  </a:cubicBezTo>
                  <a:cubicBezTo>
                    <a:pt x="1" y="2874"/>
                    <a:pt x="822" y="3694"/>
                    <a:pt x="1857" y="3694"/>
                  </a:cubicBezTo>
                  <a:cubicBezTo>
                    <a:pt x="2874" y="3694"/>
                    <a:pt x="3694" y="2874"/>
                    <a:pt x="3694" y="1857"/>
                  </a:cubicBezTo>
                  <a:cubicBezTo>
                    <a:pt x="3694" y="1357"/>
                    <a:pt x="3498" y="893"/>
                    <a:pt x="3159" y="554"/>
                  </a:cubicBezTo>
                  <a:cubicBezTo>
                    <a:pt x="2802" y="197"/>
                    <a:pt x="2338" y="1"/>
                    <a:pt x="18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6"/>
            <p:cNvSpPr/>
            <p:nvPr/>
          </p:nvSpPr>
          <p:spPr>
            <a:xfrm>
              <a:off x="323300" y="3150775"/>
              <a:ext cx="92375" cy="92350"/>
            </a:xfrm>
            <a:custGeom>
              <a:avLst/>
              <a:gdLst/>
              <a:ahLst/>
              <a:cxnLst/>
              <a:rect l="l" t="t" r="r" b="b"/>
              <a:pathLst>
                <a:path w="3695" h="3694" extrusionOk="0">
                  <a:moveTo>
                    <a:pt x="1857" y="1"/>
                  </a:moveTo>
                  <a:cubicBezTo>
                    <a:pt x="822" y="1"/>
                    <a:pt x="1" y="821"/>
                    <a:pt x="1" y="1838"/>
                  </a:cubicBezTo>
                  <a:cubicBezTo>
                    <a:pt x="1" y="2855"/>
                    <a:pt x="822" y="3694"/>
                    <a:pt x="1857" y="3694"/>
                  </a:cubicBezTo>
                  <a:cubicBezTo>
                    <a:pt x="2874" y="3694"/>
                    <a:pt x="3694" y="2855"/>
                    <a:pt x="3694" y="1838"/>
                  </a:cubicBezTo>
                  <a:cubicBezTo>
                    <a:pt x="3694" y="1357"/>
                    <a:pt x="3498" y="875"/>
                    <a:pt x="3159" y="536"/>
                  </a:cubicBezTo>
                  <a:cubicBezTo>
                    <a:pt x="2802" y="197"/>
                    <a:pt x="2338" y="1"/>
                    <a:pt x="18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6"/>
            <p:cNvSpPr/>
            <p:nvPr/>
          </p:nvSpPr>
          <p:spPr>
            <a:xfrm>
              <a:off x="323300" y="2459825"/>
              <a:ext cx="92375" cy="92350"/>
            </a:xfrm>
            <a:custGeom>
              <a:avLst/>
              <a:gdLst/>
              <a:ahLst/>
              <a:cxnLst/>
              <a:rect l="l" t="t" r="r" b="b"/>
              <a:pathLst>
                <a:path w="3695" h="3694" extrusionOk="0">
                  <a:moveTo>
                    <a:pt x="1857" y="0"/>
                  </a:moveTo>
                  <a:cubicBezTo>
                    <a:pt x="822" y="0"/>
                    <a:pt x="1" y="821"/>
                    <a:pt x="1" y="1856"/>
                  </a:cubicBezTo>
                  <a:cubicBezTo>
                    <a:pt x="1" y="2873"/>
                    <a:pt x="822" y="3694"/>
                    <a:pt x="1857" y="3694"/>
                  </a:cubicBezTo>
                  <a:cubicBezTo>
                    <a:pt x="2874" y="3694"/>
                    <a:pt x="3694" y="2873"/>
                    <a:pt x="3694" y="1856"/>
                  </a:cubicBezTo>
                  <a:cubicBezTo>
                    <a:pt x="3694" y="1356"/>
                    <a:pt x="3498" y="892"/>
                    <a:pt x="3159" y="536"/>
                  </a:cubicBezTo>
                  <a:cubicBezTo>
                    <a:pt x="2802" y="197"/>
                    <a:pt x="2338" y="0"/>
                    <a:pt x="18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6"/>
            <p:cNvSpPr/>
            <p:nvPr/>
          </p:nvSpPr>
          <p:spPr>
            <a:xfrm>
              <a:off x="7375175" y="452912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6"/>
            <p:cNvSpPr/>
            <p:nvPr/>
          </p:nvSpPr>
          <p:spPr>
            <a:xfrm>
              <a:off x="7375175" y="2767150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6"/>
            <p:cNvSpPr/>
            <p:nvPr/>
          </p:nvSpPr>
          <p:spPr>
            <a:xfrm>
              <a:off x="7375175" y="43689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6"/>
            <p:cNvSpPr/>
            <p:nvPr/>
          </p:nvSpPr>
          <p:spPr>
            <a:xfrm>
              <a:off x="7375175" y="420885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6"/>
            <p:cNvSpPr/>
            <p:nvPr/>
          </p:nvSpPr>
          <p:spPr>
            <a:xfrm>
              <a:off x="7375175" y="3248025"/>
              <a:ext cx="3150" cy="7600"/>
            </a:xfrm>
            <a:custGeom>
              <a:avLst/>
              <a:gdLst/>
              <a:ahLst/>
              <a:cxnLst/>
              <a:rect l="l" t="t" r="r" b="b"/>
              <a:pathLst>
                <a:path w="126" h="304" extrusionOk="0">
                  <a:moveTo>
                    <a:pt x="0" y="0"/>
                  </a:moveTo>
                  <a:lnTo>
                    <a:pt x="0" y="304"/>
                  </a:lnTo>
                  <a:lnTo>
                    <a:pt x="125" y="304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6"/>
            <p:cNvSpPr/>
            <p:nvPr/>
          </p:nvSpPr>
          <p:spPr>
            <a:xfrm>
              <a:off x="7375175" y="372842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6"/>
            <p:cNvSpPr/>
            <p:nvPr/>
          </p:nvSpPr>
          <p:spPr>
            <a:xfrm>
              <a:off x="7375175" y="35683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6"/>
            <p:cNvSpPr/>
            <p:nvPr/>
          </p:nvSpPr>
          <p:spPr>
            <a:xfrm>
              <a:off x="7375175" y="38885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6"/>
            <p:cNvSpPr/>
            <p:nvPr/>
          </p:nvSpPr>
          <p:spPr>
            <a:xfrm>
              <a:off x="7375175" y="3087425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6"/>
            <p:cNvSpPr/>
            <p:nvPr/>
          </p:nvSpPr>
          <p:spPr>
            <a:xfrm>
              <a:off x="7375175" y="48494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6"/>
            <p:cNvSpPr/>
            <p:nvPr/>
          </p:nvSpPr>
          <p:spPr>
            <a:xfrm>
              <a:off x="7375175" y="29273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6"/>
            <p:cNvSpPr/>
            <p:nvPr/>
          </p:nvSpPr>
          <p:spPr>
            <a:xfrm>
              <a:off x="7375175" y="40487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6"/>
            <p:cNvSpPr/>
            <p:nvPr/>
          </p:nvSpPr>
          <p:spPr>
            <a:xfrm>
              <a:off x="7375175" y="2446875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6"/>
            <p:cNvSpPr/>
            <p:nvPr/>
          </p:nvSpPr>
          <p:spPr>
            <a:xfrm>
              <a:off x="7375175" y="10052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6"/>
            <p:cNvSpPr/>
            <p:nvPr/>
          </p:nvSpPr>
          <p:spPr>
            <a:xfrm>
              <a:off x="7375175" y="1645750"/>
              <a:ext cx="3150" cy="8500"/>
            </a:xfrm>
            <a:custGeom>
              <a:avLst/>
              <a:gdLst/>
              <a:ahLst/>
              <a:cxnLst/>
              <a:rect l="l" t="t" r="r" b="b"/>
              <a:pathLst>
                <a:path w="126" h="340" extrusionOk="0">
                  <a:moveTo>
                    <a:pt x="0" y="1"/>
                  </a:moveTo>
                  <a:lnTo>
                    <a:pt x="0" y="340"/>
                  </a:lnTo>
                  <a:lnTo>
                    <a:pt x="125" y="340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6"/>
            <p:cNvSpPr/>
            <p:nvPr/>
          </p:nvSpPr>
          <p:spPr>
            <a:xfrm>
              <a:off x="7375175" y="8450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6"/>
            <p:cNvSpPr/>
            <p:nvPr/>
          </p:nvSpPr>
          <p:spPr>
            <a:xfrm>
              <a:off x="7375175" y="1806325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6"/>
            <p:cNvSpPr/>
            <p:nvPr/>
          </p:nvSpPr>
          <p:spPr>
            <a:xfrm>
              <a:off x="7375175" y="260702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6"/>
            <p:cNvSpPr/>
            <p:nvPr/>
          </p:nvSpPr>
          <p:spPr>
            <a:xfrm>
              <a:off x="7375175" y="13254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6"/>
            <p:cNvSpPr/>
            <p:nvPr/>
          </p:nvSpPr>
          <p:spPr>
            <a:xfrm>
              <a:off x="7375175" y="148562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6"/>
            <p:cNvSpPr/>
            <p:nvPr/>
          </p:nvSpPr>
          <p:spPr>
            <a:xfrm>
              <a:off x="7375175" y="228675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6"/>
            <p:cNvSpPr/>
            <p:nvPr/>
          </p:nvSpPr>
          <p:spPr>
            <a:xfrm>
              <a:off x="7375175" y="116535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6"/>
            <p:cNvSpPr/>
            <p:nvPr/>
          </p:nvSpPr>
          <p:spPr>
            <a:xfrm>
              <a:off x="7375175" y="468925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6"/>
            <p:cNvSpPr/>
            <p:nvPr/>
          </p:nvSpPr>
          <p:spPr>
            <a:xfrm>
              <a:off x="7375175" y="3408150"/>
              <a:ext cx="3150" cy="7625"/>
            </a:xfrm>
            <a:custGeom>
              <a:avLst/>
              <a:gdLst/>
              <a:ahLst/>
              <a:cxnLst/>
              <a:rect l="l" t="t" r="r" b="b"/>
              <a:pathLst>
                <a:path w="126" h="305" extrusionOk="0">
                  <a:moveTo>
                    <a:pt x="0" y="1"/>
                  </a:moveTo>
                  <a:lnTo>
                    <a:pt x="0" y="304"/>
                  </a:lnTo>
                  <a:lnTo>
                    <a:pt x="125" y="304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6"/>
            <p:cNvSpPr/>
            <p:nvPr/>
          </p:nvSpPr>
          <p:spPr>
            <a:xfrm>
              <a:off x="7375175" y="19664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6"/>
            <p:cNvSpPr/>
            <p:nvPr/>
          </p:nvSpPr>
          <p:spPr>
            <a:xfrm>
              <a:off x="7375175" y="2126600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7" name="Google Shape;297;p6"/>
          <p:cNvGrpSpPr/>
          <p:nvPr/>
        </p:nvGrpSpPr>
        <p:grpSpPr>
          <a:xfrm flipH="1">
            <a:off x="8014379" y="160358"/>
            <a:ext cx="1940335" cy="1644971"/>
            <a:chOff x="-526246" y="128858"/>
            <a:chExt cx="1940335" cy="1644971"/>
          </a:xfrm>
        </p:grpSpPr>
        <p:grpSp>
          <p:nvGrpSpPr>
            <p:cNvPr id="298" name="Google Shape;298;p6"/>
            <p:cNvGrpSpPr/>
            <p:nvPr/>
          </p:nvGrpSpPr>
          <p:grpSpPr>
            <a:xfrm rot="-1788659">
              <a:off x="1029677" y="201277"/>
              <a:ext cx="351497" cy="225982"/>
              <a:chOff x="2671300" y="2198700"/>
              <a:chExt cx="351525" cy="226000"/>
            </a:xfrm>
          </p:grpSpPr>
          <p:sp>
            <p:nvSpPr>
              <p:cNvPr id="299" name="Google Shape;299;p6"/>
              <p:cNvSpPr/>
              <p:nvPr/>
            </p:nvSpPr>
            <p:spPr>
              <a:xfrm>
                <a:off x="2671300" y="2198700"/>
                <a:ext cx="351525" cy="225425"/>
              </a:xfrm>
              <a:custGeom>
                <a:avLst/>
                <a:gdLst/>
                <a:ahLst/>
                <a:cxnLst/>
                <a:rect l="l" t="t" r="r" b="b"/>
                <a:pathLst>
                  <a:path w="14061" h="9017" fill="none" extrusionOk="0">
                    <a:moveTo>
                      <a:pt x="2351" y="0"/>
                    </a:moveTo>
                    <a:cubicBezTo>
                      <a:pt x="5547" y="2694"/>
                      <a:pt x="10865" y="6323"/>
                      <a:pt x="14060" y="9016"/>
                    </a:cubicBezTo>
                    <a:cubicBezTo>
                      <a:pt x="9199" y="8605"/>
                      <a:pt x="5250" y="8309"/>
                      <a:pt x="0" y="7601"/>
                    </a:cubicBezTo>
                    <a:cubicBezTo>
                      <a:pt x="297" y="6734"/>
                      <a:pt x="1027" y="4291"/>
                      <a:pt x="1164" y="4246"/>
                    </a:cubicBezTo>
                    <a:cubicBezTo>
                      <a:pt x="1255" y="4223"/>
                      <a:pt x="5364" y="5592"/>
                      <a:pt x="7350" y="6254"/>
                    </a:cubicBezTo>
                    <a:cubicBezTo>
                      <a:pt x="5159" y="5067"/>
                      <a:pt x="3447" y="4451"/>
                      <a:pt x="1415" y="3424"/>
                    </a:cubicBezTo>
                    <a:cubicBezTo>
                      <a:pt x="1712" y="2488"/>
                      <a:pt x="2077" y="936"/>
                      <a:pt x="2351" y="0"/>
                    </a:cubicBezTo>
                    <a:close/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6"/>
              <p:cNvSpPr/>
              <p:nvPr/>
            </p:nvSpPr>
            <p:spPr>
              <a:xfrm>
                <a:off x="2706675" y="2283725"/>
                <a:ext cx="4575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183" h="937" fill="none" extrusionOk="0">
                    <a:moveTo>
                      <a:pt x="0" y="0"/>
                    </a:moveTo>
                    <a:cubicBezTo>
                      <a:pt x="69" y="343"/>
                      <a:pt x="114" y="594"/>
                      <a:pt x="183" y="936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6"/>
              <p:cNvSpPr/>
              <p:nvPr/>
            </p:nvSpPr>
            <p:spPr>
              <a:xfrm>
                <a:off x="2718650" y="2397850"/>
                <a:ext cx="301900" cy="26850"/>
              </a:xfrm>
              <a:custGeom>
                <a:avLst/>
                <a:gdLst/>
                <a:ahLst/>
                <a:cxnLst/>
                <a:rect l="l" t="t" r="r" b="b"/>
                <a:pathLst>
                  <a:path w="12076" h="1074" fill="none" extrusionOk="0">
                    <a:moveTo>
                      <a:pt x="12075" y="1073"/>
                    </a:moveTo>
                    <a:cubicBezTo>
                      <a:pt x="6666" y="1005"/>
                      <a:pt x="3949" y="982"/>
                      <a:pt x="138" y="822"/>
                    </a:cubicBezTo>
                    <a:cubicBezTo>
                      <a:pt x="92" y="548"/>
                      <a:pt x="46" y="274"/>
                      <a:pt x="1" y="0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02" name="Google Shape;302;p6"/>
            <p:cNvSpPr/>
            <p:nvPr/>
          </p:nvSpPr>
          <p:spPr>
            <a:xfrm rot="-1788659">
              <a:off x="-451083" y="658040"/>
              <a:ext cx="1676414" cy="748614"/>
            </a:xfrm>
            <a:custGeom>
              <a:avLst/>
              <a:gdLst/>
              <a:ahLst/>
              <a:cxnLst/>
              <a:rect l="l" t="t" r="r" b="b"/>
              <a:pathLst>
                <a:path w="67062" h="29947" fill="none" extrusionOk="0">
                  <a:moveTo>
                    <a:pt x="67061" y="4542"/>
                  </a:moveTo>
                  <a:cubicBezTo>
                    <a:pt x="54850" y="0"/>
                    <a:pt x="40972" y="23"/>
                    <a:pt x="28760" y="4656"/>
                  </a:cubicBezTo>
                  <a:cubicBezTo>
                    <a:pt x="16572" y="9267"/>
                    <a:pt x="6141" y="18420"/>
                    <a:pt x="1" y="29947"/>
                  </a:cubicBezTo>
                </a:path>
              </a:pathLst>
            </a:custGeom>
            <a:noFill/>
            <a:ln w="19050" cap="rnd" cmpd="sng">
              <a:solidFill>
                <a:schemeClr val="lt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3" name="Google Shape;303;p6"/>
          <p:cNvSpPr/>
          <p:nvPr/>
        </p:nvSpPr>
        <p:spPr>
          <a:xfrm>
            <a:off x="3017725" y="4915775"/>
            <a:ext cx="122125" cy="135850"/>
          </a:xfrm>
          <a:custGeom>
            <a:avLst/>
            <a:gdLst/>
            <a:ahLst/>
            <a:cxnLst/>
            <a:rect l="l" t="t" r="r" b="b"/>
            <a:pathLst>
              <a:path w="4885" h="5434" fill="none" extrusionOk="0">
                <a:moveTo>
                  <a:pt x="274" y="3493"/>
                </a:moveTo>
                <a:cubicBezTo>
                  <a:pt x="411" y="4452"/>
                  <a:pt x="1370" y="5273"/>
                  <a:pt x="2351" y="5319"/>
                </a:cubicBezTo>
                <a:cubicBezTo>
                  <a:pt x="3903" y="5433"/>
                  <a:pt x="4702" y="4315"/>
                  <a:pt x="4816" y="3151"/>
                </a:cubicBezTo>
                <a:cubicBezTo>
                  <a:pt x="4885" y="2420"/>
                  <a:pt x="4519" y="1507"/>
                  <a:pt x="3903" y="1119"/>
                </a:cubicBezTo>
                <a:cubicBezTo>
                  <a:pt x="2191" y="1"/>
                  <a:pt x="0" y="1530"/>
                  <a:pt x="274" y="3493"/>
                </a:cubicBezTo>
                <a:close/>
              </a:path>
            </a:pathLst>
          </a:custGeom>
          <a:noFill/>
          <a:ln w="19050" cap="rnd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6"/>
          <p:cNvSpPr/>
          <p:nvPr/>
        </p:nvSpPr>
        <p:spPr>
          <a:xfrm>
            <a:off x="635525" y="408188"/>
            <a:ext cx="242049" cy="262429"/>
          </a:xfrm>
          <a:custGeom>
            <a:avLst/>
            <a:gdLst/>
            <a:ahLst/>
            <a:cxnLst/>
            <a:rect l="l" t="t" r="r" b="b"/>
            <a:pathLst>
              <a:path w="7803" h="8460" extrusionOk="0">
                <a:moveTo>
                  <a:pt x="5958" y="1015"/>
                </a:moveTo>
                <a:lnTo>
                  <a:pt x="5270" y="3433"/>
                </a:lnTo>
                <a:lnTo>
                  <a:pt x="3993" y="2794"/>
                </a:lnTo>
                <a:lnTo>
                  <a:pt x="5958" y="1015"/>
                </a:lnTo>
                <a:close/>
                <a:moveTo>
                  <a:pt x="1414" y="2059"/>
                </a:moveTo>
                <a:lnTo>
                  <a:pt x="3117" y="2912"/>
                </a:lnTo>
                <a:lnTo>
                  <a:pt x="2229" y="3716"/>
                </a:lnTo>
                <a:lnTo>
                  <a:pt x="1414" y="2059"/>
                </a:lnTo>
                <a:close/>
                <a:moveTo>
                  <a:pt x="5584" y="4146"/>
                </a:moveTo>
                <a:lnTo>
                  <a:pt x="6706" y="4710"/>
                </a:lnTo>
                <a:lnTo>
                  <a:pt x="5373" y="4888"/>
                </a:lnTo>
                <a:lnTo>
                  <a:pt x="5584" y="4146"/>
                </a:lnTo>
                <a:close/>
                <a:moveTo>
                  <a:pt x="3595" y="3151"/>
                </a:moveTo>
                <a:lnTo>
                  <a:pt x="5130" y="3919"/>
                </a:lnTo>
                <a:lnTo>
                  <a:pt x="4834" y="4958"/>
                </a:lnTo>
                <a:lnTo>
                  <a:pt x="2964" y="5208"/>
                </a:lnTo>
                <a:lnTo>
                  <a:pt x="2457" y="4179"/>
                </a:lnTo>
                <a:lnTo>
                  <a:pt x="3595" y="3151"/>
                </a:lnTo>
                <a:close/>
                <a:moveTo>
                  <a:pt x="2074" y="4528"/>
                </a:moveTo>
                <a:lnTo>
                  <a:pt x="2445" y="5280"/>
                </a:lnTo>
                <a:lnTo>
                  <a:pt x="1034" y="5469"/>
                </a:lnTo>
                <a:lnTo>
                  <a:pt x="2074" y="4528"/>
                </a:lnTo>
                <a:close/>
                <a:moveTo>
                  <a:pt x="4686" y="5480"/>
                </a:moveTo>
                <a:lnTo>
                  <a:pt x="4104" y="7522"/>
                </a:lnTo>
                <a:lnTo>
                  <a:pt x="3197" y="5680"/>
                </a:lnTo>
                <a:lnTo>
                  <a:pt x="4686" y="5480"/>
                </a:lnTo>
                <a:close/>
                <a:moveTo>
                  <a:pt x="6436" y="1"/>
                </a:moveTo>
                <a:cubicBezTo>
                  <a:pt x="6376" y="1"/>
                  <a:pt x="6316" y="23"/>
                  <a:pt x="6269" y="65"/>
                </a:cubicBezTo>
                <a:lnTo>
                  <a:pt x="3515" y="2555"/>
                </a:lnTo>
                <a:lnTo>
                  <a:pt x="975" y="1283"/>
                </a:lnTo>
                <a:cubicBezTo>
                  <a:pt x="940" y="1266"/>
                  <a:pt x="901" y="1257"/>
                  <a:pt x="863" y="1257"/>
                </a:cubicBezTo>
                <a:cubicBezTo>
                  <a:pt x="799" y="1257"/>
                  <a:pt x="736" y="1282"/>
                  <a:pt x="688" y="1329"/>
                </a:cubicBezTo>
                <a:cubicBezTo>
                  <a:pt x="613" y="1405"/>
                  <a:pt x="593" y="1520"/>
                  <a:pt x="640" y="1616"/>
                </a:cubicBezTo>
                <a:lnTo>
                  <a:pt x="1845" y="4063"/>
                </a:lnTo>
                <a:lnTo>
                  <a:pt x="105" y="5636"/>
                </a:lnTo>
                <a:cubicBezTo>
                  <a:pt x="23" y="5709"/>
                  <a:pt x="0" y="5827"/>
                  <a:pt x="46" y="5925"/>
                </a:cubicBezTo>
                <a:cubicBezTo>
                  <a:pt x="86" y="6011"/>
                  <a:pt x="170" y="6070"/>
                  <a:pt x="263" y="6070"/>
                </a:cubicBezTo>
                <a:cubicBezTo>
                  <a:pt x="277" y="6070"/>
                  <a:pt x="291" y="6069"/>
                  <a:pt x="305" y="6066"/>
                </a:cubicBezTo>
                <a:lnTo>
                  <a:pt x="2676" y="5749"/>
                </a:lnTo>
                <a:lnTo>
                  <a:pt x="3943" y="8321"/>
                </a:lnTo>
                <a:cubicBezTo>
                  <a:pt x="3986" y="8406"/>
                  <a:pt x="4073" y="8460"/>
                  <a:pt x="4167" y="8460"/>
                </a:cubicBezTo>
                <a:lnTo>
                  <a:pt x="4189" y="8460"/>
                </a:lnTo>
                <a:cubicBezTo>
                  <a:pt x="4292" y="8450"/>
                  <a:pt x="4377" y="8380"/>
                  <a:pt x="4405" y="8281"/>
                </a:cubicBezTo>
                <a:lnTo>
                  <a:pt x="5224" y="5409"/>
                </a:lnTo>
                <a:lnTo>
                  <a:pt x="7574" y="5095"/>
                </a:lnTo>
                <a:cubicBezTo>
                  <a:pt x="7681" y="5081"/>
                  <a:pt x="7768" y="4998"/>
                  <a:pt x="7786" y="4890"/>
                </a:cubicBezTo>
                <a:cubicBezTo>
                  <a:pt x="7802" y="4783"/>
                  <a:pt x="7749" y="4676"/>
                  <a:pt x="7651" y="4627"/>
                </a:cubicBezTo>
                <a:lnTo>
                  <a:pt x="5722" y="3661"/>
                </a:lnTo>
                <a:lnTo>
                  <a:pt x="6675" y="319"/>
                </a:lnTo>
                <a:cubicBezTo>
                  <a:pt x="6706" y="211"/>
                  <a:pt x="6661" y="98"/>
                  <a:pt x="6567" y="39"/>
                </a:cubicBezTo>
                <a:cubicBezTo>
                  <a:pt x="6527" y="13"/>
                  <a:pt x="6482" y="1"/>
                  <a:pt x="643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5" name="Google Shape;305;p6"/>
          <p:cNvGrpSpPr/>
          <p:nvPr/>
        </p:nvGrpSpPr>
        <p:grpSpPr>
          <a:xfrm>
            <a:off x="8652297" y="3293589"/>
            <a:ext cx="195076" cy="215146"/>
            <a:chOff x="3080000" y="3727500"/>
            <a:chExt cx="99625" cy="109875"/>
          </a:xfrm>
        </p:grpSpPr>
        <p:sp>
          <p:nvSpPr>
            <p:cNvPr id="306" name="Google Shape;306;p6"/>
            <p:cNvSpPr/>
            <p:nvPr/>
          </p:nvSpPr>
          <p:spPr>
            <a:xfrm>
              <a:off x="3096775" y="3751800"/>
              <a:ext cx="60225" cy="59975"/>
            </a:xfrm>
            <a:custGeom>
              <a:avLst/>
              <a:gdLst/>
              <a:ahLst/>
              <a:cxnLst/>
              <a:rect l="l" t="t" r="r" b="b"/>
              <a:pathLst>
                <a:path w="2409" h="2399" extrusionOk="0">
                  <a:moveTo>
                    <a:pt x="187" y="0"/>
                  </a:moveTo>
                  <a:cubicBezTo>
                    <a:pt x="137" y="0"/>
                    <a:pt x="88" y="23"/>
                    <a:pt x="56" y="66"/>
                  </a:cubicBezTo>
                  <a:cubicBezTo>
                    <a:pt x="1" y="139"/>
                    <a:pt x="15" y="243"/>
                    <a:pt x="89" y="298"/>
                  </a:cubicBezTo>
                  <a:cubicBezTo>
                    <a:pt x="853" y="875"/>
                    <a:pt x="1524" y="1560"/>
                    <a:pt x="2089" y="2331"/>
                  </a:cubicBezTo>
                  <a:cubicBezTo>
                    <a:pt x="2121" y="2376"/>
                    <a:pt x="2171" y="2399"/>
                    <a:pt x="2223" y="2399"/>
                  </a:cubicBezTo>
                  <a:cubicBezTo>
                    <a:pt x="2256" y="2399"/>
                    <a:pt x="2291" y="2388"/>
                    <a:pt x="2319" y="2369"/>
                  </a:cubicBezTo>
                  <a:cubicBezTo>
                    <a:pt x="2393" y="2315"/>
                    <a:pt x="2409" y="2211"/>
                    <a:pt x="2355" y="2137"/>
                  </a:cubicBezTo>
                  <a:cubicBezTo>
                    <a:pt x="1773" y="1340"/>
                    <a:pt x="1077" y="631"/>
                    <a:pt x="287" y="35"/>
                  </a:cubicBezTo>
                  <a:cubicBezTo>
                    <a:pt x="257" y="11"/>
                    <a:pt x="222" y="0"/>
                    <a:pt x="1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6"/>
            <p:cNvSpPr/>
            <p:nvPr/>
          </p:nvSpPr>
          <p:spPr>
            <a:xfrm>
              <a:off x="3106225" y="3744750"/>
              <a:ext cx="45925" cy="73150"/>
            </a:xfrm>
            <a:custGeom>
              <a:avLst/>
              <a:gdLst/>
              <a:ahLst/>
              <a:cxnLst/>
              <a:rect l="l" t="t" r="r" b="b"/>
              <a:pathLst>
                <a:path w="1837" h="2926" extrusionOk="0">
                  <a:moveTo>
                    <a:pt x="1648" y="1"/>
                  </a:moveTo>
                  <a:cubicBezTo>
                    <a:pt x="1590" y="1"/>
                    <a:pt x="1534" y="31"/>
                    <a:pt x="1504" y="85"/>
                  </a:cubicBezTo>
                  <a:lnTo>
                    <a:pt x="45" y="2680"/>
                  </a:lnTo>
                  <a:cubicBezTo>
                    <a:pt x="0" y="2759"/>
                    <a:pt x="29" y="2860"/>
                    <a:pt x="108" y="2905"/>
                  </a:cubicBezTo>
                  <a:cubicBezTo>
                    <a:pt x="134" y="2920"/>
                    <a:pt x="162" y="2926"/>
                    <a:pt x="189" y="2926"/>
                  </a:cubicBezTo>
                  <a:cubicBezTo>
                    <a:pt x="246" y="2926"/>
                    <a:pt x="303" y="2895"/>
                    <a:pt x="333" y="2842"/>
                  </a:cubicBezTo>
                  <a:lnTo>
                    <a:pt x="1792" y="248"/>
                  </a:lnTo>
                  <a:cubicBezTo>
                    <a:pt x="1836" y="168"/>
                    <a:pt x="1809" y="68"/>
                    <a:pt x="1729" y="23"/>
                  </a:cubicBezTo>
                  <a:cubicBezTo>
                    <a:pt x="1703" y="8"/>
                    <a:pt x="1675" y="1"/>
                    <a:pt x="16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6"/>
            <p:cNvSpPr/>
            <p:nvPr/>
          </p:nvSpPr>
          <p:spPr>
            <a:xfrm>
              <a:off x="3080000" y="3775125"/>
              <a:ext cx="99625" cy="14400"/>
            </a:xfrm>
            <a:custGeom>
              <a:avLst/>
              <a:gdLst/>
              <a:ahLst/>
              <a:cxnLst/>
              <a:rect l="l" t="t" r="r" b="b"/>
              <a:pathLst>
                <a:path w="3985" h="576" extrusionOk="0">
                  <a:moveTo>
                    <a:pt x="3405" y="1"/>
                  </a:moveTo>
                  <a:cubicBezTo>
                    <a:pt x="2317" y="1"/>
                    <a:pt x="1225" y="84"/>
                    <a:pt x="152" y="247"/>
                  </a:cubicBezTo>
                  <a:cubicBezTo>
                    <a:pt x="62" y="260"/>
                    <a:pt x="1" y="345"/>
                    <a:pt x="13" y="435"/>
                  </a:cubicBezTo>
                  <a:cubicBezTo>
                    <a:pt x="27" y="517"/>
                    <a:pt x="97" y="575"/>
                    <a:pt x="178" y="575"/>
                  </a:cubicBezTo>
                  <a:cubicBezTo>
                    <a:pt x="185" y="575"/>
                    <a:pt x="194" y="574"/>
                    <a:pt x="202" y="574"/>
                  </a:cubicBezTo>
                  <a:cubicBezTo>
                    <a:pt x="1260" y="413"/>
                    <a:pt x="2338" y="332"/>
                    <a:pt x="3411" y="332"/>
                  </a:cubicBezTo>
                  <a:cubicBezTo>
                    <a:pt x="3546" y="332"/>
                    <a:pt x="3680" y="333"/>
                    <a:pt x="3815" y="336"/>
                  </a:cubicBezTo>
                  <a:cubicBezTo>
                    <a:pt x="3904" y="331"/>
                    <a:pt x="3982" y="264"/>
                    <a:pt x="3983" y="173"/>
                  </a:cubicBezTo>
                  <a:cubicBezTo>
                    <a:pt x="3984" y="81"/>
                    <a:pt x="3912" y="6"/>
                    <a:pt x="3821" y="5"/>
                  </a:cubicBezTo>
                  <a:cubicBezTo>
                    <a:pt x="3682" y="2"/>
                    <a:pt x="3543" y="1"/>
                    <a:pt x="3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6"/>
            <p:cNvSpPr/>
            <p:nvPr/>
          </p:nvSpPr>
          <p:spPr>
            <a:xfrm>
              <a:off x="3124475" y="3727500"/>
              <a:ext cx="10275" cy="109875"/>
            </a:xfrm>
            <a:custGeom>
              <a:avLst/>
              <a:gdLst/>
              <a:ahLst/>
              <a:cxnLst/>
              <a:rect l="l" t="t" r="r" b="b"/>
              <a:pathLst>
                <a:path w="411" h="4395" extrusionOk="0">
                  <a:moveTo>
                    <a:pt x="174" y="0"/>
                  </a:moveTo>
                  <a:cubicBezTo>
                    <a:pt x="171" y="0"/>
                    <a:pt x="167" y="1"/>
                    <a:pt x="164" y="1"/>
                  </a:cubicBezTo>
                  <a:cubicBezTo>
                    <a:pt x="73" y="4"/>
                    <a:pt x="1" y="78"/>
                    <a:pt x="2" y="169"/>
                  </a:cubicBezTo>
                  <a:lnTo>
                    <a:pt x="78" y="4232"/>
                  </a:lnTo>
                  <a:cubicBezTo>
                    <a:pt x="79" y="4322"/>
                    <a:pt x="153" y="4394"/>
                    <a:pt x="243" y="4394"/>
                  </a:cubicBezTo>
                  <a:cubicBezTo>
                    <a:pt x="243" y="4394"/>
                    <a:pt x="244" y="4394"/>
                    <a:pt x="247" y="4392"/>
                  </a:cubicBezTo>
                  <a:cubicBezTo>
                    <a:pt x="338" y="4391"/>
                    <a:pt x="410" y="4316"/>
                    <a:pt x="409" y="4224"/>
                  </a:cubicBezTo>
                  <a:lnTo>
                    <a:pt x="333" y="163"/>
                  </a:lnTo>
                  <a:cubicBezTo>
                    <a:pt x="331" y="75"/>
                    <a:pt x="25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0" name="Google Shape;310;p6"/>
          <p:cNvSpPr/>
          <p:nvPr/>
        </p:nvSpPr>
        <p:spPr>
          <a:xfrm>
            <a:off x="8923475" y="1642100"/>
            <a:ext cx="122125" cy="135850"/>
          </a:xfrm>
          <a:custGeom>
            <a:avLst/>
            <a:gdLst/>
            <a:ahLst/>
            <a:cxnLst/>
            <a:rect l="l" t="t" r="r" b="b"/>
            <a:pathLst>
              <a:path w="4885" h="5434" fill="none" extrusionOk="0">
                <a:moveTo>
                  <a:pt x="274" y="3493"/>
                </a:moveTo>
                <a:cubicBezTo>
                  <a:pt x="411" y="4452"/>
                  <a:pt x="1370" y="5273"/>
                  <a:pt x="2351" y="5319"/>
                </a:cubicBezTo>
                <a:cubicBezTo>
                  <a:pt x="3903" y="5433"/>
                  <a:pt x="4702" y="4315"/>
                  <a:pt x="4816" y="3151"/>
                </a:cubicBezTo>
                <a:cubicBezTo>
                  <a:pt x="4885" y="2420"/>
                  <a:pt x="4519" y="1507"/>
                  <a:pt x="3903" y="1119"/>
                </a:cubicBezTo>
                <a:cubicBezTo>
                  <a:pt x="2191" y="1"/>
                  <a:pt x="0" y="1530"/>
                  <a:pt x="274" y="3493"/>
                </a:cubicBezTo>
                <a:close/>
              </a:path>
            </a:pathLst>
          </a:custGeom>
          <a:noFill/>
          <a:ln w="19050" cap="rnd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1" name="Google Shape;311;p6"/>
          <p:cNvGrpSpPr/>
          <p:nvPr/>
        </p:nvGrpSpPr>
        <p:grpSpPr>
          <a:xfrm>
            <a:off x="6766275" y="259288"/>
            <a:ext cx="103900" cy="115875"/>
            <a:chOff x="1385075" y="3682325"/>
            <a:chExt cx="103900" cy="115875"/>
          </a:xfrm>
        </p:grpSpPr>
        <p:sp>
          <p:nvSpPr>
            <p:cNvPr id="312" name="Google Shape;312;p6"/>
            <p:cNvSpPr/>
            <p:nvPr/>
          </p:nvSpPr>
          <p:spPr>
            <a:xfrm>
              <a:off x="1399350" y="3682325"/>
              <a:ext cx="86200" cy="115875"/>
            </a:xfrm>
            <a:custGeom>
              <a:avLst/>
              <a:gdLst/>
              <a:ahLst/>
              <a:cxnLst/>
              <a:rect l="l" t="t" r="r" b="b"/>
              <a:pathLst>
                <a:path w="3448" h="4635" fill="none" extrusionOk="0">
                  <a:moveTo>
                    <a:pt x="0" y="1"/>
                  </a:moveTo>
                  <a:cubicBezTo>
                    <a:pt x="1073" y="1599"/>
                    <a:pt x="2215" y="3128"/>
                    <a:pt x="3447" y="4634"/>
                  </a:cubicBezTo>
                </a:path>
              </a:pathLst>
            </a:custGeom>
            <a:noFill/>
            <a:ln w="1905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6"/>
            <p:cNvSpPr/>
            <p:nvPr/>
          </p:nvSpPr>
          <p:spPr>
            <a:xfrm>
              <a:off x="1385075" y="3685200"/>
              <a:ext cx="103900" cy="110725"/>
            </a:xfrm>
            <a:custGeom>
              <a:avLst/>
              <a:gdLst/>
              <a:ahLst/>
              <a:cxnLst/>
              <a:rect l="l" t="t" r="r" b="b"/>
              <a:pathLst>
                <a:path w="4156" h="4429" fill="none" extrusionOk="0">
                  <a:moveTo>
                    <a:pt x="1" y="4428"/>
                  </a:moveTo>
                  <a:cubicBezTo>
                    <a:pt x="1644" y="2785"/>
                    <a:pt x="2534" y="1666"/>
                    <a:pt x="4155" y="0"/>
                  </a:cubicBezTo>
                </a:path>
              </a:pathLst>
            </a:custGeom>
            <a:noFill/>
            <a:ln w="1905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4" name="Google Shape;314;p6"/>
          <p:cNvGrpSpPr/>
          <p:nvPr/>
        </p:nvGrpSpPr>
        <p:grpSpPr>
          <a:xfrm>
            <a:off x="2450725" y="5051613"/>
            <a:ext cx="103900" cy="115875"/>
            <a:chOff x="1385075" y="3682325"/>
            <a:chExt cx="103900" cy="115875"/>
          </a:xfrm>
        </p:grpSpPr>
        <p:sp>
          <p:nvSpPr>
            <p:cNvPr id="315" name="Google Shape;315;p6"/>
            <p:cNvSpPr/>
            <p:nvPr/>
          </p:nvSpPr>
          <p:spPr>
            <a:xfrm>
              <a:off x="1399350" y="3682325"/>
              <a:ext cx="86200" cy="115875"/>
            </a:xfrm>
            <a:custGeom>
              <a:avLst/>
              <a:gdLst/>
              <a:ahLst/>
              <a:cxnLst/>
              <a:rect l="l" t="t" r="r" b="b"/>
              <a:pathLst>
                <a:path w="3448" h="4635" fill="none" extrusionOk="0">
                  <a:moveTo>
                    <a:pt x="0" y="1"/>
                  </a:moveTo>
                  <a:cubicBezTo>
                    <a:pt x="1073" y="1599"/>
                    <a:pt x="2215" y="3128"/>
                    <a:pt x="3447" y="4634"/>
                  </a:cubicBezTo>
                </a:path>
              </a:pathLst>
            </a:custGeom>
            <a:noFill/>
            <a:ln w="1905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6"/>
            <p:cNvSpPr/>
            <p:nvPr/>
          </p:nvSpPr>
          <p:spPr>
            <a:xfrm>
              <a:off x="1385075" y="3685200"/>
              <a:ext cx="103900" cy="110725"/>
            </a:xfrm>
            <a:custGeom>
              <a:avLst/>
              <a:gdLst/>
              <a:ahLst/>
              <a:cxnLst/>
              <a:rect l="l" t="t" r="r" b="b"/>
              <a:pathLst>
                <a:path w="4156" h="4429" fill="none" extrusionOk="0">
                  <a:moveTo>
                    <a:pt x="1" y="4428"/>
                  </a:moveTo>
                  <a:cubicBezTo>
                    <a:pt x="1644" y="2785"/>
                    <a:pt x="2534" y="1666"/>
                    <a:pt x="4155" y="0"/>
                  </a:cubicBezTo>
                </a:path>
              </a:pathLst>
            </a:custGeom>
            <a:noFill/>
            <a:ln w="1905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7" name="Google Shape;317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4" name="Google Shape;374;p8"/>
          <p:cNvGrpSpPr/>
          <p:nvPr/>
        </p:nvGrpSpPr>
        <p:grpSpPr>
          <a:xfrm>
            <a:off x="-9" y="-31"/>
            <a:ext cx="9143740" cy="5141097"/>
            <a:chOff x="238125" y="845075"/>
            <a:chExt cx="7140200" cy="4014600"/>
          </a:xfrm>
        </p:grpSpPr>
        <p:sp>
          <p:nvSpPr>
            <p:cNvPr id="375" name="Google Shape;375;p8"/>
            <p:cNvSpPr/>
            <p:nvPr/>
          </p:nvSpPr>
          <p:spPr>
            <a:xfrm>
              <a:off x="238125" y="845075"/>
              <a:ext cx="7137075" cy="4012375"/>
            </a:xfrm>
            <a:custGeom>
              <a:avLst/>
              <a:gdLst/>
              <a:ahLst/>
              <a:cxnLst/>
              <a:rect l="l" t="t" r="r" b="b"/>
              <a:pathLst>
                <a:path w="285483" h="160495" extrusionOk="0">
                  <a:moveTo>
                    <a:pt x="6745" y="321"/>
                  </a:moveTo>
                  <a:lnTo>
                    <a:pt x="6745" y="6406"/>
                  </a:lnTo>
                  <a:lnTo>
                    <a:pt x="339" y="6406"/>
                  </a:lnTo>
                  <a:lnTo>
                    <a:pt x="339" y="321"/>
                  </a:lnTo>
                  <a:close/>
                  <a:moveTo>
                    <a:pt x="13471" y="321"/>
                  </a:moveTo>
                  <a:lnTo>
                    <a:pt x="13471" y="6406"/>
                  </a:lnTo>
                  <a:lnTo>
                    <a:pt x="7066" y="6406"/>
                  </a:lnTo>
                  <a:lnTo>
                    <a:pt x="7066" y="321"/>
                  </a:lnTo>
                  <a:close/>
                  <a:moveTo>
                    <a:pt x="20198" y="321"/>
                  </a:moveTo>
                  <a:lnTo>
                    <a:pt x="20198" y="6406"/>
                  </a:lnTo>
                  <a:lnTo>
                    <a:pt x="13810" y="6406"/>
                  </a:lnTo>
                  <a:lnTo>
                    <a:pt x="13810" y="321"/>
                  </a:lnTo>
                  <a:close/>
                  <a:moveTo>
                    <a:pt x="26942" y="321"/>
                  </a:moveTo>
                  <a:lnTo>
                    <a:pt x="26942" y="6406"/>
                  </a:lnTo>
                  <a:lnTo>
                    <a:pt x="20537" y="6406"/>
                  </a:lnTo>
                  <a:lnTo>
                    <a:pt x="20537" y="321"/>
                  </a:lnTo>
                  <a:close/>
                  <a:moveTo>
                    <a:pt x="33669" y="321"/>
                  </a:moveTo>
                  <a:lnTo>
                    <a:pt x="33669" y="6406"/>
                  </a:lnTo>
                  <a:lnTo>
                    <a:pt x="27281" y="6406"/>
                  </a:lnTo>
                  <a:lnTo>
                    <a:pt x="27281" y="321"/>
                  </a:lnTo>
                  <a:close/>
                  <a:moveTo>
                    <a:pt x="40414" y="321"/>
                  </a:moveTo>
                  <a:lnTo>
                    <a:pt x="40414" y="6406"/>
                  </a:lnTo>
                  <a:lnTo>
                    <a:pt x="34008" y="6406"/>
                  </a:lnTo>
                  <a:lnTo>
                    <a:pt x="34008" y="321"/>
                  </a:lnTo>
                  <a:close/>
                  <a:moveTo>
                    <a:pt x="47140" y="321"/>
                  </a:moveTo>
                  <a:lnTo>
                    <a:pt x="47140" y="6406"/>
                  </a:lnTo>
                  <a:lnTo>
                    <a:pt x="40753" y="6406"/>
                  </a:lnTo>
                  <a:lnTo>
                    <a:pt x="40753" y="321"/>
                  </a:lnTo>
                  <a:close/>
                  <a:moveTo>
                    <a:pt x="53885" y="321"/>
                  </a:moveTo>
                  <a:lnTo>
                    <a:pt x="53885" y="6406"/>
                  </a:lnTo>
                  <a:lnTo>
                    <a:pt x="47479" y="6406"/>
                  </a:lnTo>
                  <a:lnTo>
                    <a:pt x="47479" y="321"/>
                  </a:lnTo>
                  <a:close/>
                  <a:moveTo>
                    <a:pt x="60611" y="321"/>
                  </a:moveTo>
                  <a:lnTo>
                    <a:pt x="60611" y="6406"/>
                  </a:lnTo>
                  <a:lnTo>
                    <a:pt x="54206" y="6406"/>
                  </a:lnTo>
                  <a:lnTo>
                    <a:pt x="54206" y="321"/>
                  </a:lnTo>
                  <a:close/>
                  <a:moveTo>
                    <a:pt x="67338" y="321"/>
                  </a:moveTo>
                  <a:lnTo>
                    <a:pt x="67338" y="6406"/>
                  </a:lnTo>
                  <a:lnTo>
                    <a:pt x="60950" y="6406"/>
                  </a:lnTo>
                  <a:lnTo>
                    <a:pt x="60950" y="321"/>
                  </a:lnTo>
                  <a:close/>
                  <a:moveTo>
                    <a:pt x="74083" y="321"/>
                  </a:moveTo>
                  <a:lnTo>
                    <a:pt x="74083" y="6406"/>
                  </a:lnTo>
                  <a:lnTo>
                    <a:pt x="67677" y="6406"/>
                  </a:lnTo>
                  <a:lnTo>
                    <a:pt x="67677" y="321"/>
                  </a:lnTo>
                  <a:close/>
                  <a:moveTo>
                    <a:pt x="80809" y="321"/>
                  </a:moveTo>
                  <a:lnTo>
                    <a:pt x="80809" y="6406"/>
                  </a:lnTo>
                  <a:lnTo>
                    <a:pt x="74422" y="6406"/>
                  </a:lnTo>
                  <a:lnTo>
                    <a:pt x="74422" y="321"/>
                  </a:lnTo>
                  <a:close/>
                  <a:moveTo>
                    <a:pt x="87554" y="321"/>
                  </a:moveTo>
                  <a:lnTo>
                    <a:pt x="87554" y="6406"/>
                  </a:lnTo>
                  <a:lnTo>
                    <a:pt x="81148" y="6406"/>
                  </a:lnTo>
                  <a:lnTo>
                    <a:pt x="81148" y="321"/>
                  </a:lnTo>
                  <a:close/>
                  <a:moveTo>
                    <a:pt x="94281" y="321"/>
                  </a:moveTo>
                  <a:lnTo>
                    <a:pt x="94281" y="6406"/>
                  </a:lnTo>
                  <a:lnTo>
                    <a:pt x="87893" y="6406"/>
                  </a:lnTo>
                  <a:lnTo>
                    <a:pt x="87893" y="321"/>
                  </a:lnTo>
                  <a:close/>
                  <a:moveTo>
                    <a:pt x="101025" y="321"/>
                  </a:moveTo>
                  <a:lnTo>
                    <a:pt x="101025" y="6406"/>
                  </a:lnTo>
                  <a:lnTo>
                    <a:pt x="94620" y="6406"/>
                  </a:lnTo>
                  <a:lnTo>
                    <a:pt x="94620" y="321"/>
                  </a:lnTo>
                  <a:close/>
                  <a:moveTo>
                    <a:pt x="107752" y="321"/>
                  </a:moveTo>
                  <a:lnTo>
                    <a:pt x="107752" y="6406"/>
                  </a:lnTo>
                  <a:lnTo>
                    <a:pt x="101346" y="6406"/>
                  </a:lnTo>
                  <a:lnTo>
                    <a:pt x="101346" y="321"/>
                  </a:lnTo>
                  <a:close/>
                  <a:moveTo>
                    <a:pt x="114478" y="321"/>
                  </a:moveTo>
                  <a:lnTo>
                    <a:pt x="114478" y="6406"/>
                  </a:lnTo>
                  <a:lnTo>
                    <a:pt x="108091" y="6406"/>
                  </a:lnTo>
                  <a:lnTo>
                    <a:pt x="108091" y="321"/>
                  </a:lnTo>
                  <a:close/>
                  <a:moveTo>
                    <a:pt x="121223" y="321"/>
                  </a:moveTo>
                  <a:lnTo>
                    <a:pt x="121223" y="6406"/>
                  </a:lnTo>
                  <a:lnTo>
                    <a:pt x="114817" y="6406"/>
                  </a:lnTo>
                  <a:lnTo>
                    <a:pt x="114817" y="321"/>
                  </a:lnTo>
                  <a:close/>
                  <a:moveTo>
                    <a:pt x="127950" y="321"/>
                  </a:moveTo>
                  <a:lnTo>
                    <a:pt x="127950" y="6406"/>
                  </a:lnTo>
                  <a:lnTo>
                    <a:pt x="121562" y="6406"/>
                  </a:lnTo>
                  <a:lnTo>
                    <a:pt x="121562" y="321"/>
                  </a:lnTo>
                  <a:close/>
                  <a:moveTo>
                    <a:pt x="134694" y="321"/>
                  </a:moveTo>
                  <a:lnTo>
                    <a:pt x="134694" y="6406"/>
                  </a:lnTo>
                  <a:lnTo>
                    <a:pt x="128289" y="6406"/>
                  </a:lnTo>
                  <a:lnTo>
                    <a:pt x="128289" y="321"/>
                  </a:lnTo>
                  <a:close/>
                  <a:moveTo>
                    <a:pt x="141421" y="321"/>
                  </a:moveTo>
                  <a:lnTo>
                    <a:pt x="141421" y="6406"/>
                  </a:lnTo>
                  <a:lnTo>
                    <a:pt x="135033" y="6406"/>
                  </a:lnTo>
                  <a:lnTo>
                    <a:pt x="135033" y="321"/>
                  </a:lnTo>
                  <a:close/>
                  <a:moveTo>
                    <a:pt x="148148" y="321"/>
                  </a:moveTo>
                  <a:lnTo>
                    <a:pt x="148148" y="6406"/>
                  </a:lnTo>
                  <a:lnTo>
                    <a:pt x="141760" y="6406"/>
                  </a:lnTo>
                  <a:lnTo>
                    <a:pt x="141760" y="321"/>
                  </a:lnTo>
                  <a:close/>
                  <a:moveTo>
                    <a:pt x="154892" y="321"/>
                  </a:moveTo>
                  <a:lnTo>
                    <a:pt x="154892" y="6406"/>
                  </a:lnTo>
                  <a:lnTo>
                    <a:pt x="148487" y="6406"/>
                  </a:lnTo>
                  <a:lnTo>
                    <a:pt x="148487" y="321"/>
                  </a:lnTo>
                  <a:close/>
                  <a:moveTo>
                    <a:pt x="161619" y="321"/>
                  </a:moveTo>
                  <a:lnTo>
                    <a:pt x="161619" y="6406"/>
                  </a:lnTo>
                  <a:lnTo>
                    <a:pt x="155231" y="6406"/>
                  </a:lnTo>
                  <a:lnTo>
                    <a:pt x="155231" y="321"/>
                  </a:lnTo>
                  <a:close/>
                  <a:moveTo>
                    <a:pt x="168363" y="321"/>
                  </a:moveTo>
                  <a:lnTo>
                    <a:pt x="168363" y="6406"/>
                  </a:lnTo>
                  <a:lnTo>
                    <a:pt x="161958" y="6406"/>
                  </a:lnTo>
                  <a:lnTo>
                    <a:pt x="161958" y="321"/>
                  </a:lnTo>
                  <a:close/>
                  <a:moveTo>
                    <a:pt x="175090" y="321"/>
                  </a:moveTo>
                  <a:lnTo>
                    <a:pt x="175090" y="6406"/>
                  </a:lnTo>
                  <a:lnTo>
                    <a:pt x="168702" y="6406"/>
                  </a:lnTo>
                  <a:lnTo>
                    <a:pt x="168702" y="321"/>
                  </a:lnTo>
                  <a:close/>
                  <a:moveTo>
                    <a:pt x="181834" y="321"/>
                  </a:moveTo>
                  <a:lnTo>
                    <a:pt x="181834" y="6406"/>
                  </a:lnTo>
                  <a:lnTo>
                    <a:pt x="175429" y="6406"/>
                  </a:lnTo>
                  <a:lnTo>
                    <a:pt x="175429" y="321"/>
                  </a:lnTo>
                  <a:close/>
                  <a:moveTo>
                    <a:pt x="188561" y="321"/>
                  </a:moveTo>
                  <a:lnTo>
                    <a:pt x="188561" y="6406"/>
                  </a:lnTo>
                  <a:lnTo>
                    <a:pt x="182173" y="6406"/>
                  </a:lnTo>
                  <a:lnTo>
                    <a:pt x="182173" y="321"/>
                  </a:lnTo>
                  <a:close/>
                  <a:moveTo>
                    <a:pt x="195288" y="321"/>
                  </a:moveTo>
                  <a:lnTo>
                    <a:pt x="195288" y="6406"/>
                  </a:lnTo>
                  <a:lnTo>
                    <a:pt x="188900" y="6406"/>
                  </a:lnTo>
                  <a:lnTo>
                    <a:pt x="188900" y="321"/>
                  </a:lnTo>
                  <a:close/>
                  <a:moveTo>
                    <a:pt x="202032" y="321"/>
                  </a:moveTo>
                  <a:lnTo>
                    <a:pt x="202032" y="6406"/>
                  </a:lnTo>
                  <a:lnTo>
                    <a:pt x="195627" y="6406"/>
                  </a:lnTo>
                  <a:lnTo>
                    <a:pt x="195627" y="321"/>
                  </a:lnTo>
                  <a:close/>
                  <a:moveTo>
                    <a:pt x="208759" y="321"/>
                  </a:moveTo>
                  <a:lnTo>
                    <a:pt x="208759" y="6406"/>
                  </a:lnTo>
                  <a:lnTo>
                    <a:pt x="202371" y="6406"/>
                  </a:lnTo>
                  <a:lnTo>
                    <a:pt x="202371" y="321"/>
                  </a:lnTo>
                  <a:close/>
                  <a:moveTo>
                    <a:pt x="215504" y="321"/>
                  </a:moveTo>
                  <a:lnTo>
                    <a:pt x="215504" y="6406"/>
                  </a:lnTo>
                  <a:lnTo>
                    <a:pt x="209098" y="6406"/>
                  </a:lnTo>
                  <a:lnTo>
                    <a:pt x="209098" y="321"/>
                  </a:lnTo>
                  <a:close/>
                  <a:moveTo>
                    <a:pt x="222230" y="321"/>
                  </a:moveTo>
                  <a:lnTo>
                    <a:pt x="222230" y="6406"/>
                  </a:lnTo>
                  <a:lnTo>
                    <a:pt x="215843" y="6406"/>
                  </a:lnTo>
                  <a:lnTo>
                    <a:pt x="215843" y="321"/>
                  </a:lnTo>
                  <a:close/>
                  <a:moveTo>
                    <a:pt x="228975" y="321"/>
                  </a:moveTo>
                  <a:lnTo>
                    <a:pt x="228975" y="6406"/>
                  </a:lnTo>
                  <a:lnTo>
                    <a:pt x="222569" y="6406"/>
                  </a:lnTo>
                  <a:lnTo>
                    <a:pt x="222569" y="321"/>
                  </a:lnTo>
                  <a:close/>
                  <a:moveTo>
                    <a:pt x="235701" y="321"/>
                  </a:moveTo>
                  <a:lnTo>
                    <a:pt x="235701" y="6406"/>
                  </a:lnTo>
                  <a:lnTo>
                    <a:pt x="229296" y="6406"/>
                  </a:lnTo>
                  <a:lnTo>
                    <a:pt x="229296" y="321"/>
                  </a:lnTo>
                  <a:close/>
                  <a:moveTo>
                    <a:pt x="242428" y="321"/>
                  </a:moveTo>
                  <a:lnTo>
                    <a:pt x="242428" y="6406"/>
                  </a:lnTo>
                  <a:lnTo>
                    <a:pt x="236040" y="6406"/>
                  </a:lnTo>
                  <a:lnTo>
                    <a:pt x="236040" y="321"/>
                  </a:lnTo>
                  <a:close/>
                  <a:moveTo>
                    <a:pt x="249173" y="321"/>
                  </a:moveTo>
                  <a:lnTo>
                    <a:pt x="249173" y="6406"/>
                  </a:lnTo>
                  <a:lnTo>
                    <a:pt x="242767" y="6406"/>
                  </a:lnTo>
                  <a:lnTo>
                    <a:pt x="242767" y="321"/>
                  </a:lnTo>
                  <a:close/>
                  <a:moveTo>
                    <a:pt x="255899" y="321"/>
                  </a:moveTo>
                  <a:lnTo>
                    <a:pt x="255899" y="6406"/>
                  </a:lnTo>
                  <a:lnTo>
                    <a:pt x="249512" y="6406"/>
                  </a:lnTo>
                  <a:lnTo>
                    <a:pt x="249512" y="321"/>
                  </a:lnTo>
                  <a:close/>
                  <a:moveTo>
                    <a:pt x="262644" y="321"/>
                  </a:moveTo>
                  <a:lnTo>
                    <a:pt x="262644" y="6406"/>
                  </a:lnTo>
                  <a:lnTo>
                    <a:pt x="256238" y="6406"/>
                  </a:lnTo>
                  <a:lnTo>
                    <a:pt x="256238" y="321"/>
                  </a:lnTo>
                  <a:close/>
                  <a:moveTo>
                    <a:pt x="269370" y="321"/>
                  </a:moveTo>
                  <a:lnTo>
                    <a:pt x="269370" y="6406"/>
                  </a:lnTo>
                  <a:lnTo>
                    <a:pt x="262983" y="6406"/>
                  </a:lnTo>
                  <a:lnTo>
                    <a:pt x="262983" y="321"/>
                  </a:lnTo>
                  <a:close/>
                  <a:moveTo>
                    <a:pt x="276115" y="321"/>
                  </a:moveTo>
                  <a:lnTo>
                    <a:pt x="276115" y="6406"/>
                  </a:lnTo>
                  <a:lnTo>
                    <a:pt x="269709" y="6406"/>
                  </a:lnTo>
                  <a:lnTo>
                    <a:pt x="269709" y="321"/>
                  </a:lnTo>
                  <a:close/>
                  <a:moveTo>
                    <a:pt x="282842" y="321"/>
                  </a:moveTo>
                  <a:lnTo>
                    <a:pt x="282842" y="6406"/>
                  </a:lnTo>
                  <a:lnTo>
                    <a:pt x="276436" y="6406"/>
                  </a:lnTo>
                  <a:lnTo>
                    <a:pt x="276436" y="321"/>
                  </a:lnTo>
                  <a:close/>
                  <a:moveTo>
                    <a:pt x="6745" y="6727"/>
                  </a:moveTo>
                  <a:lnTo>
                    <a:pt x="6745" y="12811"/>
                  </a:lnTo>
                  <a:lnTo>
                    <a:pt x="339" y="12811"/>
                  </a:lnTo>
                  <a:lnTo>
                    <a:pt x="339" y="6727"/>
                  </a:lnTo>
                  <a:close/>
                  <a:moveTo>
                    <a:pt x="13471" y="6727"/>
                  </a:moveTo>
                  <a:lnTo>
                    <a:pt x="13471" y="12811"/>
                  </a:lnTo>
                  <a:lnTo>
                    <a:pt x="7066" y="12811"/>
                  </a:lnTo>
                  <a:lnTo>
                    <a:pt x="7066" y="6727"/>
                  </a:lnTo>
                  <a:close/>
                  <a:moveTo>
                    <a:pt x="20198" y="6727"/>
                  </a:moveTo>
                  <a:lnTo>
                    <a:pt x="20198" y="12811"/>
                  </a:lnTo>
                  <a:lnTo>
                    <a:pt x="13810" y="12811"/>
                  </a:lnTo>
                  <a:lnTo>
                    <a:pt x="13810" y="6727"/>
                  </a:lnTo>
                  <a:close/>
                  <a:moveTo>
                    <a:pt x="26942" y="6727"/>
                  </a:moveTo>
                  <a:lnTo>
                    <a:pt x="26942" y="12811"/>
                  </a:lnTo>
                  <a:lnTo>
                    <a:pt x="20537" y="12811"/>
                  </a:lnTo>
                  <a:lnTo>
                    <a:pt x="20537" y="6727"/>
                  </a:lnTo>
                  <a:close/>
                  <a:moveTo>
                    <a:pt x="33669" y="6727"/>
                  </a:moveTo>
                  <a:lnTo>
                    <a:pt x="33669" y="12811"/>
                  </a:lnTo>
                  <a:lnTo>
                    <a:pt x="27281" y="12811"/>
                  </a:lnTo>
                  <a:lnTo>
                    <a:pt x="27281" y="6727"/>
                  </a:lnTo>
                  <a:close/>
                  <a:moveTo>
                    <a:pt x="40414" y="6727"/>
                  </a:moveTo>
                  <a:lnTo>
                    <a:pt x="40414" y="12811"/>
                  </a:lnTo>
                  <a:lnTo>
                    <a:pt x="34008" y="12811"/>
                  </a:lnTo>
                  <a:lnTo>
                    <a:pt x="34008" y="6727"/>
                  </a:lnTo>
                  <a:close/>
                  <a:moveTo>
                    <a:pt x="47140" y="6727"/>
                  </a:moveTo>
                  <a:lnTo>
                    <a:pt x="47140" y="12811"/>
                  </a:lnTo>
                  <a:lnTo>
                    <a:pt x="40753" y="12811"/>
                  </a:lnTo>
                  <a:lnTo>
                    <a:pt x="40753" y="6727"/>
                  </a:lnTo>
                  <a:close/>
                  <a:moveTo>
                    <a:pt x="53885" y="6727"/>
                  </a:moveTo>
                  <a:lnTo>
                    <a:pt x="53885" y="12811"/>
                  </a:lnTo>
                  <a:lnTo>
                    <a:pt x="47479" y="12811"/>
                  </a:lnTo>
                  <a:lnTo>
                    <a:pt x="47479" y="6727"/>
                  </a:lnTo>
                  <a:close/>
                  <a:moveTo>
                    <a:pt x="60611" y="6727"/>
                  </a:moveTo>
                  <a:lnTo>
                    <a:pt x="60611" y="12811"/>
                  </a:lnTo>
                  <a:lnTo>
                    <a:pt x="54206" y="12811"/>
                  </a:lnTo>
                  <a:lnTo>
                    <a:pt x="54206" y="6727"/>
                  </a:lnTo>
                  <a:close/>
                  <a:moveTo>
                    <a:pt x="67338" y="6727"/>
                  </a:moveTo>
                  <a:lnTo>
                    <a:pt x="67338" y="12811"/>
                  </a:lnTo>
                  <a:lnTo>
                    <a:pt x="60950" y="12811"/>
                  </a:lnTo>
                  <a:lnTo>
                    <a:pt x="60950" y="6727"/>
                  </a:lnTo>
                  <a:close/>
                  <a:moveTo>
                    <a:pt x="74083" y="6727"/>
                  </a:moveTo>
                  <a:lnTo>
                    <a:pt x="74083" y="12811"/>
                  </a:lnTo>
                  <a:lnTo>
                    <a:pt x="67677" y="12811"/>
                  </a:lnTo>
                  <a:lnTo>
                    <a:pt x="67677" y="6727"/>
                  </a:lnTo>
                  <a:close/>
                  <a:moveTo>
                    <a:pt x="80809" y="6727"/>
                  </a:moveTo>
                  <a:lnTo>
                    <a:pt x="80809" y="12811"/>
                  </a:lnTo>
                  <a:lnTo>
                    <a:pt x="74422" y="12811"/>
                  </a:lnTo>
                  <a:lnTo>
                    <a:pt x="74422" y="6727"/>
                  </a:lnTo>
                  <a:close/>
                  <a:moveTo>
                    <a:pt x="87554" y="6727"/>
                  </a:moveTo>
                  <a:lnTo>
                    <a:pt x="87554" y="12811"/>
                  </a:lnTo>
                  <a:lnTo>
                    <a:pt x="81148" y="12811"/>
                  </a:lnTo>
                  <a:lnTo>
                    <a:pt x="81148" y="6727"/>
                  </a:lnTo>
                  <a:close/>
                  <a:moveTo>
                    <a:pt x="94281" y="6727"/>
                  </a:moveTo>
                  <a:lnTo>
                    <a:pt x="94281" y="12811"/>
                  </a:lnTo>
                  <a:lnTo>
                    <a:pt x="87893" y="12811"/>
                  </a:lnTo>
                  <a:lnTo>
                    <a:pt x="87893" y="6727"/>
                  </a:lnTo>
                  <a:close/>
                  <a:moveTo>
                    <a:pt x="101025" y="6727"/>
                  </a:moveTo>
                  <a:lnTo>
                    <a:pt x="101025" y="12811"/>
                  </a:lnTo>
                  <a:lnTo>
                    <a:pt x="94620" y="12811"/>
                  </a:lnTo>
                  <a:lnTo>
                    <a:pt x="94620" y="6727"/>
                  </a:lnTo>
                  <a:close/>
                  <a:moveTo>
                    <a:pt x="107752" y="6727"/>
                  </a:moveTo>
                  <a:lnTo>
                    <a:pt x="107752" y="12811"/>
                  </a:lnTo>
                  <a:lnTo>
                    <a:pt x="101346" y="12811"/>
                  </a:lnTo>
                  <a:lnTo>
                    <a:pt x="101346" y="6727"/>
                  </a:lnTo>
                  <a:close/>
                  <a:moveTo>
                    <a:pt x="114478" y="6727"/>
                  </a:moveTo>
                  <a:lnTo>
                    <a:pt x="114478" y="12811"/>
                  </a:lnTo>
                  <a:lnTo>
                    <a:pt x="108091" y="12811"/>
                  </a:lnTo>
                  <a:lnTo>
                    <a:pt x="108091" y="6727"/>
                  </a:lnTo>
                  <a:close/>
                  <a:moveTo>
                    <a:pt x="121223" y="6727"/>
                  </a:moveTo>
                  <a:lnTo>
                    <a:pt x="121223" y="12811"/>
                  </a:lnTo>
                  <a:lnTo>
                    <a:pt x="114817" y="12811"/>
                  </a:lnTo>
                  <a:lnTo>
                    <a:pt x="114817" y="6727"/>
                  </a:lnTo>
                  <a:close/>
                  <a:moveTo>
                    <a:pt x="127950" y="6727"/>
                  </a:moveTo>
                  <a:lnTo>
                    <a:pt x="127950" y="12811"/>
                  </a:lnTo>
                  <a:lnTo>
                    <a:pt x="121562" y="12811"/>
                  </a:lnTo>
                  <a:lnTo>
                    <a:pt x="121562" y="6727"/>
                  </a:lnTo>
                  <a:close/>
                  <a:moveTo>
                    <a:pt x="134694" y="6727"/>
                  </a:moveTo>
                  <a:lnTo>
                    <a:pt x="134694" y="12811"/>
                  </a:lnTo>
                  <a:lnTo>
                    <a:pt x="128289" y="12811"/>
                  </a:lnTo>
                  <a:lnTo>
                    <a:pt x="128289" y="6727"/>
                  </a:lnTo>
                  <a:close/>
                  <a:moveTo>
                    <a:pt x="141421" y="6727"/>
                  </a:moveTo>
                  <a:lnTo>
                    <a:pt x="141421" y="12811"/>
                  </a:lnTo>
                  <a:lnTo>
                    <a:pt x="135033" y="12811"/>
                  </a:lnTo>
                  <a:lnTo>
                    <a:pt x="135033" y="6727"/>
                  </a:lnTo>
                  <a:close/>
                  <a:moveTo>
                    <a:pt x="148148" y="6727"/>
                  </a:moveTo>
                  <a:lnTo>
                    <a:pt x="148148" y="12811"/>
                  </a:lnTo>
                  <a:lnTo>
                    <a:pt x="141760" y="12811"/>
                  </a:lnTo>
                  <a:lnTo>
                    <a:pt x="141760" y="6727"/>
                  </a:lnTo>
                  <a:close/>
                  <a:moveTo>
                    <a:pt x="154892" y="6727"/>
                  </a:moveTo>
                  <a:lnTo>
                    <a:pt x="154892" y="12811"/>
                  </a:lnTo>
                  <a:lnTo>
                    <a:pt x="148487" y="12811"/>
                  </a:lnTo>
                  <a:lnTo>
                    <a:pt x="148487" y="6727"/>
                  </a:lnTo>
                  <a:close/>
                  <a:moveTo>
                    <a:pt x="161619" y="6727"/>
                  </a:moveTo>
                  <a:lnTo>
                    <a:pt x="161619" y="12811"/>
                  </a:lnTo>
                  <a:lnTo>
                    <a:pt x="155231" y="12811"/>
                  </a:lnTo>
                  <a:lnTo>
                    <a:pt x="155231" y="6727"/>
                  </a:lnTo>
                  <a:close/>
                  <a:moveTo>
                    <a:pt x="168363" y="6727"/>
                  </a:moveTo>
                  <a:lnTo>
                    <a:pt x="168363" y="12811"/>
                  </a:lnTo>
                  <a:lnTo>
                    <a:pt x="161958" y="12811"/>
                  </a:lnTo>
                  <a:lnTo>
                    <a:pt x="161958" y="6727"/>
                  </a:lnTo>
                  <a:close/>
                  <a:moveTo>
                    <a:pt x="175090" y="6727"/>
                  </a:moveTo>
                  <a:lnTo>
                    <a:pt x="175090" y="12811"/>
                  </a:lnTo>
                  <a:lnTo>
                    <a:pt x="168702" y="12811"/>
                  </a:lnTo>
                  <a:lnTo>
                    <a:pt x="168702" y="6727"/>
                  </a:lnTo>
                  <a:close/>
                  <a:moveTo>
                    <a:pt x="181834" y="6727"/>
                  </a:moveTo>
                  <a:lnTo>
                    <a:pt x="181834" y="12811"/>
                  </a:lnTo>
                  <a:lnTo>
                    <a:pt x="175429" y="12811"/>
                  </a:lnTo>
                  <a:lnTo>
                    <a:pt x="175429" y="6727"/>
                  </a:lnTo>
                  <a:close/>
                  <a:moveTo>
                    <a:pt x="188561" y="6727"/>
                  </a:moveTo>
                  <a:lnTo>
                    <a:pt x="188561" y="12811"/>
                  </a:lnTo>
                  <a:lnTo>
                    <a:pt x="182173" y="12811"/>
                  </a:lnTo>
                  <a:lnTo>
                    <a:pt x="182173" y="6727"/>
                  </a:lnTo>
                  <a:close/>
                  <a:moveTo>
                    <a:pt x="195288" y="6727"/>
                  </a:moveTo>
                  <a:lnTo>
                    <a:pt x="195288" y="12811"/>
                  </a:lnTo>
                  <a:lnTo>
                    <a:pt x="188900" y="12811"/>
                  </a:lnTo>
                  <a:lnTo>
                    <a:pt x="188900" y="6727"/>
                  </a:lnTo>
                  <a:close/>
                  <a:moveTo>
                    <a:pt x="202032" y="6727"/>
                  </a:moveTo>
                  <a:lnTo>
                    <a:pt x="202032" y="12811"/>
                  </a:lnTo>
                  <a:lnTo>
                    <a:pt x="195627" y="12811"/>
                  </a:lnTo>
                  <a:lnTo>
                    <a:pt x="195627" y="6727"/>
                  </a:lnTo>
                  <a:close/>
                  <a:moveTo>
                    <a:pt x="208759" y="6727"/>
                  </a:moveTo>
                  <a:lnTo>
                    <a:pt x="208759" y="12811"/>
                  </a:lnTo>
                  <a:lnTo>
                    <a:pt x="202371" y="12811"/>
                  </a:lnTo>
                  <a:lnTo>
                    <a:pt x="202371" y="6727"/>
                  </a:lnTo>
                  <a:close/>
                  <a:moveTo>
                    <a:pt x="215504" y="6727"/>
                  </a:moveTo>
                  <a:lnTo>
                    <a:pt x="215504" y="12811"/>
                  </a:lnTo>
                  <a:lnTo>
                    <a:pt x="209098" y="12811"/>
                  </a:lnTo>
                  <a:lnTo>
                    <a:pt x="209098" y="6727"/>
                  </a:lnTo>
                  <a:close/>
                  <a:moveTo>
                    <a:pt x="222230" y="6727"/>
                  </a:moveTo>
                  <a:lnTo>
                    <a:pt x="222230" y="12811"/>
                  </a:lnTo>
                  <a:lnTo>
                    <a:pt x="215843" y="12811"/>
                  </a:lnTo>
                  <a:lnTo>
                    <a:pt x="215843" y="6727"/>
                  </a:lnTo>
                  <a:close/>
                  <a:moveTo>
                    <a:pt x="228975" y="6727"/>
                  </a:moveTo>
                  <a:lnTo>
                    <a:pt x="228975" y="12811"/>
                  </a:lnTo>
                  <a:lnTo>
                    <a:pt x="222569" y="12811"/>
                  </a:lnTo>
                  <a:lnTo>
                    <a:pt x="222569" y="6727"/>
                  </a:lnTo>
                  <a:close/>
                  <a:moveTo>
                    <a:pt x="235701" y="6727"/>
                  </a:moveTo>
                  <a:lnTo>
                    <a:pt x="235701" y="12811"/>
                  </a:lnTo>
                  <a:lnTo>
                    <a:pt x="229296" y="12811"/>
                  </a:lnTo>
                  <a:lnTo>
                    <a:pt x="229296" y="6727"/>
                  </a:lnTo>
                  <a:close/>
                  <a:moveTo>
                    <a:pt x="242428" y="6727"/>
                  </a:moveTo>
                  <a:lnTo>
                    <a:pt x="242428" y="12811"/>
                  </a:lnTo>
                  <a:lnTo>
                    <a:pt x="236040" y="12811"/>
                  </a:lnTo>
                  <a:lnTo>
                    <a:pt x="236040" y="6727"/>
                  </a:lnTo>
                  <a:close/>
                  <a:moveTo>
                    <a:pt x="249173" y="6727"/>
                  </a:moveTo>
                  <a:lnTo>
                    <a:pt x="249173" y="12811"/>
                  </a:lnTo>
                  <a:lnTo>
                    <a:pt x="242767" y="12811"/>
                  </a:lnTo>
                  <a:lnTo>
                    <a:pt x="242767" y="6727"/>
                  </a:lnTo>
                  <a:close/>
                  <a:moveTo>
                    <a:pt x="255899" y="6727"/>
                  </a:moveTo>
                  <a:lnTo>
                    <a:pt x="255899" y="12811"/>
                  </a:lnTo>
                  <a:lnTo>
                    <a:pt x="249512" y="12811"/>
                  </a:lnTo>
                  <a:lnTo>
                    <a:pt x="249512" y="6727"/>
                  </a:lnTo>
                  <a:close/>
                  <a:moveTo>
                    <a:pt x="262644" y="6727"/>
                  </a:moveTo>
                  <a:lnTo>
                    <a:pt x="262644" y="12811"/>
                  </a:lnTo>
                  <a:lnTo>
                    <a:pt x="256238" y="12811"/>
                  </a:lnTo>
                  <a:lnTo>
                    <a:pt x="256238" y="6727"/>
                  </a:lnTo>
                  <a:close/>
                  <a:moveTo>
                    <a:pt x="269370" y="6727"/>
                  </a:moveTo>
                  <a:lnTo>
                    <a:pt x="269370" y="12811"/>
                  </a:lnTo>
                  <a:lnTo>
                    <a:pt x="262983" y="12811"/>
                  </a:lnTo>
                  <a:lnTo>
                    <a:pt x="262983" y="6727"/>
                  </a:lnTo>
                  <a:close/>
                  <a:moveTo>
                    <a:pt x="276115" y="6727"/>
                  </a:moveTo>
                  <a:lnTo>
                    <a:pt x="276115" y="12811"/>
                  </a:lnTo>
                  <a:lnTo>
                    <a:pt x="269709" y="12811"/>
                  </a:lnTo>
                  <a:lnTo>
                    <a:pt x="269709" y="6727"/>
                  </a:lnTo>
                  <a:close/>
                  <a:moveTo>
                    <a:pt x="282842" y="6727"/>
                  </a:moveTo>
                  <a:lnTo>
                    <a:pt x="282842" y="12811"/>
                  </a:lnTo>
                  <a:lnTo>
                    <a:pt x="276436" y="12811"/>
                  </a:lnTo>
                  <a:lnTo>
                    <a:pt x="276436" y="6727"/>
                  </a:lnTo>
                  <a:close/>
                  <a:moveTo>
                    <a:pt x="6745" y="13132"/>
                  </a:moveTo>
                  <a:lnTo>
                    <a:pt x="6745" y="19217"/>
                  </a:lnTo>
                  <a:lnTo>
                    <a:pt x="339" y="19217"/>
                  </a:lnTo>
                  <a:lnTo>
                    <a:pt x="339" y="13132"/>
                  </a:lnTo>
                  <a:close/>
                  <a:moveTo>
                    <a:pt x="13471" y="13132"/>
                  </a:moveTo>
                  <a:lnTo>
                    <a:pt x="13471" y="19217"/>
                  </a:lnTo>
                  <a:lnTo>
                    <a:pt x="7066" y="19217"/>
                  </a:lnTo>
                  <a:lnTo>
                    <a:pt x="7066" y="13132"/>
                  </a:lnTo>
                  <a:close/>
                  <a:moveTo>
                    <a:pt x="20198" y="13132"/>
                  </a:moveTo>
                  <a:lnTo>
                    <a:pt x="20198" y="19217"/>
                  </a:lnTo>
                  <a:lnTo>
                    <a:pt x="13810" y="19217"/>
                  </a:lnTo>
                  <a:lnTo>
                    <a:pt x="13810" y="13132"/>
                  </a:lnTo>
                  <a:close/>
                  <a:moveTo>
                    <a:pt x="26942" y="13132"/>
                  </a:moveTo>
                  <a:lnTo>
                    <a:pt x="26942" y="19217"/>
                  </a:lnTo>
                  <a:lnTo>
                    <a:pt x="20537" y="19217"/>
                  </a:lnTo>
                  <a:lnTo>
                    <a:pt x="20537" y="13132"/>
                  </a:lnTo>
                  <a:close/>
                  <a:moveTo>
                    <a:pt x="33669" y="13132"/>
                  </a:moveTo>
                  <a:lnTo>
                    <a:pt x="33669" y="19217"/>
                  </a:lnTo>
                  <a:lnTo>
                    <a:pt x="27281" y="19217"/>
                  </a:lnTo>
                  <a:lnTo>
                    <a:pt x="27281" y="13132"/>
                  </a:lnTo>
                  <a:close/>
                  <a:moveTo>
                    <a:pt x="40414" y="13132"/>
                  </a:moveTo>
                  <a:lnTo>
                    <a:pt x="40414" y="19217"/>
                  </a:lnTo>
                  <a:lnTo>
                    <a:pt x="34008" y="19217"/>
                  </a:lnTo>
                  <a:lnTo>
                    <a:pt x="34008" y="13132"/>
                  </a:lnTo>
                  <a:close/>
                  <a:moveTo>
                    <a:pt x="47140" y="13132"/>
                  </a:moveTo>
                  <a:lnTo>
                    <a:pt x="47140" y="19217"/>
                  </a:lnTo>
                  <a:lnTo>
                    <a:pt x="40753" y="19217"/>
                  </a:lnTo>
                  <a:lnTo>
                    <a:pt x="40753" y="13132"/>
                  </a:lnTo>
                  <a:close/>
                  <a:moveTo>
                    <a:pt x="53885" y="13132"/>
                  </a:moveTo>
                  <a:lnTo>
                    <a:pt x="53885" y="19217"/>
                  </a:lnTo>
                  <a:lnTo>
                    <a:pt x="47479" y="19217"/>
                  </a:lnTo>
                  <a:lnTo>
                    <a:pt x="47479" y="13132"/>
                  </a:lnTo>
                  <a:close/>
                  <a:moveTo>
                    <a:pt x="60611" y="13132"/>
                  </a:moveTo>
                  <a:lnTo>
                    <a:pt x="60611" y="19217"/>
                  </a:lnTo>
                  <a:lnTo>
                    <a:pt x="54206" y="19217"/>
                  </a:lnTo>
                  <a:lnTo>
                    <a:pt x="54206" y="13132"/>
                  </a:lnTo>
                  <a:close/>
                  <a:moveTo>
                    <a:pt x="67338" y="13132"/>
                  </a:moveTo>
                  <a:lnTo>
                    <a:pt x="67338" y="19217"/>
                  </a:lnTo>
                  <a:lnTo>
                    <a:pt x="60950" y="19217"/>
                  </a:lnTo>
                  <a:lnTo>
                    <a:pt x="60950" y="13132"/>
                  </a:lnTo>
                  <a:close/>
                  <a:moveTo>
                    <a:pt x="74083" y="13132"/>
                  </a:moveTo>
                  <a:lnTo>
                    <a:pt x="74083" y="19217"/>
                  </a:lnTo>
                  <a:lnTo>
                    <a:pt x="67677" y="19217"/>
                  </a:lnTo>
                  <a:lnTo>
                    <a:pt x="67677" y="13132"/>
                  </a:lnTo>
                  <a:close/>
                  <a:moveTo>
                    <a:pt x="80809" y="13132"/>
                  </a:moveTo>
                  <a:lnTo>
                    <a:pt x="80809" y="19217"/>
                  </a:lnTo>
                  <a:lnTo>
                    <a:pt x="74422" y="19217"/>
                  </a:lnTo>
                  <a:lnTo>
                    <a:pt x="74422" y="13132"/>
                  </a:lnTo>
                  <a:close/>
                  <a:moveTo>
                    <a:pt x="87554" y="13132"/>
                  </a:moveTo>
                  <a:lnTo>
                    <a:pt x="87554" y="19217"/>
                  </a:lnTo>
                  <a:lnTo>
                    <a:pt x="81148" y="19217"/>
                  </a:lnTo>
                  <a:lnTo>
                    <a:pt x="81148" y="13132"/>
                  </a:lnTo>
                  <a:close/>
                  <a:moveTo>
                    <a:pt x="94281" y="13132"/>
                  </a:moveTo>
                  <a:lnTo>
                    <a:pt x="94281" y="19217"/>
                  </a:lnTo>
                  <a:lnTo>
                    <a:pt x="87893" y="19217"/>
                  </a:lnTo>
                  <a:lnTo>
                    <a:pt x="87893" y="13132"/>
                  </a:lnTo>
                  <a:close/>
                  <a:moveTo>
                    <a:pt x="101025" y="13132"/>
                  </a:moveTo>
                  <a:lnTo>
                    <a:pt x="101025" y="19217"/>
                  </a:lnTo>
                  <a:lnTo>
                    <a:pt x="94620" y="19217"/>
                  </a:lnTo>
                  <a:lnTo>
                    <a:pt x="94620" y="13132"/>
                  </a:lnTo>
                  <a:close/>
                  <a:moveTo>
                    <a:pt x="107752" y="13132"/>
                  </a:moveTo>
                  <a:lnTo>
                    <a:pt x="107752" y="19217"/>
                  </a:lnTo>
                  <a:lnTo>
                    <a:pt x="101346" y="19217"/>
                  </a:lnTo>
                  <a:lnTo>
                    <a:pt x="101346" y="13132"/>
                  </a:lnTo>
                  <a:close/>
                  <a:moveTo>
                    <a:pt x="114478" y="13132"/>
                  </a:moveTo>
                  <a:lnTo>
                    <a:pt x="114478" y="19217"/>
                  </a:lnTo>
                  <a:lnTo>
                    <a:pt x="108091" y="19217"/>
                  </a:lnTo>
                  <a:lnTo>
                    <a:pt x="108091" y="13132"/>
                  </a:lnTo>
                  <a:close/>
                  <a:moveTo>
                    <a:pt x="121223" y="13132"/>
                  </a:moveTo>
                  <a:lnTo>
                    <a:pt x="121223" y="19217"/>
                  </a:lnTo>
                  <a:lnTo>
                    <a:pt x="114817" y="19217"/>
                  </a:lnTo>
                  <a:lnTo>
                    <a:pt x="114817" y="13132"/>
                  </a:lnTo>
                  <a:close/>
                  <a:moveTo>
                    <a:pt x="127950" y="13132"/>
                  </a:moveTo>
                  <a:lnTo>
                    <a:pt x="127950" y="19217"/>
                  </a:lnTo>
                  <a:lnTo>
                    <a:pt x="121562" y="19217"/>
                  </a:lnTo>
                  <a:lnTo>
                    <a:pt x="121562" y="13132"/>
                  </a:lnTo>
                  <a:close/>
                  <a:moveTo>
                    <a:pt x="134694" y="13132"/>
                  </a:moveTo>
                  <a:lnTo>
                    <a:pt x="134694" y="19217"/>
                  </a:lnTo>
                  <a:lnTo>
                    <a:pt x="128289" y="19217"/>
                  </a:lnTo>
                  <a:lnTo>
                    <a:pt x="128289" y="13132"/>
                  </a:lnTo>
                  <a:close/>
                  <a:moveTo>
                    <a:pt x="141421" y="13132"/>
                  </a:moveTo>
                  <a:lnTo>
                    <a:pt x="141421" y="19217"/>
                  </a:lnTo>
                  <a:lnTo>
                    <a:pt x="135033" y="19217"/>
                  </a:lnTo>
                  <a:lnTo>
                    <a:pt x="135033" y="13132"/>
                  </a:lnTo>
                  <a:close/>
                  <a:moveTo>
                    <a:pt x="148148" y="13132"/>
                  </a:moveTo>
                  <a:lnTo>
                    <a:pt x="148148" y="19217"/>
                  </a:lnTo>
                  <a:lnTo>
                    <a:pt x="141760" y="19217"/>
                  </a:lnTo>
                  <a:lnTo>
                    <a:pt x="141760" y="13132"/>
                  </a:lnTo>
                  <a:close/>
                  <a:moveTo>
                    <a:pt x="154892" y="13132"/>
                  </a:moveTo>
                  <a:lnTo>
                    <a:pt x="154892" y="19217"/>
                  </a:lnTo>
                  <a:lnTo>
                    <a:pt x="148487" y="19217"/>
                  </a:lnTo>
                  <a:lnTo>
                    <a:pt x="148487" y="13132"/>
                  </a:lnTo>
                  <a:close/>
                  <a:moveTo>
                    <a:pt x="161619" y="13132"/>
                  </a:moveTo>
                  <a:lnTo>
                    <a:pt x="161619" y="19217"/>
                  </a:lnTo>
                  <a:lnTo>
                    <a:pt x="155231" y="19217"/>
                  </a:lnTo>
                  <a:lnTo>
                    <a:pt x="155231" y="13132"/>
                  </a:lnTo>
                  <a:close/>
                  <a:moveTo>
                    <a:pt x="168363" y="13132"/>
                  </a:moveTo>
                  <a:lnTo>
                    <a:pt x="168363" y="19217"/>
                  </a:lnTo>
                  <a:lnTo>
                    <a:pt x="161958" y="19217"/>
                  </a:lnTo>
                  <a:lnTo>
                    <a:pt x="161958" y="13132"/>
                  </a:lnTo>
                  <a:close/>
                  <a:moveTo>
                    <a:pt x="175090" y="13132"/>
                  </a:moveTo>
                  <a:lnTo>
                    <a:pt x="175090" y="19217"/>
                  </a:lnTo>
                  <a:lnTo>
                    <a:pt x="168702" y="19217"/>
                  </a:lnTo>
                  <a:lnTo>
                    <a:pt x="168702" y="13132"/>
                  </a:lnTo>
                  <a:close/>
                  <a:moveTo>
                    <a:pt x="181834" y="13132"/>
                  </a:moveTo>
                  <a:lnTo>
                    <a:pt x="181834" y="19217"/>
                  </a:lnTo>
                  <a:lnTo>
                    <a:pt x="175429" y="19217"/>
                  </a:lnTo>
                  <a:lnTo>
                    <a:pt x="175429" y="13132"/>
                  </a:lnTo>
                  <a:close/>
                  <a:moveTo>
                    <a:pt x="188561" y="13132"/>
                  </a:moveTo>
                  <a:lnTo>
                    <a:pt x="188561" y="19217"/>
                  </a:lnTo>
                  <a:lnTo>
                    <a:pt x="182173" y="19217"/>
                  </a:lnTo>
                  <a:lnTo>
                    <a:pt x="182173" y="13132"/>
                  </a:lnTo>
                  <a:close/>
                  <a:moveTo>
                    <a:pt x="195288" y="13132"/>
                  </a:moveTo>
                  <a:lnTo>
                    <a:pt x="195288" y="19217"/>
                  </a:lnTo>
                  <a:lnTo>
                    <a:pt x="188900" y="19217"/>
                  </a:lnTo>
                  <a:lnTo>
                    <a:pt x="188900" y="13132"/>
                  </a:lnTo>
                  <a:close/>
                  <a:moveTo>
                    <a:pt x="202032" y="13132"/>
                  </a:moveTo>
                  <a:lnTo>
                    <a:pt x="202032" y="19217"/>
                  </a:lnTo>
                  <a:lnTo>
                    <a:pt x="195627" y="19217"/>
                  </a:lnTo>
                  <a:lnTo>
                    <a:pt x="195627" y="13132"/>
                  </a:lnTo>
                  <a:close/>
                  <a:moveTo>
                    <a:pt x="208759" y="13132"/>
                  </a:moveTo>
                  <a:lnTo>
                    <a:pt x="208759" y="19217"/>
                  </a:lnTo>
                  <a:lnTo>
                    <a:pt x="202371" y="19217"/>
                  </a:lnTo>
                  <a:lnTo>
                    <a:pt x="202371" y="13132"/>
                  </a:lnTo>
                  <a:close/>
                  <a:moveTo>
                    <a:pt x="215504" y="13132"/>
                  </a:moveTo>
                  <a:lnTo>
                    <a:pt x="215504" y="19217"/>
                  </a:lnTo>
                  <a:lnTo>
                    <a:pt x="209098" y="19217"/>
                  </a:lnTo>
                  <a:lnTo>
                    <a:pt x="209098" y="13132"/>
                  </a:lnTo>
                  <a:close/>
                  <a:moveTo>
                    <a:pt x="222230" y="13132"/>
                  </a:moveTo>
                  <a:lnTo>
                    <a:pt x="222230" y="19217"/>
                  </a:lnTo>
                  <a:lnTo>
                    <a:pt x="215843" y="19217"/>
                  </a:lnTo>
                  <a:lnTo>
                    <a:pt x="215843" y="13132"/>
                  </a:lnTo>
                  <a:close/>
                  <a:moveTo>
                    <a:pt x="228975" y="13132"/>
                  </a:moveTo>
                  <a:lnTo>
                    <a:pt x="228975" y="19217"/>
                  </a:lnTo>
                  <a:lnTo>
                    <a:pt x="222569" y="19217"/>
                  </a:lnTo>
                  <a:lnTo>
                    <a:pt x="222569" y="13132"/>
                  </a:lnTo>
                  <a:close/>
                  <a:moveTo>
                    <a:pt x="235701" y="13132"/>
                  </a:moveTo>
                  <a:lnTo>
                    <a:pt x="235701" y="19217"/>
                  </a:lnTo>
                  <a:lnTo>
                    <a:pt x="229296" y="19217"/>
                  </a:lnTo>
                  <a:lnTo>
                    <a:pt x="229296" y="13132"/>
                  </a:lnTo>
                  <a:close/>
                  <a:moveTo>
                    <a:pt x="242428" y="13132"/>
                  </a:moveTo>
                  <a:lnTo>
                    <a:pt x="242428" y="19217"/>
                  </a:lnTo>
                  <a:lnTo>
                    <a:pt x="236040" y="19217"/>
                  </a:lnTo>
                  <a:lnTo>
                    <a:pt x="236040" y="13132"/>
                  </a:lnTo>
                  <a:close/>
                  <a:moveTo>
                    <a:pt x="249173" y="13132"/>
                  </a:moveTo>
                  <a:lnTo>
                    <a:pt x="249173" y="19217"/>
                  </a:lnTo>
                  <a:lnTo>
                    <a:pt x="242767" y="19217"/>
                  </a:lnTo>
                  <a:lnTo>
                    <a:pt x="242767" y="13132"/>
                  </a:lnTo>
                  <a:close/>
                  <a:moveTo>
                    <a:pt x="255899" y="13132"/>
                  </a:moveTo>
                  <a:lnTo>
                    <a:pt x="255899" y="19217"/>
                  </a:lnTo>
                  <a:lnTo>
                    <a:pt x="249512" y="19217"/>
                  </a:lnTo>
                  <a:lnTo>
                    <a:pt x="249512" y="13132"/>
                  </a:lnTo>
                  <a:close/>
                  <a:moveTo>
                    <a:pt x="262644" y="13132"/>
                  </a:moveTo>
                  <a:lnTo>
                    <a:pt x="262644" y="19217"/>
                  </a:lnTo>
                  <a:lnTo>
                    <a:pt x="256238" y="19217"/>
                  </a:lnTo>
                  <a:lnTo>
                    <a:pt x="256238" y="13132"/>
                  </a:lnTo>
                  <a:close/>
                  <a:moveTo>
                    <a:pt x="269370" y="13132"/>
                  </a:moveTo>
                  <a:lnTo>
                    <a:pt x="269370" y="19217"/>
                  </a:lnTo>
                  <a:lnTo>
                    <a:pt x="262983" y="19217"/>
                  </a:lnTo>
                  <a:lnTo>
                    <a:pt x="262983" y="13132"/>
                  </a:lnTo>
                  <a:close/>
                  <a:moveTo>
                    <a:pt x="276115" y="13132"/>
                  </a:moveTo>
                  <a:lnTo>
                    <a:pt x="276115" y="19217"/>
                  </a:lnTo>
                  <a:lnTo>
                    <a:pt x="269709" y="19217"/>
                  </a:lnTo>
                  <a:lnTo>
                    <a:pt x="269709" y="13132"/>
                  </a:lnTo>
                  <a:close/>
                  <a:moveTo>
                    <a:pt x="282842" y="13132"/>
                  </a:moveTo>
                  <a:lnTo>
                    <a:pt x="282842" y="19217"/>
                  </a:lnTo>
                  <a:lnTo>
                    <a:pt x="276436" y="19217"/>
                  </a:lnTo>
                  <a:lnTo>
                    <a:pt x="276436" y="13132"/>
                  </a:lnTo>
                  <a:close/>
                  <a:moveTo>
                    <a:pt x="6745" y="19538"/>
                  </a:moveTo>
                  <a:lnTo>
                    <a:pt x="6745" y="25622"/>
                  </a:lnTo>
                  <a:lnTo>
                    <a:pt x="339" y="25622"/>
                  </a:lnTo>
                  <a:lnTo>
                    <a:pt x="339" y="19538"/>
                  </a:lnTo>
                  <a:close/>
                  <a:moveTo>
                    <a:pt x="13471" y="19538"/>
                  </a:moveTo>
                  <a:lnTo>
                    <a:pt x="13471" y="25622"/>
                  </a:lnTo>
                  <a:lnTo>
                    <a:pt x="7066" y="25622"/>
                  </a:lnTo>
                  <a:lnTo>
                    <a:pt x="7066" y="19538"/>
                  </a:lnTo>
                  <a:close/>
                  <a:moveTo>
                    <a:pt x="20198" y="19538"/>
                  </a:moveTo>
                  <a:lnTo>
                    <a:pt x="20198" y="25622"/>
                  </a:lnTo>
                  <a:lnTo>
                    <a:pt x="13810" y="25622"/>
                  </a:lnTo>
                  <a:lnTo>
                    <a:pt x="13810" y="19538"/>
                  </a:lnTo>
                  <a:close/>
                  <a:moveTo>
                    <a:pt x="26942" y="19538"/>
                  </a:moveTo>
                  <a:lnTo>
                    <a:pt x="26942" y="25622"/>
                  </a:lnTo>
                  <a:lnTo>
                    <a:pt x="20537" y="25622"/>
                  </a:lnTo>
                  <a:lnTo>
                    <a:pt x="20537" y="19538"/>
                  </a:lnTo>
                  <a:close/>
                  <a:moveTo>
                    <a:pt x="33669" y="19538"/>
                  </a:moveTo>
                  <a:lnTo>
                    <a:pt x="33669" y="25622"/>
                  </a:lnTo>
                  <a:lnTo>
                    <a:pt x="27281" y="25622"/>
                  </a:lnTo>
                  <a:lnTo>
                    <a:pt x="27281" y="19538"/>
                  </a:lnTo>
                  <a:close/>
                  <a:moveTo>
                    <a:pt x="40414" y="19538"/>
                  </a:moveTo>
                  <a:lnTo>
                    <a:pt x="40414" y="25622"/>
                  </a:lnTo>
                  <a:lnTo>
                    <a:pt x="34008" y="25622"/>
                  </a:lnTo>
                  <a:lnTo>
                    <a:pt x="34008" y="19538"/>
                  </a:lnTo>
                  <a:close/>
                  <a:moveTo>
                    <a:pt x="47140" y="19538"/>
                  </a:moveTo>
                  <a:lnTo>
                    <a:pt x="47140" y="25622"/>
                  </a:lnTo>
                  <a:lnTo>
                    <a:pt x="40753" y="25622"/>
                  </a:lnTo>
                  <a:lnTo>
                    <a:pt x="40753" y="19538"/>
                  </a:lnTo>
                  <a:close/>
                  <a:moveTo>
                    <a:pt x="53885" y="19538"/>
                  </a:moveTo>
                  <a:lnTo>
                    <a:pt x="53885" y="25622"/>
                  </a:lnTo>
                  <a:lnTo>
                    <a:pt x="47479" y="25622"/>
                  </a:lnTo>
                  <a:lnTo>
                    <a:pt x="47479" y="19538"/>
                  </a:lnTo>
                  <a:close/>
                  <a:moveTo>
                    <a:pt x="60611" y="19538"/>
                  </a:moveTo>
                  <a:lnTo>
                    <a:pt x="60611" y="25622"/>
                  </a:lnTo>
                  <a:lnTo>
                    <a:pt x="54206" y="25622"/>
                  </a:lnTo>
                  <a:lnTo>
                    <a:pt x="54206" y="19538"/>
                  </a:lnTo>
                  <a:close/>
                  <a:moveTo>
                    <a:pt x="67338" y="19538"/>
                  </a:moveTo>
                  <a:lnTo>
                    <a:pt x="67338" y="25622"/>
                  </a:lnTo>
                  <a:lnTo>
                    <a:pt x="60950" y="25622"/>
                  </a:lnTo>
                  <a:lnTo>
                    <a:pt x="60950" y="19538"/>
                  </a:lnTo>
                  <a:close/>
                  <a:moveTo>
                    <a:pt x="74083" y="19538"/>
                  </a:moveTo>
                  <a:lnTo>
                    <a:pt x="74083" y="25622"/>
                  </a:lnTo>
                  <a:lnTo>
                    <a:pt x="67677" y="25622"/>
                  </a:lnTo>
                  <a:lnTo>
                    <a:pt x="67677" y="19538"/>
                  </a:lnTo>
                  <a:close/>
                  <a:moveTo>
                    <a:pt x="80809" y="19538"/>
                  </a:moveTo>
                  <a:lnTo>
                    <a:pt x="80809" y="25622"/>
                  </a:lnTo>
                  <a:lnTo>
                    <a:pt x="74422" y="25622"/>
                  </a:lnTo>
                  <a:lnTo>
                    <a:pt x="74422" y="19538"/>
                  </a:lnTo>
                  <a:close/>
                  <a:moveTo>
                    <a:pt x="87554" y="19538"/>
                  </a:moveTo>
                  <a:lnTo>
                    <a:pt x="87554" y="25622"/>
                  </a:lnTo>
                  <a:lnTo>
                    <a:pt x="81148" y="25622"/>
                  </a:lnTo>
                  <a:lnTo>
                    <a:pt x="81148" y="19538"/>
                  </a:lnTo>
                  <a:close/>
                  <a:moveTo>
                    <a:pt x="94281" y="19538"/>
                  </a:moveTo>
                  <a:lnTo>
                    <a:pt x="94281" y="25622"/>
                  </a:lnTo>
                  <a:lnTo>
                    <a:pt x="87893" y="25622"/>
                  </a:lnTo>
                  <a:lnTo>
                    <a:pt x="87893" y="19538"/>
                  </a:lnTo>
                  <a:close/>
                  <a:moveTo>
                    <a:pt x="101025" y="19538"/>
                  </a:moveTo>
                  <a:lnTo>
                    <a:pt x="101025" y="25622"/>
                  </a:lnTo>
                  <a:lnTo>
                    <a:pt x="94620" y="25622"/>
                  </a:lnTo>
                  <a:lnTo>
                    <a:pt x="94620" y="19538"/>
                  </a:lnTo>
                  <a:close/>
                  <a:moveTo>
                    <a:pt x="107752" y="19538"/>
                  </a:moveTo>
                  <a:lnTo>
                    <a:pt x="107752" y="25622"/>
                  </a:lnTo>
                  <a:lnTo>
                    <a:pt x="101346" y="25622"/>
                  </a:lnTo>
                  <a:lnTo>
                    <a:pt x="101346" y="19538"/>
                  </a:lnTo>
                  <a:close/>
                  <a:moveTo>
                    <a:pt x="114478" y="19538"/>
                  </a:moveTo>
                  <a:lnTo>
                    <a:pt x="114478" y="25622"/>
                  </a:lnTo>
                  <a:lnTo>
                    <a:pt x="108091" y="25622"/>
                  </a:lnTo>
                  <a:lnTo>
                    <a:pt x="108091" y="19538"/>
                  </a:lnTo>
                  <a:close/>
                  <a:moveTo>
                    <a:pt x="121223" y="19538"/>
                  </a:moveTo>
                  <a:lnTo>
                    <a:pt x="121223" y="25622"/>
                  </a:lnTo>
                  <a:lnTo>
                    <a:pt x="114817" y="25622"/>
                  </a:lnTo>
                  <a:lnTo>
                    <a:pt x="114817" y="19538"/>
                  </a:lnTo>
                  <a:close/>
                  <a:moveTo>
                    <a:pt x="127950" y="19538"/>
                  </a:moveTo>
                  <a:lnTo>
                    <a:pt x="127950" y="25622"/>
                  </a:lnTo>
                  <a:lnTo>
                    <a:pt x="121562" y="25622"/>
                  </a:lnTo>
                  <a:lnTo>
                    <a:pt x="121562" y="19538"/>
                  </a:lnTo>
                  <a:close/>
                  <a:moveTo>
                    <a:pt x="134694" y="19538"/>
                  </a:moveTo>
                  <a:lnTo>
                    <a:pt x="134694" y="25622"/>
                  </a:lnTo>
                  <a:lnTo>
                    <a:pt x="128289" y="25622"/>
                  </a:lnTo>
                  <a:lnTo>
                    <a:pt x="128289" y="19538"/>
                  </a:lnTo>
                  <a:close/>
                  <a:moveTo>
                    <a:pt x="141421" y="19538"/>
                  </a:moveTo>
                  <a:lnTo>
                    <a:pt x="141421" y="25622"/>
                  </a:lnTo>
                  <a:lnTo>
                    <a:pt x="135033" y="25622"/>
                  </a:lnTo>
                  <a:lnTo>
                    <a:pt x="135033" y="19538"/>
                  </a:lnTo>
                  <a:close/>
                  <a:moveTo>
                    <a:pt x="148148" y="19538"/>
                  </a:moveTo>
                  <a:lnTo>
                    <a:pt x="148148" y="25622"/>
                  </a:lnTo>
                  <a:lnTo>
                    <a:pt x="141760" y="25622"/>
                  </a:lnTo>
                  <a:lnTo>
                    <a:pt x="141760" y="19538"/>
                  </a:lnTo>
                  <a:close/>
                  <a:moveTo>
                    <a:pt x="154892" y="19538"/>
                  </a:moveTo>
                  <a:lnTo>
                    <a:pt x="154892" y="25622"/>
                  </a:lnTo>
                  <a:lnTo>
                    <a:pt x="148487" y="25622"/>
                  </a:lnTo>
                  <a:lnTo>
                    <a:pt x="148487" y="19538"/>
                  </a:lnTo>
                  <a:close/>
                  <a:moveTo>
                    <a:pt x="161619" y="19538"/>
                  </a:moveTo>
                  <a:lnTo>
                    <a:pt x="161619" y="25622"/>
                  </a:lnTo>
                  <a:lnTo>
                    <a:pt x="155231" y="25622"/>
                  </a:lnTo>
                  <a:lnTo>
                    <a:pt x="155231" y="19538"/>
                  </a:lnTo>
                  <a:close/>
                  <a:moveTo>
                    <a:pt x="168363" y="19538"/>
                  </a:moveTo>
                  <a:lnTo>
                    <a:pt x="168363" y="25622"/>
                  </a:lnTo>
                  <a:lnTo>
                    <a:pt x="161958" y="25622"/>
                  </a:lnTo>
                  <a:lnTo>
                    <a:pt x="161958" y="19538"/>
                  </a:lnTo>
                  <a:close/>
                  <a:moveTo>
                    <a:pt x="175090" y="19538"/>
                  </a:moveTo>
                  <a:lnTo>
                    <a:pt x="175090" y="25622"/>
                  </a:lnTo>
                  <a:lnTo>
                    <a:pt x="168702" y="25622"/>
                  </a:lnTo>
                  <a:lnTo>
                    <a:pt x="168702" y="19538"/>
                  </a:lnTo>
                  <a:close/>
                  <a:moveTo>
                    <a:pt x="181834" y="19538"/>
                  </a:moveTo>
                  <a:lnTo>
                    <a:pt x="181834" y="25622"/>
                  </a:lnTo>
                  <a:lnTo>
                    <a:pt x="175429" y="25622"/>
                  </a:lnTo>
                  <a:lnTo>
                    <a:pt x="175429" y="19538"/>
                  </a:lnTo>
                  <a:close/>
                  <a:moveTo>
                    <a:pt x="188561" y="19538"/>
                  </a:moveTo>
                  <a:lnTo>
                    <a:pt x="188561" y="25622"/>
                  </a:lnTo>
                  <a:lnTo>
                    <a:pt x="182173" y="25622"/>
                  </a:lnTo>
                  <a:lnTo>
                    <a:pt x="182173" y="19538"/>
                  </a:lnTo>
                  <a:close/>
                  <a:moveTo>
                    <a:pt x="195288" y="19538"/>
                  </a:moveTo>
                  <a:lnTo>
                    <a:pt x="195288" y="25622"/>
                  </a:lnTo>
                  <a:lnTo>
                    <a:pt x="188900" y="25622"/>
                  </a:lnTo>
                  <a:lnTo>
                    <a:pt x="188900" y="19538"/>
                  </a:lnTo>
                  <a:close/>
                  <a:moveTo>
                    <a:pt x="202032" y="19538"/>
                  </a:moveTo>
                  <a:lnTo>
                    <a:pt x="202032" y="25622"/>
                  </a:lnTo>
                  <a:lnTo>
                    <a:pt x="195627" y="25622"/>
                  </a:lnTo>
                  <a:lnTo>
                    <a:pt x="195627" y="19538"/>
                  </a:lnTo>
                  <a:close/>
                  <a:moveTo>
                    <a:pt x="208759" y="19538"/>
                  </a:moveTo>
                  <a:lnTo>
                    <a:pt x="208759" y="25622"/>
                  </a:lnTo>
                  <a:lnTo>
                    <a:pt x="202371" y="25622"/>
                  </a:lnTo>
                  <a:lnTo>
                    <a:pt x="202371" y="19538"/>
                  </a:lnTo>
                  <a:close/>
                  <a:moveTo>
                    <a:pt x="215504" y="19538"/>
                  </a:moveTo>
                  <a:lnTo>
                    <a:pt x="215504" y="25622"/>
                  </a:lnTo>
                  <a:lnTo>
                    <a:pt x="209098" y="25622"/>
                  </a:lnTo>
                  <a:lnTo>
                    <a:pt x="209098" y="19538"/>
                  </a:lnTo>
                  <a:close/>
                  <a:moveTo>
                    <a:pt x="222230" y="19538"/>
                  </a:moveTo>
                  <a:lnTo>
                    <a:pt x="222230" y="25622"/>
                  </a:lnTo>
                  <a:lnTo>
                    <a:pt x="215843" y="25622"/>
                  </a:lnTo>
                  <a:lnTo>
                    <a:pt x="215843" y="19538"/>
                  </a:lnTo>
                  <a:close/>
                  <a:moveTo>
                    <a:pt x="228975" y="19538"/>
                  </a:moveTo>
                  <a:lnTo>
                    <a:pt x="228975" y="25622"/>
                  </a:lnTo>
                  <a:lnTo>
                    <a:pt x="222569" y="25622"/>
                  </a:lnTo>
                  <a:lnTo>
                    <a:pt x="222569" y="19538"/>
                  </a:lnTo>
                  <a:close/>
                  <a:moveTo>
                    <a:pt x="235701" y="19538"/>
                  </a:moveTo>
                  <a:lnTo>
                    <a:pt x="235701" y="25622"/>
                  </a:lnTo>
                  <a:lnTo>
                    <a:pt x="229296" y="25622"/>
                  </a:lnTo>
                  <a:lnTo>
                    <a:pt x="229296" y="19538"/>
                  </a:lnTo>
                  <a:close/>
                  <a:moveTo>
                    <a:pt x="242428" y="19538"/>
                  </a:moveTo>
                  <a:lnTo>
                    <a:pt x="242428" y="25622"/>
                  </a:lnTo>
                  <a:lnTo>
                    <a:pt x="236040" y="25622"/>
                  </a:lnTo>
                  <a:lnTo>
                    <a:pt x="236040" y="19538"/>
                  </a:lnTo>
                  <a:close/>
                  <a:moveTo>
                    <a:pt x="249173" y="19538"/>
                  </a:moveTo>
                  <a:lnTo>
                    <a:pt x="249173" y="25622"/>
                  </a:lnTo>
                  <a:lnTo>
                    <a:pt x="242767" y="25622"/>
                  </a:lnTo>
                  <a:lnTo>
                    <a:pt x="242767" y="19538"/>
                  </a:lnTo>
                  <a:close/>
                  <a:moveTo>
                    <a:pt x="255899" y="19538"/>
                  </a:moveTo>
                  <a:lnTo>
                    <a:pt x="255899" y="25622"/>
                  </a:lnTo>
                  <a:lnTo>
                    <a:pt x="249512" y="25622"/>
                  </a:lnTo>
                  <a:lnTo>
                    <a:pt x="249512" y="19538"/>
                  </a:lnTo>
                  <a:close/>
                  <a:moveTo>
                    <a:pt x="262644" y="19538"/>
                  </a:moveTo>
                  <a:lnTo>
                    <a:pt x="262644" y="25622"/>
                  </a:lnTo>
                  <a:lnTo>
                    <a:pt x="256238" y="25622"/>
                  </a:lnTo>
                  <a:lnTo>
                    <a:pt x="256238" y="19538"/>
                  </a:lnTo>
                  <a:close/>
                  <a:moveTo>
                    <a:pt x="269370" y="19538"/>
                  </a:moveTo>
                  <a:lnTo>
                    <a:pt x="269370" y="25622"/>
                  </a:lnTo>
                  <a:lnTo>
                    <a:pt x="262983" y="25622"/>
                  </a:lnTo>
                  <a:lnTo>
                    <a:pt x="262983" y="19538"/>
                  </a:lnTo>
                  <a:close/>
                  <a:moveTo>
                    <a:pt x="276115" y="19538"/>
                  </a:moveTo>
                  <a:lnTo>
                    <a:pt x="276115" y="25622"/>
                  </a:lnTo>
                  <a:lnTo>
                    <a:pt x="269709" y="25622"/>
                  </a:lnTo>
                  <a:lnTo>
                    <a:pt x="269709" y="19538"/>
                  </a:lnTo>
                  <a:close/>
                  <a:moveTo>
                    <a:pt x="282842" y="19538"/>
                  </a:moveTo>
                  <a:lnTo>
                    <a:pt x="282842" y="25622"/>
                  </a:lnTo>
                  <a:lnTo>
                    <a:pt x="276436" y="25622"/>
                  </a:lnTo>
                  <a:lnTo>
                    <a:pt x="276436" y="19538"/>
                  </a:lnTo>
                  <a:close/>
                  <a:moveTo>
                    <a:pt x="6745" y="25943"/>
                  </a:moveTo>
                  <a:lnTo>
                    <a:pt x="6745" y="32028"/>
                  </a:lnTo>
                  <a:lnTo>
                    <a:pt x="339" y="32028"/>
                  </a:lnTo>
                  <a:lnTo>
                    <a:pt x="339" y="25943"/>
                  </a:lnTo>
                  <a:close/>
                  <a:moveTo>
                    <a:pt x="13471" y="25943"/>
                  </a:moveTo>
                  <a:lnTo>
                    <a:pt x="13471" y="32028"/>
                  </a:lnTo>
                  <a:lnTo>
                    <a:pt x="7066" y="32028"/>
                  </a:lnTo>
                  <a:lnTo>
                    <a:pt x="7066" y="25943"/>
                  </a:lnTo>
                  <a:close/>
                  <a:moveTo>
                    <a:pt x="20198" y="25943"/>
                  </a:moveTo>
                  <a:lnTo>
                    <a:pt x="20198" y="32028"/>
                  </a:lnTo>
                  <a:lnTo>
                    <a:pt x="13810" y="32028"/>
                  </a:lnTo>
                  <a:lnTo>
                    <a:pt x="13810" y="25943"/>
                  </a:lnTo>
                  <a:close/>
                  <a:moveTo>
                    <a:pt x="26942" y="25943"/>
                  </a:moveTo>
                  <a:lnTo>
                    <a:pt x="26942" y="32028"/>
                  </a:lnTo>
                  <a:lnTo>
                    <a:pt x="20537" y="32028"/>
                  </a:lnTo>
                  <a:lnTo>
                    <a:pt x="20537" y="25943"/>
                  </a:lnTo>
                  <a:close/>
                  <a:moveTo>
                    <a:pt x="33669" y="25943"/>
                  </a:moveTo>
                  <a:lnTo>
                    <a:pt x="33669" y="32028"/>
                  </a:lnTo>
                  <a:lnTo>
                    <a:pt x="27281" y="32028"/>
                  </a:lnTo>
                  <a:lnTo>
                    <a:pt x="27281" y="25943"/>
                  </a:lnTo>
                  <a:close/>
                  <a:moveTo>
                    <a:pt x="40414" y="25943"/>
                  </a:moveTo>
                  <a:lnTo>
                    <a:pt x="40414" y="32028"/>
                  </a:lnTo>
                  <a:lnTo>
                    <a:pt x="34008" y="32028"/>
                  </a:lnTo>
                  <a:lnTo>
                    <a:pt x="34008" y="25943"/>
                  </a:lnTo>
                  <a:close/>
                  <a:moveTo>
                    <a:pt x="47140" y="25943"/>
                  </a:moveTo>
                  <a:lnTo>
                    <a:pt x="47140" y="32028"/>
                  </a:lnTo>
                  <a:lnTo>
                    <a:pt x="40753" y="32028"/>
                  </a:lnTo>
                  <a:lnTo>
                    <a:pt x="40753" y="25943"/>
                  </a:lnTo>
                  <a:close/>
                  <a:moveTo>
                    <a:pt x="53885" y="25943"/>
                  </a:moveTo>
                  <a:lnTo>
                    <a:pt x="53885" y="32028"/>
                  </a:lnTo>
                  <a:lnTo>
                    <a:pt x="47479" y="32028"/>
                  </a:lnTo>
                  <a:lnTo>
                    <a:pt x="47479" y="25943"/>
                  </a:lnTo>
                  <a:close/>
                  <a:moveTo>
                    <a:pt x="60611" y="25943"/>
                  </a:moveTo>
                  <a:lnTo>
                    <a:pt x="60611" y="32028"/>
                  </a:lnTo>
                  <a:lnTo>
                    <a:pt x="54206" y="32028"/>
                  </a:lnTo>
                  <a:lnTo>
                    <a:pt x="54206" y="25943"/>
                  </a:lnTo>
                  <a:close/>
                  <a:moveTo>
                    <a:pt x="67338" y="25943"/>
                  </a:moveTo>
                  <a:lnTo>
                    <a:pt x="67338" y="32028"/>
                  </a:lnTo>
                  <a:lnTo>
                    <a:pt x="60950" y="32028"/>
                  </a:lnTo>
                  <a:lnTo>
                    <a:pt x="60950" y="25943"/>
                  </a:lnTo>
                  <a:close/>
                  <a:moveTo>
                    <a:pt x="74083" y="25943"/>
                  </a:moveTo>
                  <a:lnTo>
                    <a:pt x="74083" y="32028"/>
                  </a:lnTo>
                  <a:lnTo>
                    <a:pt x="67677" y="32028"/>
                  </a:lnTo>
                  <a:lnTo>
                    <a:pt x="67677" y="25943"/>
                  </a:lnTo>
                  <a:close/>
                  <a:moveTo>
                    <a:pt x="80809" y="25943"/>
                  </a:moveTo>
                  <a:lnTo>
                    <a:pt x="80809" y="32028"/>
                  </a:lnTo>
                  <a:lnTo>
                    <a:pt x="74422" y="32028"/>
                  </a:lnTo>
                  <a:lnTo>
                    <a:pt x="74422" y="25943"/>
                  </a:lnTo>
                  <a:close/>
                  <a:moveTo>
                    <a:pt x="87554" y="25943"/>
                  </a:moveTo>
                  <a:lnTo>
                    <a:pt x="87554" y="32028"/>
                  </a:lnTo>
                  <a:lnTo>
                    <a:pt x="81148" y="32028"/>
                  </a:lnTo>
                  <a:lnTo>
                    <a:pt x="81148" y="25943"/>
                  </a:lnTo>
                  <a:close/>
                  <a:moveTo>
                    <a:pt x="94281" y="25943"/>
                  </a:moveTo>
                  <a:lnTo>
                    <a:pt x="94281" y="32028"/>
                  </a:lnTo>
                  <a:lnTo>
                    <a:pt x="87893" y="32028"/>
                  </a:lnTo>
                  <a:lnTo>
                    <a:pt x="87893" y="25943"/>
                  </a:lnTo>
                  <a:close/>
                  <a:moveTo>
                    <a:pt x="101025" y="25943"/>
                  </a:moveTo>
                  <a:lnTo>
                    <a:pt x="101025" y="32028"/>
                  </a:lnTo>
                  <a:lnTo>
                    <a:pt x="94620" y="32028"/>
                  </a:lnTo>
                  <a:lnTo>
                    <a:pt x="94620" y="25943"/>
                  </a:lnTo>
                  <a:close/>
                  <a:moveTo>
                    <a:pt x="107752" y="25943"/>
                  </a:moveTo>
                  <a:lnTo>
                    <a:pt x="107752" y="32028"/>
                  </a:lnTo>
                  <a:lnTo>
                    <a:pt x="101346" y="32028"/>
                  </a:lnTo>
                  <a:lnTo>
                    <a:pt x="101346" y="25943"/>
                  </a:lnTo>
                  <a:close/>
                  <a:moveTo>
                    <a:pt x="114478" y="25943"/>
                  </a:moveTo>
                  <a:lnTo>
                    <a:pt x="114478" y="32028"/>
                  </a:lnTo>
                  <a:lnTo>
                    <a:pt x="108091" y="32028"/>
                  </a:lnTo>
                  <a:lnTo>
                    <a:pt x="108091" y="25943"/>
                  </a:lnTo>
                  <a:close/>
                  <a:moveTo>
                    <a:pt x="121223" y="25943"/>
                  </a:moveTo>
                  <a:lnTo>
                    <a:pt x="121223" y="32028"/>
                  </a:lnTo>
                  <a:lnTo>
                    <a:pt x="114817" y="32028"/>
                  </a:lnTo>
                  <a:lnTo>
                    <a:pt x="114817" y="25943"/>
                  </a:lnTo>
                  <a:close/>
                  <a:moveTo>
                    <a:pt x="127950" y="25943"/>
                  </a:moveTo>
                  <a:lnTo>
                    <a:pt x="127950" y="32028"/>
                  </a:lnTo>
                  <a:lnTo>
                    <a:pt x="121562" y="32028"/>
                  </a:lnTo>
                  <a:lnTo>
                    <a:pt x="121562" y="25943"/>
                  </a:lnTo>
                  <a:close/>
                  <a:moveTo>
                    <a:pt x="134694" y="25943"/>
                  </a:moveTo>
                  <a:lnTo>
                    <a:pt x="134694" y="32028"/>
                  </a:lnTo>
                  <a:lnTo>
                    <a:pt x="128289" y="32028"/>
                  </a:lnTo>
                  <a:lnTo>
                    <a:pt x="128289" y="25943"/>
                  </a:lnTo>
                  <a:close/>
                  <a:moveTo>
                    <a:pt x="141421" y="25943"/>
                  </a:moveTo>
                  <a:lnTo>
                    <a:pt x="141421" y="32028"/>
                  </a:lnTo>
                  <a:lnTo>
                    <a:pt x="135033" y="32028"/>
                  </a:lnTo>
                  <a:lnTo>
                    <a:pt x="135033" y="25943"/>
                  </a:lnTo>
                  <a:close/>
                  <a:moveTo>
                    <a:pt x="148148" y="25943"/>
                  </a:moveTo>
                  <a:lnTo>
                    <a:pt x="148148" y="32028"/>
                  </a:lnTo>
                  <a:lnTo>
                    <a:pt x="141760" y="32028"/>
                  </a:lnTo>
                  <a:lnTo>
                    <a:pt x="141760" y="25943"/>
                  </a:lnTo>
                  <a:close/>
                  <a:moveTo>
                    <a:pt x="154892" y="25943"/>
                  </a:moveTo>
                  <a:lnTo>
                    <a:pt x="154892" y="32028"/>
                  </a:lnTo>
                  <a:lnTo>
                    <a:pt x="148487" y="32028"/>
                  </a:lnTo>
                  <a:lnTo>
                    <a:pt x="148487" y="25943"/>
                  </a:lnTo>
                  <a:close/>
                  <a:moveTo>
                    <a:pt x="161619" y="25943"/>
                  </a:moveTo>
                  <a:lnTo>
                    <a:pt x="161619" y="32028"/>
                  </a:lnTo>
                  <a:lnTo>
                    <a:pt x="155231" y="32028"/>
                  </a:lnTo>
                  <a:lnTo>
                    <a:pt x="155231" y="25943"/>
                  </a:lnTo>
                  <a:close/>
                  <a:moveTo>
                    <a:pt x="168363" y="25943"/>
                  </a:moveTo>
                  <a:lnTo>
                    <a:pt x="168363" y="32028"/>
                  </a:lnTo>
                  <a:lnTo>
                    <a:pt x="161958" y="32028"/>
                  </a:lnTo>
                  <a:lnTo>
                    <a:pt x="161958" y="25943"/>
                  </a:lnTo>
                  <a:close/>
                  <a:moveTo>
                    <a:pt x="175090" y="25943"/>
                  </a:moveTo>
                  <a:lnTo>
                    <a:pt x="175090" y="32028"/>
                  </a:lnTo>
                  <a:lnTo>
                    <a:pt x="168702" y="32028"/>
                  </a:lnTo>
                  <a:lnTo>
                    <a:pt x="168702" y="25943"/>
                  </a:lnTo>
                  <a:close/>
                  <a:moveTo>
                    <a:pt x="181834" y="25943"/>
                  </a:moveTo>
                  <a:lnTo>
                    <a:pt x="181834" y="32028"/>
                  </a:lnTo>
                  <a:lnTo>
                    <a:pt x="175429" y="32028"/>
                  </a:lnTo>
                  <a:lnTo>
                    <a:pt x="175429" y="25943"/>
                  </a:lnTo>
                  <a:close/>
                  <a:moveTo>
                    <a:pt x="188561" y="25943"/>
                  </a:moveTo>
                  <a:lnTo>
                    <a:pt x="188561" y="32028"/>
                  </a:lnTo>
                  <a:lnTo>
                    <a:pt x="182173" y="32028"/>
                  </a:lnTo>
                  <a:lnTo>
                    <a:pt x="182173" y="25943"/>
                  </a:lnTo>
                  <a:close/>
                  <a:moveTo>
                    <a:pt x="195288" y="25943"/>
                  </a:moveTo>
                  <a:lnTo>
                    <a:pt x="195288" y="32028"/>
                  </a:lnTo>
                  <a:lnTo>
                    <a:pt x="188900" y="32028"/>
                  </a:lnTo>
                  <a:lnTo>
                    <a:pt x="188900" y="25943"/>
                  </a:lnTo>
                  <a:close/>
                  <a:moveTo>
                    <a:pt x="202032" y="25943"/>
                  </a:moveTo>
                  <a:lnTo>
                    <a:pt x="202032" y="32028"/>
                  </a:lnTo>
                  <a:lnTo>
                    <a:pt x="195627" y="32028"/>
                  </a:lnTo>
                  <a:lnTo>
                    <a:pt x="195627" y="25943"/>
                  </a:lnTo>
                  <a:close/>
                  <a:moveTo>
                    <a:pt x="208759" y="25943"/>
                  </a:moveTo>
                  <a:lnTo>
                    <a:pt x="208759" y="32028"/>
                  </a:lnTo>
                  <a:lnTo>
                    <a:pt x="202371" y="32028"/>
                  </a:lnTo>
                  <a:lnTo>
                    <a:pt x="202371" y="25943"/>
                  </a:lnTo>
                  <a:close/>
                  <a:moveTo>
                    <a:pt x="215504" y="25943"/>
                  </a:moveTo>
                  <a:lnTo>
                    <a:pt x="215504" y="32028"/>
                  </a:lnTo>
                  <a:lnTo>
                    <a:pt x="209098" y="32028"/>
                  </a:lnTo>
                  <a:lnTo>
                    <a:pt x="209098" y="25943"/>
                  </a:lnTo>
                  <a:close/>
                  <a:moveTo>
                    <a:pt x="222230" y="25943"/>
                  </a:moveTo>
                  <a:lnTo>
                    <a:pt x="222230" y="32028"/>
                  </a:lnTo>
                  <a:lnTo>
                    <a:pt x="215843" y="32028"/>
                  </a:lnTo>
                  <a:lnTo>
                    <a:pt x="215843" y="25943"/>
                  </a:lnTo>
                  <a:close/>
                  <a:moveTo>
                    <a:pt x="228975" y="25943"/>
                  </a:moveTo>
                  <a:lnTo>
                    <a:pt x="228975" y="32028"/>
                  </a:lnTo>
                  <a:lnTo>
                    <a:pt x="222569" y="32028"/>
                  </a:lnTo>
                  <a:lnTo>
                    <a:pt x="222569" y="25943"/>
                  </a:lnTo>
                  <a:close/>
                  <a:moveTo>
                    <a:pt x="235701" y="25943"/>
                  </a:moveTo>
                  <a:lnTo>
                    <a:pt x="235701" y="32028"/>
                  </a:lnTo>
                  <a:lnTo>
                    <a:pt x="229296" y="32028"/>
                  </a:lnTo>
                  <a:lnTo>
                    <a:pt x="229296" y="25943"/>
                  </a:lnTo>
                  <a:close/>
                  <a:moveTo>
                    <a:pt x="242428" y="25943"/>
                  </a:moveTo>
                  <a:lnTo>
                    <a:pt x="242428" y="32028"/>
                  </a:lnTo>
                  <a:lnTo>
                    <a:pt x="236040" y="32028"/>
                  </a:lnTo>
                  <a:lnTo>
                    <a:pt x="236040" y="25943"/>
                  </a:lnTo>
                  <a:close/>
                  <a:moveTo>
                    <a:pt x="249173" y="25943"/>
                  </a:moveTo>
                  <a:lnTo>
                    <a:pt x="249173" y="32028"/>
                  </a:lnTo>
                  <a:lnTo>
                    <a:pt x="242767" y="32028"/>
                  </a:lnTo>
                  <a:lnTo>
                    <a:pt x="242767" y="25943"/>
                  </a:lnTo>
                  <a:close/>
                  <a:moveTo>
                    <a:pt x="255899" y="25943"/>
                  </a:moveTo>
                  <a:lnTo>
                    <a:pt x="255899" y="32028"/>
                  </a:lnTo>
                  <a:lnTo>
                    <a:pt x="249512" y="32028"/>
                  </a:lnTo>
                  <a:lnTo>
                    <a:pt x="249512" y="25943"/>
                  </a:lnTo>
                  <a:close/>
                  <a:moveTo>
                    <a:pt x="262644" y="25943"/>
                  </a:moveTo>
                  <a:lnTo>
                    <a:pt x="262644" y="32028"/>
                  </a:lnTo>
                  <a:lnTo>
                    <a:pt x="256238" y="32028"/>
                  </a:lnTo>
                  <a:lnTo>
                    <a:pt x="256238" y="25943"/>
                  </a:lnTo>
                  <a:close/>
                  <a:moveTo>
                    <a:pt x="269370" y="25943"/>
                  </a:moveTo>
                  <a:lnTo>
                    <a:pt x="269370" y="32028"/>
                  </a:lnTo>
                  <a:lnTo>
                    <a:pt x="262983" y="32028"/>
                  </a:lnTo>
                  <a:lnTo>
                    <a:pt x="262983" y="25943"/>
                  </a:lnTo>
                  <a:close/>
                  <a:moveTo>
                    <a:pt x="276115" y="25943"/>
                  </a:moveTo>
                  <a:lnTo>
                    <a:pt x="276115" y="32028"/>
                  </a:lnTo>
                  <a:lnTo>
                    <a:pt x="269709" y="32028"/>
                  </a:lnTo>
                  <a:lnTo>
                    <a:pt x="269709" y="25943"/>
                  </a:lnTo>
                  <a:close/>
                  <a:moveTo>
                    <a:pt x="282842" y="25943"/>
                  </a:moveTo>
                  <a:lnTo>
                    <a:pt x="282842" y="32028"/>
                  </a:lnTo>
                  <a:lnTo>
                    <a:pt x="276436" y="32028"/>
                  </a:lnTo>
                  <a:lnTo>
                    <a:pt x="276436" y="25943"/>
                  </a:lnTo>
                  <a:close/>
                  <a:moveTo>
                    <a:pt x="6745" y="32349"/>
                  </a:moveTo>
                  <a:lnTo>
                    <a:pt x="6745" y="38451"/>
                  </a:lnTo>
                  <a:lnTo>
                    <a:pt x="339" y="38451"/>
                  </a:lnTo>
                  <a:lnTo>
                    <a:pt x="339" y="32349"/>
                  </a:lnTo>
                  <a:close/>
                  <a:moveTo>
                    <a:pt x="13471" y="32349"/>
                  </a:moveTo>
                  <a:lnTo>
                    <a:pt x="13471" y="38451"/>
                  </a:lnTo>
                  <a:lnTo>
                    <a:pt x="7066" y="38451"/>
                  </a:lnTo>
                  <a:lnTo>
                    <a:pt x="7066" y="32349"/>
                  </a:lnTo>
                  <a:close/>
                  <a:moveTo>
                    <a:pt x="20198" y="32349"/>
                  </a:moveTo>
                  <a:lnTo>
                    <a:pt x="20198" y="38451"/>
                  </a:lnTo>
                  <a:lnTo>
                    <a:pt x="13810" y="38451"/>
                  </a:lnTo>
                  <a:lnTo>
                    <a:pt x="13810" y="32349"/>
                  </a:lnTo>
                  <a:close/>
                  <a:moveTo>
                    <a:pt x="26942" y="32349"/>
                  </a:moveTo>
                  <a:lnTo>
                    <a:pt x="26942" y="38451"/>
                  </a:lnTo>
                  <a:lnTo>
                    <a:pt x="20537" y="38451"/>
                  </a:lnTo>
                  <a:lnTo>
                    <a:pt x="20537" y="32349"/>
                  </a:lnTo>
                  <a:close/>
                  <a:moveTo>
                    <a:pt x="33669" y="32349"/>
                  </a:moveTo>
                  <a:lnTo>
                    <a:pt x="33669" y="38451"/>
                  </a:lnTo>
                  <a:lnTo>
                    <a:pt x="27281" y="38451"/>
                  </a:lnTo>
                  <a:lnTo>
                    <a:pt x="27281" y="32349"/>
                  </a:lnTo>
                  <a:close/>
                  <a:moveTo>
                    <a:pt x="40414" y="32367"/>
                  </a:moveTo>
                  <a:lnTo>
                    <a:pt x="40414" y="38451"/>
                  </a:lnTo>
                  <a:lnTo>
                    <a:pt x="34008" y="38451"/>
                  </a:lnTo>
                  <a:lnTo>
                    <a:pt x="34008" y="32367"/>
                  </a:lnTo>
                  <a:close/>
                  <a:moveTo>
                    <a:pt x="47140" y="32367"/>
                  </a:moveTo>
                  <a:lnTo>
                    <a:pt x="47140" y="38451"/>
                  </a:lnTo>
                  <a:lnTo>
                    <a:pt x="40753" y="38451"/>
                  </a:lnTo>
                  <a:lnTo>
                    <a:pt x="40753" y="32367"/>
                  </a:lnTo>
                  <a:close/>
                  <a:moveTo>
                    <a:pt x="53885" y="32367"/>
                  </a:moveTo>
                  <a:lnTo>
                    <a:pt x="53885" y="38451"/>
                  </a:lnTo>
                  <a:lnTo>
                    <a:pt x="47479" y="38451"/>
                  </a:lnTo>
                  <a:lnTo>
                    <a:pt x="47479" y="32367"/>
                  </a:lnTo>
                  <a:close/>
                  <a:moveTo>
                    <a:pt x="60611" y="32367"/>
                  </a:moveTo>
                  <a:lnTo>
                    <a:pt x="60611" y="38451"/>
                  </a:lnTo>
                  <a:lnTo>
                    <a:pt x="54206" y="38451"/>
                  </a:lnTo>
                  <a:lnTo>
                    <a:pt x="54206" y="32367"/>
                  </a:lnTo>
                  <a:close/>
                  <a:moveTo>
                    <a:pt x="67338" y="32367"/>
                  </a:moveTo>
                  <a:lnTo>
                    <a:pt x="67338" y="38451"/>
                  </a:lnTo>
                  <a:lnTo>
                    <a:pt x="60950" y="38451"/>
                  </a:lnTo>
                  <a:lnTo>
                    <a:pt x="60950" y="32367"/>
                  </a:lnTo>
                  <a:close/>
                  <a:moveTo>
                    <a:pt x="74083" y="32367"/>
                  </a:moveTo>
                  <a:lnTo>
                    <a:pt x="74083" y="38451"/>
                  </a:lnTo>
                  <a:lnTo>
                    <a:pt x="67677" y="38451"/>
                  </a:lnTo>
                  <a:lnTo>
                    <a:pt x="67677" y="32367"/>
                  </a:lnTo>
                  <a:close/>
                  <a:moveTo>
                    <a:pt x="80809" y="32367"/>
                  </a:moveTo>
                  <a:lnTo>
                    <a:pt x="80809" y="38451"/>
                  </a:lnTo>
                  <a:lnTo>
                    <a:pt x="74422" y="38451"/>
                  </a:lnTo>
                  <a:lnTo>
                    <a:pt x="74422" y="32367"/>
                  </a:lnTo>
                  <a:close/>
                  <a:moveTo>
                    <a:pt x="87554" y="32367"/>
                  </a:moveTo>
                  <a:lnTo>
                    <a:pt x="87554" y="38451"/>
                  </a:lnTo>
                  <a:lnTo>
                    <a:pt x="81148" y="38451"/>
                  </a:lnTo>
                  <a:lnTo>
                    <a:pt x="81148" y="32367"/>
                  </a:lnTo>
                  <a:close/>
                  <a:moveTo>
                    <a:pt x="94281" y="32367"/>
                  </a:moveTo>
                  <a:lnTo>
                    <a:pt x="94281" y="38451"/>
                  </a:lnTo>
                  <a:lnTo>
                    <a:pt x="87893" y="38451"/>
                  </a:lnTo>
                  <a:lnTo>
                    <a:pt x="87893" y="32367"/>
                  </a:lnTo>
                  <a:close/>
                  <a:moveTo>
                    <a:pt x="101025" y="32367"/>
                  </a:moveTo>
                  <a:lnTo>
                    <a:pt x="101025" y="38451"/>
                  </a:lnTo>
                  <a:lnTo>
                    <a:pt x="94620" y="38451"/>
                  </a:lnTo>
                  <a:lnTo>
                    <a:pt x="94620" y="32367"/>
                  </a:lnTo>
                  <a:close/>
                  <a:moveTo>
                    <a:pt x="107752" y="32367"/>
                  </a:moveTo>
                  <a:lnTo>
                    <a:pt x="107752" y="38451"/>
                  </a:lnTo>
                  <a:lnTo>
                    <a:pt x="101346" y="38451"/>
                  </a:lnTo>
                  <a:lnTo>
                    <a:pt x="101346" y="32367"/>
                  </a:lnTo>
                  <a:close/>
                  <a:moveTo>
                    <a:pt x="114478" y="32367"/>
                  </a:moveTo>
                  <a:lnTo>
                    <a:pt x="114478" y="38451"/>
                  </a:lnTo>
                  <a:lnTo>
                    <a:pt x="108091" y="38451"/>
                  </a:lnTo>
                  <a:lnTo>
                    <a:pt x="108091" y="32367"/>
                  </a:lnTo>
                  <a:close/>
                  <a:moveTo>
                    <a:pt x="121223" y="32367"/>
                  </a:moveTo>
                  <a:lnTo>
                    <a:pt x="121223" y="38451"/>
                  </a:lnTo>
                  <a:lnTo>
                    <a:pt x="114817" y="38451"/>
                  </a:lnTo>
                  <a:lnTo>
                    <a:pt x="114817" y="32367"/>
                  </a:lnTo>
                  <a:close/>
                  <a:moveTo>
                    <a:pt x="127950" y="32367"/>
                  </a:moveTo>
                  <a:lnTo>
                    <a:pt x="127950" y="38451"/>
                  </a:lnTo>
                  <a:lnTo>
                    <a:pt x="121562" y="38451"/>
                  </a:lnTo>
                  <a:lnTo>
                    <a:pt x="121562" y="32367"/>
                  </a:lnTo>
                  <a:close/>
                  <a:moveTo>
                    <a:pt x="134694" y="32367"/>
                  </a:moveTo>
                  <a:lnTo>
                    <a:pt x="134694" y="38451"/>
                  </a:lnTo>
                  <a:lnTo>
                    <a:pt x="128289" y="38451"/>
                  </a:lnTo>
                  <a:lnTo>
                    <a:pt x="128289" y="32367"/>
                  </a:lnTo>
                  <a:close/>
                  <a:moveTo>
                    <a:pt x="141421" y="32367"/>
                  </a:moveTo>
                  <a:lnTo>
                    <a:pt x="141421" y="38451"/>
                  </a:lnTo>
                  <a:lnTo>
                    <a:pt x="135033" y="38451"/>
                  </a:lnTo>
                  <a:lnTo>
                    <a:pt x="135033" y="32367"/>
                  </a:lnTo>
                  <a:close/>
                  <a:moveTo>
                    <a:pt x="148148" y="32367"/>
                  </a:moveTo>
                  <a:lnTo>
                    <a:pt x="148148" y="38451"/>
                  </a:lnTo>
                  <a:lnTo>
                    <a:pt x="141760" y="38451"/>
                  </a:lnTo>
                  <a:lnTo>
                    <a:pt x="141760" y="32367"/>
                  </a:lnTo>
                  <a:close/>
                  <a:moveTo>
                    <a:pt x="154892" y="32367"/>
                  </a:moveTo>
                  <a:lnTo>
                    <a:pt x="154892" y="38451"/>
                  </a:lnTo>
                  <a:lnTo>
                    <a:pt x="148487" y="38451"/>
                  </a:lnTo>
                  <a:lnTo>
                    <a:pt x="148487" y="32367"/>
                  </a:lnTo>
                  <a:close/>
                  <a:moveTo>
                    <a:pt x="161619" y="32367"/>
                  </a:moveTo>
                  <a:lnTo>
                    <a:pt x="161619" y="38451"/>
                  </a:lnTo>
                  <a:lnTo>
                    <a:pt x="155231" y="38451"/>
                  </a:lnTo>
                  <a:lnTo>
                    <a:pt x="155231" y="32367"/>
                  </a:lnTo>
                  <a:close/>
                  <a:moveTo>
                    <a:pt x="168363" y="32367"/>
                  </a:moveTo>
                  <a:lnTo>
                    <a:pt x="168363" y="38451"/>
                  </a:lnTo>
                  <a:lnTo>
                    <a:pt x="161958" y="38451"/>
                  </a:lnTo>
                  <a:lnTo>
                    <a:pt x="161958" y="32367"/>
                  </a:lnTo>
                  <a:close/>
                  <a:moveTo>
                    <a:pt x="175090" y="32349"/>
                  </a:moveTo>
                  <a:lnTo>
                    <a:pt x="175090" y="38451"/>
                  </a:lnTo>
                  <a:lnTo>
                    <a:pt x="168702" y="38451"/>
                  </a:lnTo>
                  <a:lnTo>
                    <a:pt x="168702" y="32349"/>
                  </a:lnTo>
                  <a:close/>
                  <a:moveTo>
                    <a:pt x="181834" y="32349"/>
                  </a:moveTo>
                  <a:lnTo>
                    <a:pt x="181834" y="38451"/>
                  </a:lnTo>
                  <a:lnTo>
                    <a:pt x="175429" y="38451"/>
                  </a:lnTo>
                  <a:lnTo>
                    <a:pt x="175429" y="32349"/>
                  </a:lnTo>
                  <a:close/>
                  <a:moveTo>
                    <a:pt x="188561" y="32349"/>
                  </a:moveTo>
                  <a:lnTo>
                    <a:pt x="188561" y="38451"/>
                  </a:lnTo>
                  <a:lnTo>
                    <a:pt x="182173" y="38451"/>
                  </a:lnTo>
                  <a:lnTo>
                    <a:pt x="182173" y="32349"/>
                  </a:lnTo>
                  <a:close/>
                  <a:moveTo>
                    <a:pt x="195288" y="32349"/>
                  </a:moveTo>
                  <a:lnTo>
                    <a:pt x="195288" y="38451"/>
                  </a:lnTo>
                  <a:lnTo>
                    <a:pt x="188900" y="38451"/>
                  </a:lnTo>
                  <a:lnTo>
                    <a:pt x="188900" y="32349"/>
                  </a:lnTo>
                  <a:close/>
                  <a:moveTo>
                    <a:pt x="202032" y="32349"/>
                  </a:moveTo>
                  <a:lnTo>
                    <a:pt x="202032" y="38451"/>
                  </a:lnTo>
                  <a:lnTo>
                    <a:pt x="195627" y="38451"/>
                  </a:lnTo>
                  <a:lnTo>
                    <a:pt x="195627" y="32349"/>
                  </a:lnTo>
                  <a:close/>
                  <a:moveTo>
                    <a:pt x="208759" y="32367"/>
                  </a:moveTo>
                  <a:lnTo>
                    <a:pt x="208759" y="38451"/>
                  </a:lnTo>
                  <a:lnTo>
                    <a:pt x="202371" y="38451"/>
                  </a:lnTo>
                  <a:lnTo>
                    <a:pt x="202371" y="32367"/>
                  </a:lnTo>
                  <a:close/>
                  <a:moveTo>
                    <a:pt x="215504" y="32367"/>
                  </a:moveTo>
                  <a:lnTo>
                    <a:pt x="215504" y="38451"/>
                  </a:lnTo>
                  <a:lnTo>
                    <a:pt x="209098" y="38451"/>
                  </a:lnTo>
                  <a:lnTo>
                    <a:pt x="209098" y="32367"/>
                  </a:lnTo>
                  <a:close/>
                  <a:moveTo>
                    <a:pt x="222230" y="32367"/>
                  </a:moveTo>
                  <a:lnTo>
                    <a:pt x="222230" y="38451"/>
                  </a:lnTo>
                  <a:lnTo>
                    <a:pt x="215843" y="38451"/>
                  </a:lnTo>
                  <a:lnTo>
                    <a:pt x="215843" y="32367"/>
                  </a:lnTo>
                  <a:close/>
                  <a:moveTo>
                    <a:pt x="228975" y="32367"/>
                  </a:moveTo>
                  <a:lnTo>
                    <a:pt x="228975" y="38451"/>
                  </a:lnTo>
                  <a:lnTo>
                    <a:pt x="222569" y="38451"/>
                  </a:lnTo>
                  <a:lnTo>
                    <a:pt x="222569" y="32367"/>
                  </a:lnTo>
                  <a:close/>
                  <a:moveTo>
                    <a:pt x="235701" y="32367"/>
                  </a:moveTo>
                  <a:lnTo>
                    <a:pt x="235701" y="38451"/>
                  </a:lnTo>
                  <a:lnTo>
                    <a:pt x="229296" y="38451"/>
                  </a:lnTo>
                  <a:lnTo>
                    <a:pt x="229296" y="32367"/>
                  </a:lnTo>
                  <a:close/>
                  <a:moveTo>
                    <a:pt x="242428" y="32367"/>
                  </a:moveTo>
                  <a:lnTo>
                    <a:pt x="242428" y="38451"/>
                  </a:lnTo>
                  <a:lnTo>
                    <a:pt x="236040" y="38451"/>
                  </a:lnTo>
                  <a:lnTo>
                    <a:pt x="236040" y="32367"/>
                  </a:lnTo>
                  <a:close/>
                  <a:moveTo>
                    <a:pt x="249173" y="32367"/>
                  </a:moveTo>
                  <a:lnTo>
                    <a:pt x="249173" y="38451"/>
                  </a:lnTo>
                  <a:lnTo>
                    <a:pt x="242767" y="38451"/>
                  </a:lnTo>
                  <a:lnTo>
                    <a:pt x="242767" y="32367"/>
                  </a:lnTo>
                  <a:close/>
                  <a:moveTo>
                    <a:pt x="255899" y="32367"/>
                  </a:moveTo>
                  <a:lnTo>
                    <a:pt x="255899" y="38451"/>
                  </a:lnTo>
                  <a:lnTo>
                    <a:pt x="249512" y="38451"/>
                  </a:lnTo>
                  <a:lnTo>
                    <a:pt x="249512" y="32367"/>
                  </a:lnTo>
                  <a:close/>
                  <a:moveTo>
                    <a:pt x="262644" y="32367"/>
                  </a:moveTo>
                  <a:lnTo>
                    <a:pt x="262644" y="38451"/>
                  </a:lnTo>
                  <a:lnTo>
                    <a:pt x="256238" y="38451"/>
                  </a:lnTo>
                  <a:lnTo>
                    <a:pt x="256238" y="32367"/>
                  </a:lnTo>
                  <a:close/>
                  <a:moveTo>
                    <a:pt x="269370" y="32367"/>
                  </a:moveTo>
                  <a:lnTo>
                    <a:pt x="269370" y="38451"/>
                  </a:lnTo>
                  <a:lnTo>
                    <a:pt x="262983" y="38451"/>
                  </a:lnTo>
                  <a:lnTo>
                    <a:pt x="262983" y="32367"/>
                  </a:lnTo>
                  <a:close/>
                  <a:moveTo>
                    <a:pt x="276115" y="32367"/>
                  </a:moveTo>
                  <a:lnTo>
                    <a:pt x="276115" y="38451"/>
                  </a:lnTo>
                  <a:lnTo>
                    <a:pt x="269709" y="38451"/>
                  </a:lnTo>
                  <a:lnTo>
                    <a:pt x="269709" y="32367"/>
                  </a:lnTo>
                  <a:close/>
                  <a:moveTo>
                    <a:pt x="282842" y="32367"/>
                  </a:moveTo>
                  <a:lnTo>
                    <a:pt x="282842" y="38451"/>
                  </a:lnTo>
                  <a:lnTo>
                    <a:pt x="276436" y="38451"/>
                  </a:lnTo>
                  <a:lnTo>
                    <a:pt x="276436" y="32367"/>
                  </a:lnTo>
                  <a:close/>
                  <a:moveTo>
                    <a:pt x="6745" y="38772"/>
                  </a:moveTo>
                  <a:lnTo>
                    <a:pt x="6745" y="44856"/>
                  </a:lnTo>
                  <a:lnTo>
                    <a:pt x="339" y="44856"/>
                  </a:lnTo>
                  <a:lnTo>
                    <a:pt x="339" y="38772"/>
                  </a:lnTo>
                  <a:close/>
                  <a:moveTo>
                    <a:pt x="13471" y="38772"/>
                  </a:moveTo>
                  <a:lnTo>
                    <a:pt x="13471" y="44856"/>
                  </a:lnTo>
                  <a:lnTo>
                    <a:pt x="7066" y="44856"/>
                  </a:lnTo>
                  <a:lnTo>
                    <a:pt x="7066" y="38772"/>
                  </a:lnTo>
                  <a:close/>
                  <a:moveTo>
                    <a:pt x="20198" y="38772"/>
                  </a:moveTo>
                  <a:lnTo>
                    <a:pt x="20198" y="44856"/>
                  </a:lnTo>
                  <a:lnTo>
                    <a:pt x="13810" y="44856"/>
                  </a:lnTo>
                  <a:lnTo>
                    <a:pt x="13810" y="38772"/>
                  </a:lnTo>
                  <a:close/>
                  <a:moveTo>
                    <a:pt x="26942" y="38772"/>
                  </a:moveTo>
                  <a:lnTo>
                    <a:pt x="26942" y="44856"/>
                  </a:lnTo>
                  <a:lnTo>
                    <a:pt x="20537" y="44856"/>
                  </a:lnTo>
                  <a:lnTo>
                    <a:pt x="20537" y="38772"/>
                  </a:lnTo>
                  <a:close/>
                  <a:moveTo>
                    <a:pt x="33669" y="38772"/>
                  </a:moveTo>
                  <a:lnTo>
                    <a:pt x="33669" y="44856"/>
                  </a:lnTo>
                  <a:lnTo>
                    <a:pt x="27281" y="44856"/>
                  </a:lnTo>
                  <a:lnTo>
                    <a:pt x="27281" y="38772"/>
                  </a:lnTo>
                  <a:close/>
                  <a:moveTo>
                    <a:pt x="40414" y="38772"/>
                  </a:moveTo>
                  <a:lnTo>
                    <a:pt x="40414" y="44856"/>
                  </a:lnTo>
                  <a:lnTo>
                    <a:pt x="34008" y="44856"/>
                  </a:lnTo>
                  <a:lnTo>
                    <a:pt x="34008" y="38772"/>
                  </a:lnTo>
                  <a:close/>
                  <a:moveTo>
                    <a:pt x="47140" y="38772"/>
                  </a:moveTo>
                  <a:lnTo>
                    <a:pt x="47140" y="44856"/>
                  </a:lnTo>
                  <a:lnTo>
                    <a:pt x="40753" y="44856"/>
                  </a:lnTo>
                  <a:lnTo>
                    <a:pt x="40753" y="38772"/>
                  </a:lnTo>
                  <a:close/>
                  <a:moveTo>
                    <a:pt x="53885" y="38772"/>
                  </a:moveTo>
                  <a:lnTo>
                    <a:pt x="53885" y="44856"/>
                  </a:lnTo>
                  <a:lnTo>
                    <a:pt x="47479" y="44856"/>
                  </a:lnTo>
                  <a:lnTo>
                    <a:pt x="47479" y="38772"/>
                  </a:lnTo>
                  <a:close/>
                  <a:moveTo>
                    <a:pt x="60611" y="38772"/>
                  </a:moveTo>
                  <a:lnTo>
                    <a:pt x="60611" y="44856"/>
                  </a:lnTo>
                  <a:lnTo>
                    <a:pt x="54206" y="44856"/>
                  </a:lnTo>
                  <a:lnTo>
                    <a:pt x="54206" y="38772"/>
                  </a:lnTo>
                  <a:close/>
                  <a:moveTo>
                    <a:pt x="67338" y="38772"/>
                  </a:moveTo>
                  <a:lnTo>
                    <a:pt x="67338" y="44856"/>
                  </a:lnTo>
                  <a:lnTo>
                    <a:pt x="60950" y="44856"/>
                  </a:lnTo>
                  <a:lnTo>
                    <a:pt x="60950" y="38772"/>
                  </a:lnTo>
                  <a:close/>
                  <a:moveTo>
                    <a:pt x="74083" y="38772"/>
                  </a:moveTo>
                  <a:lnTo>
                    <a:pt x="74083" y="44856"/>
                  </a:lnTo>
                  <a:lnTo>
                    <a:pt x="67677" y="44856"/>
                  </a:lnTo>
                  <a:lnTo>
                    <a:pt x="67677" y="38772"/>
                  </a:lnTo>
                  <a:close/>
                  <a:moveTo>
                    <a:pt x="80809" y="38772"/>
                  </a:moveTo>
                  <a:lnTo>
                    <a:pt x="80809" y="44856"/>
                  </a:lnTo>
                  <a:lnTo>
                    <a:pt x="74422" y="44856"/>
                  </a:lnTo>
                  <a:lnTo>
                    <a:pt x="74422" y="38772"/>
                  </a:lnTo>
                  <a:close/>
                  <a:moveTo>
                    <a:pt x="87554" y="38772"/>
                  </a:moveTo>
                  <a:lnTo>
                    <a:pt x="87554" y="44856"/>
                  </a:lnTo>
                  <a:lnTo>
                    <a:pt x="81148" y="44856"/>
                  </a:lnTo>
                  <a:lnTo>
                    <a:pt x="81148" y="38772"/>
                  </a:lnTo>
                  <a:close/>
                  <a:moveTo>
                    <a:pt x="94281" y="38772"/>
                  </a:moveTo>
                  <a:lnTo>
                    <a:pt x="94281" y="44856"/>
                  </a:lnTo>
                  <a:lnTo>
                    <a:pt x="87893" y="44856"/>
                  </a:lnTo>
                  <a:lnTo>
                    <a:pt x="87893" y="38772"/>
                  </a:lnTo>
                  <a:close/>
                  <a:moveTo>
                    <a:pt x="101025" y="38772"/>
                  </a:moveTo>
                  <a:lnTo>
                    <a:pt x="101025" y="44856"/>
                  </a:lnTo>
                  <a:lnTo>
                    <a:pt x="94620" y="44856"/>
                  </a:lnTo>
                  <a:lnTo>
                    <a:pt x="94620" y="38772"/>
                  </a:lnTo>
                  <a:close/>
                  <a:moveTo>
                    <a:pt x="107752" y="38772"/>
                  </a:moveTo>
                  <a:lnTo>
                    <a:pt x="107752" y="44856"/>
                  </a:lnTo>
                  <a:lnTo>
                    <a:pt x="101346" y="44856"/>
                  </a:lnTo>
                  <a:lnTo>
                    <a:pt x="101346" y="38772"/>
                  </a:lnTo>
                  <a:close/>
                  <a:moveTo>
                    <a:pt x="114478" y="38772"/>
                  </a:moveTo>
                  <a:lnTo>
                    <a:pt x="114478" y="44856"/>
                  </a:lnTo>
                  <a:lnTo>
                    <a:pt x="108091" y="44856"/>
                  </a:lnTo>
                  <a:lnTo>
                    <a:pt x="108091" y="38772"/>
                  </a:lnTo>
                  <a:close/>
                  <a:moveTo>
                    <a:pt x="121223" y="38772"/>
                  </a:moveTo>
                  <a:lnTo>
                    <a:pt x="121223" y="44856"/>
                  </a:lnTo>
                  <a:lnTo>
                    <a:pt x="114817" y="44856"/>
                  </a:lnTo>
                  <a:lnTo>
                    <a:pt x="114817" y="38772"/>
                  </a:lnTo>
                  <a:close/>
                  <a:moveTo>
                    <a:pt x="127950" y="38772"/>
                  </a:moveTo>
                  <a:lnTo>
                    <a:pt x="127950" y="44856"/>
                  </a:lnTo>
                  <a:lnTo>
                    <a:pt x="121562" y="44856"/>
                  </a:lnTo>
                  <a:lnTo>
                    <a:pt x="121562" y="38772"/>
                  </a:lnTo>
                  <a:close/>
                  <a:moveTo>
                    <a:pt x="134694" y="38772"/>
                  </a:moveTo>
                  <a:lnTo>
                    <a:pt x="134694" y="44856"/>
                  </a:lnTo>
                  <a:lnTo>
                    <a:pt x="128289" y="44856"/>
                  </a:lnTo>
                  <a:lnTo>
                    <a:pt x="128289" y="38772"/>
                  </a:lnTo>
                  <a:close/>
                  <a:moveTo>
                    <a:pt x="141421" y="38772"/>
                  </a:moveTo>
                  <a:lnTo>
                    <a:pt x="141421" y="44856"/>
                  </a:lnTo>
                  <a:lnTo>
                    <a:pt x="135033" y="44856"/>
                  </a:lnTo>
                  <a:lnTo>
                    <a:pt x="135033" y="38772"/>
                  </a:lnTo>
                  <a:close/>
                  <a:moveTo>
                    <a:pt x="148148" y="38772"/>
                  </a:moveTo>
                  <a:lnTo>
                    <a:pt x="148148" y="44856"/>
                  </a:lnTo>
                  <a:lnTo>
                    <a:pt x="141760" y="44856"/>
                  </a:lnTo>
                  <a:lnTo>
                    <a:pt x="141760" y="38772"/>
                  </a:lnTo>
                  <a:close/>
                  <a:moveTo>
                    <a:pt x="154892" y="38772"/>
                  </a:moveTo>
                  <a:lnTo>
                    <a:pt x="154892" y="44856"/>
                  </a:lnTo>
                  <a:lnTo>
                    <a:pt x="148487" y="44856"/>
                  </a:lnTo>
                  <a:lnTo>
                    <a:pt x="148487" y="38772"/>
                  </a:lnTo>
                  <a:close/>
                  <a:moveTo>
                    <a:pt x="161619" y="38772"/>
                  </a:moveTo>
                  <a:lnTo>
                    <a:pt x="161619" y="44856"/>
                  </a:lnTo>
                  <a:lnTo>
                    <a:pt x="155231" y="44856"/>
                  </a:lnTo>
                  <a:lnTo>
                    <a:pt x="155231" y="38772"/>
                  </a:lnTo>
                  <a:close/>
                  <a:moveTo>
                    <a:pt x="168363" y="38772"/>
                  </a:moveTo>
                  <a:lnTo>
                    <a:pt x="168363" y="44856"/>
                  </a:lnTo>
                  <a:lnTo>
                    <a:pt x="161958" y="44856"/>
                  </a:lnTo>
                  <a:lnTo>
                    <a:pt x="161958" y="38772"/>
                  </a:lnTo>
                  <a:close/>
                  <a:moveTo>
                    <a:pt x="175090" y="38772"/>
                  </a:moveTo>
                  <a:lnTo>
                    <a:pt x="175090" y="44856"/>
                  </a:lnTo>
                  <a:lnTo>
                    <a:pt x="168702" y="44856"/>
                  </a:lnTo>
                  <a:lnTo>
                    <a:pt x="168702" y="38772"/>
                  </a:lnTo>
                  <a:close/>
                  <a:moveTo>
                    <a:pt x="181834" y="38772"/>
                  </a:moveTo>
                  <a:lnTo>
                    <a:pt x="181834" y="44856"/>
                  </a:lnTo>
                  <a:lnTo>
                    <a:pt x="175429" y="44856"/>
                  </a:lnTo>
                  <a:lnTo>
                    <a:pt x="175429" y="38772"/>
                  </a:lnTo>
                  <a:close/>
                  <a:moveTo>
                    <a:pt x="188561" y="38772"/>
                  </a:moveTo>
                  <a:lnTo>
                    <a:pt x="188561" y="44856"/>
                  </a:lnTo>
                  <a:lnTo>
                    <a:pt x="182173" y="44856"/>
                  </a:lnTo>
                  <a:lnTo>
                    <a:pt x="182173" y="38772"/>
                  </a:lnTo>
                  <a:close/>
                  <a:moveTo>
                    <a:pt x="195288" y="38772"/>
                  </a:moveTo>
                  <a:lnTo>
                    <a:pt x="195288" y="44856"/>
                  </a:lnTo>
                  <a:lnTo>
                    <a:pt x="188900" y="44856"/>
                  </a:lnTo>
                  <a:lnTo>
                    <a:pt x="188900" y="38772"/>
                  </a:lnTo>
                  <a:close/>
                  <a:moveTo>
                    <a:pt x="202032" y="38772"/>
                  </a:moveTo>
                  <a:lnTo>
                    <a:pt x="202032" y="44856"/>
                  </a:lnTo>
                  <a:lnTo>
                    <a:pt x="195627" y="44856"/>
                  </a:lnTo>
                  <a:lnTo>
                    <a:pt x="195627" y="38772"/>
                  </a:lnTo>
                  <a:close/>
                  <a:moveTo>
                    <a:pt x="208759" y="38772"/>
                  </a:moveTo>
                  <a:lnTo>
                    <a:pt x="208759" y="44856"/>
                  </a:lnTo>
                  <a:lnTo>
                    <a:pt x="202371" y="44856"/>
                  </a:lnTo>
                  <a:lnTo>
                    <a:pt x="202371" y="38772"/>
                  </a:lnTo>
                  <a:close/>
                  <a:moveTo>
                    <a:pt x="215504" y="38772"/>
                  </a:moveTo>
                  <a:lnTo>
                    <a:pt x="215504" y="44856"/>
                  </a:lnTo>
                  <a:lnTo>
                    <a:pt x="209098" y="44856"/>
                  </a:lnTo>
                  <a:lnTo>
                    <a:pt x="209098" y="38772"/>
                  </a:lnTo>
                  <a:close/>
                  <a:moveTo>
                    <a:pt x="222230" y="38772"/>
                  </a:moveTo>
                  <a:lnTo>
                    <a:pt x="222230" y="44856"/>
                  </a:lnTo>
                  <a:lnTo>
                    <a:pt x="215843" y="44856"/>
                  </a:lnTo>
                  <a:lnTo>
                    <a:pt x="215843" y="38772"/>
                  </a:lnTo>
                  <a:close/>
                  <a:moveTo>
                    <a:pt x="228975" y="38772"/>
                  </a:moveTo>
                  <a:lnTo>
                    <a:pt x="228975" y="44856"/>
                  </a:lnTo>
                  <a:lnTo>
                    <a:pt x="222569" y="44856"/>
                  </a:lnTo>
                  <a:lnTo>
                    <a:pt x="222569" y="38772"/>
                  </a:lnTo>
                  <a:close/>
                  <a:moveTo>
                    <a:pt x="235701" y="38772"/>
                  </a:moveTo>
                  <a:lnTo>
                    <a:pt x="235701" y="44856"/>
                  </a:lnTo>
                  <a:lnTo>
                    <a:pt x="229296" y="44856"/>
                  </a:lnTo>
                  <a:lnTo>
                    <a:pt x="229296" y="38772"/>
                  </a:lnTo>
                  <a:close/>
                  <a:moveTo>
                    <a:pt x="242428" y="38772"/>
                  </a:moveTo>
                  <a:lnTo>
                    <a:pt x="242428" y="44856"/>
                  </a:lnTo>
                  <a:lnTo>
                    <a:pt x="236040" y="44856"/>
                  </a:lnTo>
                  <a:lnTo>
                    <a:pt x="236040" y="38772"/>
                  </a:lnTo>
                  <a:close/>
                  <a:moveTo>
                    <a:pt x="249173" y="38772"/>
                  </a:moveTo>
                  <a:lnTo>
                    <a:pt x="249173" y="44856"/>
                  </a:lnTo>
                  <a:lnTo>
                    <a:pt x="242767" y="44856"/>
                  </a:lnTo>
                  <a:lnTo>
                    <a:pt x="242767" y="38772"/>
                  </a:lnTo>
                  <a:close/>
                  <a:moveTo>
                    <a:pt x="255899" y="38772"/>
                  </a:moveTo>
                  <a:lnTo>
                    <a:pt x="255899" y="44856"/>
                  </a:lnTo>
                  <a:lnTo>
                    <a:pt x="249512" y="44856"/>
                  </a:lnTo>
                  <a:lnTo>
                    <a:pt x="249512" y="38772"/>
                  </a:lnTo>
                  <a:close/>
                  <a:moveTo>
                    <a:pt x="262644" y="38772"/>
                  </a:moveTo>
                  <a:lnTo>
                    <a:pt x="262644" y="44856"/>
                  </a:lnTo>
                  <a:lnTo>
                    <a:pt x="256238" y="44856"/>
                  </a:lnTo>
                  <a:lnTo>
                    <a:pt x="256238" y="38772"/>
                  </a:lnTo>
                  <a:close/>
                  <a:moveTo>
                    <a:pt x="269370" y="38772"/>
                  </a:moveTo>
                  <a:lnTo>
                    <a:pt x="269370" y="44856"/>
                  </a:lnTo>
                  <a:lnTo>
                    <a:pt x="262983" y="44856"/>
                  </a:lnTo>
                  <a:lnTo>
                    <a:pt x="262983" y="38772"/>
                  </a:lnTo>
                  <a:close/>
                  <a:moveTo>
                    <a:pt x="276115" y="38772"/>
                  </a:moveTo>
                  <a:lnTo>
                    <a:pt x="276115" y="44856"/>
                  </a:lnTo>
                  <a:lnTo>
                    <a:pt x="269709" y="44856"/>
                  </a:lnTo>
                  <a:lnTo>
                    <a:pt x="269709" y="38772"/>
                  </a:lnTo>
                  <a:close/>
                  <a:moveTo>
                    <a:pt x="282842" y="38772"/>
                  </a:moveTo>
                  <a:lnTo>
                    <a:pt x="282842" y="44856"/>
                  </a:lnTo>
                  <a:lnTo>
                    <a:pt x="276436" y="44856"/>
                  </a:lnTo>
                  <a:lnTo>
                    <a:pt x="276436" y="38772"/>
                  </a:lnTo>
                  <a:close/>
                  <a:moveTo>
                    <a:pt x="6745" y="45178"/>
                  </a:moveTo>
                  <a:lnTo>
                    <a:pt x="6745" y="51262"/>
                  </a:lnTo>
                  <a:lnTo>
                    <a:pt x="339" y="51262"/>
                  </a:lnTo>
                  <a:lnTo>
                    <a:pt x="339" y="45178"/>
                  </a:lnTo>
                  <a:close/>
                  <a:moveTo>
                    <a:pt x="13471" y="45178"/>
                  </a:moveTo>
                  <a:lnTo>
                    <a:pt x="13471" y="51262"/>
                  </a:lnTo>
                  <a:lnTo>
                    <a:pt x="7066" y="51262"/>
                  </a:lnTo>
                  <a:lnTo>
                    <a:pt x="7066" y="45178"/>
                  </a:lnTo>
                  <a:close/>
                  <a:moveTo>
                    <a:pt x="20198" y="45178"/>
                  </a:moveTo>
                  <a:lnTo>
                    <a:pt x="20198" y="51262"/>
                  </a:lnTo>
                  <a:lnTo>
                    <a:pt x="13810" y="51262"/>
                  </a:lnTo>
                  <a:lnTo>
                    <a:pt x="13810" y="45178"/>
                  </a:lnTo>
                  <a:close/>
                  <a:moveTo>
                    <a:pt x="26942" y="45178"/>
                  </a:moveTo>
                  <a:lnTo>
                    <a:pt x="26942" y="51262"/>
                  </a:lnTo>
                  <a:lnTo>
                    <a:pt x="20537" y="51262"/>
                  </a:lnTo>
                  <a:lnTo>
                    <a:pt x="20537" y="45178"/>
                  </a:lnTo>
                  <a:close/>
                  <a:moveTo>
                    <a:pt x="33669" y="45178"/>
                  </a:moveTo>
                  <a:lnTo>
                    <a:pt x="33669" y="51262"/>
                  </a:lnTo>
                  <a:lnTo>
                    <a:pt x="27281" y="51262"/>
                  </a:lnTo>
                  <a:lnTo>
                    <a:pt x="27281" y="45178"/>
                  </a:lnTo>
                  <a:close/>
                  <a:moveTo>
                    <a:pt x="40414" y="45178"/>
                  </a:moveTo>
                  <a:lnTo>
                    <a:pt x="40414" y="51262"/>
                  </a:lnTo>
                  <a:lnTo>
                    <a:pt x="34008" y="51262"/>
                  </a:lnTo>
                  <a:lnTo>
                    <a:pt x="34008" y="45178"/>
                  </a:lnTo>
                  <a:close/>
                  <a:moveTo>
                    <a:pt x="47140" y="45178"/>
                  </a:moveTo>
                  <a:lnTo>
                    <a:pt x="47140" y="51262"/>
                  </a:lnTo>
                  <a:lnTo>
                    <a:pt x="40753" y="51262"/>
                  </a:lnTo>
                  <a:lnTo>
                    <a:pt x="40753" y="45178"/>
                  </a:lnTo>
                  <a:close/>
                  <a:moveTo>
                    <a:pt x="53885" y="45178"/>
                  </a:moveTo>
                  <a:lnTo>
                    <a:pt x="53885" y="51262"/>
                  </a:lnTo>
                  <a:lnTo>
                    <a:pt x="47479" y="51262"/>
                  </a:lnTo>
                  <a:lnTo>
                    <a:pt x="47479" y="45178"/>
                  </a:lnTo>
                  <a:close/>
                  <a:moveTo>
                    <a:pt x="60611" y="45178"/>
                  </a:moveTo>
                  <a:lnTo>
                    <a:pt x="60611" y="51262"/>
                  </a:lnTo>
                  <a:lnTo>
                    <a:pt x="54206" y="51262"/>
                  </a:lnTo>
                  <a:lnTo>
                    <a:pt x="54206" y="45178"/>
                  </a:lnTo>
                  <a:close/>
                  <a:moveTo>
                    <a:pt x="67338" y="45178"/>
                  </a:moveTo>
                  <a:lnTo>
                    <a:pt x="67338" y="51262"/>
                  </a:lnTo>
                  <a:lnTo>
                    <a:pt x="60950" y="51262"/>
                  </a:lnTo>
                  <a:lnTo>
                    <a:pt x="60950" y="45178"/>
                  </a:lnTo>
                  <a:close/>
                  <a:moveTo>
                    <a:pt x="74083" y="45178"/>
                  </a:moveTo>
                  <a:lnTo>
                    <a:pt x="74083" y="51262"/>
                  </a:lnTo>
                  <a:lnTo>
                    <a:pt x="67677" y="51262"/>
                  </a:lnTo>
                  <a:lnTo>
                    <a:pt x="67677" y="45178"/>
                  </a:lnTo>
                  <a:close/>
                  <a:moveTo>
                    <a:pt x="80809" y="45178"/>
                  </a:moveTo>
                  <a:lnTo>
                    <a:pt x="80809" y="51262"/>
                  </a:lnTo>
                  <a:lnTo>
                    <a:pt x="74422" y="51262"/>
                  </a:lnTo>
                  <a:lnTo>
                    <a:pt x="74422" y="45178"/>
                  </a:lnTo>
                  <a:close/>
                  <a:moveTo>
                    <a:pt x="87554" y="45178"/>
                  </a:moveTo>
                  <a:lnTo>
                    <a:pt x="87554" y="51262"/>
                  </a:lnTo>
                  <a:lnTo>
                    <a:pt x="81148" y="51262"/>
                  </a:lnTo>
                  <a:lnTo>
                    <a:pt x="81148" y="45178"/>
                  </a:lnTo>
                  <a:close/>
                  <a:moveTo>
                    <a:pt x="94281" y="45178"/>
                  </a:moveTo>
                  <a:lnTo>
                    <a:pt x="94281" y="51262"/>
                  </a:lnTo>
                  <a:lnTo>
                    <a:pt x="87893" y="51262"/>
                  </a:lnTo>
                  <a:lnTo>
                    <a:pt x="87893" y="45178"/>
                  </a:lnTo>
                  <a:close/>
                  <a:moveTo>
                    <a:pt x="101025" y="45178"/>
                  </a:moveTo>
                  <a:lnTo>
                    <a:pt x="101025" y="51262"/>
                  </a:lnTo>
                  <a:lnTo>
                    <a:pt x="94620" y="51262"/>
                  </a:lnTo>
                  <a:lnTo>
                    <a:pt x="94620" y="45178"/>
                  </a:lnTo>
                  <a:close/>
                  <a:moveTo>
                    <a:pt x="107752" y="45178"/>
                  </a:moveTo>
                  <a:lnTo>
                    <a:pt x="107752" y="51262"/>
                  </a:lnTo>
                  <a:lnTo>
                    <a:pt x="101346" y="51262"/>
                  </a:lnTo>
                  <a:lnTo>
                    <a:pt x="101346" y="45178"/>
                  </a:lnTo>
                  <a:close/>
                  <a:moveTo>
                    <a:pt x="114478" y="45178"/>
                  </a:moveTo>
                  <a:lnTo>
                    <a:pt x="114478" y="51262"/>
                  </a:lnTo>
                  <a:lnTo>
                    <a:pt x="108091" y="51262"/>
                  </a:lnTo>
                  <a:lnTo>
                    <a:pt x="108091" y="45178"/>
                  </a:lnTo>
                  <a:close/>
                  <a:moveTo>
                    <a:pt x="121223" y="45178"/>
                  </a:moveTo>
                  <a:lnTo>
                    <a:pt x="121223" y="51262"/>
                  </a:lnTo>
                  <a:lnTo>
                    <a:pt x="114817" y="51262"/>
                  </a:lnTo>
                  <a:lnTo>
                    <a:pt x="114817" y="45178"/>
                  </a:lnTo>
                  <a:close/>
                  <a:moveTo>
                    <a:pt x="127950" y="45178"/>
                  </a:moveTo>
                  <a:lnTo>
                    <a:pt x="127950" y="51262"/>
                  </a:lnTo>
                  <a:lnTo>
                    <a:pt x="121562" y="51262"/>
                  </a:lnTo>
                  <a:lnTo>
                    <a:pt x="121562" y="45178"/>
                  </a:lnTo>
                  <a:close/>
                  <a:moveTo>
                    <a:pt x="134694" y="45178"/>
                  </a:moveTo>
                  <a:lnTo>
                    <a:pt x="134694" y="51262"/>
                  </a:lnTo>
                  <a:lnTo>
                    <a:pt x="128289" y="51262"/>
                  </a:lnTo>
                  <a:lnTo>
                    <a:pt x="128289" y="45178"/>
                  </a:lnTo>
                  <a:close/>
                  <a:moveTo>
                    <a:pt x="141421" y="45178"/>
                  </a:moveTo>
                  <a:lnTo>
                    <a:pt x="141421" y="51262"/>
                  </a:lnTo>
                  <a:lnTo>
                    <a:pt x="135033" y="51262"/>
                  </a:lnTo>
                  <a:lnTo>
                    <a:pt x="135033" y="45178"/>
                  </a:lnTo>
                  <a:close/>
                  <a:moveTo>
                    <a:pt x="148148" y="45178"/>
                  </a:moveTo>
                  <a:lnTo>
                    <a:pt x="148148" y="51262"/>
                  </a:lnTo>
                  <a:lnTo>
                    <a:pt x="141760" y="51262"/>
                  </a:lnTo>
                  <a:lnTo>
                    <a:pt x="141760" y="45178"/>
                  </a:lnTo>
                  <a:close/>
                  <a:moveTo>
                    <a:pt x="154892" y="45178"/>
                  </a:moveTo>
                  <a:lnTo>
                    <a:pt x="154892" y="51262"/>
                  </a:lnTo>
                  <a:lnTo>
                    <a:pt x="148487" y="51262"/>
                  </a:lnTo>
                  <a:lnTo>
                    <a:pt x="148487" y="45178"/>
                  </a:lnTo>
                  <a:close/>
                  <a:moveTo>
                    <a:pt x="161619" y="45178"/>
                  </a:moveTo>
                  <a:lnTo>
                    <a:pt x="161619" y="51262"/>
                  </a:lnTo>
                  <a:lnTo>
                    <a:pt x="155231" y="51262"/>
                  </a:lnTo>
                  <a:lnTo>
                    <a:pt x="155231" y="45178"/>
                  </a:lnTo>
                  <a:close/>
                  <a:moveTo>
                    <a:pt x="168363" y="45178"/>
                  </a:moveTo>
                  <a:lnTo>
                    <a:pt x="168363" y="51262"/>
                  </a:lnTo>
                  <a:lnTo>
                    <a:pt x="161958" y="51262"/>
                  </a:lnTo>
                  <a:lnTo>
                    <a:pt x="161958" y="45178"/>
                  </a:lnTo>
                  <a:close/>
                  <a:moveTo>
                    <a:pt x="175090" y="45178"/>
                  </a:moveTo>
                  <a:lnTo>
                    <a:pt x="175090" y="51262"/>
                  </a:lnTo>
                  <a:lnTo>
                    <a:pt x="168702" y="51262"/>
                  </a:lnTo>
                  <a:lnTo>
                    <a:pt x="168702" y="45178"/>
                  </a:lnTo>
                  <a:close/>
                  <a:moveTo>
                    <a:pt x="181834" y="45178"/>
                  </a:moveTo>
                  <a:lnTo>
                    <a:pt x="181834" y="51262"/>
                  </a:lnTo>
                  <a:lnTo>
                    <a:pt x="175429" y="51262"/>
                  </a:lnTo>
                  <a:lnTo>
                    <a:pt x="175429" y="45178"/>
                  </a:lnTo>
                  <a:close/>
                  <a:moveTo>
                    <a:pt x="188561" y="45178"/>
                  </a:moveTo>
                  <a:lnTo>
                    <a:pt x="188561" y="51262"/>
                  </a:lnTo>
                  <a:lnTo>
                    <a:pt x="182173" y="51262"/>
                  </a:lnTo>
                  <a:lnTo>
                    <a:pt x="182173" y="45178"/>
                  </a:lnTo>
                  <a:close/>
                  <a:moveTo>
                    <a:pt x="195288" y="45178"/>
                  </a:moveTo>
                  <a:lnTo>
                    <a:pt x="195288" y="51262"/>
                  </a:lnTo>
                  <a:lnTo>
                    <a:pt x="188900" y="51262"/>
                  </a:lnTo>
                  <a:lnTo>
                    <a:pt x="188900" y="45178"/>
                  </a:lnTo>
                  <a:close/>
                  <a:moveTo>
                    <a:pt x="202032" y="45178"/>
                  </a:moveTo>
                  <a:lnTo>
                    <a:pt x="202032" y="51262"/>
                  </a:lnTo>
                  <a:lnTo>
                    <a:pt x="195627" y="51262"/>
                  </a:lnTo>
                  <a:lnTo>
                    <a:pt x="195627" y="45178"/>
                  </a:lnTo>
                  <a:close/>
                  <a:moveTo>
                    <a:pt x="208759" y="45178"/>
                  </a:moveTo>
                  <a:lnTo>
                    <a:pt x="208759" y="51262"/>
                  </a:lnTo>
                  <a:lnTo>
                    <a:pt x="202371" y="51262"/>
                  </a:lnTo>
                  <a:lnTo>
                    <a:pt x="202371" y="45178"/>
                  </a:lnTo>
                  <a:close/>
                  <a:moveTo>
                    <a:pt x="215504" y="45178"/>
                  </a:moveTo>
                  <a:lnTo>
                    <a:pt x="215504" y="51262"/>
                  </a:lnTo>
                  <a:lnTo>
                    <a:pt x="209098" y="51262"/>
                  </a:lnTo>
                  <a:lnTo>
                    <a:pt x="209098" y="45178"/>
                  </a:lnTo>
                  <a:close/>
                  <a:moveTo>
                    <a:pt x="222230" y="45178"/>
                  </a:moveTo>
                  <a:lnTo>
                    <a:pt x="222230" y="51262"/>
                  </a:lnTo>
                  <a:lnTo>
                    <a:pt x="215843" y="51262"/>
                  </a:lnTo>
                  <a:lnTo>
                    <a:pt x="215843" y="45178"/>
                  </a:lnTo>
                  <a:close/>
                  <a:moveTo>
                    <a:pt x="228975" y="45178"/>
                  </a:moveTo>
                  <a:lnTo>
                    <a:pt x="228975" y="51262"/>
                  </a:lnTo>
                  <a:lnTo>
                    <a:pt x="222569" y="51262"/>
                  </a:lnTo>
                  <a:lnTo>
                    <a:pt x="222569" y="45178"/>
                  </a:lnTo>
                  <a:close/>
                  <a:moveTo>
                    <a:pt x="235701" y="45178"/>
                  </a:moveTo>
                  <a:lnTo>
                    <a:pt x="235701" y="51262"/>
                  </a:lnTo>
                  <a:lnTo>
                    <a:pt x="229296" y="51262"/>
                  </a:lnTo>
                  <a:lnTo>
                    <a:pt x="229296" y="45178"/>
                  </a:lnTo>
                  <a:close/>
                  <a:moveTo>
                    <a:pt x="242428" y="45178"/>
                  </a:moveTo>
                  <a:lnTo>
                    <a:pt x="242428" y="51262"/>
                  </a:lnTo>
                  <a:lnTo>
                    <a:pt x="236040" y="51262"/>
                  </a:lnTo>
                  <a:lnTo>
                    <a:pt x="236040" y="45178"/>
                  </a:lnTo>
                  <a:close/>
                  <a:moveTo>
                    <a:pt x="249173" y="45178"/>
                  </a:moveTo>
                  <a:lnTo>
                    <a:pt x="249173" y="51262"/>
                  </a:lnTo>
                  <a:lnTo>
                    <a:pt x="242767" y="51262"/>
                  </a:lnTo>
                  <a:lnTo>
                    <a:pt x="242767" y="45178"/>
                  </a:lnTo>
                  <a:close/>
                  <a:moveTo>
                    <a:pt x="255899" y="45178"/>
                  </a:moveTo>
                  <a:lnTo>
                    <a:pt x="255899" y="51262"/>
                  </a:lnTo>
                  <a:lnTo>
                    <a:pt x="249512" y="51262"/>
                  </a:lnTo>
                  <a:lnTo>
                    <a:pt x="249512" y="45178"/>
                  </a:lnTo>
                  <a:close/>
                  <a:moveTo>
                    <a:pt x="262644" y="45178"/>
                  </a:moveTo>
                  <a:lnTo>
                    <a:pt x="262644" y="51262"/>
                  </a:lnTo>
                  <a:lnTo>
                    <a:pt x="256238" y="51262"/>
                  </a:lnTo>
                  <a:lnTo>
                    <a:pt x="256238" y="45178"/>
                  </a:lnTo>
                  <a:close/>
                  <a:moveTo>
                    <a:pt x="269370" y="45178"/>
                  </a:moveTo>
                  <a:lnTo>
                    <a:pt x="269370" y="51262"/>
                  </a:lnTo>
                  <a:lnTo>
                    <a:pt x="262983" y="51262"/>
                  </a:lnTo>
                  <a:lnTo>
                    <a:pt x="262983" y="45178"/>
                  </a:lnTo>
                  <a:close/>
                  <a:moveTo>
                    <a:pt x="276115" y="45178"/>
                  </a:moveTo>
                  <a:lnTo>
                    <a:pt x="276115" y="51262"/>
                  </a:lnTo>
                  <a:lnTo>
                    <a:pt x="269709" y="51262"/>
                  </a:lnTo>
                  <a:lnTo>
                    <a:pt x="269709" y="45178"/>
                  </a:lnTo>
                  <a:close/>
                  <a:moveTo>
                    <a:pt x="282842" y="45178"/>
                  </a:moveTo>
                  <a:lnTo>
                    <a:pt x="282842" y="51262"/>
                  </a:lnTo>
                  <a:lnTo>
                    <a:pt x="276436" y="51262"/>
                  </a:lnTo>
                  <a:lnTo>
                    <a:pt x="276436" y="45178"/>
                  </a:lnTo>
                  <a:close/>
                  <a:moveTo>
                    <a:pt x="6745" y="51583"/>
                  </a:moveTo>
                  <a:lnTo>
                    <a:pt x="6745" y="57667"/>
                  </a:lnTo>
                  <a:lnTo>
                    <a:pt x="339" y="57667"/>
                  </a:lnTo>
                  <a:lnTo>
                    <a:pt x="339" y="51583"/>
                  </a:lnTo>
                  <a:close/>
                  <a:moveTo>
                    <a:pt x="13471" y="51583"/>
                  </a:moveTo>
                  <a:lnTo>
                    <a:pt x="13471" y="57667"/>
                  </a:lnTo>
                  <a:lnTo>
                    <a:pt x="7066" y="57667"/>
                  </a:lnTo>
                  <a:lnTo>
                    <a:pt x="7066" y="51583"/>
                  </a:lnTo>
                  <a:close/>
                  <a:moveTo>
                    <a:pt x="20198" y="51583"/>
                  </a:moveTo>
                  <a:lnTo>
                    <a:pt x="20198" y="57667"/>
                  </a:lnTo>
                  <a:lnTo>
                    <a:pt x="13810" y="57667"/>
                  </a:lnTo>
                  <a:lnTo>
                    <a:pt x="13810" y="51583"/>
                  </a:lnTo>
                  <a:close/>
                  <a:moveTo>
                    <a:pt x="26942" y="51583"/>
                  </a:moveTo>
                  <a:lnTo>
                    <a:pt x="26942" y="57667"/>
                  </a:lnTo>
                  <a:lnTo>
                    <a:pt x="20537" y="57667"/>
                  </a:lnTo>
                  <a:lnTo>
                    <a:pt x="20537" y="51583"/>
                  </a:lnTo>
                  <a:close/>
                  <a:moveTo>
                    <a:pt x="33669" y="51583"/>
                  </a:moveTo>
                  <a:lnTo>
                    <a:pt x="33669" y="57667"/>
                  </a:lnTo>
                  <a:lnTo>
                    <a:pt x="27281" y="57667"/>
                  </a:lnTo>
                  <a:lnTo>
                    <a:pt x="27281" y="51583"/>
                  </a:lnTo>
                  <a:close/>
                  <a:moveTo>
                    <a:pt x="40414" y="51583"/>
                  </a:moveTo>
                  <a:lnTo>
                    <a:pt x="40414" y="57667"/>
                  </a:lnTo>
                  <a:lnTo>
                    <a:pt x="34008" y="57667"/>
                  </a:lnTo>
                  <a:lnTo>
                    <a:pt x="34008" y="51583"/>
                  </a:lnTo>
                  <a:close/>
                  <a:moveTo>
                    <a:pt x="47140" y="51583"/>
                  </a:moveTo>
                  <a:lnTo>
                    <a:pt x="47140" y="57667"/>
                  </a:lnTo>
                  <a:lnTo>
                    <a:pt x="40753" y="57667"/>
                  </a:lnTo>
                  <a:lnTo>
                    <a:pt x="40753" y="51583"/>
                  </a:lnTo>
                  <a:close/>
                  <a:moveTo>
                    <a:pt x="53885" y="51583"/>
                  </a:moveTo>
                  <a:lnTo>
                    <a:pt x="53885" y="57667"/>
                  </a:lnTo>
                  <a:lnTo>
                    <a:pt x="47479" y="57667"/>
                  </a:lnTo>
                  <a:lnTo>
                    <a:pt x="47479" y="51583"/>
                  </a:lnTo>
                  <a:close/>
                  <a:moveTo>
                    <a:pt x="60611" y="51583"/>
                  </a:moveTo>
                  <a:lnTo>
                    <a:pt x="60611" y="57667"/>
                  </a:lnTo>
                  <a:lnTo>
                    <a:pt x="54206" y="57667"/>
                  </a:lnTo>
                  <a:lnTo>
                    <a:pt x="54206" y="51583"/>
                  </a:lnTo>
                  <a:close/>
                  <a:moveTo>
                    <a:pt x="67338" y="51583"/>
                  </a:moveTo>
                  <a:lnTo>
                    <a:pt x="67338" y="57667"/>
                  </a:lnTo>
                  <a:lnTo>
                    <a:pt x="60950" y="57667"/>
                  </a:lnTo>
                  <a:lnTo>
                    <a:pt x="60950" y="51583"/>
                  </a:lnTo>
                  <a:close/>
                  <a:moveTo>
                    <a:pt x="74083" y="51583"/>
                  </a:moveTo>
                  <a:lnTo>
                    <a:pt x="74083" y="57667"/>
                  </a:lnTo>
                  <a:lnTo>
                    <a:pt x="67677" y="57667"/>
                  </a:lnTo>
                  <a:lnTo>
                    <a:pt x="67677" y="51583"/>
                  </a:lnTo>
                  <a:close/>
                  <a:moveTo>
                    <a:pt x="80809" y="51583"/>
                  </a:moveTo>
                  <a:lnTo>
                    <a:pt x="80809" y="57667"/>
                  </a:lnTo>
                  <a:lnTo>
                    <a:pt x="74422" y="57667"/>
                  </a:lnTo>
                  <a:lnTo>
                    <a:pt x="74422" y="51583"/>
                  </a:lnTo>
                  <a:close/>
                  <a:moveTo>
                    <a:pt x="87554" y="51583"/>
                  </a:moveTo>
                  <a:lnTo>
                    <a:pt x="87554" y="57667"/>
                  </a:lnTo>
                  <a:lnTo>
                    <a:pt x="81148" y="57667"/>
                  </a:lnTo>
                  <a:lnTo>
                    <a:pt x="81148" y="51583"/>
                  </a:lnTo>
                  <a:close/>
                  <a:moveTo>
                    <a:pt x="94281" y="51583"/>
                  </a:moveTo>
                  <a:lnTo>
                    <a:pt x="94281" y="57667"/>
                  </a:lnTo>
                  <a:lnTo>
                    <a:pt x="87893" y="57667"/>
                  </a:lnTo>
                  <a:lnTo>
                    <a:pt x="87893" y="51583"/>
                  </a:lnTo>
                  <a:close/>
                  <a:moveTo>
                    <a:pt x="101025" y="51583"/>
                  </a:moveTo>
                  <a:lnTo>
                    <a:pt x="101025" y="57667"/>
                  </a:lnTo>
                  <a:lnTo>
                    <a:pt x="94620" y="57667"/>
                  </a:lnTo>
                  <a:lnTo>
                    <a:pt x="94620" y="51583"/>
                  </a:lnTo>
                  <a:close/>
                  <a:moveTo>
                    <a:pt x="107752" y="51583"/>
                  </a:moveTo>
                  <a:lnTo>
                    <a:pt x="107752" y="57667"/>
                  </a:lnTo>
                  <a:lnTo>
                    <a:pt x="101346" y="57667"/>
                  </a:lnTo>
                  <a:lnTo>
                    <a:pt x="101346" y="51583"/>
                  </a:lnTo>
                  <a:close/>
                  <a:moveTo>
                    <a:pt x="114478" y="51583"/>
                  </a:moveTo>
                  <a:lnTo>
                    <a:pt x="114478" y="57667"/>
                  </a:lnTo>
                  <a:lnTo>
                    <a:pt x="108091" y="57667"/>
                  </a:lnTo>
                  <a:lnTo>
                    <a:pt x="108091" y="51583"/>
                  </a:lnTo>
                  <a:close/>
                  <a:moveTo>
                    <a:pt x="121223" y="51583"/>
                  </a:moveTo>
                  <a:lnTo>
                    <a:pt x="121223" y="57667"/>
                  </a:lnTo>
                  <a:lnTo>
                    <a:pt x="114817" y="57667"/>
                  </a:lnTo>
                  <a:lnTo>
                    <a:pt x="114817" y="51583"/>
                  </a:lnTo>
                  <a:close/>
                  <a:moveTo>
                    <a:pt x="127950" y="51583"/>
                  </a:moveTo>
                  <a:lnTo>
                    <a:pt x="127950" y="57667"/>
                  </a:lnTo>
                  <a:lnTo>
                    <a:pt x="121562" y="57667"/>
                  </a:lnTo>
                  <a:lnTo>
                    <a:pt x="121562" y="51583"/>
                  </a:lnTo>
                  <a:close/>
                  <a:moveTo>
                    <a:pt x="134694" y="51583"/>
                  </a:moveTo>
                  <a:lnTo>
                    <a:pt x="134694" y="57667"/>
                  </a:lnTo>
                  <a:lnTo>
                    <a:pt x="128289" y="57667"/>
                  </a:lnTo>
                  <a:lnTo>
                    <a:pt x="128289" y="51583"/>
                  </a:lnTo>
                  <a:close/>
                  <a:moveTo>
                    <a:pt x="141421" y="51583"/>
                  </a:moveTo>
                  <a:lnTo>
                    <a:pt x="141421" y="57667"/>
                  </a:lnTo>
                  <a:lnTo>
                    <a:pt x="135033" y="57667"/>
                  </a:lnTo>
                  <a:lnTo>
                    <a:pt x="135033" y="51583"/>
                  </a:lnTo>
                  <a:close/>
                  <a:moveTo>
                    <a:pt x="148148" y="51583"/>
                  </a:moveTo>
                  <a:lnTo>
                    <a:pt x="148148" y="57667"/>
                  </a:lnTo>
                  <a:lnTo>
                    <a:pt x="141760" y="57667"/>
                  </a:lnTo>
                  <a:lnTo>
                    <a:pt x="141760" y="51583"/>
                  </a:lnTo>
                  <a:close/>
                  <a:moveTo>
                    <a:pt x="154892" y="51583"/>
                  </a:moveTo>
                  <a:lnTo>
                    <a:pt x="154892" y="57667"/>
                  </a:lnTo>
                  <a:lnTo>
                    <a:pt x="148487" y="57667"/>
                  </a:lnTo>
                  <a:lnTo>
                    <a:pt x="148487" y="51583"/>
                  </a:lnTo>
                  <a:close/>
                  <a:moveTo>
                    <a:pt x="161619" y="51583"/>
                  </a:moveTo>
                  <a:lnTo>
                    <a:pt x="161619" y="57667"/>
                  </a:lnTo>
                  <a:lnTo>
                    <a:pt x="155231" y="57667"/>
                  </a:lnTo>
                  <a:lnTo>
                    <a:pt x="155231" y="51583"/>
                  </a:lnTo>
                  <a:close/>
                  <a:moveTo>
                    <a:pt x="168363" y="51583"/>
                  </a:moveTo>
                  <a:lnTo>
                    <a:pt x="168363" y="57667"/>
                  </a:lnTo>
                  <a:lnTo>
                    <a:pt x="161958" y="57667"/>
                  </a:lnTo>
                  <a:lnTo>
                    <a:pt x="161958" y="51583"/>
                  </a:lnTo>
                  <a:close/>
                  <a:moveTo>
                    <a:pt x="175090" y="51583"/>
                  </a:moveTo>
                  <a:lnTo>
                    <a:pt x="175090" y="57667"/>
                  </a:lnTo>
                  <a:lnTo>
                    <a:pt x="168702" y="57667"/>
                  </a:lnTo>
                  <a:lnTo>
                    <a:pt x="168702" y="51583"/>
                  </a:lnTo>
                  <a:close/>
                  <a:moveTo>
                    <a:pt x="181834" y="51583"/>
                  </a:moveTo>
                  <a:lnTo>
                    <a:pt x="181834" y="57667"/>
                  </a:lnTo>
                  <a:lnTo>
                    <a:pt x="175429" y="57667"/>
                  </a:lnTo>
                  <a:lnTo>
                    <a:pt x="175429" y="51583"/>
                  </a:lnTo>
                  <a:close/>
                  <a:moveTo>
                    <a:pt x="188561" y="51583"/>
                  </a:moveTo>
                  <a:lnTo>
                    <a:pt x="188561" y="57667"/>
                  </a:lnTo>
                  <a:lnTo>
                    <a:pt x="182173" y="57667"/>
                  </a:lnTo>
                  <a:lnTo>
                    <a:pt x="182173" y="51583"/>
                  </a:lnTo>
                  <a:close/>
                  <a:moveTo>
                    <a:pt x="195288" y="51583"/>
                  </a:moveTo>
                  <a:lnTo>
                    <a:pt x="195288" y="57667"/>
                  </a:lnTo>
                  <a:lnTo>
                    <a:pt x="188900" y="57667"/>
                  </a:lnTo>
                  <a:lnTo>
                    <a:pt x="188900" y="51583"/>
                  </a:lnTo>
                  <a:close/>
                  <a:moveTo>
                    <a:pt x="202032" y="51583"/>
                  </a:moveTo>
                  <a:lnTo>
                    <a:pt x="202032" y="57667"/>
                  </a:lnTo>
                  <a:lnTo>
                    <a:pt x="195627" y="57667"/>
                  </a:lnTo>
                  <a:lnTo>
                    <a:pt x="195627" y="51583"/>
                  </a:lnTo>
                  <a:close/>
                  <a:moveTo>
                    <a:pt x="208759" y="51583"/>
                  </a:moveTo>
                  <a:lnTo>
                    <a:pt x="208759" y="57667"/>
                  </a:lnTo>
                  <a:lnTo>
                    <a:pt x="202371" y="57667"/>
                  </a:lnTo>
                  <a:lnTo>
                    <a:pt x="202371" y="51583"/>
                  </a:lnTo>
                  <a:close/>
                  <a:moveTo>
                    <a:pt x="215504" y="51583"/>
                  </a:moveTo>
                  <a:lnTo>
                    <a:pt x="215504" y="57667"/>
                  </a:lnTo>
                  <a:lnTo>
                    <a:pt x="209098" y="57667"/>
                  </a:lnTo>
                  <a:lnTo>
                    <a:pt x="209098" y="51583"/>
                  </a:lnTo>
                  <a:close/>
                  <a:moveTo>
                    <a:pt x="222230" y="51583"/>
                  </a:moveTo>
                  <a:lnTo>
                    <a:pt x="222230" y="57667"/>
                  </a:lnTo>
                  <a:lnTo>
                    <a:pt x="215843" y="57667"/>
                  </a:lnTo>
                  <a:lnTo>
                    <a:pt x="215843" y="51583"/>
                  </a:lnTo>
                  <a:close/>
                  <a:moveTo>
                    <a:pt x="228975" y="51583"/>
                  </a:moveTo>
                  <a:lnTo>
                    <a:pt x="228975" y="57667"/>
                  </a:lnTo>
                  <a:lnTo>
                    <a:pt x="222569" y="57667"/>
                  </a:lnTo>
                  <a:lnTo>
                    <a:pt x="222569" y="51583"/>
                  </a:lnTo>
                  <a:close/>
                  <a:moveTo>
                    <a:pt x="235701" y="51583"/>
                  </a:moveTo>
                  <a:lnTo>
                    <a:pt x="235701" y="57667"/>
                  </a:lnTo>
                  <a:lnTo>
                    <a:pt x="229296" y="57667"/>
                  </a:lnTo>
                  <a:lnTo>
                    <a:pt x="229296" y="51583"/>
                  </a:lnTo>
                  <a:close/>
                  <a:moveTo>
                    <a:pt x="242428" y="51583"/>
                  </a:moveTo>
                  <a:lnTo>
                    <a:pt x="242428" y="57667"/>
                  </a:lnTo>
                  <a:lnTo>
                    <a:pt x="236040" y="57667"/>
                  </a:lnTo>
                  <a:lnTo>
                    <a:pt x="236040" y="51583"/>
                  </a:lnTo>
                  <a:close/>
                  <a:moveTo>
                    <a:pt x="249173" y="51583"/>
                  </a:moveTo>
                  <a:lnTo>
                    <a:pt x="249173" y="57667"/>
                  </a:lnTo>
                  <a:lnTo>
                    <a:pt x="242767" y="57667"/>
                  </a:lnTo>
                  <a:lnTo>
                    <a:pt x="242767" y="51583"/>
                  </a:lnTo>
                  <a:close/>
                  <a:moveTo>
                    <a:pt x="255899" y="51583"/>
                  </a:moveTo>
                  <a:lnTo>
                    <a:pt x="255899" y="57667"/>
                  </a:lnTo>
                  <a:lnTo>
                    <a:pt x="249512" y="57667"/>
                  </a:lnTo>
                  <a:lnTo>
                    <a:pt x="249512" y="51583"/>
                  </a:lnTo>
                  <a:close/>
                  <a:moveTo>
                    <a:pt x="262644" y="51583"/>
                  </a:moveTo>
                  <a:lnTo>
                    <a:pt x="262644" y="57667"/>
                  </a:lnTo>
                  <a:lnTo>
                    <a:pt x="256238" y="57667"/>
                  </a:lnTo>
                  <a:lnTo>
                    <a:pt x="256238" y="51583"/>
                  </a:lnTo>
                  <a:close/>
                  <a:moveTo>
                    <a:pt x="269370" y="51583"/>
                  </a:moveTo>
                  <a:lnTo>
                    <a:pt x="269370" y="57667"/>
                  </a:lnTo>
                  <a:lnTo>
                    <a:pt x="262983" y="57667"/>
                  </a:lnTo>
                  <a:lnTo>
                    <a:pt x="262983" y="51583"/>
                  </a:lnTo>
                  <a:close/>
                  <a:moveTo>
                    <a:pt x="276115" y="51583"/>
                  </a:moveTo>
                  <a:lnTo>
                    <a:pt x="276115" y="57667"/>
                  </a:lnTo>
                  <a:lnTo>
                    <a:pt x="269709" y="57667"/>
                  </a:lnTo>
                  <a:lnTo>
                    <a:pt x="269709" y="51583"/>
                  </a:lnTo>
                  <a:close/>
                  <a:moveTo>
                    <a:pt x="282842" y="51583"/>
                  </a:moveTo>
                  <a:lnTo>
                    <a:pt x="282842" y="57667"/>
                  </a:lnTo>
                  <a:lnTo>
                    <a:pt x="276436" y="57667"/>
                  </a:lnTo>
                  <a:lnTo>
                    <a:pt x="276436" y="51583"/>
                  </a:lnTo>
                  <a:close/>
                  <a:moveTo>
                    <a:pt x="6745" y="57989"/>
                  </a:moveTo>
                  <a:lnTo>
                    <a:pt x="6745" y="64073"/>
                  </a:lnTo>
                  <a:lnTo>
                    <a:pt x="339" y="64073"/>
                  </a:lnTo>
                  <a:lnTo>
                    <a:pt x="339" y="57989"/>
                  </a:lnTo>
                  <a:close/>
                  <a:moveTo>
                    <a:pt x="13471" y="57989"/>
                  </a:moveTo>
                  <a:lnTo>
                    <a:pt x="13471" y="64073"/>
                  </a:lnTo>
                  <a:lnTo>
                    <a:pt x="7066" y="64073"/>
                  </a:lnTo>
                  <a:lnTo>
                    <a:pt x="7066" y="57989"/>
                  </a:lnTo>
                  <a:close/>
                  <a:moveTo>
                    <a:pt x="20198" y="57989"/>
                  </a:moveTo>
                  <a:lnTo>
                    <a:pt x="20198" y="64073"/>
                  </a:lnTo>
                  <a:lnTo>
                    <a:pt x="13810" y="64073"/>
                  </a:lnTo>
                  <a:lnTo>
                    <a:pt x="13810" y="57989"/>
                  </a:lnTo>
                  <a:close/>
                  <a:moveTo>
                    <a:pt x="26942" y="57989"/>
                  </a:moveTo>
                  <a:lnTo>
                    <a:pt x="26942" y="64073"/>
                  </a:lnTo>
                  <a:lnTo>
                    <a:pt x="20537" y="64073"/>
                  </a:lnTo>
                  <a:lnTo>
                    <a:pt x="20537" y="57989"/>
                  </a:lnTo>
                  <a:close/>
                  <a:moveTo>
                    <a:pt x="33669" y="57989"/>
                  </a:moveTo>
                  <a:lnTo>
                    <a:pt x="33669" y="64073"/>
                  </a:lnTo>
                  <a:lnTo>
                    <a:pt x="27281" y="64073"/>
                  </a:lnTo>
                  <a:lnTo>
                    <a:pt x="27281" y="57989"/>
                  </a:lnTo>
                  <a:close/>
                  <a:moveTo>
                    <a:pt x="40414" y="57989"/>
                  </a:moveTo>
                  <a:lnTo>
                    <a:pt x="40414" y="64073"/>
                  </a:lnTo>
                  <a:lnTo>
                    <a:pt x="34008" y="64073"/>
                  </a:lnTo>
                  <a:lnTo>
                    <a:pt x="34008" y="57989"/>
                  </a:lnTo>
                  <a:close/>
                  <a:moveTo>
                    <a:pt x="47140" y="57989"/>
                  </a:moveTo>
                  <a:lnTo>
                    <a:pt x="47140" y="64073"/>
                  </a:lnTo>
                  <a:lnTo>
                    <a:pt x="40753" y="64073"/>
                  </a:lnTo>
                  <a:lnTo>
                    <a:pt x="40753" y="57989"/>
                  </a:lnTo>
                  <a:close/>
                  <a:moveTo>
                    <a:pt x="53885" y="57989"/>
                  </a:moveTo>
                  <a:lnTo>
                    <a:pt x="53885" y="64073"/>
                  </a:lnTo>
                  <a:lnTo>
                    <a:pt x="47479" y="64073"/>
                  </a:lnTo>
                  <a:lnTo>
                    <a:pt x="47479" y="57989"/>
                  </a:lnTo>
                  <a:close/>
                  <a:moveTo>
                    <a:pt x="60611" y="57989"/>
                  </a:moveTo>
                  <a:lnTo>
                    <a:pt x="60611" y="64073"/>
                  </a:lnTo>
                  <a:lnTo>
                    <a:pt x="54206" y="64073"/>
                  </a:lnTo>
                  <a:lnTo>
                    <a:pt x="54206" y="57989"/>
                  </a:lnTo>
                  <a:close/>
                  <a:moveTo>
                    <a:pt x="67338" y="57989"/>
                  </a:moveTo>
                  <a:lnTo>
                    <a:pt x="67338" y="64073"/>
                  </a:lnTo>
                  <a:lnTo>
                    <a:pt x="60950" y="64073"/>
                  </a:lnTo>
                  <a:lnTo>
                    <a:pt x="60950" y="57989"/>
                  </a:lnTo>
                  <a:close/>
                  <a:moveTo>
                    <a:pt x="74083" y="57989"/>
                  </a:moveTo>
                  <a:lnTo>
                    <a:pt x="74083" y="64073"/>
                  </a:lnTo>
                  <a:lnTo>
                    <a:pt x="67677" y="64073"/>
                  </a:lnTo>
                  <a:lnTo>
                    <a:pt x="67677" y="57989"/>
                  </a:lnTo>
                  <a:close/>
                  <a:moveTo>
                    <a:pt x="80809" y="57989"/>
                  </a:moveTo>
                  <a:lnTo>
                    <a:pt x="80809" y="64073"/>
                  </a:lnTo>
                  <a:lnTo>
                    <a:pt x="74422" y="64073"/>
                  </a:lnTo>
                  <a:lnTo>
                    <a:pt x="74422" y="57989"/>
                  </a:lnTo>
                  <a:close/>
                  <a:moveTo>
                    <a:pt x="87554" y="57989"/>
                  </a:moveTo>
                  <a:lnTo>
                    <a:pt x="87554" y="64073"/>
                  </a:lnTo>
                  <a:lnTo>
                    <a:pt x="81148" y="64073"/>
                  </a:lnTo>
                  <a:lnTo>
                    <a:pt x="81148" y="57989"/>
                  </a:lnTo>
                  <a:close/>
                  <a:moveTo>
                    <a:pt x="94281" y="57989"/>
                  </a:moveTo>
                  <a:lnTo>
                    <a:pt x="94281" y="64073"/>
                  </a:lnTo>
                  <a:lnTo>
                    <a:pt x="87893" y="64073"/>
                  </a:lnTo>
                  <a:lnTo>
                    <a:pt x="87893" y="57989"/>
                  </a:lnTo>
                  <a:close/>
                  <a:moveTo>
                    <a:pt x="101007" y="57989"/>
                  </a:moveTo>
                  <a:lnTo>
                    <a:pt x="101007" y="64073"/>
                  </a:lnTo>
                  <a:lnTo>
                    <a:pt x="94620" y="64073"/>
                  </a:lnTo>
                  <a:lnTo>
                    <a:pt x="94620" y="57989"/>
                  </a:lnTo>
                  <a:close/>
                  <a:moveTo>
                    <a:pt x="107752" y="57989"/>
                  </a:moveTo>
                  <a:lnTo>
                    <a:pt x="107752" y="64073"/>
                  </a:lnTo>
                  <a:lnTo>
                    <a:pt x="101346" y="64073"/>
                  </a:lnTo>
                  <a:lnTo>
                    <a:pt x="101346" y="57989"/>
                  </a:lnTo>
                  <a:close/>
                  <a:moveTo>
                    <a:pt x="114478" y="57989"/>
                  </a:moveTo>
                  <a:lnTo>
                    <a:pt x="114478" y="64073"/>
                  </a:lnTo>
                  <a:lnTo>
                    <a:pt x="108091" y="64073"/>
                  </a:lnTo>
                  <a:lnTo>
                    <a:pt x="108091" y="57989"/>
                  </a:lnTo>
                  <a:close/>
                  <a:moveTo>
                    <a:pt x="121223" y="57989"/>
                  </a:moveTo>
                  <a:lnTo>
                    <a:pt x="121223" y="64073"/>
                  </a:lnTo>
                  <a:lnTo>
                    <a:pt x="114817" y="64073"/>
                  </a:lnTo>
                  <a:lnTo>
                    <a:pt x="114817" y="57989"/>
                  </a:lnTo>
                  <a:close/>
                  <a:moveTo>
                    <a:pt x="127950" y="57989"/>
                  </a:moveTo>
                  <a:lnTo>
                    <a:pt x="127950" y="64073"/>
                  </a:lnTo>
                  <a:lnTo>
                    <a:pt x="121562" y="64073"/>
                  </a:lnTo>
                  <a:lnTo>
                    <a:pt x="121562" y="57989"/>
                  </a:lnTo>
                  <a:close/>
                  <a:moveTo>
                    <a:pt x="134694" y="57989"/>
                  </a:moveTo>
                  <a:lnTo>
                    <a:pt x="134694" y="64073"/>
                  </a:lnTo>
                  <a:lnTo>
                    <a:pt x="128289" y="64073"/>
                  </a:lnTo>
                  <a:lnTo>
                    <a:pt x="128289" y="57989"/>
                  </a:lnTo>
                  <a:close/>
                  <a:moveTo>
                    <a:pt x="141421" y="57989"/>
                  </a:moveTo>
                  <a:lnTo>
                    <a:pt x="141421" y="64073"/>
                  </a:lnTo>
                  <a:lnTo>
                    <a:pt x="135033" y="64073"/>
                  </a:lnTo>
                  <a:lnTo>
                    <a:pt x="135033" y="57989"/>
                  </a:lnTo>
                  <a:close/>
                  <a:moveTo>
                    <a:pt x="148148" y="57989"/>
                  </a:moveTo>
                  <a:lnTo>
                    <a:pt x="148148" y="64073"/>
                  </a:lnTo>
                  <a:lnTo>
                    <a:pt x="141760" y="64073"/>
                  </a:lnTo>
                  <a:lnTo>
                    <a:pt x="141760" y="57989"/>
                  </a:lnTo>
                  <a:close/>
                  <a:moveTo>
                    <a:pt x="154892" y="57989"/>
                  </a:moveTo>
                  <a:lnTo>
                    <a:pt x="154892" y="64073"/>
                  </a:lnTo>
                  <a:lnTo>
                    <a:pt x="148487" y="64073"/>
                  </a:lnTo>
                  <a:lnTo>
                    <a:pt x="148487" y="57989"/>
                  </a:lnTo>
                  <a:close/>
                  <a:moveTo>
                    <a:pt x="161619" y="57989"/>
                  </a:moveTo>
                  <a:lnTo>
                    <a:pt x="161619" y="64073"/>
                  </a:lnTo>
                  <a:lnTo>
                    <a:pt x="155231" y="64073"/>
                  </a:lnTo>
                  <a:lnTo>
                    <a:pt x="155231" y="57989"/>
                  </a:lnTo>
                  <a:close/>
                  <a:moveTo>
                    <a:pt x="168363" y="57989"/>
                  </a:moveTo>
                  <a:lnTo>
                    <a:pt x="168363" y="64073"/>
                  </a:lnTo>
                  <a:lnTo>
                    <a:pt x="161958" y="64073"/>
                  </a:lnTo>
                  <a:lnTo>
                    <a:pt x="161958" y="57989"/>
                  </a:lnTo>
                  <a:close/>
                  <a:moveTo>
                    <a:pt x="175090" y="57989"/>
                  </a:moveTo>
                  <a:lnTo>
                    <a:pt x="175090" y="64073"/>
                  </a:lnTo>
                  <a:lnTo>
                    <a:pt x="168702" y="64073"/>
                  </a:lnTo>
                  <a:lnTo>
                    <a:pt x="168702" y="57989"/>
                  </a:lnTo>
                  <a:close/>
                  <a:moveTo>
                    <a:pt x="181834" y="57989"/>
                  </a:moveTo>
                  <a:lnTo>
                    <a:pt x="181834" y="64073"/>
                  </a:lnTo>
                  <a:lnTo>
                    <a:pt x="175429" y="64073"/>
                  </a:lnTo>
                  <a:lnTo>
                    <a:pt x="175429" y="57989"/>
                  </a:lnTo>
                  <a:close/>
                  <a:moveTo>
                    <a:pt x="188561" y="57989"/>
                  </a:moveTo>
                  <a:lnTo>
                    <a:pt x="188561" y="64073"/>
                  </a:lnTo>
                  <a:lnTo>
                    <a:pt x="182173" y="64073"/>
                  </a:lnTo>
                  <a:lnTo>
                    <a:pt x="182173" y="57989"/>
                  </a:lnTo>
                  <a:close/>
                  <a:moveTo>
                    <a:pt x="195288" y="57989"/>
                  </a:moveTo>
                  <a:lnTo>
                    <a:pt x="195288" y="64073"/>
                  </a:lnTo>
                  <a:lnTo>
                    <a:pt x="188900" y="64073"/>
                  </a:lnTo>
                  <a:lnTo>
                    <a:pt x="188900" y="57989"/>
                  </a:lnTo>
                  <a:close/>
                  <a:moveTo>
                    <a:pt x="202032" y="57989"/>
                  </a:moveTo>
                  <a:lnTo>
                    <a:pt x="202032" y="64073"/>
                  </a:lnTo>
                  <a:lnTo>
                    <a:pt x="195627" y="64073"/>
                  </a:lnTo>
                  <a:lnTo>
                    <a:pt x="195627" y="57989"/>
                  </a:lnTo>
                  <a:close/>
                  <a:moveTo>
                    <a:pt x="208759" y="57989"/>
                  </a:moveTo>
                  <a:lnTo>
                    <a:pt x="208759" y="64073"/>
                  </a:lnTo>
                  <a:lnTo>
                    <a:pt x="202371" y="64073"/>
                  </a:lnTo>
                  <a:lnTo>
                    <a:pt x="202371" y="57989"/>
                  </a:lnTo>
                  <a:close/>
                  <a:moveTo>
                    <a:pt x="215504" y="57989"/>
                  </a:moveTo>
                  <a:lnTo>
                    <a:pt x="215504" y="64073"/>
                  </a:lnTo>
                  <a:lnTo>
                    <a:pt x="209098" y="64073"/>
                  </a:lnTo>
                  <a:lnTo>
                    <a:pt x="209098" y="57989"/>
                  </a:lnTo>
                  <a:close/>
                  <a:moveTo>
                    <a:pt x="222230" y="57989"/>
                  </a:moveTo>
                  <a:lnTo>
                    <a:pt x="222230" y="64073"/>
                  </a:lnTo>
                  <a:lnTo>
                    <a:pt x="215843" y="64073"/>
                  </a:lnTo>
                  <a:lnTo>
                    <a:pt x="215843" y="57989"/>
                  </a:lnTo>
                  <a:close/>
                  <a:moveTo>
                    <a:pt x="228975" y="57989"/>
                  </a:moveTo>
                  <a:lnTo>
                    <a:pt x="228975" y="64073"/>
                  </a:lnTo>
                  <a:lnTo>
                    <a:pt x="222569" y="64073"/>
                  </a:lnTo>
                  <a:lnTo>
                    <a:pt x="222569" y="57989"/>
                  </a:lnTo>
                  <a:close/>
                  <a:moveTo>
                    <a:pt x="235701" y="57989"/>
                  </a:moveTo>
                  <a:lnTo>
                    <a:pt x="235701" y="64073"/>
                  </a:lnTo>
                  <a:lnTo>
                    <a:pt x="229296" y="64073"/>
                  </a:lnTo>
                  <a:lnTo>
                    <a:pt x="229296" y="57989"/>
                  </a:lnTo>
                  <a:close/>
                  <a:moveTo>
                    <a:pt x="242428" y="57989"/>
                  </a:moveTo>
                  <a:lnTo>
                    <a:pt x="242428" y="64073"/>
                  </a:lnTo>
                  <a:lnTo>
                    <a:pt x="236040" y="64073"/>
                  </a:lnTo>
                  <a:lnTo>
                    <a:pt x="236040" y="57989"/>
                  </a:lnTo>
                  <a:close/>
                  <a:moveTo>
                    <a:pt x="249173" y="57989"/>
                  </a:moveTo>
                  <a:lnTo>
                    <a:pt x="249173" y="64073"/>
                  </a:lnTo>
                  <a:lnTo>
                    <a:pt x="242767" y="64073"/>
                  </a:lnTo>
                  <a:lnTo>
                    <a:pt x="242767" y="57989"/>
                  </a:lnTo>
                  <a:close/>
                  <a:moveTo>
                    <a:pt x="255899" y="57989"/>
                  </a:moveTo>
                  <a:lnTo>
                    <a:pt x="255899" y="64073"/>
                  </a:lnTo>
                  <a:lnTo>
                    <a:pt x="249512" y="64073"/>
                  </a:lnTo>
                  <a:lnTo>
                    <a:pt x="249512" y="57989"/>
                  </a:lnTo>
                  <a:close/>
                  <a:moveTo>
                    <a:pt x="262644" y="57989"/>
                  </a:moveTo>
                  <a:lnTo>
                    <a:pt x="262644" y="64073"/>
                  </a:lnTo>
                  <a:lnTo>
                    <a:pt x="256238" y="64073"/>
                  </a:lnTo>
                  <a:lnTo>
                    <a:pt x="256238" y="57989"/>
                  </a:lnTo>
                  <a:close/>
                  <a:moveTo>
                    <a:pt x="269370" y="57989"/>
                  </a:moveTo>
                  <a:lnTo>
                    <a:pt x="269370" y="64073"/>
                  </a:lnTo>
                  <a:lnTo>
                    <a:pt x="262983" y="64073"/>
                  </a:lnTo>
                  <a:lnTo>
                    <a:pt x="262983" y="57989"/>
                  </a:lnTo>
                  <a:close/>
                  <a:moveTo>
                    <a:pt x="276115" y="57989"/>
                  </a:moveTo>
                  <a:lnTo>
                    <a:pt x="276115" y="64073"/>
                  </a:lnTo>
                  <a:lnTo>
                    <a:pt x="269709" y="64073"/>
                  </a:lnTo>
                  <a:lnTo>
                    <a:pt x="269709" y="57989"/>
                  </a:lnTo>
                  <a:close/>
                  <a:moveTo>
                    <a:pt x="282842" y="57989"/>
                  </a:moveTo>
                  <a:lnTo>
                    <a:pt x="282842" y="64073"/>
                  </a:lnTo>
                  <a:lnTo>
                    <a:pt x="276436" y="64073"/>
                  </a:lnTo>
                  <a:lnTo>
                    <a:pt x="276436" y="57989"/>
                  </a:lnTo>
                  <a:close/>
                  <a:moveTo>
                    <a:pt x="6745" y="64394"/>
                  </a:moveTo>
                  <a:lnTo>
                    <a:pt x="6745" y="70478"/>
                  </a:lnTo>
                  <a:lnTo>
                    <a:pt x="339" y="70478"/>
                  </a:lnTo>
                  <a:lnTo>
                    <a:pt x="339" y="64394"/>
                  </a:lnTo>
                  <a:close/>
                  <a:moveTo>
                    <a:pt x="13471" y="64394"/>
                  </a:moveTo>
                  <a:lnTo>
                    <a:pt x="13471" y="70478"/>
                  </a:lnTo>
                  <a:lnTo>
                    <a:pt x="7066" y="70478"/>
                  </a:lnTo>
                  <a:lnTo>
                    <a:pt x="7066" y="64394"/>
                  </a:lnTo>
                  <a:close/>
                  <a:moveTo>
                    <a:pt x="20198" y="64394"/>
                  </a:moveTo>
                  <a:lnTo>
                    <a:pt x="20198" y="70478"/>
                  </a:lnTo>
                  <a:lnTo>
                    <a:pt x="13810" y="70478"/>
                  </a:lnTo>
                  <a:lnTo>
                    <a:pt x="13810" y="64394"/>
                  </a:lnTo>
                  <a:close/>
                  <a:moveTo>
                    <a:pt x="26942" y="64394"/>
                  </a:moveTo>
                  <a:lnTo>
                    <a:pt x="26942" y="70478"/>
                  </a:lnTo>
                  <a:lnTo>
                    <a:pt x="20537" y="70478"/>
                  </a:lnTo>
                  <a:lnTo>
                    <a:pt x="20537" y="64394"/>
                  </a:lnTo>
                  <a:close/>
                  <a:moveTo>
                    <a:pt x="33669" y="64394"/>
                  </a:moveTo>
                  <a:lnTo>
                    <a:pt x="33669" y="70478"/>
                  </a:lnTo>
                  <a:lnTo>
                    <a:pt x="27281" y="70478"/>
                  </a:lnTo>
                  <a:lnTo>
                    <a:pt x="27281" y="64394"/>
                  </a:lnTo>
                  <a:close/>
                  <a:moveTo>
                    <a:pt x="40414" y="64394"/>
                  </a:moveTo>
                  <a:lnTo>
                    <a:pt x="40414" y="70478"/>
                  </a:lnTo>
                  <a:lnTo>
                    <a:pt x="34008" y="70478"/>
                  </a:lnTo>
                  <a:lnTo>
                    <a:pt x="34008" y="64394"/>
                  </a:lnTo>
                  <a:close/>
                  <a:moveTo>
                    <a:pt x="47140" y="64394"/>
                  </a:moveTo>
                  <a:lnTo>
                    <a:pt x="47140" y="70478"/>
                  </a:lnTo>
                  <a:lnTo>
                    <a:pt x="40753" y="70478"/>
                  </a:lnTo>
                  <a:lnTo>
                    <a:pt x="40753" y="64394"/>
                  </a:lnTo>
                  <a:close/>
                  <a:moveTo>
                    <a:pt x="53885" y="64394"/>
                  </a:moveTo>
                  <a:lnTo>
                    <a:pt x="53885" y="70478"/>
                  </a:lnTo>
                  <a:lnTo>
                    <a:pt x="47479" y="70478"/>
                  </a:lnTo>
                  <a:lnTo>
                    <a:pt x="47479" y="64394"/>
                  </a:lnTo>
                  <a:close/>
                  <a:moveTo>
                    <a:pt x="60611" y="64394"/>
                  </a:moveTo>
                  <a:lnTo>
                    <a:pt x="60611" y="70478"/>
                  </a:lnTo>
                  <a:lnTo>
                    <a:pt x="54206" y="70478"/>
                  </a:lnTo>
                  <a:lnTo>
                    <a:pt x="54206" y="64394"/>
                  </a:lnTo>
                  <a:close/>
                  <a:moveTo>
                    <a:pt x="67338" y="64394"/>
                  </a:moveTo>
                  <a:lnTo>
                    <a:pt x="67338" y="70478"/>
                  </a:lnTo>
                  <a:lnTo>
                    <a:pt x="60950" y="70478"/>
                  </a:lnTo>
                  <a:lnTo>
                    <a:pt x="60950" y="64394"/>
                  </a:lnTo>
                  <a:close/>
                  <a:moveTo>
                    <a:pt x="74083" y="64394"/>
                  </a:moveTo>
                  <a:lnTo>
                    <a:pt x="74083" y="70478"/>
                  </a:lnTo>
                  <a:lnTo>
                    <a:pt x="67677" y="70478"/>
                  </a:lnTo>
                  <a:lnTo>
                    <a:pt x="67677" y="64394"/>
                  </a:lnTo>
                  <a:close/>
                  <a:moveTo>
                    <a:pt x="80809" y="64394"/>
                  </a:moveTo>
                  <a:lnTo>
                    <a:pt x="80809" y="70478"/>
                  </a:lnTo>
                  <a:lnTo>
                    <a:pt x="74422" y="70478"/>
                  </a:lnTo>
                  <a:lnTo>
                    <a:pt x="74422" y="64394"/>
                  </a:lnTo>
                  <a:close/>
                  <a:moveTo>
                    <a:pt x="87554" y="64394"/>
                  </a:moveTo>
                  <a:lnTo>
                    <a:pt x="87554" y="70478"/>
                  </a:lnTo>
                  <a:lnTo>
                    <a:pt x="81148" y="70478"/>
                  </a:lnTo>
                  <a:lnTo>
                    <a:pt x="81148" y="64394"/>
                  </a:lnTo>
                  <a:close/>
                  <a:moveTo>
                    <a:pt x="94281" y="64394"/>
                  </a:moveTo>
                  <a:lnTo>
                    <a:pt x="94281" y="70478"/>
                  </a:lnTo>
                  <a:lnTo>
                    <a:pt x="87893" y="70478"/>
                  </a:lnTo>
                  <a:lnTo>
                    <a:pt x="87893" y="64394"/>
                  </a:lnTo>
                  <a:close/>
                  <a:moveTo>
                    <a:pt x="101007" y="64394"/>
                  </a:moveTo>
                  <a:lnTo>
                    <a:pt x="101007" y="70478"/>
                  </a:lnTo>
                  <a:lnTo>
                    <a:pt x="94620" y="70478"/>
                  </a:lnTo>
                  <a:lnTo>
                    <a:pt x="94620" y="64394"/>
                  </a:lnTo>
                  <a:close/>
                  <a:moveTo>
                    <a:pt x="107752" y="64394"/>
                  </a:moveTo>
                  <a:lnTo>
                    <a:pt x="107752" y="70478"/>
                  </a:lnTo>
                  <a:lnTo>
                    <a:pt x="101346" y="70478"/>
                  </a:lnTo>
                  <a:lnTo>
                    <a:pt x="101346" y="64394"/>
                  </a:lnTo>
                  <a:close/>
                  <a:moveTo>
                    <a:pt x="114478" y="64394"/>
                  </a:moveTo>
                  <a:lnTo>
                    <a:pt x="114478" y="70478"/>
                  </a:lnTo>
                  <a:lnTo>
                    <a:pt x="108091" y="70478"/>
                  </a:lnTo>
                  <a:lnTo>
                    <a:pt x="108091" y="64394"/>
                  </a:lnTo>
                  <a:close/>
                  <a:moveTo>
                    <a:pt x="121223" y="64394"/>
                  </a:moveTo>
                  <a:lnTo>
                    <a:pt x="121223" y="70478"/>
                  </a:lnTo>
                  <a:lnTo>
                    <a:pt x="114817" y="70478"/>
                  </a:lnTo>
                  <a:lnTo>
                    <a:pt x="114817" y="64394"/>
                  </a:lnTo>
                  <a:close/>
                  <a:moveTo>
                    <a:pt x="127950" y="64394"/>
                  </a:moveTo>
                  <a:lnTo>
                    <a:pt x="127950" y="70478"/>
                  </a:lnTo>
                  <a:lnTo>
                    <a:pt x="121562" y="70478"/>
                  </a:lnTo>
                  <a:lnTo>
                    <a:pt x="121562" y="64394"/>
                  </a:lnTo>
                  <a:close/>
                  <a:moveTo>
                    <a:pt x="134694" y="64394"/>
                  </a:moveTo>
                  <a:lnTo>
                    <a:pt x="134694" y="70478"/>
                  </a:lnTo>
                  <a:lnTo>
                    <a:pt x="128289" y="70478"/>
                  </a:lnTo>
                  <a:lnTo>
                    <a:pt x="128289" y="64394"/>
                  </a:lnTo>
                  <a:close/>
                  <a:moveTo>
                    <a:pt x="141421" y="64394"/>
                  </a:moveTo>
                  <a:lnTo>
                    <a:pt x="141421" y="70478"/>
                  </a:lnTo>
                  <a:lnTo>
                    <a:pt x="135033" y="70478"/>
                  </a:lnTo>
                  <a:lnTo>
                    <a:pt x="135033" y="64394"/>
                  </a:lnTo>
                  <a:close/>
                  <a:moveTo>
                    <a:pt x="148148" y="64394"/>
                  </a:moveTo>
                  <a:lnTo>
                    <a:pt x="148148" y="70478"/>
                  </a:lnTo>
                  <a:lnTo>
                    <a:pt x="141760" y="70478"/>
                  </a:lnTo>
                  <a:lnTo>
                    <a:pt x="141760" y="64394"/>
                  </a:lnTo>
                  <a:close/>
                  <a:moveTo>
                    <a:pt x="154892" y="64394"/>
                  </a:moveTo>
                  <a:lnTo>
                    <a:pt x="154892" y="70478"/>
                  </a:lnTo>
                  <a:lnTo>
                    <a:pt x="148487" y="70478"/>
                  </a:lnTo>
                  <a:lnTo>
                    <a:pt x="148487" y="64394"/>
                  </a:lnTo>
                  <a:close/>
                  <a:moveTo>
                    <a:pt x="161619" y="64394"/>
                  </a:moveTo>
                  <a:lnTo>
                    <a:pt x="161619" y="70478"/>
                  </a:lnTo>
                  <a:lnTo>
                    <a:pt x="155231" y="70478"/>
                  </a:lnTo>
                  <a:lnTo>
                    <a:pt x="155231" y="64394"/>
                  </a:lnTo>
                  <a:close/>
                  <a:moveTo>
                    <a:pt x="168363" y="64394"/>
                  </a:moveTo>
                  <a:lnTo>
                    <a:pt x="168363" y="70478"/>
                  </a:lnTo>
                  <a:lnTo>
                    <a:pt x="161958" y="70478"/>
                  </a:lnTo>
                  <a:lnTo>
                    <a:pt x="161958" y="64394"/>
                  </a:lnTo>
                  <a:close/>
                  <a:moveTo>
                    <a:pt x="175090" y="64394"/>
                  </a:moveTo>
                  <a:lnTo>
                    <a:pt x="175090" y="70478"/>
                  </a:lnTo>
                  <a:lnTo>
                    <a:pt x="168702" y="70478"/>
                  </a:lnTo>
                  <a:lnTo>
                    <a:pt x="168702" y="64394"/>
                  </a:lnTo>
                  <a:close/>
                  <a:moveTo>
                    <a:pt x="181834" y="64394"/>
                  </a:moveTo>
                  <a:lnTo>
                    <a:pt x="181834" y="70478"/>
                  </a:lnTo>
                  <a:lnTo>
                    <a:pt x="175429" y="70478"/>
                  </a:lnTo>
                  <a:lnTo>
                    <a:pt x="175429" y="64394"/>
                  </a:lnTo>
                  <a:close/>
                  <a:moveTo>
                    <a:pt x="188561" y="64394"/>
                  </a:moveTo>
                  <a:lnTo>
                    <a:pt x="188561" y="70478"/>
                  </a:lnTo>
                  <a:lnTo>
                    <a:pt x="182173" y="70478"/>
                  </a:lnTo>
                  <a:lnTo>
                    <a:pt x="182173" y="64394"/>
                  </a:lnTo>
                  <a:close/>
                  <a:moveTo>
                    <a:pt x="195288" y="64394"/>
                  </a:moveTo>
                  <a:lnTo>
                    <a:pt x="195288" y="70478"/>
                  </a:lnTo>
                  <a:lnTo>
                    <a:pt x="188900" y="70478"/>
                  </a:lnTo>
                  <a:lnTo>
                    <a:pt x="188900" y="64394"/>
                  </a:lnTo>
                  <a:close/>
                  <a:moveTo>
                    <a:pt x="202032" y="64394"/>
                  </a:moveTo>
                  <a:lnTo>
                    <a:pt x="202032" y="70478"/>
                  </a:lnTo>
                  <a:lnTo>
                    <a:pt x="195627" y="70478"/>
                  </a:lnTo>
                  <a:lnTo>
                    <a:pt x="195627" y="64394"/>
                  </a:lnTo>
                  <a:close/>
                  <a:moveTo>
                    <a:pt x="208759" y="64394"/>
                  </a:moveTo>
                  <a:lnTo>
                    <a:pt x="208759" y="70478"/>
                  </a:lnTo>
                  <a:lnTo>
                    <a:pt x="202371" y="70478"/>
                  </a:lnTo>
                  <a:lnTo>
                    <a:pt x="202371" y="64394"/>
                  </a:lnTo>
                  <a:close/>
                  <a:moveTo>
                    <a:pt x="215504" y="64394"/>
                  </a:moveTo>
                  <a:lnTo>
                    <a:pt x="215504" y="70478"/>
                  </a:lnTo>
                  <a:lnTo>
                    <a:pt x="209098" y="70478"/>
                  </a:lnTo>
                  <a:lnTo>
                    <a:pt x="209098" y="64394"/>
                  </a:lnTo>
                  <a:close/>
                  <a:moveTo>
                    <a:pt x="222230" y="64394"/>
                  </a:moveTo>
                  <a:lnTo>
                    <a:pt x="222230" y="70478"/>
                  </a:lnTo>
                  <a:lnTo>
                    <a:pt x="215843" y="70478"/>
                  </a:lnTo>
                  <a:lnTo>
                    <a:pt x="215843" y="64394"/>
                  </a:lnTo>
                  <a:close/>
                  <a:moveTo>
                    <a:pt x="228975" y="64394"/>
                  </a:moveTo>
                  <a:lnTo>
                    <a:pt x="228975" y="70478"/>
                  </a:lnTo>
                  <a:lnTo>
                    <a:pt x="222569" y="70478"/>
                  </a:lnTo>
                  <a:lnTo>
                    <a:pt x="222569" y="64394"/>
                  </a:lnTo>
                  <a:close/>
                  <a:moveTo>
                    <a:pt x="235701" y="64394"/>
                  </a:moveTo>
                  <a:lnTo>
                    <a:pt x="235701" y="70478"/>
                  </a:lnTo>
                  <a:lnTo>
                    <a:pt x="229296" y="70478"/>
                  </a:lnTo>
                  <a:lnTo>
                    <a:pt x="229296" y="64394"/>
                  </a:lnTo>
                  <a:close/>
                  <a:moveTo>
                    <a:pt x="242428" y="64394"/>
                  </a:moveTo>
                  <a:lnTo>
                    <a:pt x="242428" y="70478"/>
                  </a:lnTo>
                  <a:lnTo>
                    <a:pt x="236040" y="70478"/>
                  </a:lnTo>
                  <a:lnTo>
                    <a:pt x="236040" y="64394"/>
                  </a:lnTo>
                  <a:close/>
                  <a:moveTo>
                    <a:pt x="249173" y="64394"/>
                  </a:moveTo>
                  <a:lnTo>
                    <a:pt x="249173" y="70478"/>
                  </a:lnTo>
                  <a:lnTo>
                    <a:pt x="242767" y="70478"/>
                  </a:lnTo>
                  <a:lnTo>
                    <a:pt x="242767" y="64394"/>
                  </a:lnTo>
                  <a:close/>
                  <a:moveTo>
                    <a:pt x="255899" y="64394"/>
                  </a:moveTo>
                  <a:lnTo>
                    <a:pt x="255899" y="70478"/>
                  </a:lnTo>
                  <a:lnTo>
                    <a:pt x="249512" y="70478"/>
                  </a:lnTo>
                  <a:lnTo>
                    <a:pt x="249512" y="64394"/>
                  </a:lnTo>
                  <a:close/>
                  <a:moveTo>
                    <a:pt x="262644" y="64394"/>
                  </a:moveTo>
                  <a:lnTo>
                    <a:pt x="262644" y="70478"/>
                  </a:lnTo>
                  <a:lnTo>
                    <a:pt x="256238" y="70478"/>
                  </a:lnTo>
                  <a:lnTo>
                    <a:pt x="256238" y="64394"/>
                  </a:lnTo>
                  <a:close/>
                  <a:moveTo>
                    <a:pt x="269370" y="64394"/>
                  </a:moveTo>
                  <a:lnTo>
                    <a:pt x="269370" y="70478"/>
                  </a:lnTo>
                  <a:lnTo>
                    <a:pt x="262983" y="70478"/>
                  </a:lnTo>
                  <a:lnTo>
                    <a:pt x="262983" y="64394"/>
                  </a:lnTo>
                  <a:close/>
                  <a:moveTo>
                    <a:pt x="276115" y="64394"/>
                  </a:moveTo>
                  <a:lnTo>
                    <a:pt x="276115" y="70478"/>
                  </a:lnTo>
                  <a:lnTo>
                    <a:pt x="269709" y="70478"/>
                  </a:lnTo>
                  <a:lnTo>
                    <a:pt x="269709" y="64394"/>
                  </a:lnTo>
                  <a:close/>
                  <a:moveTo>
                    <a:pt x="282842" y="64394"/>
                  </a:moveTo>
                  <a:lnTo>
                    <a:pt x="282842" y="70478"/>
                  </a:lnTo>
                  <a:lnTo>
                    <a:pt x="276436" y="70478"/>
                  </a:lnTo>
                  <a:lnTo>
                    <a:pt x="276436" y="64394"/>
                  </a:lnTo>
                  <a:close/>
                  <a:moveTo>
                    <a:pt x="6745" y="70800"/>
                  </a:moveTo>
                  <a:lnTo>
                    <a:pt x="6745" y="76884"/>
                  </a:lnTo>
                  <a:lnTo>
                    <a:pt x="339" y="76884"/>
                  </a:lnTo>
                  <a:lnTo>
                    <a:pt x="339" y="70800"/>
                  </a:lnTo>
                  <a:close/>
                  <a:moveTo>
                    <a:pt x="13471" y="70800"/>
                  </a:moveTo>
                  <a:lnTo>
                    <a:pt x="13471" y="76884"/>
                  </a:lnTo>
                  <a:lnTo>
                    <a:pt x="7066" y="76884"/>
                  </a:lnTo>
                  <a:lnTo>
                    <a:pt x="7066" y="70800"/>
                  </a:lnTo>
                  <a:close/>
                  <a:moveTo>
                    <a:pt x="20198" y="70800"/>
                  </a:moveTo>
                  <a:lnTo>
                    <a:pt x="20198" y="76884"/>
                  </a:lnTo>
                  <a:lnTo>
                    <a:pt x="13810" y="76884"/>
                  </a:lnTo>
                  <a:lnTo>
                    <a:pt x="13810" y="70800"/>
                  </a:lnTo>
                  <a:close/>
                  <a:moveTo>
                    <a:pt x="26942" y="70800"/>
                  </a:moveTo>
                  <a:lnTo>
                    <a:pt x="26942" y="76884"/>
                  </a:lnTo>
                  <a:lnTo>
                    <a:pt x="20537" y="76884"/>
                  </a:lnTo>
                  <a:lnTo>
                    <a:pt x="20537" y="70800"/>
                  </a:lnTo>
                  <a:close/>
                  <a:moveTo>
                    <a:pt x="33669" y="70800"/>
                  </a:moveTo>
                  <a:lnTo>
                    <a:pt x="33669" y="76884"/>
                  </a:lnTo>
                  <a:lnTo>
                    <a:pt x="27281" y="76884"/>
                  </a:lnTo>
                  <a:lnTo>
                    <a:pt x="27281" y="70800"/>
                  </a:lnTo>
                  <a:close/>
                  <a:moveTo>
                    <a:pt x="40414" y="70800"/>
                  </a:moveTo>
                  <a:lnTo>
                    <a:pt x="40414" y="76884"/>
                  </a:lnTo>
                  <a:lnTo>
                    <a:pt x="34008" y="76884"/>
                  </a:lnTo>
                  <a:lnTo>
                    <a:pt x="34008" y="70800"/>
                  </a:lnTo>
                  <a:close/>
                  <a:moveTo>
                    <a:pt x="47140" y="70800"/>
                  </a:moveTo>
                  <a:lnTo>
                    <a:pt x="47140" y="76884"/>
                  </a:lnTo>
                  <a:lnTo>
                    <a:pt x="40753" y="76884"/>
                  </a:lnTo>
                  <a:lnTo>
                    <a:pt x="40753" y="70800"/>
                  </a:lnTo>
                  <a:close/>
                  <a:moveTo>
                    <a:pt x="53885" y="70800"/>
                  </a:moveTo>
                  <a:lnTo>
                    <a:pt x="53885" y="76884"/>
                  </a:lnTo>
                  <a:lnTo>
                    <a:pt x="47479" y="76884"/>
                  </a:lnTo>
                  <a:lnTo>
                    <a:pt x="47479" y="70800"/>
                  </a:lnTo>
                  <a:close/>
                  <a:moveTo>
                    <a:pt x="60611" y="70800"/>
                  </a:moveTo>
                  <a:lnTo>
                    <a:pt x="60611" y="76884"/>
                  </a:lnTo>
                  <a:lnTo>
                    <a:pt x="54206" y="76884"/>
                  </a:lnTo>
                  <a:lnTo>
                    <a:pt x="54206" y="70800"/>
                  </a:lnTo>
                  <a:close/>
                  <a:moveTo>
                    <a:pt x="67338" y="70800"/>
                  </a:moveTo>
                  <a:lnTo>
                    <a:pt x="67338" y="76884"/>
                  </a:lnTo>
                  <a:lnTo>
                    <a:pt x="60950" y="76884"/>
                  </a:lnTo>
                  <a:lnTo>
                    <a:pt x="60950" y="70800"/>
                  </a:lnTo>
                  <a:close/>
                  <a:moveTo>
                    <a:pt x="74083" y="70800"/>
                  </a:moveTo>
                  <a:lnTo>
                    <a:pt x="74083" y="76884"/>
                  </a:lnTo>
                  <a:lnTo>
                    <a:pt x="67677" y="76884"/>
                  </a:lnTo>
                  <a:lnTo>
                    <a:pt x="67677" y="70800"/>
                  </a:lnTo>
                  <a:close/>
                  <a:moveTo>
                    <a:pt x="80809" y="70800"/>
                  </a:moveTo>
                  <a:lnTo>
                    <a:pt x="80809" y="76884"/>
                  </a:lnTo>
                  <a:lnTo>
                    <a:pt x="74422" y="76884"/>
                  </a:lnTo>
                  <a:lnTo>
                    <a:pt x="74422" y="70800"/>
                  </a:lnTo>
                  <a:close/>
                  <a:moveTo>
                    <a:pt x="87554" y="70800"/>
                  </a:moveTo>
                  <a:lnTo>
                    <a:pt x="87554" y="76884"/>
                  </a:lnTo>
                  <a:lnTo>
                    <a:pt x="81148" y="76884"/>
                  </a:lnTo>
                  <a:lnTo>
                    <a:pt x="81148" y="70800"/>
                  </a:lnTo>
                  <a:close/>
                  <a:moveTo>
                    <a:pt x="94281" y="70800"/>
                  </a:moveTo>
                  <a:lnTo>
                    <a:pt x="94281" y="76884"/>
                  </a:lnTo>
                  <a:lnTo>
                    <a:pt x="87893" y="76884"/>
                  </a:lnTo>
                  <a:lnTo>
                    <a:pt x="87893" y="70800"/>
                  </a:lnTo>
                  <a:close/>
                  <a:moveTo>
                    <a:pt x="101007" y="70800"/>
                  </a:moveTo>
                  <a:lnTo>
                    <a:pt x="101007" y="76884"/>
                  </a:lnTo>
                  <a:lnTo>
                    <a:pt x="94620" y="76884"/>
                  </a:lnTo>
                  <a:lnTo>
                    <a:pt x="94620" y="70800"/>
                  </a:lnTo>
                  <a:close/>
                  <a:moveTo>
                    <a:pt x="107752" y="70800"/>
                  </a:moveTo>
                  <a:lnTo>
                    <a:pt x="107752" y="76884"/>
                  </a:lnTo>
                  <a:lnTo>
                    <a:pt x="101346" y="76884"/>
                  </a:lnTo>
                  <a:lnTo>
                    <a:pt x="101346" y="70800"/>
                  </a:lnTo>
                  <a:close/>
                  <a:moveTo>
                    <a:pt x="114478" y="70800"/>
                  </a:moveTo>
                  <a:lnTo>
                    <a:pt x="114478" y="76884"/>
                  </a:lnTo>
                  <a:lnTo>
                    <a:pt x="108091" y="76884"/>
                  </a:lnTo>
                  <a:lnTo>
                    <a:pt x="108091" y="70800"/>
                  </a:lnTo>
                  <a:close/>
                  <a:moveTo>
                    <a:pt x="121223" y="70800"/>
                  </a:moveTo>
                  <a:lnTo>
                    <a:pt x="121223" y="76884"/>
                  </a:lnTo>
                  <a:lnTo>
                    <a:pt x="114817" y="76884"/>
                  </a:lnTo>
                  <a:lnTo>
                    <a:pt x="114817" y="70800"/>
                  </a:lnTo>
                  <a:close/>
                  <a:moveTo>
                    <a:pt x="127950" y="70800"/>
                  </a:moveTo>
                  <a:lnTo>
                    <a:pt x="127950" y="76884"/>
                  </a:lnTo>
                  <a:lnTo>
                    <a:pt x="121562" y="76884"/>
                  </a:lnTo>
                  <a:lnTo>
                    <a:pt x="121562" y="70800"/>
                  </a:lnTo>
                  <a:close/>
                  <a:moveTo>
                    <a:pt x="134694" y="70800"/>
                  </a:moveTo>
                  <a:lnTo>
                    <a:pt x="134694" y="76884"/>
                  </a:lnTo>
                  <a:lnTo>
                    <a:pt x="128289" y="76884"/>
                  </a:lnTo>
                  <a:lnTo>
                    <a:pt x="128289" y="70800"/>
                  </a:lnTo>
                  <a:close/>
                  <a:moveTo>
                    <a:pt x="141421" y="70800"/>
                  </a:moveTo>
                  <a:lnTo>
                    <a:pt x="141421" y="76884"/>
                  </a:lnTo>
                  <a:lnTo>
                    <a:pt x="135033" y="76884"/>
                  </a:lnTo>
                  <a:lnTo>
                    <a:pt x="135033" y="70800"/>
                  </a:lnTo>
                  <a:close/>
                  <a:moveTo>
                    <a:pt x="148148" y="70800"/>
                  </a:moveTo>
                  <a:lnTo>
                    <a:pt x="148148" y="76884"/>
                  </a:lnTo>
                  <a:lnTo>
                    <a:pt x="141760" y="76884"/>
                  </a:lnTo>
                  <a:lnTo>
                    <a:pt x="141760" y="70800"/>
                  </a:lnTo>
                  <a:close/>
                  <a:moveTo>
                    <a:pt x="154892" y="70800"/>
                  </a:moveTo>
                  <a:lnTo>
                    <a:pt x="154892" y="76884"/>
                  </a:lnTo>
                  <a:lnTo>
                    <a:pt x="148487" y="76884"/>
                  </a:lnTo>
                  <a:lnTo>
                    <a:pt x="148487" y="70800"/>
                  </a:lnTo>
                  <a:close/>
                  <a:moveTo>
                    <a:pt x="161619" y="70800"/>
                  </a:moveTo>
                  <a:lnTo>
                    <a:pt x="161619" y="76884"/>
                  </a:lnTo>
                  <a:lnTo>
                    <a:pt x="155231" y="76884"/>
                  </a:lnTo>
                  <a:lnTo>
                    <a:pt x="155231" y="70800"/>
                  </a:lnTo>
                  <a:close/>
                  <a:moveTo>
                    <a:pt x="168363" y="70800"/>
                  </a:moveTo>
                  <a:lnTo>
                    <a:pt x="168363" y="76884"/>
                  </a:lnTo>
                  <a:lnTo>
                    <a:pt x="161958" y="76884"/>
                  </a:lnTo>
                  <a:lnTo>
                    <a:pt x="161958" y="70800"/>
                  </a:lnTo>
                  <a:close/>
                  <a:moveTo>
                    <a:pt x="175090" y="70800"/>
                  </a:moveTo>
                  <a:lnTo>
                    <a:pt x="175090" y="76884"/>
                  </a:lnTo>
                  <a:lnTo>
                    <a:pt x="168702" y="76884"/>
                  </a:lnTo>
                  <a:lnTo>
                    <a:pt x="168702" y="70800"/>
                  </a:lnTo>
                  <a:close/>
                  <a:moveTo>
                    <a:pt x="181834" y="70800"/>
                  </a:moveTo>
                  <a:lnTo>
                    <a:pt x="181834" y="76884"/>
                  </a:lnTo>
                  <a:lnTo>
                    <a:pt x="175429" y="76884"/>
                  </a:lnTo>
                  <a:lnTo>
                    <a:pt x="175429" y="70800"/>
                  </a:lnTo>
                  <a:close/>
                  <a:moveTo>
                    <a:pt x="188561" y="70800"/>
                  </a:moveTo>
                  <a:lnTo>
                    <a:pt x="188561" y="76884"/>
                  </a:lnTo>
                  <a:lnTo>
                    <a:pt x="182173" y="76884"/>
                  </a:lnTo>
                  <a:lnTo>
                    <a:pt x="182173" y="70800"/>
                  </a:lnTo>
                  <a:close/>
                  <a:moveTo>
                    <a:pt x="195288" y="70800"/>
                  </a:moveTo>
                  <a:lnTo>
                    <a:pt x="195288" y="76884"/>
                  </a:lnTo>
                  <a:lnTo>
                    <a:pt x="188900" y="76884"/>
                  </a:lnTo>
                  <a:lnTo>
                    <a:pt x="188900" y="70800"/>
                  </a:lnTo>
                  <a:close/>
                  <a:moveTo>
                    <a:pt x="202032" y="70800"/>
                  </a:moveTo>
                  <a:lnTo>
                    <a:pt x="202032" y="76884"/>
                  </a:lnTo>
                  <a:lnTo>
                    <a:pt x="195627" y="76884"/>
                  </a:lnTo>
                  <a:lnTo>
                    <a:pt x="195627" y="70800"/>
                  </a:lnTo>
                  <a:close/>
                  <a:moveTo>
                    <a:pt x="208759" y="70800"/>
                  </a:moveTo>
                  <a:lnTo>
                    <a:pt x="208759" y="76884"/>
                  </a:lnTo>
                  <a:lnTo>
                    <a:pt x="202371" y="76884"/>
                  </a:lnTo>
                  <a:lnTo>
                    <a:pt x="202371" y="70800"/>
                  </a:lnTo>
                  <a:close/>
                  <a:moveTo>
                    <a:pt x="215504" y="70800"/>
                  </a:moveTo>
                  <a:lnTo>
                    <a:pt x="215504" y="76884"/>
                  </a:lnTo>
                  <a:lnTo>
                    <a:pt x="209098" y="76884"/>
                  </a:lnTo>
                  <a:lnTo>
                    <a:pt x="209098" y="70800"/>
                  </a:lnTo>
                  <a:close/>
                  <a:moveTo>
                    <a:pt x="222230" y="70800"/>
                  </a:moveTo>
                  <a:lnTo>
                    <a:pt x="222230" y="76884"/>
                  </a:lnTo>
                  <a:lnTo>
                    <a:pt x="215843" y="76884"/>
                  </a:lnTo>
                  <a:lnTo>
                    <a:pt x="215843" y="70800"/>
                  </a:lnTo>
                  <a:close/>
                  <a:moveTo>
                    <a:pt x="228975" y="70800"/>
                  </a:moveTo>
                  <a:lnTo>
                    <a:pt x="228975" y="76884"/>
                  </a:lnTo>
                  <a:lnTo>
                    <a:pt x="222569" y="76884"/>
                  </a:lnTo>
                  <a:lnTo>
                    <a:pt x="222569" y="70800"/>
                  </a:lnTo>
                  <a:close/>
                  <a:moveTo>
                    <a:pt x="235701" y="70800"/>
                  </a:moveTo>
                  <a:lnTo>
                    <a:pt x="235701" y="76884"/>
                  </a:lnTo>
                  <a:lnTo>
                    <a:pt x="229296" y="76884"/>
                  </a:lnTo>
                  <a:lnTo>
                    <a:pt x="229296" y="70800"/>
                  </a:lnTo>
                  <a:close/>
                  <a:moveTo>
                    <a:pt x="242428" y="70800"/>
                  </a:moveTo>
                  <a:lnTo>
                    <a:pt x="242428" y="76884"/>
                  </a:lnTo>
                  <a:lnTo>
                    <a:pt x="236040" y="76884"/>
                  </a:lnTo>
                  <a:lnTo>
                    <a:pt x="236040" y="70800"/>
                  </a:lnTo>
                  <a:close/>
                  <a:moveTo>
                    <a:pt x="249173" y="70800"/>
                  </a:moveTo>
                  <a:lnTo>
                    <a:pt x="249173" y="76884"/>
                  </a:lnTo>
                  <a:lnTo>
                    <a:pt x="242767" y="76884"/>
                  </a:lnTo>
                  <a:lnTo>
                    <a:pt x="242767" y="70800"/>
                  </a:lnTo>
                  <a:close/>
                  <a:moveTo>
                    <a:pt x="255899" y="70800"/>
                  </a:moveTo>
                  <a:lnTo>
                    <a:pt x="255899" y="76884"/>
                  </a:lnTo>
                  <a:lnTo>
                    <a:pt x="249512" y="76884"/>
                  </a:lnTo>
                  <a:lnTo>
                    <a:pt x="249512" y="70800"/>
                  </a:lnTo>
                  <a:close/>
                  <a:moveTo>
                    <a:pt x="262644" y="70800"/>
                  </a:moveTo>
                  <a:lnTo>
                    <a:pt x="262644" y="76884"/>
                  </a:lnTo>
                  <a:lnTo>
                    <a:pt x="256238" y="76884"/>
                  </a:lnTo>
                  <a:lnTo>
                    <a:pt x="256238" y="70800"/>
                  </a:lnTo>
                  <a:close/>
                  <a:moveTo>
                    <a:pt x="269370" y="70800"/>
                  </a:moveTo>
                  <a:lnTo>
                    <a:pt x="269370" y="76884"/>
                  </a:lnTo>
                  <a:lnTo>
                    <a:pt x="262983" y="76884"/>
                  </a:lnTo>
                  <a:lnTo>
                    <a:pt x="262983" y="70800"/>
                  </a:lnTo>
                  <a:close/>
                  <a:moveTo>
                    <a:pt x="276115" y="70800"/>
                  </a:moveTo>
                  <a:lnTo>
                    <a:pt x="276115" y="76884"/>
                  </a:lnTo>
                  <a:lnTo>
                    <a:pt x="269709" y="76884"/>
                  </a:lnTo>
                  <a:lnTo>
                    <a:pt x="269709" y="70800"/>
                  </a:lnTo>
                  <a:close/>
                  <a:moveTo>
                    <a:pt x="282842" y="70800"/>
                  </a:moveTo>
                  <a:lnTo>
                    <a:pt x="282842" y="76884"/>
                  </a:lnTo>
                  <a:lnTo>
                    <a:pt x="276436" y="76884"/>
                  </a:lnTo>
                  <a:lnTo>
                    <a:pt x="276436" y="70800"/>
                  </a:lnTo>
                  <a:close/>
                  <a:moveTo>
                    <a:pt x="6745" y="77205"/>
                  </a:moveTo>
                  <a:lnTo>
                    <a:pt x="6745" y="83289"/>
                  </a:lnTo>
                  <a:lnTo>
                    <a:pt x="339" y="83289"/>
                  </a:lnTo>
                  <a:lnTo>
                    <a:pt x="339" y="77205"/>
                  </a:lnTo>
                  <a:close/>
                  <a:moveTo>
                    <a:pt x="13471" y="77205"/>
                  </a:moveTo>
                  <a:lnTo>
                    <a:pt x="13471" y="83289"/>
                  </a:lnTo>
                  <a:lnTo>
                    <a:pt x="7066" y="83289"/>
                  </a:lnTo>
                  <a:lnTo>
                    <a:pt x="7066" y="77205"/>
                  </a:lnTo>
                  <a:close/>
                  <a:moveTo>
                    <a:pt x="20198" y="77205"/>
                  </a:moveTo>
                  <a:lnTo>
                    <a:pt x="20198" y="83289"/>
                  </a:lnTo>
                  <a:lnTo>
                    <a:pt x="13810" y="83289"/>
                  </a:lnTo>
                  <a:lnTo>
                    <a:pt x="13810" y="77205"/>
                  </a:lnTo>
                  <a:close/>
                  <a:moveTo>
                    <a:pt x="26942" y="77205"/>
                  </a:moveTo>
                  <a:lnTo>
                    <a:pt x="26942" y="83289"/>
                  </a:lnTo>
                  <a:lnTo>
                    <a:pt x="20537" y="83289"/>
                  </a:lnTo>
                  <a:lnTo>
                    <a:pt x="20537" y="77205"/>
                  </a:lnTo>
                  <a:close/>
                  <a:moveTo>
                    <a:pt x="33669" y="77205"/>
                  </a:moveTo>
                  <a:lnTo>
                    <a:pt x="33669" y="83289"/>
                  </a:lnTo>
                  <a:lnTo>
                    <a:pt x="27281" y="83289"/>
                  </a:lnTo>
                  <a:lnTo>
                    <a:pt x="27281" y="77205"/>
                  </a:lnTo>
                  <a:close/>
                  <a:moveTo>
                    <a:pt x="40414" y="77205"/>
                  </a:moveTo>
                  <a:lnTo>
                    <a:pt x="40414" y="83289"/>
                  </a:lnTo>
                  <a:lnTo>
                    <a:pt x="34008" y="83289"/>
                  </a:lnTo>
                  <a:lnTo>
                    <a:pt x="34008" y="77205"/>
                  </a:lnTo>
                  <a:close/>
                  <a:moveTo>
                    <a:pt x="47140" y="77205"/>
                  </a:moveTo>
                  <a:lnTo>
                    <a:pt x="47140" y="83289"/>
                  </a:lnTo>
                  <a:lnTo>
                    <a:pt x="40753" y="83289"/>
                  </a:lnTo>
                  <a:lnTo>
                    <a:pt x="40753" y="77205"/>
                  </a:lnTo>
                  <a:close/>
                  <a:moveTo>
                    <a:pt x="53885" y="77205"/>
                  </a:moveTo>
                  <a:lnTo>
                    <a:pt x="53885" y="83289"/>
                  </a:lnTo>
                  <a:lnTo>
                    <a:pt x="47479" y="83289"/>
                  </a:lnTo>
                  <a:lnTo>
                    <a:pt x="47479" y="77205"/>
                  </a:lnTo>
                  <a:close/>
                  <a:moveTo>
                    <a:pt x="60611" y="77205"/>
                  </a:moveTo>
                  <a:lnTo>
                    <a:pt x="60611" y="83289"/>
                  </a:lnTo>
                  <a:lnTo>
                    <a:pt x="54206" y="83289"/>
                  </a:lnTo>
                  <a:lnTo>
                    <a:pt x="54206" y="77205"/>
                  </a:lnTo>
                  <a:close/>
                  <a:moveTo>
                    <a:pt x="67338" y="77205"/>
                  </a:moveTo>
                  <a:lnTo>
                    <a:pt x="67338" y="83289"/>
                  </a:lnTo>
                  <a:lnTo>
                    <a:pt x="60950" y="83289"/>
                  </a:lnTo>
                  <a:lnTo>
                    <a:pt x="60950" y="77205"/>
                  </a:lnTo>
                  <a:close/>
                  <a:moveTo>
                    <a:pt x="74083" y="77205"/>
                  </a:moveTo>
                  <a:lnTo>
                    <a:pt x="74083" y="83289"/>
                  </a:lnTo>
                  <a:lnTo>
                    <a:pt x="67677" y="83289"/>
                  </a:lnTo>
                  <a:lnTo>
                    <a:pt x="67677" y="77205"/>
                  </a:lnTo>
                  <a:close/>
                  <a:moveTo>
                    <a:pt x="80809" y="77205"/>
                  </a:moveTo>
                  <a:lnTo>
                    <a:pt x="80809" y="83289"/>
                  </a:lnTo>
                  <a:lnTo>
                    <a:pt x="74422" y="83289"/>
                  </a:lnTo>
                  <a:lnTo>
                    <a:pt x="74422" y="77205"/>
                  </a:lnTo>
                  <a:close/>
                  <a:moveTo>
                    <a:pt x="87554" y="77205"/>
                  </a:moveTo>
                  <a:lnTo>
                    <a:pt x="87554" y="83289"/>
                  </a:lnTo>
                  <a:lnTo>
                    <a:pt x="81148" y="83289"/>
                  </a:lnTo>
                  <a:lnTo>
                    <a:pt x="81148" y="77205"/>
                  </a:lnTo>
                  <a:close/>
                  <a:moveTo>
                    <a:pt x="94281" y="77205"/>
                  </a:moveTo>
                  <a:lnTo>
                    <a:pt x="94281" y="83289"/>
                  </a:lnTo>
                  <a:lnTo>
                    <a:pt x="87893" y="83289"/>
                  </a:lnTo>
                  <a:lnTo>
                    <a:pt x="87893" y="77205"/>
                  </a:lnTo>
                  <a:close/>
                  <a:moveTo>
                    <a:pt x="101007" y="77205"/>
                  </a:moveTo>
                  <a:lnTo>
                    <a:pt x="101007" y="83289"/>
                  </a:lnTo>
                  <a:lnTo>
                    <a:pt x="94620" y="83289"/>
                  </a:lnTo>
                  <a:lnTo>
                    <a:pt x="94620" y="77205"/>
                  </a:lnTo>
                  <a:close/>
                  <a:moveTo>
                    <a:pt x="107752" y="77205"/>
                  </a:moveTo>
                  <a:lnTo>
                    <a:pt x="107752" y="83289"/>
                  </a:lnTo>
                  <a:lnTo>
                    <a:pt x="101346" y="83289"/>
                  </a:lnTo>
                  <a:lnTo>
                    <a:pt x="101346" y="77205"/>
                  </a:lnTo>
                  <a:close/>
                  <a:moveTo>
                    <a:pt x="114478" y="77205"/>
                  </a:moveTo>
                  <a:lnTo>
                    <a:pt x="114478" y="83289"/>
                  </a:lnTo>
                  <a:lnTo>
                    <a:pt x="108091" y="83289"/>
                  </a:lnTo>
                  <a:lnTo>
                    <a:pt x="108091" y="77205"/>
                  </a:lnTo>
                  <a:close/>
                  <a:moveTo>
                    <a:pt x="121223" y="77205"/>
                  </a:moveTo>
                  <a:lnTo>
                    <a:pt x="121223" y="83289"/>
                  </a:lnTo>
                  <a:lnTo>
                    <a:pt x="114817" y="83289"/>
                  </a:lnTo>
                  <a:lnTo>
                    <a:pt x="114817" y="77205"/>
                  </a:lnTo>
                  <a:close/>
                  <a:moveTo>
                    <a:pt x="127950" y="77205"/>
                  </a:moveTo>
                  <a:lnTo>
                    <a:pt x="127950" y="83289"/>
                  </a:lnTo>
                  <a:lnTo>
                    <a:pt x="121562" y="83289"/>
                  </a:lnTo>
                  <a:lnTo>
                    <a:pt x="121562" y="77205"/>
                  </a:lnTo>
                  <a:close/>
                  <a:moveTo>
                    <a:pt x="134694" y="77205"/>
                  </a:moveTo>
                  <a:lnTo>
                    <a:pt x="134694" y="83289"/>
                  </a:lnTo>
                  <a:lnTo>
                    <a:pt x="128289" y="83289"/>
                  </a:lnTo>
                  <a:lnTo>
                    <a:pt x="128289" y="77205"/>
                  </a:lnTo>
                  <a:close/>
                  <a:moveTo>
                    <a:pt x="141421" y="77205"/>
                  </a:moveTo>
                  <a:lnTo>
                    <a:pt x="141421" y="83289"/>
                  </a:lnTo>
                  <a:lnTo>
                    <a:pt x="135033" y="83289"/>
                  </a:lnTo>
                  <a:lnTo>
                    <a:pt x="135033" y="77205"/>
                  </a:lnTo>
                  <a:close/>
                  <a:moveTo>
                    <a:pt x="148148" y="77205"/>
                  </a:moveTo>
                  <a:lnTo>
                    <a:pt x="148148" y="83289"/>
                  </a:lnTo>
                  <a:lnTo>
                    <a:pt x="141760" y="83289"/>
                  </a:lnTo>
                  <a:lnTo>
                    <a:pt x="141760" y="77205"/>
                  </a:lnTo>
                  <a:close/>
                  <a:moveTo>
                    <a:pt x="154892" y="77205"/>
                  </a:moveTo>
                  <a:lnTo>
                    <a:pt x="154892" y="83289"/>
                  </a:lnTo>
                  <a:lnTo>
                    <a:pt x="148487" y="83289"/>
                  </a:lnTo>
                  <a:lnTo>
                    <a:pt x="148487" y="77205"/>
                  </a:lnTo>
                  <a:close/>
                  <a:moveTo>
                    <a:pt x="161619" y="77205"/>
                  </a:moveTo>
                  <a:lnTo>
                    <a:pt x="161619" y="83289"/>
                  </a:lnTo>
                  <a:lnTo>
                    <a:pt x="155231" y="83289"/>
                  </a:lnTo>
                  <a:lnTo>
                    <a:pt x="155231" y="77205"/>
                  </a:lnTo>
                  <a:close/>
                  <a:moveTo>
                    <a:pt x="168363" y="77205"/>
                  </a:moveTo>
                  <a:lnTo>
                    <a:pt x="168363" y="83289"/>
                  </a:lnTo>
                  <a:lnTo>
                    <a:pt x="161958" y="83289"/>
                  </a:lnTo>
                  <a:lnTo>
                    <a:pt x="161958" y="77205"/>
                  </a:lnTo>
                  <a:close/>
                  <a:moveTo>
                    <a:pt x="175090" y="77205"/>
                  </a:moveTo>
                  <a:lnTo>
                    <a:pt x="175090" y="83289"/>
                  </a:lnTo>
                  <a:lnTo>
                    <a:pt x="168702" y="83289"/>
                  </a:lnTo>
                  <a:lnTo>
                    <a:pt x="168702" y="77205"/>
                  </a:lnTo>
                  <a:close/>
                  <a:moveTo>
                    <a:pt x="181834" y="77205"/>
                  </a:moveTo>
                  <a:lnTo>
                    <a:pt x="181834" y="83289"/>
                  </a:lnTo>
                  <a:lnTo>
                    <a:pt x="175429" y="83289"/>
                  </a:lnTo>
                  <a:lnTo>
                    <a:pt x="175429" y="77205"/>
                  </a:lnTo>
                  <a:close/>
                  <a:moveTo>
                    <a:pt x="188561" y="77205"/>
                  </a:moveTo>
                  <a:lnTo>
                    <a:pt x="188561" y="83289"/>
                  </a:lnTo>
                  <a:lnTo>
                    <a:pt x="182173" y="83289"/>
                  </a:lnTo>
                  <a:lnTo>
                    <a:pt x="182173" y="77205"/>
                  </a:lnTo>
                  <a:close/>
                  <a:moveTo>
                    <a:pt x="195288" y="77205"/>
                  </a:moveTo>
                  <a:lnTo>
                    <a:pt x="195288" y="83289"/>
                  </a:lnTo>
                  <a:lnTo>
                    <a:pt x="188900" y="83289"/>
                  </a:lnTo>
                  <a:lnTo>
                    <a:pt x="188900" y="77205"/>
                  </a:lnTo>
                  <a:close/>
                  <a:moveTo>
                    <a:pt x="202032" y="77205"/>
                  </a:moveTo>
                  <a:lnTo>
                    <a:pt x="202032" y="83289"/>
                  </a:lnTo>
                  <a:lnTo>
                    <a:pt x="195627" y="83289"/>
                  </a:lnTo>
                  <a:lnTo>
                    <a:pt x="195627" y="77205"/>
                  </a:lnTo>
                  <a:close/>
                  <a:moveTo>
                    <a:pt x="208759" y="77205"/>
                  </a:moveTo>
                  <a:lnTo>
                    <a:pt x="208759" y="83289"/>
                  </a:lnTo>
                  <a:lnTo>
                    <a:pt x="202371" y="83289"/>
                  </a:lnTo>
                  <a:lnTo>
                    <a:pt x="202371" y="77205"/>
                  </a:lnTo>
                  <a:close/>
                  <a:moveTo>
                    <a:pt x="215504" y="77205"/>
                  </a:moveTo>
                  <a:lnTo>
                    <a:pt x="215504" y="83289"/>
                  </a:lnTo>
                  <a:lnTo>
                    <a:pt x="209098" y="83289"/>
                  </a:lnTo>
                  <a:lnTo>
                    <a:pt x="209098" y="77205"/>
                  </a:lnTo>
                  <a:close/>
                  <a:moveTo>
                    <a:pt x="222230" y="77205"/>
                  </a:moveTo>
                  <a:lnTo>
                    <a:pt x="222230" y="83289"/>
                  </a:lnTo>
                  <a:lnTo>
                    <a:pt x="215843" y="83289"/>
                  </a:lnTo>
                  <a:lnTo>
                    <a:pt x="215843" y="77205"/>
                  </a:lnTo>
                  <a:close/>
                  <a:moveTo>
                    <a:pt x="228975" y="77205"/>
                  </a:moveTo>
                  <a:lnTo>
                    <a:pt x="228975" y="83289"/>
                  </a:lnTo>
                  <a:lnTo>
                    <a:pt x="222569" y="83289"/>
                  </a:lnTo>
                  <a:lnTo>
                    <a:pt x="222569" y="77205"/>
                  </a:lnTo>
                  <a:close/>
                  <a:moveTo>
                    <a:pt x="235701" y="77205"/>
                  </a:moveTo>
                  <a:lnTo>
                    <a:pt x="235701" y="83289"/>
                  </a:lnTo>
                  <a:lnTo>
                    <a:pt x="229296" y="83289"/>
                  </a:lnTo>
                  <a:lnTo>
                    <a:pt x="229296" y="77205"/>
                  </a:lnTo>
                  <a:close/>
                  <a:moveTo>
                    <a:pt x="242428" y="77205"/>
                  </a:moveTo>
                  <a:lnTo>
                    <a:pt x="242428" y="83289"/>
                  </a:lnTo>
                  <a:lnTo>
                    <a:pt x="236040" y="83289"/>
                  </a:lnTo>
                  <a:lnTo>
                    <a:pt x="236040" y="77205"/>
                  </a:lnTo>
                  <a:close/>
                  <a:moveTo>
                    <a:pt x="249173" y="77205"/>
                  </a:moveTo>
                  <a:lnTo>
                    <a:pt x="249173" y="83289"/>
                  </a:lnTo>
                  <a:lnTo>
                    <a:pt x="242767" y="83289"/>
                  </a:lnTo>
                  <a:lnTo>
                    <a:pt x="242767" y="77205"/>
                  </a:lnTo>
                  <a:close/>
                  <a:moveTo>
                    <a:pt x="255899" y="77205"/>
                  </a:moveTo>
                  <a:lnTo>
                    <a:pt x="255899" y="83289"/>
                  </a:lnTo>
                  <a:lnTo>
                    <a:pt x="249512" y="83289"/>
                  </a:lnTo>
                  <a:lnTo>
                    <a:pt x="249512" y="77205"/>
                  </a:lnTo>
                  <a:close/>
                  <a:moveTo>
                    <a:pt x="262644" y="77205"/>
                  </a:moveTo>
                  <a:lnTo>
                    <a:pt x="262644" y="83289"/>
                  </a:lnTo>
                  <a:lnTo>
                    <a:pt x="256238" y="83289"/>
                  </a:lnTo>
                  <a:lnTo>
                    <a:pt x="256238" y="77205"/>
                  </a:lnTo>
                  <a:close/>
                  <a:moveTo>
                    <a:pt x="269370" y="77205"/>
                  </a:moveTo>
                  <a:lnTo>
                    <a:pt x="269370" y="83289"/>
                  </a:lnTo>
                  <a:lnTo>
                    <a:pt x="262983" y="83289"/>
                  </a:lnTo>
                  <a:lnTo>
                    <a:pt x="262983" y="77205"/>
                  </a:lnTo>
                  <a:close/>
                  <a:moveTo>
                    <a:pt x="276115" y="77205"/>
                  </a:moveTo>
                  <a:lnTo>
                    <a:pt x="276115" y="83289"/>
                  </a:lnTo>
                  <a:lnTo>
                    <a:pt x="269709" y="83289"/>
                  </a:lnTo>
                  <a:lnTo>
                    <a:pt x="269709" y="77205"/>
                  </a:lnTo>
                  <a:close/>
                  <a:moveTo>
                    <a:pt x="282842" y="77205"/>
                  </a:moveTo>
                  <a:lnTo>
                    <a:pt x="282842" y="83289"/>
                  </a:lnTo>
                  <a:lnTo>
                    <a:pt x="276436" y="83289"/>
                  </a:lnTo>
                  <a:lnTo>
                    <a:pt x="276436" y="77205"/>
                  </a:lnTo>
                  <a:close/>
                  <a:moveTo>
                    <a:pt x="6745" y="83611"/>
                  </a:moveTo>
                  <a:lnTo>
                    <a:pt x="6745" y="89695"/>
                  </a:lnTo>
                  <a:lnTo>
                    <a:pt x="339" y="89695"/>
                  </a:lnTo>
                  <a:lnTo>
                    <a:pt x="339" y="83611"/>
                  </a:lnTo>
                  <a:close/>
                  <a:moveTo>
                    <a:pt x="13471" y="83611"/>
                  </a:moveTo>
                  <a:lnTo>
                    <a:pt x="13471" y="89695"/>
                  </a:lnTo>
                  <a:lnTo>
                    <a:pt x="7066" y="89695"/>
                  </a:lnTo>
                  <a:lnTo>
                    <a:pt x="7066" y="83611"/>
                  </a:lnTo>
                  <a:close/>
                  <a:moveTo>
                    <a:pt x="20198" y="83611"/>
                  </a:moveTo>
                  <a:lnTo>
                    <a:pt x="20198" y="89695"/>
                  </a:lnTo>
                  <a:lnTo>
                    <a:pt x="13810" y="89695"/>
                  </a:lnTo>
                  <a:lnTo>
                    <a:pt x="13810" y="83611"/>
                  </a:lnTo>
                  <a:close/>
                  <a:moveTo>
                    <a:pt x="26942" y="83611"/>
                  </a:moveTo>
                  <a:lnTo>
                    <a:pt x="26942" y="89695"/>
                  </a:lnTo>
                  <a:lnTo>
                    <a:pt x="20537" y="89695"/>
                  </a:lnTo>
                  <a:lnTo>
                    <a:pt x="20537" y="83611"/>
                  </a:lnTo>
                  <a:close/>
                  <a:moveTo>
                    <a:pt x="33669" y="83611"/>
                  </a:moveTo>
                  <a:lnTo>
                    <a:pt x="33669" y="89695"/>
                  </a:lnTo>
                  <a:lnTo>
                    <a:pt x="27281" y="89695"/>
                  </a:lnTo>
                  <a:lnTo>
                    <a:pt x="27281" y="83611"/>
                  </a:lnTo>
                  <a:close/>
                  <a:moveTo>
                    <a:pt x="40414" y="83611"/>
                  </a:moveTo>
                  <a:lnTo>
                    <a:pt x="40414" y="89695"/>
                  </a:lnTo>
                  <a:lnTo>
                    <a:pt x="34008" y="89695"/>
                  </a:lnTo>
                  <a:lnTo>
                    <a:pt x="34008" y="83611"/>
                  </a:lnTo>
                  <a:close/>
                  <a:moveTo>
                    <a:pt x="47140" y="83611"/>
                  </a:moveTo>
                  <a:lnTo>
                    <a:pt x="47140" y="89695"/>
                  </a:lnTo>
                  <a:lnTo>
                    <a:pt x="40753" y="89695"/>
                  </a:lnTo>
                  <a:lnTo>
                    <a:pt x="40753" y="83611"/>
                  </a:lnTo>
                  <a:close/>
                  <a:moveTo>
                    <a:pt x="53885" y="83611"/>
                  </a:moveTo>
                  <a:lnTo>
                    <a:pt x="53885" y="89695"/>
                  </a:lnTo>
                  <a:lnTo>
                    <a:pt x="47479" y="89695"/>
                  </a:lnTo>
                  <a:lnTo>
                    <a:pt x="47479" y="83611"/>
                  </a:lnTo>
                  <a:close/>
                  <a:moveTo>
                    <a:pt x="60611" y="83611"/>
                  </a:moveTo>
                  <a:lnTo>
                    <a:pt x="60611" y="89695"/>
                  </a:lnTo>
                  <a:lnTo>
                    <a:pt x="54206" y="89695"/>
                  </a:lnTo>
                  <a:lnTo>
                    <a:pt x="54206" y="83611"/>
                  </a:lnTo>
                  <a:close/>
                  <a:moveTo>
                    <a:pt x="67338" y="83611"/>
                  </a:moveTo>
                  <a:lnTo>
                    <a:pt x="67338" y="89695"/>
                  </a:lnTo>
                  <a:lnTo>
                    <a:pt x="60950" y="89695"/>
                  </a:lnTo>
                  <a:lnTo>
                    <a:pt x="60950" y="83611"/>
                  </a:lnTo>
                  <a:close/>
                  <a:moveTo>
                    <a:pt x="74083" y="83611"/>
                  </a:moveTo>
                  <a:lnTo>
                    <a:pt x="74083" y="89695"/>
                  </a:lnTo>
                  <a:lnTo>
                    <a:pt x="67677" y="89695"/>
                  </a:lnTo>
                  <a:lnTo>
                    <a:pt x="67677" y="83611"/>
                  </a:lnTo>
                  <a:close/>
                  <a:moveTo>
                    <a:pt x="80809" y="83611"/>
                  </a:moveTo>
                  <a:lnTo>
                    <a:pt x="80809" y="89695"/>
                  </a:lnTo>
                  <a:lnTo>
                    <a:pt x="74422" y="89695"/>
                  </a:lnTo>
                  <a:lnTo>
                    <a:pt x="74422" y="83611"/>
                  </a:lnTo>
                  <a:close/>
                  <a:moveTo>
                    <a:pt x="87554" y="83611"/>
                  </a:moveTo>
                  <a:lnTo>
                    <a:pt x="87554" y="89695"/>
                  </a:lnTo>
                  <a:lnTo>
                    <a:pt x="81148" y="89695"/>
                  </a:lnTo>
                  <a:lnTo>
                    <a:pt x="81148" y="83611"/>
                  </a:lnTo>
                  <a:close/>
                  <a:moveTo>
                    <a:pt x="94281" y="83611"/>
                  </a:moveTo>
                  <a:lnTo>
                    <a:pt x="94281" y="89695"/>
                  </a:lnTo>
                  <a:lnTo>
                    <a:pt x="87893" y="89695"/>
                  </a:lnTo>
                  <a:lnTo>
                    <a:pt x="87893" y="83611"/>
                  </a:lnTo>
                  <a:close/>
                  <a:moveTo>
                    <a:pt x="101007" y="83611"/>
                  </a:moveTo>
                  <a:lnTo>
                    <a:pt x="101007" y="89695"/>
                  </a:lnTo>
                  <a:lnTo>
                    <a:pt x="94620" y="89695"/>
                  </a:lnTo>
                  <a:lnTo>
                    <a:pt x="94620" y="83611"/>
                  </a:lnTo>
                  <a:close/>
                  <a:moveTo>
                    <a:pt x="107752" y="83611"/>
                  </a:moveTo>
                  <a:lnTo>
                    <a:pt x="107752" y="89695"/>
                  </a:lnTo>
                  <a:lnTo>
                    <a:pt x="101346" y="89695"/>
                  </a:lnTo>
                  <a:lnTo>
                    <a:pt x="101346" y="83611"/>
                  </a:lnTo>
                  <a:close/>
                  <a:moveTo>
                    <a:pt x="114478" y="83611"/>
                  </a:moveTo>
                  <a:lnTo>
                    <a:pt x="114478" y="89695"/>
                  </a:lnTo>
                  <a:lnTo>
                    <a:pt x="108091" y="89695"/>
                  </a:lnTo>
                  <a:lnTo>
                    <a:pt x="108091" y="83611"/>
                  </a:lnTo>
                  <a:close/>
                  <a:moveTo>
                    <a:pt x="121223" y="83611"/>
                  </a:moveTo>
                  <a:lnTo>
                    <a:pt x="121223" y="89695"/>
                  </a:lnTo>
                  <a:lnTo>
                    <a:pt x="114817" y="89695"/>
                  </a:lnTo>
                  <a:lnTo>
                    <a:pt x="114817" y="83611"/>
                  </a:lnTo>
                  <a:close/>
                  <a:moveTo>
                    <a:pt x="127950" y="83611"/>
                  </a:moveTo>
                  <a:lnTo>
                    <a:pt x="127950" y="89695"/>
                  </a:lnTo>
                  <a:lnTo>
                    <a:pt x="121562" y="89695"/>
                  </a:lnTo>
                  <a:lnTo>
                    <a:pt x="121562" y="83611"/>
                  </a:lnTo>
                  <a:close/>
                  <a:moveTo>
                    <a:pt x="134694" y="83611"/>
                  </a:moveTo>
                  <a:lnTo>
                    <a:pt x="134694" y="89695"/>
                  </a:lnTo>
                  <a:lnTo>
                    <a:pt x="128289" y="89695"/>
                  </a:lnTo>
                  <a:lnTo>
                    <a:pt x="128289" y="83611"/>
                  </a:lnTo>
                  <a:close/>
                  <a:moveTo>
                    <a:pt x="141421" y="83611"/>
                  </a:moveTo>
                  <a:lnTo>
                    <a:pt x="141421" y="89695"/>
                  </a:lnTo>
                  <a:lnTo>
                    <a:pt x="135033" y="89695"/>
                  </a:lnTo>
                  <a:lnTo>
                    <a:pt x="135033" y="83611"/>
                  </a:lnTo>
                  <a:close/>
                  <a:moveTo>
                    <a:pt x="148148" y="83611"/>
                  </a:moveTo>
                  <a:lnTo>
                    <a:pt x="148148" y="89695"/>
                  </a:lnTo>
                  <a:lnTo>
                    <a:pt x="141760" y="89695"/>
                  </a:lnTo>
                  <a:lnTo>
                    <a:pt x="141760" y="83611"/>
                  </a:lnTo>
                  <a:close/>
                  <a:moveTo>
                    <a:pt x="154892" y="83611"/>
                  </a:moveTo>
                  <a:lnTo>
                    <a:pt x="154892" y="89695"/>
                  </a:lnTo>
                  <a:lnTo>
                    <a:pt x="148487" y="89695"/>
                  </a:lnTo>
                  <a:lnTo>
                    <a:pt x="148487" y="83611"/>
                  </a:lnTo>
                  <a:close/>
                  <a:moveTo>
                    <a:pt x="161619" y="83611"/>
                  </a:moveTo>
                  <a:lnTo>
                    <a:pt x="161619" y="89695"/>
                  </a:lnTo>
                  <a:lnTo>
                    <a:pt x="155231" y="89695"/>
                  </a:lnTo>
                  <a:lnTo>
                    <a:pt x="155231" y="83611"/>
                  </a:lnTo>
                  <a:close/>
                  <a:moveTo>
                    <a:pt x="168363" y="83611"/>
                  </a:moveTo>
                  <a:lnTo>
                    <a:pt x="168363" y="89695"/>
                  </a:lnTo>
                  <a:lnTo>
                    <a:pt x="161958" y="89695"/>
                  </a:lnTo>
                  <a:lnTo>
                    <a:pt x="161958" y="83611"/>
                  </a:lnTo>
                  <a:close/>
                  <a:moveTo>
                    <a:pt x="175090" y="83611"/>
                  </a:moveTo>
                  <a:lnTo>
                    <a:pt x="175090" y="89695"/>
                  </a:lnTo>
                  <a:lnTo>
                    <a:pt x="168702" y="89695"/>
                  </a:lnTo>
                  <a:lnTo>
                    <a:pt x="168702" y="83611"/>
                  </a:lnTo>
                  <a:close/>
                  <a:moveTo>
                    <a:pt x="181834" y="83611"/>
                  </a:moveTo>
                  <a:lnTo>
                    <a:pt x="181834" y="89695"/>
                  </a:lnTo>
                  <a:lnTo>
                    <a:pt x="175429" y="89695"/>
                  </a:lnTo>
                  <a:lnTo>
                    <a:pt x="175429" y="83611"/>
                  </a:lnTo>
                  <a:close/>
                  <a:moveTo>
                    <a:pt x="188561" y="83611"/>
                  </a:moveTo>
                  <a:lnTo>
                    <a:pt x="188561" y="89695"/>
                  </a:lnTo>
                  <a:lnTo>
                    <a:pt x="182173" y="89695"/>
                  </a:lnTo>
                  <a:lnTo>
                    <a:pt x="182173" y="83611"/>
                  </a:lnTo>
                  <a:close/>
                  <a:moveTo>
                    <a:pt x="195288" y="83611"/>
                  </a:moveTo>
                  <a:lnTo>
                    <a:pt x="195288" y="89695"/>
                  </a:lnTo>
                  <a:lnTo>
                    <a:pt x="188900" y="89695"/>
                  </a:lnTo>
                  <a:lnTo>
                    <a:pt x="188900" y="83611"/>
                  </a:lnTo>
                  <a:close/>
                  <a:moveTo>
                    <a:pt x="202032" y="83611"/>
                  </a:moveTo>
                  <a:lnTo>
                    <a:pt x="202032" y="89695"/>
                  </a:lnTo>
                  <a:lnTo>
                    <a:pt x="195627" y="89695"/>
                  </a:lnTo>
                  <a:lnTo>
                    <a:pt x="195627" y="83611"/>
                  </a:lnTo>
                  <a:close/>
                  <a:moveTo>
                    <a:pt x="208759" y="83611"/>
                  </a:moveTo>
                  <a:lnTo>
                    <a:pt x="208759" y="89695"/>
                  </a:lnTo>
                  <a:lnTo>
                    <a:pt x="202371" y="89695"/>
                  </a:lnTo>
                  <a:lnTo>
                    <a:pt x="202371" y="83611"/>
                  </a:lnTo>
                  <a:close/>
                  <a:moveTo>
                    <a:pt x="215504" y="83611"/>
                  </a:moveTo>
                  <a:lnTo>
                    <a:pt x="215504" y="89695"/>
                  </a:lnTo>
                  <a:lnTo>
                    <a:pt x="209098" y="89695"/>
                  </a:lnTo>
                  <a:lnTo>
                    <a:pt x="209098" y="83611"/>
                  </a:lnTo>
                  <a:close/>
                  <a:moveTo>
                    <a:pt x="222230" y="83611"/>
                  </a:moveTo>
                  <a:lnTo>
                    <a:pt x="222230" y="89695"/>
                  </a:lnTo>
                  <a:lnTo>
                    <a:pt x="215843" y="89695"/>
                  </a:lnTo>
                  <a:lnTo>
                    <a:pt x="215843" y="83611"/>
                  </a:lnTo>
                  <a:close/>
                  <a:moveTo>
                    <a:pt x="228975" y="83611"/>
                  </a:moveTo>
                  <a:lnTo>
                    <a:pt x="228975" y="89695"/>
                  </a:lnTo>
                  <a:lnTo>
                    <a:pt x="222569" y="89695"/>
                  </a:lnTo>
                  <a:lnTo>
                    <a:pt x="222569" y="83611"/>
                  </a:lnTo>
                  <a:close/>
                  <a:moveTo>
                    <a:pt x="235701" y="83611"/>
                  </a:moveTo>
                  <a:lnTo>
                    <a:pt x="235701" y="89695"/>
                  </a:lnTo>
                  <a:lnTo>
                    <a:pt x="229296" y="89695"/>
                  </a:lnTo>
                  <a:lnTo>
                    <a:pt x="229296" y="83611"/>
                  </a:lnTo>
                  <a:close/>
                  <a:moveTo>
                    <a:pt x="242428" y="83611"/>
                  </a:moveTo>
                  <a:lnTo>
                    <a:pt x="242428" y="89695"/>
                  </a:lnTo>
                  <a:lnTo>
                    <a:pt x="236040" y="89695"/>
                  </a:lnTo>
                  <a:lnTo>
                    <a:pt x="236040" y="83611"/>
                  </a:lnTo>
                  <a:close/>
                  <a:moveTo>
                    <a:pt x="249173" y="83611"/>
                  </a:moveTo>
                  <a:lnTo>
                    <a:pt x="249173" y="89695"/>
                  </a:lnTo>
                  <a:lnTo>
                    <a:pt x="242767" y="89695"/>
                  </a:lnTo>
                  <a:lnTo>
                    <a:pt x="242767" y="83611"/>
                  </a:lnTo>
                  <a:close/>
                  <a:moveTo>
                    <a:pt x="255899" y="83611"/>
                  </a:moveTo>
                  <a:lnTo>
                    <a:pt x="255899" y="89695"/>
                  </a:lnTo>
                  <a:lnTo>
                    <a:pt x="249512" y="89695"/>
                  </a:lnTo>
                  <a:lnTo>
                    <a:pt x="249512" y="83611"/>
                  </a:lnTo>
                  <a:close/>
                  <a:moveTo>
                    <a:pt x="262644" y="83611"/>
                  </a:moveTo>
                  <a:lnTo>
                    <a:pt x="262644" y="89695"/>
                  </a:lnTo>
                  <a:lnTo>
                    <a:pt x="256238" y="89695"/>
                  </a:lnTo>
                  <a:lnTo>
                    <a:pt x="256238" y="83611"/>
                  </a:lnTo>
                  <a:close/>
                  <a:moveTo>
                    <a:pt x="269370" y="83611"/>
                  </a:moveTo>
                  <a:lnTo>
                    <a:pt x="269370" y="89695"/>
                  </a:lnTo>
                  <a:lnTo>
                    <a:pt x="262983" y="89695"/>
                  </a:lnTo>
                  <a:lnTo>
                    <a:pt x="262983" y="83611"/>
                  </a:lnTo>
                  <a:close/>
                  <a:moveTo>
                    <a:pt x="276115" y="83611"/>
                  </a:moveTo>
                  <a:lnTo>
                    <a:pt x="276115" y="89695"/>
                  </a:lnTo>
                  <a:lnTo>
                    <a:pt x="269709" y="89695"/>
                  </a:lnTo>
                  <a:lnTo>
                    <a:pt x="269709" y="83611"/>
                  </a:lnTo>
                  <a:close/>
                  <a:moveTo>
                    <a:pt x="282842" y="83611"/>
                  </a:moveTo>
                  <a:lnTo>
                    <a:pt x="282842" y="89695"/>
                  </a:lnTo>
                  <a:lnTo>
                    <a:pt x="276436" y="89695"/>
                  </a:lnTo>
                  <a:lnTo>
                    <a:pt x="276436" y="83611"/>
                  </a:lnTo>
                  <a:close/>
                  <a:moveTo>
                    <a:pt x="6745" y="90016"/>
                  </a:moveTo>
                  <a:lnTo>
                    <a:pt x="6745" y="96100"/>
                  </a:lnTo>
                  <a:lnTo>
                    <a:pt x="339" y="96100"/>
                  </a:lnTo>
                  <a:lnTo>
                    <a:pt x="339" y="90016"/>
                  </a:lnTo>
                  <a:close/>
                  <a:moveTo>
                    <a:pt x="13471" y="90016"/>
                  </a:moveTo>
                  <a:lnTo>
                    <a:pt x="13471" y="96100"/>
                  </a:lnTo>
                  <a:lnTo>
                    <a:pt x="7066" y="96100"/>
                  </a:lnTo>
                  <a:lnTo>
                    <a:pt x="7066" y="90016"/>
                  </a:lnTo>
                  <a:close/>
                  <a:moveTo>
                    <a:pt x="20198" y="90016"/>
                  </a:moveTo>
                  <a:lnTo>
                    <a:pt x="20198" y="96100"/>
                  </a:lnTo>
                  <a:lnTo>
                    <a:pt x="13810" y="96100"/>
                  </a:lnTo>
                  <a:lnTo>
                    <a:pt x="13810" y="90016"/>
                  </a:lnTo>
                  <a:close/>
                  <a:moveTo>
                    <a:pt x="26942" y="90016"/>
                  </a:moveTo>
                  <a:lnTo>
                    <a:pt x="26942" y="96100"/>
                  </a:lnTo>
                  <a:lnTo>
                    <a:pt x="20537" y="96100"/>
                  </a:lnTo>
                  <a:lnTo>
                    <a:pt x="20537" y="90016"/>
                  </a:lnTo>
                  <a:close/>
                  <a:moveTo>
                    <a:pt x="33669" y="90016"/>
                  </a:moveTo>
                  <a:lnTo>
                    <a:pt x="33669" y="96100"/>
                  </a:lnTo>
                  <a:lnTo>
                    <a:pt x="27281" y="96100"/>
                  </a:lnTo>
                  <a:lnTo>
                    <a:pt x="27281" y="90016"/>
                  </a:lnTo>
                  <a:close/>
                  <a:moveTo>
                    <a:pt x="40414" y="90016"/>
                  </a:moveTo>
                  <a:lnTo>
                    <a:pt x="40414" y="96100"/>
                  </a:lnTo>
                  <a:lnTo>
                    <a:pt x="34008" y="96100"/>
                  </a:lnTo>
                  <a:lnTo>
                    <a:pt x="34008" y="90016"/>
                  </a:lnTo>
                  <a:close/>
                  <a:moveTo>
                    <a:pt x="47140" y="90016"/>
                  </a:moveTo>
                  <a:lnTo>
                    <a:pt x="47140" y="96100"/>
                  </a:lnTo>
                  <a:lnTo>
                    <a:pt x="40753" y="96100"/>
                  </a:lnTo>
                  <a:lnTo>
                    <a:pt x="40753" y="90016"/>
                  </a:lnTo>
                  <a:close/>
                  <a:moveTo>
                    <a:pt x="53885" y="90016"/>
                  </a:moveTo>
                  <a:lnTo>
                    <a:pt x="53885" y="96100"/>
                  </a:lnTo>
                  <a:lnTo>
                    <a:pt x="47479" y="96100"/>
                  </a:lnTo>
                  <a:lnTo>
                    <a:pt x="47479" y="90016"/>
                  </a:lnTo>
                  <a:close/>
                  <a:moveTo>
                    <a:pt x="60611" y="90016"/>
                  </a:moveTo>
                  <a:lnTo>
                    <a:pt x="60611" y="96100"/>
                  </a:lnTo>
                  <a:lnTo>
                    <a:pt x="54206" y="96100"/>
                  </a:lnTo>
                  <a:lnTo>
                    <a:pt x="54206" y="90016"/>
                  </a:lnTo>
                  <a:close/>
                  <a:moveTo>
                    <a:pt x="67338" y="90016"/>
                  </a:moveTo>
                  <a:lnTo>
                    <a:pt x="67338" y="96100"/>
                  </a:lnTo>
                  <a:lnTo>
                    <a:pt x="60950" y="96100"/>
                  </a:lnTo>
                  <a:lnTo>
                    <a:pt x="60950" y="90016"/>
                  </a:lnTo>
                  <a:close/>
                  <a:moveTo>
                    <a:pt x="74083" y="90016"/>
                  </a:moveTo>
                  <a:lnTo>
                    <a:pt x="74083" y="96100"/>
                  </a:lnTo>
                  <a:lnTo>
                    <a:pt x="67677" y="96100"/>
                  </a:lnTo>
                  <a:lnTo>
                    <a:pt x="67677" y="90016"/>
                  </a:lnTo>
                  <a:close/>
                  <a:moveTo>
                    <a:pt x="80809" y="90016"/>
                  </a:moveTo>
                  <a:lnTo>
                    <a:pt x="80809" y="96100"/>
                  </a:lnTo>
                  <a:lnTo>
                    <a:pt x="74422" y="96100"/>
                  </a:lnTo>
                  <a:lnTo>
                    <a:pt x="74422" y="90016"/>
                  </a:lnTo>
                  <a:close/>
                  <a:moveTo>
                    <a:pt x="87554" y="90016"/>
                  </a:moveTo>
                  <a:lnTo>
                    <a:pt x="87554" y="96100"/>
                  </a:lnTo>
                  <a:lnTo>
                    <a:pt x="81148" y="96100"/>
                  </a:lnTo>
                  <a:lnTo>
                    <a:pt x="81148" y="90016"/>
                  </a:lnTo>
                  <a:close/>
                  <a:moveTo>
                    <a:pt x="94281" y="90016"/>
                  </a:moveTo>
                  <a:lnTo>
                    <a:pt x="94281" y="96100"/>
                  </a:lnTo>
                  <a:lnTo>
                    <a:pt x="87893" y="96100"/>
                  </a:lnTo>
                  <a:lnTo>
                    <a:pt x="87893" y="90016"/>
                  </a:lnTo>
                  <a:close/>
                  <a:moveTo>
                    <a:pt x="101007" y="90016"/>
                  </a:moveTo>
                  <a:lnTo>
                    <a:pt x="101007" y="96100"/>
                  </a:lnTo>
                  <a:lnTo>
                    <a:pt x="94620" y="96100"/>
                  </a:lnTo>
                  <a:lnTo>
                    <a:pt x="94620" y="90016"/>
                  </a:lnTo>
                  <a:close/>
                  <a:moveTo>
                    <a:pt x="107752" y="90016"/>
                  </a:moveTo>
                  <a:lnTo>
                    <a:pt x="107752" y="96100"/>
                  </a:lnTo>
                  <a:lnTo>
                    <a:pt x="101346" y="96100"/>
                  </a:lnTo>
                  <a:lnTo>
                    <a:pt x="101346" y="90016"/>
                  </a:lnTo>
                  <a:close/>
                  <a:moveTo>
                    <a:pt x="114478" y="90016"/>
                  </a:moveTo>
                  <a:lnTo>
                    <a:pt x="114478" y="96100"/>
                  </a:lnTo>
                  <a:lnTo>
                    <a:pt x="108091" y="96100"/>
                  </a:lnTo>
                  <a:lnTo>
                    <a:pt x="108091" y="90016"/>
                  </a:lnTo>
                  <a:close/>
                  <a:moveTo>
                    <a:pt x="121223" y="90016"/>
                  </a:moveTo>
                  <a:lnTo>
                    <a:pt x="121223" y="96100"/>
                  </a:lnTo>
                  <a:lnTo>
                    <a:pt x="114817" y="96100"/>
                  </a:lnTo>
                  <a:lnTo>
                    <a:pt x="114817" y="90016"/>
                  </a:lnTo>
                  <a:close/>
                  <a:moveTo>
                    <a:pt x="127950" y="90016"/>
                  </a:moveTo>
                  <a:lnTo>
                    <a:pt x="127950" y="96100"/>
                  </a:lnTo>
                  <a:lnTo>
                    <a:pt x="121562" y="96100"/>
                  </a:lnTo>
                  <a:lnTo>
                    <a:pt x="121562" y="90016"/>
                  </a:lnTo>
                  <a:close/>
                  <a:moveTo>
                    <a:pt x="134694" y="90016"/>
                  </a:moveTo>
                  <a:lnTo>
                    <a:pt x="134694" y="96100"/>
                  </a:lnTo>
                  <a:lnTo>
                    <a:pt x="128289" y="96100"/>
                  </a:lnTo>
                  <a:lnTo>
                    <a:pt x="128289" y="90016"/>
                  </a:lnTo>
                  <a:close/>
                  <a:moveTo>
                    <a:pt x="141421" y="90016"/>
                  </a:moveTo>
                  <a:lnTo>
                    <a:pt x="141421" y="96100"/>
                  </a:lnTo>
                  <a:lnTo>
                    <a:pt x="135033" y="96100"/>
                  </a:lnTo>
                  <a:lnTo>
                    <a:pt x="135033" y="90016"/>
                  </a:lnTo>
                  <a:close/>
                  <a:moveTo>
                    <a:pt x="148148" y="90016"/>
                  </a:moveTo>
                  <a:lnTo>
                    <a:pt x="148148" y="96100"/>
                  </a:lnTo>
                  <a:lnTo>
                    <a:pt x="141760" y="96100"/>
                  </a:lnTo>
                  <a:lnTo>
                    <a:pt x="141760" y="90016"/>
                  </a:lnTo>
                  <a:close/>
                  <a:moveTo>
                    <a:pt x="154892" y="90016"/>
                  </a:moveTo>
                  <a:lnTo>
                    <a:pt x="154892" y="96100"/>
                  </a:lnTo>
                  <a:lnTo>
                    <a:pt x="148487" y="96100"/>
                  </a:lnTo>
                  <a:lnTo>
                    <a:pt x="148487" y="90016"/>
                  </a:lnTo>
                  <a:close/>
                  <a:moveTo>
                    <a:pt x="161619" y="90016"/>
                  </a:moveTo>
                  <a:lnTo>
                    <a:pt x="161619" y="96100"/>
                  </a:lnTo>
                  <a:lnTo>
                    <a:pt x="155231" y="96100"/>
                  </a:lnTo>
                  <a:lnTo>
                    <a:pt x="155231" y="90016"/>
                  </a:lnTo>
                  <a:close/>
                  <a:moveTo>
                    <a:pt x="168363" y="90016"/>
                  </a:moveTo>
                  <a:lnTo>
                    <a:pt x="168363" y="96100"/>
                  </a:lnTo>
                  <a:lnTo>
                    <a:pt x="161958" y="96100"/>
                  </a:lnTo>
                  <a:lnTo>
                    <a:pt x="161958" y="90016"/>
                  </a:lnTo>
                  <a:close/>
                  <a:moveTo>
                    <a:pt x="175090" y="90016"/>
                  </a:moveTo>
                  <a:lnTo>
                    <a:pt x="175090" y="96100"/>
                  </a:lnTo>
                  <a:lnTo>
                    <a:pt x="168702" y="96100"/>
                  </a:lnTo>
                  <a:lnTo>
                    <a:pt x="168702" y="90016"/>
                  </a:lnTo>
                  <a:close/>
                  <a:moveTo>
                    <a:pt x="181834" y="90016"/>
                  </a:moveTo>
                  <a:lnTo>
                    <a:pt x="181834" y="96100"/>
                  </a:lnTo>
                  <a:lnTo>
                    <a:pt x="175429" y="96100"/>
                  </a:lnTo>
                  <a:lnTo>
                    <a:pt x="175429" y="90016"/>
                  </a:lnTo>
                  <a:close/>
                  <a:moveTo>
                    <a:pt x="188561" y="90016"/>
                  </a:moveTo>
                  <a:lnTo>
                    <a:pt x="188561" y="96100"/>
                  </a:lnTo>
                  <a:lnTo>
                    <a:pt x="182173" y="96100"/>
                  </a:lnTo>
                  <a:lnTo>
                    <a:pt x="182173" y="90016"/>
                  </a:lnTo>
                  <a:close/>
                  <a:moveTo>
                    <a:pt x="195288" y="90016"/>
                  </a:moveTo>
                  <a:lnTo>
                    <a:pt x="195288" y="96100"/>
                  </a:lnTo>
                  <a:lnTo>
                    <a:pt x="188900" y="96100"/>
                  </a:lnTo>
                  <a:lnTo>
                    <a:pt x="188900" y="90016"/>
                  </a:lnTo>
                  <a:close/>
                  <a:moveTo>
                    <a:pt x="202032" y="90016"/>
                  </a:moveTo>
                  <a:lnTo>
                    <a:pt x="202032" y="96100"/>
                  </a:lnTo>
                  <a:lnTo>
                    <a:pt x="195627" y="96100"/>
                  </a:lnTo>
                  <a:lnTo>
                    <a:pt x="195627" y="90016"/>
                  </a:lnTo>
                  <a:close/>
                  <a:moveTo>
                    <a:pt x="208759" y="90016"/>
                  </a:moveTo>
                  <a:lnTo>
                    <a:pt x="208759" y="96100"/>
                  </a:lnTo>
                  <a:lnTo>
                    <a:pt x="202371" y="96100"/>
                  </a:lnTo>
                  <a:lnTo>
                    <a:pt x="202371" y="90016"/>
                  </a:lnTo>
                  <a:close/>
                  <a:moveTo>
                    <a:pt x="215504" y="90016"/>
                  </a:moveTo>
                  <a:lnTo>
                    <a:pt x="215504" y="96100"/>
                  </a:lnTo>
                  <a:lnTo>
                    <a:pt x="209098" y="96100"/>
                  </a:lnTo>
                  <a:lnTo>
                    <a:pt x="209098" y="90016"/>
                  </a:lnTo>
                  <a:close/>
                  <a:moveTo>
                    <a:pt x="222230" y="90016"/>
                  </a:moveTo>
                  <a:lnTo>
                    <a:pt x="222230" y="96100"/>
                  </a:lnTo>
                  <a:lnTo>
                    <a:pt x="215843" y="96100"/>
                  </a:lnTo>
                  <a:lnTo>
                    <a:pt x="215843" y="90016"/>
                  </a:lnTo>
                  <a:close/>
                  <a:moveTo>
                    <a:pt x="228975" y="90016"/>
                  </a:moveTo>
                  <a:lnTo>
                    <a:pt x="228975" y="96100"/>
                  </a:lnTo>
                  <a:lnTo>
                    <a:pt x="222569" y="96100"/>
                  </a:lnTo>
                  <a:lnTo>
                    <a:pt x="222569" y="90016"/>
                  </a:lnTo>
                  <a:close/>
                  <a:moveTo>
                    <a:pt x="235701" y="90016"/>
                  </a:moveTo>
                  <a:lnTo>
                    <a:pt x="235701" y="96100"/>
                  </a:lnTo>
                  <a:lnTo>
                    <a:pt x="229296" y="96100"/>
                  </a:lnTo>
                  <a:lnTo>
                    <a:pt x="229296" y="90016"/>
                  </a:lnTo>
                  <a:close/>
                  <a:moveTo>
                    <a:pt x="242428" y="90016"/>
                  </a:moveTo>
                  <a:lnTo>
                    <a:pt x="242428" y="96100"/>
                  </a:lnTo>
                  <a:lnTo>
                    <a:pt x="236040" y="96100"/>
                  </a:lnTo>
                  <a:lnTo>
                    <a:pt x="236040" y="90016"/>
                  </a:lnTo>
                  <a:close/>
                  <a:moveTo>
                    <a:pt x="249173" y="90016"/>
                  </a:moveTo>
                  <a:lnTo>
                    <a:pt x="249173" y="96100"/>
                  </a:lnTo>
                  <a:lnTo>
                    <a:pt x="242767" y="96100"/>
                  </a:lnTo>
                  <a:lnTo>
                    <a:pt x="242767" y="90016"/>
                  </a:lnTo>
                  <a:close/>
                  <a:moveTo>
                    <a:pt x="255899" y="90016"/>
                  </a:moveTo>
                  <a:lnTo>
                    <a:pt x="255899" y="96100"/>
                  </a:lnTo>
                  <a:lnTo>
                    <a:pt x="249512" y="96100"/>
                  </a:lnTo>
                  <a:lnTo>
                    <a:pt x="249512" y="90016"/>
                  </a:lnTo>
                  <a:close/>
                  <a:moveTo>
                    <a:pt x="262644" y="90016"/>
                  </a:moveTo>
                  <a:lnTo>
                    <a:pt x="262644" y="96100"/>
                  </a:lnTo>
                  <a:lnTo>
                    <a:pt x="256238" y="96100"/>
                  </a:lnTo>
                  <a:lnTo>
                    <a:pt x="256238" y="90016"/>
                  </a:lnTo>
                  <a:close/>
                  <a:moveTo>
                    <a:pt x="269370" y="90016"/>
                  </a:moveTo>
                  <a:lnTo>
                    <a:pt x="269370" y="96100"/>
                  </a:lnTo>
                  <a:lnTo>
                    <a:pt x="262983" y="96100"/>
                  </a:lnTo>
                  <a:lnTo>
                    <a:pt x="262983" y="90016"/>
                  </a:lnTo>
                  <a:close/>
                  <a:moveTo>
                    <a:pt x="276115" y="90016"/>
                  </a:moveTo>
                  <a:lnTo>
                    <a:pt x="276115" y="96100"/>
                  </a:lnTo>
                  <a:lnTo>
                    <a:pt x="269709" y="96100"/>
                  </a:lnTo>
                  <a:lnTo>
                    <a:pt x="269709" y="90016"/>
                  </a:lnTo>
                  <a:close/>
                  <a:moveTo>
                    <a:pt x="282842" y="90016"/>
                  </a:moveTo>
                  <a:lnTo>
                    <a:pt x="282842" y="96100"/>
                  </a:lnTo>
                  <a:lnTo>
                    <a:pt x="276436" y="96100"/>
                  </a:lnTo>
                  <a:lnTo>
                    <a:pt x="276436" y="90016"/>
                  </a:lnTo>
                  <a:close/>
                  <a:moveTo>
                    <a:pt x="6745" y="96422"/>
                  </a:moveTo>
                  <a:lnTo>
                    <a:pt x="6745" y="102524"/>
                  </a:lnTo>
                  <a:lnTo>
                    <a:pt x="339" y="102524"/>
                  </a:lnTo>
                  <a:lnTo>
                    <a:pt x="339" y="96422"/>
                  </a:lnTo>
                  <a:close/>
                  <a:moveTo>
                    <a:pt x="13471" y="96422"/>
                  </a:moveTo>
                  <a:lnTo>
                    <a:pt x="13471" y="102524"/>
                  </a:lnTo>
                  <a:lnTo>
                    <a:pt x="7066" y="102524"/>
                  </a:lnTo>
                  <a:lnTo>
                    <a:pt x="7066" y="96422"/>
                  </a:lnTo>
                  <a:close/>
                  <a:moveTo>
                    <a:pt x="20198" y="96422"/>
                  </a:moveTo>
                  <a:lnTo>
                    <a:pt x="20198" y="102524"/>
                  </a:lnTo>
                  <a:lnTo>
                    <a:pt x="13810" y="102524"/>
                  </a:lnTo>
                  <a:lnTo>
                    <a:pt x="13810" y="96422"/>
                  </a:lnTo>
                  <a:close/>
                  <a:moveTo>
                    <a:pt x="26942" y="96422"/>
                  </a:moveTo>
                  <a:lnTo>
                    <a:pt x="26942" y="102524"/>
                  </a:lnTo>
                  <a:lnTo>
                    <a:pt x="20537" y="102524"/>
                  </a:lnTo>
                  <a:lnTo>
                    <a:pt x="20537" y="96422"/>
                  </a:lnTo>
                  <a:close/>
                  <a:moveTo>
                    <a:pt x="33669" y="96422"/>
                  </a:moveTo>
                  <a:lnTo>
                    <a:pt x="33669" y="102524"/>
                  </a:lnTo>
                  <a:lnTo>
                    <a:pt x="27281" y="102524"/>
                  </a:lnTo>
                  <a:lnTo>
                    <a:pt x="27281" y="96422"/>
                  </a:lnTo>
                  <a:close/>
                  <a:moveTo>
                    <a:pt x="40414" y="96422"/>
                  </a:moveTo>
                  <a:lnTo>
                    <a:pt x="40414" y="102524"/>
                  </a:lnTo>
                  <a:lnTo>
                    <a:pt x="34008" y="102524"/>
                  </a:lnTo>
                  <a:lnTo>
                    <a:pt x="34008" y="96422"/>
                  </a:lnTo>
                  <a:close/>
                  <a:moveTo>
                    <a:pt x="47140" y="96422"/>
                  </a:moveTo>
                  <a:lnTo>
                    <a:pt x="47140" y="102524"/>
                  </a:lnTo>
                  <a:lnTo>
                    <a:pt x="40753" y="102524"/>
                  </a:lnTo>
                  <a:lnTo>
                    <a:pt x="40753" y="96422"/>
                  </a:lnTo>
                  <a:close/>
                  <a:moveTo>
                    <a:pt x="53885" y="96422"/>
                  </a:moveTo>
                  <a:lnTo>
                    <a:pt x="53885" y="102524"/>
                  </a:lnTo>
                  <a:lnTo>
                    <a:pt x="47479" y="102524"/>
                  </a:lnTo>
                  <a:lnTo>
                    <a:pt x="47479" y="96422"/>
                  </a:lnTo>
                  <a:close/>
                  <a:moveTo>
                    <a:pt x="60611" y="96422"/>
                  </a:moveTo>
                  <a:lnTo>
                    <a:pt x="60611" y="102524"/>
                  </a:lnTo>
                  <a:lnTo>
                    <a:pt x="54206" y="102524"/>
                  </a:lnTo>
                  <a:lnTo>
                    <a:pt x="54206" y="96422"/>
                  </a:lnTo>
                  <a:close/>
                  <a:moveTo>
                    <a:pt x="67338" y="96422"/>
                  </a:moveTo>
                  <a:lnTo>
                    <a:pt x="67338" y="102524"/>
                  </a:lnTo>
                  <a:lnTo>
                    <a:pt x="60950" y="102524"/>
                  </a:lnTo>
                  <a:lnTo>
                    <a:pt x="60950" y="96422"/>
                  </a:lnTo>
                  <a:close/>
                  <a:moveTo>
                    <a:pt x="74083" y="96422"/>
                  </a:moveTo>
                  <a:lnTo>
                    <a:pt x="74083" y="102524"/>
                  </a:lnTo>
                  <a:lnTo>
                    <a:pt x="67677" y="102524"/>
                  </a:lnTo>
                  <a:lnTo>
                    <a:pt x="67677" y="96422"/>
                  </a:lnTo>
                  <a:close/>
                  <a:moveTo>
                    <a:pt x="80809" y="96422"/>
                  </a:moveTo>
                  <a:lnTo>
                    <a:pt x="80809" y="102524"/>
                  </a:lnTo>
                  <a:lnTo>
                    <a:pt x="74422" y="102524"/>
                  </a:lnTo>
                  <a:lnTo>
                    <a:pt x="74422" y="96422"/>
                  </a:lnTo>
                  <a:close/>
                  <a:moveTo>
                    <a:pt x="87554" y="96422"/>
                  </a:moveTo>
                  <a:lnTo>
                    <a:pt x="87554" y="102524"/>
                  </a:lnTo>
                  <a:lnTo>
                    <a:pt x="81148" y="102524"/>
                  </a:lnTo>
                  <a:lnTo>
                    <a:pt x="81148" y="96422"/>
                  </a:lnTo>
                  <a:close/>
                  <a:moveTo>
                    <a:pt x="94281" y="96422"/>
                  </a:moveTo>
                  <a:lnTo>
                    <a:pt x="94281" y="102524"/>
                  </a:lnTo>
                  <a:lnTo>
                    <a:pt x="87893" y="102524"/>
                  </a:lnTo>
                  <a:lnTo>
                    <a:pt x="87893" y="96422"/>
                  </a:lnTo>
                  <a:close/>
                  <a:moveTo>
                    <a:pt x="101007" y="96422"/>
                  </a:moveTo>
                  <a:lnTo>
                    <a:pt x="101007" y="102524"/>
                  </a:lnTo>
                  <a:lnTo>
                    <a:pt x="94620" y="102524"/>
                  </a:lnTo>
                  <a:lnTo>
                    <a:pt x="94620" y="96422"/>
                  </a:lnTo>
                  <a:close/>
                  <a:moveTo>
                    <a:pt x="107752" y="96422"/>
                  </a:moveTo>
                  <a:lnTo>
                    <a:pt x="107752" y="102524"/>
                  </a:lnTo>
                  <a:lnTo>
                    <a:pt x="101346" y="102524"/>
                  </a:lnTo>
                  <a:lnTo>
                    <a:pt x="101346" y="96422"/>
                  </a:lnTo>
                  <a:close/>
                  <a:moveTo>
                    <a:pt x="114478" y="96422"/>
                  </a:moveTo>
                  <a:lnTo>
                    <a:pt x="114478" y="102524"/>
                  </a:lnTo>
                  <a:lnTo>
                    <a:pt x="108091" y="102524"/>
                  </a:lnTo>
                  <a:lnTo>
                    <a:pt x="108091" y="96422"/>
                  </a:lnTo>
                  <a:close/>
                  <a:moveTo>
                    <a:pt x="121223" y="96422"/>
                  </a:moveTo>
                  <a:lnTo>
                    <a:pt x="121223" y="102524"/>
                  </a:lnTo>
                  <a:lnTo>
                    <a:pt x="114817" y="102524"/>
                  </a:lnTo>
                  <a:lnTo>
                    <a:pt x="114817" y="96422"/>
                  </a:lnTo>
                  <a:close/>
                  <a:moveTo>
                    <a:pt x="127950" y="96422"/>
                  </a:moveTo>
                  <a:lnTo>
                    <a:pt x="127950" y="102524"/>
                  </a:lnTo>
                  <a:lnTo>
                    <a:pt x="121562" y="102524"/>
                  </a:lnTo>
                  <a:lnTo>
                    <a:pt x="121562" y="96422"/>
                  </a:lnTo>
                  <a:close/>
                  <a:moveTo>
                    <a:pt x="134694" y="96422"/>
                  </a:moveTo>
                  <a:lnTo>
                    <a:pt x="134694" y="102524"/>
                  </a:lnTo>
                  <a:lnTo>
                    <a:pt x="128289" y="102524"/>
                  </a:lnTo>
                  <a:lnTo>
                    <a:pt x="128289" y="96422"/>
                  </a:lnTo>
                  <a:close/>
                  <a:moveTo>
                    <a:pt x="141421" y="96422"/>
                  </a:moveTo>
                  <a:lnTo>
                    <a:pt x="141421" y="102524"/>
                  </a:lnTo>
                  <a:lnTo>
                    <a:pt x="135033" y="102524"/>
                  </a:lnTo>
                  <a:lnTo>
                    <a:pt x="135033" y="96422"/>
                  </a:lnTo>
                  <a:close/>
                  <a:moveTo>
                    <a:pt x="148148" y="96422"/>
                  </a:moveTo>
                  <a:lnTo>
                    <a:pt x="148148" y="102524"/>
                  </a:lnTo>
                  <a:lnTo>
                    <a:pt x="141760" y="102524"/>
                  </a:lnTo>
                  <a:lnTo>
                    <a:pt x="141760" y="96422"/>
                  </a:lnTo>
                  <a:close/>
                  <a:moveTo>
                    <a:pt x="154892" y="96422"/>
                  </a:moveTo>
                  <a:lnTo>
                    <a:pt x="154892" y="102524"/>
                  </a:lnTo>
                  <a:lnTo>
                    <a:pt x="148487" y="102524"/>
                  </a:lnTo>
                  <a:lnTo>
                    <a:pt x="148487" y="96422"/>
                  </a:lnTo>
                  <a:close/>
                  <a:moveTo>
                    <a:pt x="161619" y="96422"/>
                  </a:moveTo>
                  <a:lnTo>
                    <a:pt x="161619" y="102524"/>
                  </a:lnTo>
                  <a:lnTo>
                    <a:pt x="155231" y="102524"/>
                  </a:lnTo>
                  <a:lnTo>
                    <a:pt x="155231" y="96422"/>
                  </a:lnTo>
                  <a:close/>
                  <a:moveTo>
                    <a:pt x="168363" y="96422"/>
                  </a:moveTo>
                  <a:lnTo>
                    <a:pt x="168363" y="102524"/>
                  </a:lnTo>
                  <a:lnTo>
                    <a:pt x="161958" y="102524"/>
                  </a:lnTo>
                  <a:lnTo>
                    <a:pt x="161958" y="96422"/>
                  </a:lnTo>
                  <a:close/>
                  <a:moveTo>
                    <a:pt x="175090" y="96422"/>
                  </a:moveTo>
                  <a:lnTo>
                    <a:pt x="175090" y="102524"/>
                  </a:lnTo>
                  <a:lnTo>
                    <a:pt x="168702" y="102524"/>
                  </a:lnTo>
                  <a:lnTo>
                    <a:pt x="168702" y="96422"/>
                  </a:lnTo>
                  <a:close/>
                  <a:moveTo>
                    <a:pt x="181834" y="96422"/>
                  </a:moveTo>
                  <a:lnTo>
                    <a:pt x="181834" y="102524"/>
                  </a:lnTo>
                  <a:lnTo>
                    <a:pt x="175429" y="102524"/>
                  </a:lnTo>
                  <a:lnTo>
                    <a:pt x="175429" y="96422"/>
                  </a:lnTo>
                  <a:close/>
                  <a:moveTo>
                    <a:pt x="188561" y="96422"/>
                  </a:moveTo>
                  <a:lnTo>
                    <a:pt x="188561" y="102524"/>
                  </a:lnTo>
                  <a:lnTo>
                    <a:pt x="182173" y="102524"/>
                  </a:lnTo>
                  <a:lnTo>
                    <a:pt x="182173" y="96422"/>
                  </a:lnTo>
                  <a:close/>
                  <a:moveTo>
                    <a:pt x="195288" y="96422"/>
                  </a:moveTo>
                  <a:lnTo>
                    <a:pt x="195288" y="102524"/>
                  </a:lnTo>
                  <a:lnTo>
                    <a:pt x="188900" y="102524"/>
                  </a:lnTo>
                  <a:lnTo>
                    <a:pt x="188900" y="96422"/>
                  </a:lnTo>
                  <a:close/>
                  <a:moveTo>
                    <a:pt x="202032" y="96422"/>
                  </a:moveTo>
                  <a:lnTo>
                    <a:pt x="202032" y="102524"/>
                  </a:lnTo>
                  <a:lnTo>
                    <a:pt x="195627" y="102524"/>
                  </a:lnTo>
                  <a:lnTo>
                    <a:pt x="195627" y="96422"/>
                  </a:lnTo>
                  <a:close/>
                  <a:moveTo>
                    <a:pt x="208759" y="96422"/>
                  </a:moveTo>
                  <a:lnTo>
                    <a:pt x="208759" y="102524"/>
                  </a:lnTo>
                  <a:lnTo>
                    <a:pt x="202371" y="102524"/>
                  </a:lnTo>
                  <a:lnTo>
                    <a:pt x="202371" y="96422"/>
                  </a:lnTo>
                  <a:close/>
                  <a:moveTo>
                    <a:pt x="215504" y="96422"/>
                  </a:moveTo>
                  <a:lnTo>
                    <a:pt x="215504" y="102524"/>
                  </a:lnTo>
                  <a:lnTo>
                    <a:pt x="209098" y="102524"/>
                  </a:lnTo>
                  <a:lnTo>
                    <a:pt x="209098" y="96422"/>
                  </a:lnTo>
                  <a:close/>
                  <a:moveTo>
                    <a:pt x="222230" y="96422"/>
                  </a:moveTo>
                  <a:lnTo>
                    <a:pt x="222230" y="102524"/>
                  </a:lnTo>
                  <a:lnTo>
                    <a:pt x="215843" y="102524"/>
                  </a:lnTo>
                  <a:lnTo>
                    <a:pt x="215843" y="96422"/>
                  </a:lnTo>
                  <a:close/>
                  <a:moveTo>
                    <a:pt x="228975" y="96422"/>
                  </a:moveTo>
                  <a:lnTo>
                    <a:pt x="228975" y="102524"/>
                  </a:lnTo>
                  <a:lnTo>
                    <a:pt x="222569" y="102524"/>
                  </a:lnTo>
                  <a:lnTo>
                    <a:pt x="222569" y="96422"/>
                  </a:lnTo>
                  <a:close/>
                  <a:moveTo>
                    <a:pt x="235701" y="96422"/>
                  </a:moveTo>
                  <a:lnTo>
                    <a:pt x="235701" y="102524"/>
                  </a:lnTo>
                  <a:lnTo>
                    <a:pt x="229296" y="102524"/>
                  </a:lnTo>
                  <a:lnTo>
                    <a:pt x="229296" y="96422"/>
                  </a:lnTo>
                  <a:close/>
                  <a:moveTo>
                    <a:pt x="242428" y="96422"/>
                  </a:moveTo>
                  <a:lnTo>
                    <a:pt x="242428" y="102524"/>
                  </a:lnTo>
                  <a:lnTo>
                    <a:pt x="236040" y="102524"/>
                  </a:lnTo>
                  <a:lnTo>
                    <a:pt x="236040" y="96422"/>
                  </a:lnTo>
                  <a:close/>
                  <a:moveTo>
                    <a:pt x="249173" y="96422"/>
                  </a:moveTo>
                  <a:lnTo>
                    <a:pt x="249173" y="102524"/>
                  </a:lnTo>
                  <a:lnTo>
                    <a:pt x="242767" y="102524"/>
                  </a:lnTo>
                  <a:lnTo>
                    <a:pt x="242767" y="96422"/>
                  </a:lnTo>
                  <a:close/>
                  <a:moveTo>
                    <a:pt x="255899" y="96422"/>
                  </a:moveTo>
                  <a:lnTo>
                    <a:pt x="255899" y="102524"/>
                  </a:lnTo>
                  <a:lnTo>
                    <a:pt x="249512" y="102524"/>
                  </a:lnTo>
                  <a:lnTo>
                    <a:pt x="249512" y="96422"/>
                  </a:lnTo>
                  <a:close/>
                  <a:moveTo>
                    <a:pt x="262644" y="96422"/>
                  </a:moveTo>
                  <a:lnTo>
                    <a:pt x="262644" y="102524"/>
                  </a:lnTo>
                  <a:lnTo>
                    <a:pt x="256238" y="102524"/>
                  </a:lnTo>
                  <a:lnTo>
                    <a:pt x="256238" y="96422"/>
                  </a:lnTo>
                  <a:close/>
                  <a:moveTo>
                    <a:pt x="269370" y="96422"/>
                  </a:moveTo>
                  <a:lnTo>
                    <a:pt x="269370" y="102524"/>
                  </a:lnTo>
                  <a:lnTo>
                    <a:pt x="262983" y="102524"/>
                  </a:lnTo>
                  <a:lnTo>
                    <a:pt x="262983" y="96422"/>
                  </a:lnTo>
                  <a:close/>
                  <a:moveTo>
                    <a:pt x="276115" y="96422"/>
                  </a:moveTo>
                  <a:lnTo>
                    <a:pt x="276115" y="102524"/>
                  </a:lnTo>
                  <a:lnTo>
                    <a:pt x="269709" y="102524"/>
                  </a:lnTo>
                  <a:lnTo>
                    <a:pt x="269709" y="96422"/>
                  </a:lnTo>
                  <a:close/>
                  <a:moveTo>
                    <a:pt x="282842" y="96422"/>
                  </a:moveTo>
                  <a:lnTo>
                    <a:pt x="282842" y="102524"/>
                  </a:lnTo>
                  <a:lnTo>
                    <a:pt x="276436" y="102524"/>
                  </a:lnTo>
                  <a:lnTo>
                    <a:pt x="276436" y="96422"/>
                  </a:lnTo>
                  <a:close/>
                  <a:moveTo>
                    <a:pt x="6745" y="102827"/>
                  </a:moveTo>
                  <a:lnTo>
                    <a:pt x="6745" y="108929"/>
                  </a:lnTo>
                  <a:lnTo>
                    <a:pt x="339" y="108929"/>
                  </a:lnTo>
                  <a:lnTo>
                    <a:pt x="339" y="102827"/>
                  </a:lnTo>
                  <a:close/>
                  <a:moveTo>
                    <a:pt x="13471" y="102827"/>
                  </a:moveTo>
                  <a:lnTo>
                    <a:pt x="13471" y="108929"/>
                  </a:lnTo>
                  <a:lnTo>
                    <a:pt x="7066" y="108929"/>
                  </a:lnTo>
                  <a:lnTo>
                    <a:pt x="7066" y="102827"/>
                  </a:lnTo>
                  <a:close/>
                  <a:moveTo>
                    <a:pt x="20198" y="102827"/>
                  </a:moveTo>
                  <a:lnTo>
                    <a:pt x="20198" y="108929"/>
                  </a:lnTo>
                  <a:lnTo>
                    <a:pt x="13810" y="108929"/>
                  </a:lnTo>
                  <a:lnTo>
                    <a:pt x="13810" y="102827"/>
                  </a:lnTo>
                  <a:close/>
                  <a:moveTo>
                    <a:pt x="26942" y="102827"/>
                  </a:moveTo>
                  <a:lnTo>
                    <a:pt x="26942" y="108929"/>
                  </a:lnTo>
                  <a:lnTo>
                    <a:pt x="20537" y="108929"/>
                  </a:lnTo>
                  <a:lnTo>
                    <a:pt x="20537" y="102827"/>
                  </a:lnTo>
                  <a:close/>
                  <a:moveTo>
                    <a:pt x="33669" y="102827"/>
                  </a:moveTo>
                  <a:lnTo>
                    <a:pt x="33669" y="108929"/>
                  </a:lnTo>
                  <a:lnTo>
                    <a:pt x="27281" y="108929"/>
                  </a:lnTo>
                  <a:lnTo>
                    <a:pt x="27281" y="102827"/>
                  </a:lnTo>
                  <a:close/>
                  <a:moveTo>
                    <a:pt x="40414" y="102827"/>
                  </a:moveTo>
                  <a:lnTo>
                    <a:pt x="40414" y="108929"/>
                  </a:lnTo>
                  <a:lnTo>
                    <a:pt x="34008" y="108929"/>
                  </a:lnTo>
                  <a:lnTo>
                    <a:pt x="34008" y="102827"/>
                  </a:lnTo>
                  <a:close/>
                  <a:moveTo>
                    <a:pt x="47140" y="102827"/>
                  </a:moveTo>
                  <a:lnTo>
                    <a:pt x="47140" y="108929"/>
                  </a:lnTo>
                  <a:lnTo>
                    <a:pt x="40753" y="108929"/>
                  </a:lnTo>
                  <a:lnTo>
                    <a:pt x="40753" y="102827"/>
                  </a:lnTo>
                  <a:close/>
                  <a:moveTo>
                    <a:pt x="53885" y="102827"/>
                  </a:moveTo>
                  <a:lnTo>
                    <a:pt x="53885" y="108929"/>
                  </a:lnTo>
                  <a:lnTo>
                    <a:pt x="47479" y="108929"/>
                  </a:lnTo>
                  <a:lnTo>
                    <a:pt x="47479" y="102827"/>
                  </a:lnTo>
                  <a:close/>
                  <a:moveTo>
                    <a:pt x="60611" y="102827"/>
                  </a:moveTo>
                  <a:lnTo>
                    <a:pt x="60611" y="108929"/>
                  </a:lnTo>
                  <a:lnTo>
                    <a:pt x="54206" y="108929"/>
                  </a:lnTo>
                  <a:lnTo>
                    <a:pt x="54206" y="102827"/>
                  </a:lnTo>
                  <a:close/>
                  <a:moveTo>
                    <a:pt x="67338" y="102827"/>
                  </a:moveTo>
                  <a:lnTo>
                    <a:pt x="67338" y="108929"/>
                  </a:lnTo>
                  <a:lnTo>
                    <a:pt x="60950" y="108929"/>
                  </a:lnTo>
                  <a:lnTo>
                    <a:pt x="60950" y="102827"/>
                  </a:lnTo>
                  <a:close/>
                  <a:moveTo>
                    <a:pt x="74083" y="102827"/>
                  </a:moveTo>
                  <a:lnTo>
                    <a:pt x="74083" y="108929"/>
                  </a:lnTo>
                  <a:lnTo>
                    <a:pt x="67677" y="108929"/>
                  </a:lnTo>
                  <a:lnTo>
                    <a:pt x="67677" y="102827"/>
                  </a:lnTo>
                  <a:close/>
                  <a:moveTo>
                    <a:pt x="80809" y="102827"/>
                  </a:moveTo>
                  <a:lnTo>
                    <a:pt x="80809" y="108929"/>
                  </a:lnTo>
                  <a:lnTo>
                    <a:pt x="74422" y="108929"/>
                  </a:lnTo>
                  <a:lnTo>
                    <a:pt x="74422" y="102827"/>
                  </a:lnTo>
                  <a:close/>
                  <a:moveTo>
                    <a:pt x="87554" y="102827"/>
                  </a:moveTo>
                  <a:lnTo>
                    <a:pt x="87554" y="108929"/>
                  </a:lnTo>
                  <a:lnTo>
                    <a:pt x="81148" y="108929"/>
                  </a:lnTo>
                  <a:lnTo>
                    <a:pt x="81148" y="102827"/>
                  </a:lnTo>
                  <a:close/>
                  <a:moveTo>
                    <a:pt x="94281" y="102827"/>
                  </a:moveTo>
                  <a:lnTo>
                    <a:pt x="94281" y="108929"/>
                  </a:lnTo>
                  <a:lnTo>
                    <a:pt x="87893" y="108929"/>
                  </a:lnTo>
                  <a:lnTo>
                    <a:pt x="87893" y="102827"/>
                  </a:lnTo>
                  <a:close/>
                  <a:moveTo>
                    <a:pt x="101007" y="102827"/>
                  </a:moveTo>
                  <a:lnTo>
                    <a:pt x="101007" y="108929"/>
                  </a:lnTo>
                  <a:lnTo>
                    <a:pt x="94620" y="108929"/>
                  </a:lnTo>
                  <a:lnTo>
                    <a:pt x="94620" y="102827"/>
                  </a:lnTo>
                  <a:close/>
                  <a:moveTo>
                    <a:pt x="107752" y="102827"/>
                  </a:moveTo>
                  <a:lnTo>
                    <a:pt x="107752" y="108929"/>
                  </a:lnTo>
                  <a:lnTo>
                    <a:pt x="101346" y="108929"/>
                  </a:lnTo>
                  <a:lnTo>
                    <a:pt x="101346" y="102827"/>
                  </a:lnTo>
                  <a:close/>
                  <a:moveTo>
                    <a:pt x="114478" y="102827"/>
                  </a:moveTo>
                  <a:lnTo>
                    <a:pt x="114478" y="108929"/>
                  </a:lnTo>
                  <a:lnTo>
                    <a:pt x="108091" y="108929"/>
                  </a:lnTo>
                  <a:lnTo>
                    <a:pt x="108091" y="102827"/>
                  </a:lnTo>
                  <a:close/>
                  <a:moveTo>
                    <a:pt x="121223" y="102827"/>
                  </a:moveTo>
                  <a:lnTo>
                    <a:pt x="121223" y="108929"/>
                  </a:lnTo>
                  <a:lnTo>
                    <a:pt x="114817" y="108929"/>
                  </a:lnTo>
                  <a:lnTo>
                    <a:pt x="114817" y="102827"/>
                  </a:lnTo>
                  <a:close/>
                  <a:moveTo>
                    <a:pt x="127950" y="102827"/>
                  </a:moveTo>
                  <a:lnTo>
                    <a:pt x="127950" y="108929"/>
                  </a:lnTo>
                  <a:lnTo>
                    <a:pt x="121562" y="108929"/>
                  </a:lnTo>
                  <a:lnTo>
                    <a:pt x="121562" y="102827"/>
                  </a:lnTo>
                  <a:close/>
                  <a:moveTo>
                    <a:pt x="134694" y="102827"/>
                  </a:moveTo>
                  <a:lnTo>
                    <a:pt x="134694" y="108929"/>
                  </a:lnTo>
                  <a:lnTo>
                    <a:pt x="128289" y="108929"/>
                  </a:lnTo>
                  <a:lnTo>
                    <a:pt x="128289" y="102827"/>
                  </a:lnTo>
                  <a:close/>
                  <a:moveTo>
                    <a:pt x="141421" y="102827"/>
                  </a:moveTo>
                  <a:lnTo>
                    <a:pt x="141421" y="108929"/>
                  </a:lnTo>
                  <a:lnTo>
                    <a:pt x="135033" y="108929"/>
                  </a:lnTo>
                  <a:lnTo>
                    <a:pt x="135033" y="102827"/>
                  </a:lnTo>
                  <a:close/>
                  <a:moveTo>
                    <a:pt x="148148" y="102827"/>
                  </a:moveTo>
                  <a:lnTo>
                    <a:pt x="148148" y="108929"/>
                  </a:lnTo>
                  <a:lnTo>
                    <a:pt x="141760" y="108929"/>
                  </a:lnTo>
                  <a:lnTo>
                    <a:pt x="141760" y="102827"/>
                  </a:lnTo>
                  <a:close/>
                  <a:moveTo>
                    <a:pt x="154892" y="102827"/>
                  </a:moveTo>
                  <a:lnTo>
                    <a:pt x="154892" y="108929"/>
                  </a:lnTo>
                  <a:lnTo>
                    <a:pt x="148487" y="108929"/>
                  </a:lnTo>
                  <a:lnTo>
                    <a:pt x="148487" y="102827"/>
                  </a:lnTo>
                  <a:close/>
                  <a:moveTo>
                    <a:pt x="161619" y="102827"/>
                  </a:moveTo>
                  <a:lnTo>
                    <a:pt x="161619" y="108929"/>
                  </a:lnTo>
                  <a:lnTo>
                    <a:pt x="155231" y="108929"/>
                  </a:lnTo>
                  <a:lnTo>
                    <a:pt x="155231" y="102827"/>
                  </a:lnTo>
                  <a:close/>
                  <a:moveTo>
                    <a:pt x="168363" y="102827"/>
                  </a:moveTo>
                  <a:lnTo>
                    <a:pt x="168363" y="108929"/>
                  </a:lnTo>
                  <a:lnTo>
                    <a:pt x="161958" y="108929"/>
                  </a:lnTo>
                  <a:lnTo>
                    <a:pt x="161958" y="102827"/>
                  </a:lnTo>
                  <a:close/>
                  <a:moveTo>
                    <a:pt x="175090" y="102827"/>
                  </a:moveTo>
                  <a:lnTo>
                    <a:pt x="175090" y="108929"/>
                  </a:lnTo>
                  <a:lnTo>
                    <a:pt x="168702" y="108929"/>
                  </a:lnTo>
                  <a:lnTo>
                    <a:pt x="168702" y="102827"/>
                  </a:lnTo>
                  <a:close/>
                  <a:moveTo>
                    <a:pt x="181834" y="102827"/>
                  </a:moveTo>
                  <a:lnTo>
                    <a:pt x="181834" y="108929"/>
                  </a:lnTo>
                  <a:lnTo>
                    <a:pt x="175429" y="108929"/>
                  </a:lnTo>
                  <a:lnTo>
                    <a:pt x="175429" y="102827"/>
                  </a:lnTo>
                  <a:close/>
                  <a:moveTo>
                    <a:pt x="188561" y="102827"/>
                  </a:moveTo>
                  <a:lnTo>
                    <a:pt x="188561" y="108929"/>
                  </a:lnTo>
                  <a:lnTo>
                    <a:pt x="182173" y="108929"/>
                  </a:lnTo>
                  <a:lnTo>
                    <a:pt x="182173" y="102827"/>
                  </a:lnTo>
                  <a:close/>
                  <a:moveTo>
                    <a:pt x="195288" y="102827"/>
                  </a:moveTo>
                  <a:lnTo>
                    <a:pt x="195288" y="108929"/>
                  </a:lnTo>
                  <a:lnTo>
                    <a:pt x="188900" y="108929"/>
                  </a:lnTo>
                  <a:lnTo>
                    <a:pt x="188900" y="102827"/>
                  </a:lnTo>
                  <a:close/>
                  <a:moveTo>
                    <a:pt x="202032" y="102827"/>
                  </a:moveTo>
                  <a:lnTo>
                    <a:pt x="202032" y="108929"/>
                  </a:lnTo>
                  <a:lnTo>
                    <a:pt x="195627" y="108929"/>
                  </a:lnTo>
                  <a:lnTo>
                    <a:pt x="195627" y="102827"/>
                  </a:lnTo>
                  <a:close/>
                  <a:moveTo>
                    <a:pt x="208759" y="102827"/>
                  </a:moveTo>
                  <a:lnTo>
                    <a:pt x="208759" y="108929"/>
                  </a:lnTo>
                  <a:lnTo>
                    <a:pt x="202371" y="108929"/>
                  </a:lnTo>
                  <a:lnTo>
                    <a:pt x="202371" y="102827"/>
                  </a:lnTo>
                  <a:close/>
                  <a:moveTo>
                    <a:pt x="215504" y="102827"/>
                  </a:moveTo>
                  <a:lnTo>
                    <a:pt x="215504" y="108929"/>
                  </a:lnTo>
                  <a:lnTo>
                    <a:pt x="209098" y="108929"/>
                  </a:lnTo>
                  <a:lnTo>
                    <a:pt x="209098" y="102827"/>
                  </a:lnTo>
                  <a:close/>
                  <a:moveTo>
                    <a:pt x="222230" y="102827"/>
                  </a:moveTo>
                  <a:lnTo>
                    <a:pt x="222230" y="108929"/>
                  </a:lnTo>
                  <a:lnTo>
                    <a:pt x="215843" y="108929"/>
                  </a:lnTo>
                  <a:lnTo>
                    <a:pt x="215843" y="102827"/>
                  </a:lnTo>
                  <a:close/>
                  <a:moveTo>
                    <a:pt x="228975" y="102827"/>
                  </a:moveTo>
                  <a:lnTo>
                    <a:pt x="228975" y="108929"/>
                  </a:lnTo>
                  <a:lnTo>
                    <a:pt x="222569" y="108929"/>
                  </a:lnTo>
                  <a:lnTo>
                    <a:pt x="222569" y="102827"/>
                  </a:lnTo>
                  <a:close/>
                  <a:moveTo>
                    <a:pt x="235701" y="102827"/>
                  </a:moveTo>
                  <a:lnTo>
                    <a:pt x="235701" y="108929"/>
                  </a:lnTo>
                  <a:lnTo>
                    <a:pt x="229296" y="108929"/>
                  </a:lnTo>
                  <a:lnTo>
                    <a:pt x="229296" y="102827"/>
                  </a:lnTo>
                  <a:close/>
                  <a:moveTo>
                    <a:pt x="242428" y="102827"/>
                  </a:moveTo>
                  <a:lnTo>
                    <a:pt x="242428" y="108929"/>
                  </a:lnTo>
                  <a:lnTo>
                    <a:pt x="236040" y="108929"/>
                  </a:lnTo>
                  <a:lnTo>
                    <a:pt x="236040" y="102827"/>
                  </a:lnTo>
                  <a:close/>
                  <a:moveTo>
                    <a:pt x="249173" y="102827"/>
                  </a:moveTo>
                  <a:lnTo>
                    <a:pt x="249173" y="108929"/>
                  </a:lnTo>
                  <a:lnTo>
                    <a:pt x="242767" y="108929"/>
                  </a:lnTo>
                  <a:lnTo>
                    <a:pt x="242767" y="102827"/>
                  </a:lnTo>
                  <a:close/>
                  <a:moveTo>
                    <a:pt x="255899" y="102827"/>
                  </a:moveTo>
                  <a:lnTo>
                    <a:pt x="255899" y="108929"/>
                  </a:lnTo>
                  <a:lnTo>
                    <a:pt x="249512" y="108929"/>
                  </a:lnTo>
                  <a:lnTo>
                    <a:pt x="249512" y="102827"/>
                  </a:lnTo>
                  <a:close/>
                  <a:moveTo>
                    <a:pt x="262644" y="102827"/>
                  </a:moveTo>
                  <a:lnTo>
                    <a:pt x="262644" y="108929"/>
                  </a:lnTo>
                  <a:lnTo>
                    <a:pt x="256238" y="108929"/>
                  </a:lnTo>
                  <a:lnTo>
                    <a:pt x="256238" y="102827"/>
                  </a:lnTo>
                  <a:close/>
                  <a:moveTo>
                    <a:pt x="269370" y="102827"/>
                  </a:moveTo>
                  <a:lnTo>
                    <a:pt x="269370" y="108929"/>
                  </a:lnTo>
                  <a:lnTo>
                    <a:pt x="262983" y="108929"/>
                  </a:lnTo>
                  <a:lnTo>
                    <a:pt x="262983" y="102827"/>
                  </a:lnTo>
                  <a:close/>
                  <a:moveTo>
                    <a:pt x="276115" y="102827"/>
                  </a:moveTo>
                  <a:lnTo>
                    <a:pt x="276115" y="108929"/>
                  </a:lnTo>
                  <a:lnTo>
                    <a:pt x="269709" y="108929"/>
                  </a:lnTo>
                  <a:lnTo>
                    <a:pt x="269709" y="102827"/>
                  </a:lnTo>
                  <a:close/>
                  <a:moveTo>
                    <a:pt x="282842" y="102827"/>
                  </a:moveTo>
                  <a:lnTo>
                    <a:pt x="282842" y="108929"/>
                  </a:lnTo>
                  <a:lnTo>
                    <a:pt x="276436" y="108929"/>
                  </a:lnTo>
                  <a:lnTo>
                    <a:pt x="276436" y="102827"/>
                  </a:lnTo>
                  <a:close/>
                  <a:moveTo>
                    <a:pt x="6745" y="109250"/>
                  </a:moveTo>
                  <a:lnTo>
                    <a:pt x="6745" y="115335"/>
                  </a:lnTo>
                  <a:lnTo>
                    <a:pt x="339" y="115335"/>
                  </a:lnTo>
                  <a:lnTo>
                    <a:pt x="339" y="109250"/>
                  </a:lnTo>
                  <a:close/>
                  <a:moveTo>
                    <a:pt x="13471" y="109250"/>
                  </a:moveTo>
                  <a:lnTo>
                    <a:pt x="13471" y="115335"/>
                  </a:lnTo>
                  <a:lnTo>
                    <a:pt x="7066" y="115335"/>
                  </a:lnTo>
                  <a:lnTo>
                    <a:pt x="7066" y="109250"/>
                  </a:lnTo>
                  <a:close/>
                  <a:moveTo>
                    <a:pt x="20198" y="109250"/>
                  </a:moveTo>
                  <a:lnTo>
                    <a:pt x="20198" y="115335"/>
                  </a:lnTo>
                  <a:lnTo>
                    <a:pt x="13810" y="115335"/>
                  </a:lnTo>
                  <a:lnTo>
                    <a:pt x="13810" y="109250"/>
                  </a:lnTo>
                  <a:close/>
                  <a:moveTo>
                    <a:pt x="26942" y="109250"/>
                  </a:moveTo>
                  <a:lnTo>
                    <a:pt x="26942" y="115335"/>
                  </a:lnTo>
                  <a:lnTo>
                    <a:pt x="20537" y="115335"/>
                  </a:lnTo>
                  <a:lnTo>
                    <a:pt x="20537" y="109250"/>
                  </a:lnTo>
                  <a:close/>
                  <a:moveTo>
                    <a:pt x="33669" y="109250"/>
                  </a:moveTo>
                  <a:lnTo>
                    <a:pt x="33669" y="115335"/>
                  </a:lnTo>
                  <a:lnTo>
                    <a:pt x="27281" y="115335"/>
                  </a:lnTo>
                  <a:lnTo>
                    <a:pt x="27281" y="109250"/>
                  </a:lnTo>
                  <a:close/>
                  <a:moveTo>
                    <a:pt x="40414" y="109250"/>
                  </a:moveTo>
                  <a:lnTo>
                    <a:pt x="40414" y="115335"/>
                  </a:lnTo>
                  <a:lnTo>
                    <a:pt x="34008" y="115335"/>
                  </a:lnTo>
                  <a:lnTo>
                    <a:pt x="34008" y="109250"/>
                  </a:lnTo>
                  <a:close/>
                  <a:moveTo>
                    <a:pt x="47140" y="109250"/>
                  </a:moveTo>
                  <a:lnTo>
                    <a:pt x="47140" y="115335"/>
                  </a:lnTo>
                  <a:lnTo>
                    <a:pt x="40753" y="115335"/>
                  </a:lnTo>
                  <a:lnTo>
                    <a:pt x="40753" y="109250"/>
                  </a:lnTo>
                  <a:close/>
                  <a:moveTo>
                    <a:pt x="53885" y="109250"/>
                  </a:moveTo>
                  <a:lnTo>
                    <a:pt x="53885" y="115335"/>
                  </a:lnTo>
                  <a:lnTo>
                    <a:pt x="47479" y="115335"/>
                  </a:lnTo>
                  <a:lnTo>
                    <a:pt x="47479" y="109250"/>
                  </a:lnTo>
                  <a:close/>
                  <a:moveTo>
                    <a:pt x="60611" y="109250"/>
                  </a:moveTo>
                  <a:lnTo>
                    <a:pt x="60611" y="115335"/>
                  </a:lnTo>
                  <a:lnTo>
                    <a:pt x="54206" y="115335"/>
                  </a:lnTo>
                  <a:lnTo>
                    <a:pt x="54206" y="109250"/>
                  </a:lnTo>
                  <a:close/>
                  <a:moveTo>
                    <a:pt x="67338" y="109250"/>
                  </a:moveTo>
                  <a:lnTo>
                    <a:pt x="67338" y="115335"/>
                  </a:lnTo>
                  <a:lnTo>
                    <a:pt x="60950" y="115335"/>
                  </a:lnTo>
                  <a:lnTo>
                    <a:pt x="60950" y="109250"/>
                  </a:lnTo>
                  <a:close/>
                  <a:moveTo>
                    <a:pt x="74083" y="109250"/>
                  </a:moveTo>
                  <a:lnTo>
                    <a:pt x="74083" y="115335"/>
                  </a:lnTo>
                  <a:lnTo>
                    <a:pt x="67677" y="115335"/>
                  </a:lnTo>
                  <a:lnTo>
                    <a:pt x="67677" y="109250"/>
                  </a:lnTo>
                  <a:close/>
                  <a:moveTo>
                    <a:pt x="80809" y="109250"/>
                  </a:moveTo>
                  <a:lnTo>
                    <a:pt x="80809" y="115335"/>
                  </a:lnTo>
                  <a:lnTo>
                    <a:pt x="74422" y="115335"/>
                  </a:lnTo>
                  <a:lnTo>
                    <a:pt x="74422" y="109250"/>
                  </a:lnTo>
                  <a:close/>
                  <a:moveTo>
                    <a:pt x="87554" y="109250"/>
                  </a:moveTo>
                  <a:lnTo>
                    <a:pt x="87554" y="115335"/>
                  </a:lnTo>
                  <a:lnTo>
                    <a:pt x="81148" y="115335"/>
                  </a:lnTo>
                  <a:lnTo>
                    <a:pt x="81148" y="109250"/>
                  </a:lnTo>
                  <a:close/>
                  <a:moveTo>
                    <a:pt x="94281" y="109250"/>
                  </a:moveTo>
                  <a:lnTo>
                    <a:pt x="94281" y="115335"/>
                  </a:lnTo>
                  <a:lnTo>
                    <a:pt x="87893" y="115335"/>
                  </a:lnTo>
                  <a:lnTo>
                    <a:pt x="87893" y="109250"/>
                  </a:lnTo>
                  <a:close/>
                  <a:moveTo>
                    <a:pt x="101007" y="109250"/>
                  </a:moveTo>
                  <a:lnTo>
                    <a:pt x="101007" y="115335"/>
                  </a:lnTo>
                  <a:lnTo>
                    <a:pt x="94620" y="115335"/>
                  </a:lnTo>
                  <a:lnTo>
                    <a:pt x="94620" y="109250"/>
                  </a:lnTo>
                  <a:close/>
                  <a:moveTo>
                    <a:pt x="107752" y="109250"/>
                  </a:moveTo>
                  <a:lnTo>
                    <a:pt x="107752" y="115335"/>
                  </a:lnTo>
                  <a:lnTo>
                    <a:pt x="101346" y="115335"/>
                  </a:lnTo>
                  <a:lnTo>
                    <a:pt x="101346" y="109250"/>
                  </a:lnTo>
                  <a:close/>
                  <a:moveTo>
                    <a:pt x="114478" y="109250"/>
                  </a:moveTo>
                  <a:lnTo>
                    <a:pt x="114478" y="115335"/>
                  </a:lnTo>
                  <a:lnTo>
                    <a:pt x="108091" y="115335"/>
                  </a:lnTo>
                  <a:lnTo>
                    <a:pt x="108091" y="109250"/>
                  </a:lnTo>
                  <a:close/>
                  <a:moveTo>
                    <a:pt x="121223" y="109250"/>
                  </a:moveTo>
                  <a:lnTo>
                    <a:pt x="121223" y="115335"/>
                  </a:lnTo>
                  <a:lnTo>
                    <a:pt x="114817" y="115335"/>
                  </a:lnTo>
                  <a:lnTo>
                    <a:pt x="114817" y="109250"/>
                  </a:lnTo>
                  <a:close/>
                  <a:moveTo>
                    <a:pt x="127950" y="109250"/>
                  </a:moveTo>
                  <a:lnTo>
                    <a:pt x="127950" y="115335"/>
                  </a:lnTo>
                  <a:lnTo>
                    <a:pt x="121562" y="115335"/>
                  </a:lnTo>
                  <a:lnTo>
                    <a:pt x="121562" y="109250"/>
                  </a:lnTo>
                  <a:close/>
                  <a:moveTo>
                    <a:pt x="134694" y="109250"/>
                  </a:moveTo>
                  <a:lnTo>
                    <a:pt x="134694" y="115335"/>
                  </a:lnTo>
                  <a:lnTo>
                    <a:pt x="128289" y="115335"/>
                  </a:lnTo>
                  <a:lnTo>
                    <a:pt x="128289" y="109250"/>
                  </a:lnTo>
                  <a:close/>
                  <a:moveTo>
                    <a:pt x="141421" y="109250"/>
                  </a:moveTo>
                  <a:lnTo>
                    <a:pt x="141421" y="115335"/>
                  </a:lnTo>
                  <a:lnTo>
                    <a:pt x="135033" y="115335"/>
                  </a:lnTo>
                  <a:lnTo>
                    <a:pt x="135033" y="109250"/>
                  </a:lnTo>
                  <a:close/>
                  <a:moveTo>
                    <a:pt x="148148" y="109250"/>
                  </a:moveTo>
                  <a:lnTo>
                    <a:pt x="148148" y="115335"/>
                  </a:lnTo>
                  <a:lnTo>
                    <a:pt x="141760" y="115335"/>
                  </a:lnTo>
                  <a:lnTo>
                    <a:pt x="141760" y="109250"/>
                  </a:lnTo>
                  <a:close/>
                  <a:moveTo>
                    <a:pt x="154892" y="109250"/>
                  </a:moveTo>
                  <a:lnTo>
                    <a:pt x="154892" y="115335"/>
                  </a:lnTo>
                  <a:lnTo>
                    <a:pt x="148487" y="115335"/>
                  </a:lnTo>
                  <a:lnTo>
                    <a:pt x="148487" y="109250"/>
                  </a:lnTo>
                  <a:close/>
                  <a:moveTo>
                    <a:pt x="161619" y="109250"/>
                  </a:moveTo>
                  <a:lnTo>
                    <a:pt x="161619" y="115335"/>
                  </a:lnTo>
                  <a:lnTo>
                    <a:pt x="155231" y="115335"/>
                  </a:lnTo>
                  <a:lnTo>
                    <a:pt x="155231" y="109250"/>
                  </a:lnTo>
                  <a:close/>
                  <a:moveTo>
                    <a:pt x="168363" y="109250"/>
                  </a:moveTo>
                  <a:lnTo>
                    <a:pt x="168363" y="115335"/>
                  </a:lnTo>
                  <a:lnTo>
                    <a:pt x="161958" y="115335"/>
                  </a:lnTo>
                  <a:lnTo>
                    <a:pt x="161958" y="109250"/>
                  </a:lnTo>
                  <a:close/>
                  <a:moveTo>
                    <a:pt x="175090" y="109250"/>
                  </a:moveTo>
                  <a:lnTo>
                    <a:pt x="175090" y="115335"/>
                  </a:lnTo>
                  <a:lnTo>
                    <a:pt x="168702" y="115335"/>
                  </a:lnTo>
                  <a:lnTo>
                    <a:pt x="168702" y="109250"/>
                  </a:lnTo>
                  <a:close/>
                  <a:moveTo>
                    <a:pt x="181834" y="109250"/>
                  </a:moveTo>
                  <a:lnTo>
                    <a:pt x="181834" y="115335"/>
                  </a:lnTo>
                  <a:lnTo>
                    <a:pt x="175429" y="115335"/>
                  </a:lnTo>
                  <a:lnTo>
                    <a:pt x="175429" y="109250"/>
                  </a:lnTo>
                  <a:close/>
                  <a:moveTo>
                    <a:pt x="188561" y="109250"/>
                  </a:moveTo>
                  <a:lnTo>
                    <a:pt x="188561" y="115335"/>
                  </a:lnTo>
                  <a:lnTo>
                    <a:pt x="182173" y="115335"/>
                  </a:lnTo>
                  <a:lnTo>
                    <a:pt x="182173" y="109250"/>
                  </a:lnTo>
                  <a:close/>
                  <a:moveTo>
                    <a:pt x="195288" y="109250"/>
                  </a:moveTo>
                  <a:lnTo>
                    <a:pt x="195288" y="115335"/>
                  </a:lnTo>
                  <a:lnTo>
                    <a:pt x="188900" y="115335"/>
                  </a:lnTo>
                  <a:lnTo>
                    <a:pt x="188900" y="109250"/>
                  </a:lnTo>
                  <a:close/>
                  <a:moveTo>
                    <a:pt x="202032" y="109250"/>
                  </a:moveTo>
                  <a:lnTo>
                    <a:pt x="202032" y="115335"/>
                  </a:lnTo>
                  <a:lnTo>
                    <a:pt x="195627" y="115335"/>
                  </a:lnTo>
                  <a:lnTo>
                    <a:pt x="195627" y="109250"/>
                  </a:lnTo>
                  <a:close/>
                  <a:moveTo>
                    <a:pt x="208759" y="109250"/>
                  </a:moveTo>
                  <a:lnTo>
                    <a:pt x="208759" y="115335"/>
                  </a:lnTo>
                  <a:lnTo>
                    <a:pt x="202371" y="115335"/>
                  </a:lnTo>
                  <a:lnTo>
                    <a:pt x="202371" y="109250"/>
                  </a:lnTo>
                  <a:close/>
                  <a:moveTo>
                    <a:pt x="215504" y="109250"/>
                  </a:moveTo>
                  <a:lnTo>
                    <a:pt x="215504" y="115335"/>
                  </a:lnTo>
                  <a:lnTo>
                    <a:pt x="209098" y="115335"/>
                  </a:lnTo>
                  <a:lnTo>
                    <a:pt x="209098" y="109250"/>
                  </a:lnTo>
                  <a:close/>
                  <a:moveTo>
                    <a:pt x="222230" y="109250"/>
                  </a:moveTo>
                  <a:lnTo>
                    <a:pt x="222230" y="115335"/>
                  </a:lnTo>
                  <a:lnTo>
                    <a:pt x="215843" y="115335"/>
                  </a:lnTo>
                  <a:lnTo>
                    <a:pt x="215843" y="109250"/>
                  </a:lnTo>
                  <a:close/>
                  <a:moveTo>
                    <a:pt x="228975" y="109250"/>
                  </a:moveTo>
                  <a:lnTo>
                    <a:pt x="228975" y="115335"/>
                  </a:lnTo>
                  <a:lnTo>
                    <a:pt x="222569" y="115335"/>
                  </a:lnTo>
                  <a:lnTo>
                    <a:pt x="222569" y="109250"/>
                  </a:lnTo>
                  <a:close/>
                  <a:moveTo>
                    <a:pt x="235701" y="109250"/>
                  </a:moveTo>
                  <a:lnTo>
                    <a:pt x="235701" y="115335"/>
                  </a:lnTo>
                  <a:lnTo>
                    <a:pt x="229296" y="115335"/>
                  </a:lnTo>
                  <a:lnTo>
                    <a:pt x="229296" y="109250"/>
                  </a:lnTo>
                  <a:close/>
                  <a:moveTo>
                    <a:pt x="242428" y="109250"/>
                  </a:moveTo>
                  <a:lnTo>
                    <a:pt x="242428" y="115335"/>
                  </a:lnTo>
                  <a:lnTo>
                    <a:pt x="236040" y="115335"/>
                  </a:lnTo>
                  <a:lnTo>
                    <a:pt x="236040" y="109250"/>
                  </a:lnTo>
                  <a:close/>
                  <a:moveTo>
                    <a:pt x="249173" y="109250"/>
                  </a:moveTo>
                  <a:lnTo>
                    <a:pt x="249173" y="115335"/>
                  </a:lnTo>
                  <a:lnTo>
                    <a:pt x="242767" y="115335"/>
                  </a:lnTo>
                  <a:lnTo>
                    <a:pt x="242767" y="109250"/>
                  </a:lnTo>
                  <a:close/>
                  <a:moveTo>
                    <a:pt x="255899" y="109250"/>
                  </a:moveTo>
                  <a:lnTo>
                    <a:pt x="255899" y="115335"/>
                  </a:lnTo>
                  <a:lnTo>
                    <a:pt x="249512" y="115335"/>
                  </a:lnTo>
                  <a:lnTo>
                    <a:pt x="249512" y="109250"/>
                  </a:lnTo>
                  <a:close/>
                  <a:moveTo>
                    <a:pt x="262644" y="109250"/>
                  </a:moveTo>
                  <a:lnTo>
                    <a:pt x="262644" y="115335"/>
                  </a:lnTo>
                  <a:lnTo>
                    <a:pt x="256238" y="115335"/>
                  </a:lnTo>
                  <a:lnTo>
                    <a:pt x="256238" y="109250"/>
                  </a:lnTo>
                  <a:close/>
                  <a:moveTo>
                    <a:pt x="269370" y="109250"/>
                  </a:moveTo>
                  <a:lnTo>
                    <a:pt x="269370" y="115335"/>
                  </a:lnTo>
                  <a:lnTo>
                    <a:pt x="262983" y="115335"/>
                  </a:lnTo>
                  <a:lnTo>
                    <a:pt x="262983" y="109250"/>
                  </a:lnTo>
                  <a:close/>
                  <a:moveTo>
                    <a:pt x="276115" y="109250"/>
                  </a:moveTo>
                  <a:lnTo>
                    <a:pt x="276115" y="115335"/>
                  </a:lnTo>
                  <a:lnTo>
                    <a:pt x="269709" y="115335"/>
                  </a:lnTo>
                  <a:lnTo>
                    <a:pt x="269709" y="109250"/>
                  </a:lnTo>
                  <a:close/>
                  <a:moveTo>
                    <a:pt x="282842" y="109250"/>
                  </a:moveTo>
                  <a:lnTo>
                    <a:pt x="282842" y="115335"/>
                  </a:lnTo>
                  <a:lnTo>
                    <a:pt x="276436" y="115335"/>
                  </a:lnTo>
                  <a:lnTo>
                    <a:pt x="276436" y="109250"/>
                  </a:lnTo>
                  <a:close/>
                  <a:moveTo>
                    <a:pt x="6745" y="115656"/>
                  </a:moveTo>
                  <a:lnTo>
                    <a:pt x="6745" y="121740"/>
                  </a:lnTo>
                  <a:lnTo>
                    <a:pt x="339" y="121740"/>
                  </a:lnTo>
                  <a:lnTo>
                    <a:pt x="339" y="115656"/>
                  </a:lnTo>
                  <a:close/>
                  <a:moveTo>
                    <a:pt x="13471" y="115656"/>
                  </a:moveTo>
                  <a:lnTo>
                    <a:pt x="13471" y="121740"/>
                  </a:lnTo>
                  <a:lnTo>
                    <a:pt x="7066" y="121740"/>
                  </a:lnTo>
                  <a:lnTo>
                    <a:pt x="7066" y="115656"/>
                  </a:lnTo>
                  <a:close/>
                  <a:moveTo>
                    <a:pt x="20198" y="115656"/>
                  </a:moveTo>
                  <a:lnTo>
                    <a:pt x="20198" y="121740"/>
                  </a:lnTo>
                  <a:lnTo>
                    <a:pt x="13810" y="121740"/>
                  </a:lnTo>
                  <a:lnTo>
                    <a:pt x="13810" y="115656"/>
                  </a:lnTo>
                  <a:close/>
                  <a:moveTo>
                    <a:pt x="26942" y="115656"/>
                  </a:moveTo>
                  <a:lnTo>
                    <a:pt x="26942" y="121740"/>
                  </a:lnTo>
                  <a:lnTo>
                    <a:pt x="20537" y="121740"/>
                  </a:lnTo>
                  <a:lnTo>
                    <a:pt x="20537" y="115656"/>
                  </a:lnTo>
                  <a:close/>
                  <a:moveTo>
                    <a:pt x="33669" y="115656"/>
                  </a:moveTo>
                  <a:lnTo>
                    <a:pt x="33669" y="121740"/>
                  </a:lnTo>
                  <a:lnTo>
                    <a:pt x="27281" y="121740"/>
                  </a:lnTo>
                  <a:lnTo>
                    <a:pt x="27281" y="115656"/>
                  </a:lnTo>
                  <a:close/>
                  <a:moveTo>
                    <a:pt x="40414" y="115656"/>
                  </a:moveTo>
                  <a:lnTo>
                    <a:pt x="40414" y="121740"/>
                  </a:lnTo>
                  <a:lnTo>
                    <a:pt x="34008" y="121740"/>
                  </a:lnTo>
                  <a:lnTo>
                    <a:pt x="34008" y="115656"/>
                  </a:lnTo>
                  <a:close/>
                  <a:moveTo>
                    <a:pt x="47140" y="115656"/>
                  </a:moveTo>
                  <a:lnTo>
                    <a:pt x="47140" y="121740"/>
                  </a:lnTo>
                  <a:lnTo>
                    <a:pt x="40753" y="121740"/>
                  </a:lnTo>
                  <a:lnTo>
                    <a:pt x="40753" y="115656"/>
                  </a:lnTo>
                  <a:close/>
                  <a:moveTo>
                    <a:pt x="53885" y="115656"/>
                  </a:moveTo>
                  <a:lnTo>
                    <a:pt x="53885" y="121740"/>
                  </a:lnTo>
                  <a:lnTo>
                    <a:pt x="47479" y="121740"/>
                  </a:lnTo>
                  <a:lnTo>
                    <a:pt x="47479" y="115656"/>
                  </a:lnTo>
                  <a:close/>
                  <a:moveTo>
                    <a:pt x="60611" y="115656"/>
                  </a:moveTo>
                  <a:lnTo>
                    <a:pt x="60611" y="121740"/>
                  </a:lnTo>
                  <a:lnTo>
                    <a:pt x="54206" y="121740"/>
                  </a:lnTo>
                  <a:lnTo>
                    <a:pt x="54206" y="115656"/>
                  </a:lnTo>
                  <a:close/>
                  <a:moveTo>
                    <a:pt x="67338" y="115656"/>
                  </a:moveTo>
                  <a:lnTo>
                    <a:pt x="67338" y="121740"/>
                  </a:lnTo>
                  <a:lnTo>
                    <a:pt x="60950" y="121740"/>
                  </a:lnTo>
                  <a:lnTo>
                    <a:pt x="60950" y="115656"/>
                  </a:lnTo>
                  <a:close/>
                  <a:moveTo>
                    <a:pt x="74083" y="115656"/>
                  </a:moveTo>
                  <a:lnTo>
                    <a:pt x="74083" y="121740"/>
                  </a:lnTo>
                  <a:lnTo>
                    <a:pt x="67677" y="121740"/>
                  </a:lnTo>
                  <a:lnTo>
                    <a:pt x="67677" y="115656"/>
                  </a:lnTo>
                  <a:close/>
                  <a:moveTo>
                    <a:pt x="80809" y="115656"/>
                  </a:moveTo>
                  <a:lnTo>
                    <a:pt x="80809" y="121740"/>
                  </a:lnTo>
                  <a:lnTo>
                    <a:pt x="74422" y="121740"/>
                  </a:lnTo>
                  <a:lnTo>
                    <a:pt x="74422" y="115656"/>
                  </a:lnTo>
                  <a:close/>
                  <a:moveTo>
                    <a:pt x="87554" y="115656"/>
                  </a:moveTo>
                  <a:lnTo>
                    <a:pt x="87554" y="121740"/>
                  </a:lnTo>
                  <a:lnTo>
                    <a:pt x="81148" y="121740"/>
                  </a:lnTo>
                  <a:lnTo>
                    <a:pt x="81148" y="115656"/>
                  </a:lnTo>
                  <a:close/>
                  <a:moveTo>
                    <a:pt x="94281" y="115656"/>
                  </a:moveTo>
                  <a:lnTo>
                    <a:pt x="94281" y="121740"/>
                  </a:lnTo>
                  <a:lnTo>
                    <a:pt x="87893" y="121740"/>
                  </a:lnTo>
                  <a:lnTo>
                    <a:pt x="87893" y="115656"/>
                  </a:lnTo>
                  <a:close/>
                  <a:moveTo>
                    <a:pt x="101007" y="115656"/>
                  </a:moveTo>
                  <a:lnTo>
                    <a:pt x="101007" y="121740"/>
                  </a:lnTo>
                  <a:lnTo>
                    <a:pt x="94620" y="121740"/>
                  </a:lnTo>
                  <a:lnTo>
                    <a:pt x="94620" y="115656"/>
                  </a:lnTo>
                  <a:close/>
                  <a:moveTo>
                    <a:pt x="107752" y="115656"/>
                  </a:moveTo>
                  <a:lnTo>
                    <a:pt x="107752" y="121740"/>
                  </a:lnTo>
                  <a:lnTo>
                    <a:pt x="101346" y="121740"/>
                  </a:lnTo>
                  <a:lnTo>
                    <a:pt x="101346" y="115656"/>
                  </a:lnTo>
                  <a:close/>
                  <a:moveTo>
                    <a:pt x="114478" y="115656"/>
                  </a:moveTo>
                  <a:lnTo>
                    <a:pt x="114478" y="121740"/>
                  </a:lnTo>
                  <a:lnTo>
                    <a:pt x="108091" y="121740"/>
                  </a:lnTo>
                  <a:lnTo>
                    <a:pt x="108091" y="115656"/>
                  </a:lnTo>
                  <a:close/>
                  <a:moveTo>
                    <a:pt x="121223" y="115656"/>
                  </a:moveTo>
                  <a:lnTo>
                    <a:pt x="121223" y="121740"/>
                  </a:lnTo>
                  <a:lnTo>
                    <a:pt x="114817" y="121740"/>
                  </a:lnTo>
                  <a:lnTo>
                    <a:pt x="114817" y="115656"/>
                  </a:lnTo>
                  <a:close/>
                  <a:moveTo>
                    <a:pt x="127950" y="115656"/>
                  </a:moveTo>
                  <a:lnTo>
                    <a:pt x="127950" y="121740"/>
                  </a:lnTo>
                  <a:lnTo>
                    <a:pt x="121562" y="121740"/>
                  </a:lnTo>
                  <a:lnTo>
                    <a:pt x="121562" y="115656"/>
                  </a:lnTo>
                  <a:close/>
                  <a:moveTo>
                    <a:pt x="134694" y="115656"/>
                  </a:moveTo>
                  <a:lnTo>
                    <a:pt x="134694" y="121740"/>
                  </a:lnTo>
                  <a:lnTo>
                    <a:pt x="128289" y="121740"/>
                  </a:lnTo>
                  <a:lnTo>
                    <a:pt x="128289" y="115656"/>
                  </a:lnTo>
                  <a:close/>
                  <a:moveTo>
                    <a:pt x="141421" y="115656"/>
                  </a:moveTo>
                  <a:lnTo>
                    <a:pt x="141421" y="121740"/>
                  </a:lnTo>
                  <a:lnTo>
                    <a:pt x="135033" y="121740"/>
                  </a:lnTo>
                  <a:lnTo>
                    <a:pt x="135033" y="115656"/>
                  </a:lnTo>
                  <a:close/>
                  <a:moveTo>
                    <a:pt x="148148" y="115656"/>
                  </a:moveTo>
                  <a:lnTo>
                    <a:pt x="148148" y="121740"/>
                  </a:lnTo>
                  <a:lnTo>
                    <a:pt x="141760" y="121740"/>
                  </a:lnTo>
                  <a:lnTo>
                    <a:pt x="141760" y="115656"/>
                  </a:lnTo>
                  <a:close/>
                  <a:moveTo>
                    <a:pt x="154892" y="115656"/>
                  </a:moveTo>
                  <a:lnTo>
                    <a:pt x="154892" y="121740"/>
                  </a:lnTo>
                  <a:lnTo>
                    <a:pt x="148487" y="121740"/>
                  </a:lnTo>
                  <a:lnTo>
                    <a:pt x="148487" y="115656"/>
                  </a:lnTo>
                  <a:close/>
                  <a:moveTo>
                    <a:pt x="161619" y="115656"/>
                  </a:moveTo>
                  <a:lnTo>
                    <a:pt x="161619" y="121740"/>
                  </a:lnTo>
                  <a:lnTo>
                    <a:pt x="155231" y="121740"/>
                  </a:lnTo>
                  <a:lnTo>
                    <a:pt x="155231" y="115656"/>
                  </a:lnTo>
                  <a:close/>
                  <a:moveTo>
                    <a:pt x="168363" y="115656"/>
                  </a:moveTo>
                  <a:lnTo>
                    <a:pt x="168363" y="121740"/>
                  </a:lnTo>
                  <a:lnTo>
                    <a:pt x="161958" y="121740"/>
                  </a:lnTo>
                  <a:lnTo>
                    <a:pt x="161958" y="115656"/>
                  </a:lnTo>
                  <a:close/>
                  <a:moveTo>
                    <a:pt x="175090" y="115656"/>
                  </a:moveTo>
                  <a:lnTo>
                    <a:pt x="175090" y="121740"/>
                  </a:lnTo>
                  <a:lnTo>
                    <a:pt x="168702" y="121740"/>
                  </a:lnTo>
                  <a:lnTo>
                    <a:pt x="168702" y="115656"/>
                  </a:lnTo>
                  <a:close/>
                  <a:moveTo>
                    <a:pt x="181834" y="115656"/>
                  </a:moveTo>
                  <a:lnTo>
                    <a:pt x="181834" y="121740"/>
                  </a:lnTo>
                  <a:lnTo>
                    <a:pt x="175429" y="121740"/>
                  </a:lnTo>
                  <a:lnTo>
                    <a:pt x="175429" y="115656"/>
                  </a:lnTo>
                  <a:close/>
                  <a:moveTo>
                    <a:pt x="188561" y="115656"/>
                  </a:moveTo>
                  <a:lnTo>
                    <a:pt x="188561" y="121740"/>
                  </a:lnTo>
                  <a:lnTo>
                    <a:pt x="182173" y="121740"/>
                  </a:lnTo>
                  <a:lnTo>
                    <a:pt x="182173" y="115656"/>
                  </a:lnTo>
                  <a:close/>
                  <a:moveTo>
                    <a:pt x="195288" y="115656"/>
                  </a:moveTo>
                  <a:lnTo>
                    <a:pt x="195288" y="121740"/>
                  </a:lnTo>
                  <a:lnTo>
                    <a:pt x="188900" y="121740"/>
                  </a:lnTo>
                  <a:lnTo>
                    <a:pt x="188900" y="115656"/>
                  </a:lnTo>
                  <a:close/>
                  <a:moveTo>
                    <a:pt x="202032" y="115656"/>
                  </a:moveTo>
                  <a:lnTo>
                    <a:pt x="202032" y="121740"/>
                  </a:lnTo>
                  <a:lnTo>
                    <a:pt x="195627" y="121740"/>
                  </a:lnTo>
                  <a:lnTo>
                    <a:pt x="195627" y="115656"/>
                  </a:lnTo>
                  <a:close/>
                  <a:moveTo>
                    <a:pt x="208759" y="115656"/>
                  </a:moveTo>
                  <a:lnTo>
                    <a:pt x="208759" y="121740"/>
                  </a:lnTo>
                  <a:lnTo>
                    <a:pt x="202371" y="121740"/>
                  </a:lnTo>
                  <a:lnTo>
                    <a:pt x="202371" y="115656"/>
                  </a:lnTo>
                  <a:close/>
                  <a:moveTo>
                    <a:pt x="215504" y="115656"/>
                  </a:moveTo>
                  <a:lnTo>
                    <a:pt x="215504" y="121740"/>
                  </a:lnTo>
                  <a:lnTo>
                    <a:pt x="209098" y="121740"/>
                  </a:lnTo>
                  <a:lnTo>
                    <a:pt x="209098" y="115656"/>
                  </a:lnTo>
                  <a:close/>
                  <a:moveTo>
                    <a:pt x="222230" y="115656"/>
                  </a:moveTo>
                  <a:lnTo>
                    <a:pt x="222230" y="121740"/>
                  </a:lnTo>
                  <a:lnTo>
                    <a:pt x="215843" y="121740"/>
                  </a:lnTo>
                  <a:lnTo>
                    <a:pt x="215843" y="115656"/>
                  </a:lnTo>
                  <a:close/>
                  <a:moveTo>
                    <a:pt x="228975" y="115656"/>
                  </a:moveTo>
                  <a:lnTo>
                    <a:pt x="228975" y="121740"/>
                  </a:lnTo>
                  <a:lnTo>
                    <a:pt x="222569" y="121740"/>
                  </a:lnTo>
                  <a:lnTo>
                    <a:pt x="222569" y="115656"/>
                  </a:lnTo>
                  <a:close/>
                  <a:moveTo>
                    <a:pt x="235701" y="115656"/>
                  </a:moveTo>
                  <a:lnTo>
                    <a:pt x="235701" y="121740"/>
                  </a:lnTo>
                  <a:lnTo>
                    <a:pt x="229296" y="121740"/>
                  </a:lnTo>
                  <a:lnTo>
                    <a:pt x="229296" y="115656"/>
                  </a:lnTo>
                  <a:close/>
                  <a:moveTo>
                    <a:pt x="242428" y="115656"/>
                  </a:moveTo>
                  <a:lnTo>
                    <a:pt x="242428" y="121740"/>
                  </a:lnTo>
                  <a:lnTo>
                    <a:pt x="236040" y="121740"/>
                  </a:lnTo>
                  <a:lnTo>
                    <a:pt x="236040" y="115656"/>
                  </a:lnTo>
                  <a:close/>
                  <a:moveTo>
                    <a:pt x="249173" y="115656"/>
                  </a:moveTo>
                  <a:lnTo>
                    <a:pt x="249173" y="121740"/>
                  </a:lnTo>
                  <a:lnTo>
                    <a:pt x="242767" y="121740"/>
                  </a:lnTo>
                  <a:lnTo>
                    <a:pt x="242767" y="115656"/>
                  </a:lnTo>
                  <a:close/>
                  <a:moveTo>
                    <a:pt x="255899" y="115656"/>
                  </a:moveTo>
                  <a:lnTo>
                    <a:pt x="255899" y="121740"/>
                  </a:lnTo>
                  <a:lnTo>
                    <a:pt x="249512" y="121740"/>
                  </a:lnTo>
                  <a:lnTo>
                    <a:pt x="249512" y="115656"/>
                  </a:lnTo>
                  <a:close/>
                  <a:moveTo>
                    <a:pt x="262644" y="115656"/>
                  </a:moveTo>
                  <a:lnTo>
                    <a:pt x="262644" y="121740"/>
                  </a:lnTo>
                  <a:lnTo>
                    <a:pt x="256238" y="121740"/>
                  </a:lnTo>
                  <a:lnTo>
                    <a:pt x="256238" y="115656"/>
                  </a:lnTo>
                  <a:close/>
                  <a:moveTo>
                    <a:pt x="269370" y="115656"/>
                  </a:moveTo>
                  <a:lnTo>
                    <a:pt x="269370" y="121740"/>
                  </a:lnTo>
                  <a:lnTo>
                    <a:pt x="262983" y="121740"/>
                  </a:lnTo>
                  <a:lnTo>
                    <a:pt x="262983" y="115656"/>
                  </a:lnTo>
                  <a:close/>
                  <a:moveTo>
                    <a:pt x="276115" y="115656"/>
                  </a:moveTo>
                  <a:lnTo>
                    <a:pt x="276115" y="121740"/>
                  </a:lnTo>
                  <a:lnTo>
                    <a:pt x="269709" y="121740"/>
                  </a:lnTo>
                  <a:lnTo>
                    <a:pt x="269709" y="115656"/>
                  </a:lnTo>
                  <a:close/>
                  <a:moveTo>
                    <a:pt x="282842" y="115656"/>
                  </a:moveTo>
                  <a:lnTo>
                    <a:pt x="282842" y="121740"/>
                  </a:lnTo>
                  <a:lnTo>
                    <a:pt x="276436" y="121740"/>
                  </a:lnTo>
                  <a:lnTo>
                    <a:pt x="276436" y="115656"/>
                  </a:lnTo>
                  <a:close/>
                  <a:moveTo>
                    <a:pt x="6745" y="122061"/>
                  </a:moveTo>
                  <a:lnTo>
                    <a:pt x="6745" y="128146"/>
                  </a:lnTo>
                  <a:lnTo>
                    <a:pt x="339" y="128146"/>
                  </a:lnTo>
                  <a:lnTo>
                    <a:pt x="339" y="122061"/>
                  </a:lnTo>
                  <a:close/>
                  <a:moveTo>
                    <a:pt x="13471" y="122061"/>
                  </a:moveTo>
                  <a:lnTo>
                    <a:pt x="13471" y="128146"/>
                  </a:lnTo>
                  <a:lnTo>
                    <a:pt x="7066" y="128146"/>
                  </a:lnTo>
                  <a:lnTo>
                    <a:pt x="7066" y="122061"/>
                  </a:lnTo>
                  <a:close/>
                  <a:moveTo>
                    <a:pt x="20198" y="122061"/>
                  </a:moveTo>
                  <a:lnTo>
                    <a:pt x="20198" y="128146"/>
                  </a:lnTo>
                  <a:lnTo>
                    <a:pt x="13810" y="128146"/>
                  </a:lnTo>
                  <a:lnTo>
                    <a:pt x="13810" y="122061"/>
                  </a:lnTo>
                  <a:close/>
                  <a:moveTo>
                    <a:pt x="26942" y="122061"/>
                  </a:moveTo>
                  <a:lnTo>
                    <a:pt x="26942" y="128146"/>
                  </a:lnTo>
                  <a:lnTo>
                    <a:pt x="20537" y="128146"/>
                  </a:lnTo>
                  <a:lnTo>
                    <a:pt x="20537" y="122061"/>
                  </a:lnTo>
                  <a:close/>
                  <a:moveTo>
                    <a:pt x="33669" y="122061"/>
                  </a:moveTo>
                  <a:lnTo>
                    <a:pt x="33669" y="128146"/>
                  </a:lnTo>
                  <a:lnTo>
                    <a:pt x="27281" y="128146"/>
                  </a:lnTo>
                  <a:lnTo>
                    <a:pt x="27281" y="122061"/>
                  </a:lnTo>
                  <a:close/>
                  <a:moveTo>
                    <a:pt x="40414" y="122061"/>
                  </a:moveTo>
                  <a:lnTo>
                    <a:pt x="40414" y="128146"/>
                  </a:lnTo>
                  <a:lnTo>
                    <a:pt x="34008" y="128146"/>
                  </a:lnTo>
                  <a:lnTo>
                    <a:pt x="34008" y="122061"/>
                  </a:lnTo>
                  <a:close/>
                  <a:moveTo>
                    <a:pt x="47140" y="122061"/>
                  </a:moveTo>
                  <a:lnTo>
                    <a:pt x="47140" y="128146"/>
                  </a:lnTo>
                  <a:lnTo>
                    <a:pt x="40753" y="128146"/>
                  </a:lnTo>
                  <a:lnTo>
                    <a:pt x="40753" y="122061"/>
                  </a:lnTo>
                  <a:close/>
                  <a:moveTo>
                    <a:pt x="53885" y="122061"/>
                  </a:moveTo>
                  <a:lnTo>
                    <a:pt x="53885" y="128146"/>
                  </a:lnTo>
                  <a:lnTo>
                    <a:pt x="47479" y="128146"/>
                  </a:lnTo>
                  <a:lnTo>
                    <a:pt x="47479" y="122061"/>
                  </a:lnTo>
                  <a:close/>
                  <a:moveTo>
                    <a:pt x="60611" y="122061"/>
                  </a:moveTo>
                  <a:lnTo>
                    <a:pt x="60611" y="128146"/>
                  </a:lnTo>
                  <a:lnTo>
                    <a:pt x="54206" y="128146"/>
                  </a:lnTo>
                  <a:lnTo>
                    <a:pt x="54206" y="122061"/>
                  </a:lnTo>
                  <a:close/>
                  <a:moveTo>
                    <a:pt x="67338" y="122061"/>
                  </a:moveTo>
                  <a:lnTo>
                    <a:pt x="67338" y="128146"/>
                  </a:lnTo>
                  <a:lnTo>
                    <a:pt x="60950" y="128146"/>
                  </a:lnTo>
                  <a:lnTo>
                    <a:pt x="60950" y="122061"/>
                  </a:lnTo>
                  <a:close/>
                  <a:moveTo>
                    <a:pt x="74083" y="122061"/>
                  </a:moveTo>
                  <a:lnTo>
                    <a:pt x="74083" y="128146"/>
                  </a:lnTo>
                  <a:lnTo>
                    <a:pt x="67677" y="128146"/>
                  </a:lnTo>
                  <a:lnTo>
                    <a:pt x="67677" y="122061"/>
                  </a:lnTo>
                  <a:close/>
                  <a:moveTo>
                    <a:pt x="80809" y="122061"/>
                  </a:moveTo>
                  <a:lnTo>
                    <a:pt x="80809" y="128146"/>
                  </a:lnTo>
                  <a:lnTo>
                    <a:pt x="74422" y="128146"/>
                  </a:lnTo>
                  <a:lnTo>
                    <a:pt x="74422" y="122061"/>
                  </a:lnTo>
                  <a:close/>
                  <a:moveTo>
                    <a:pt x="87554" y="122061"/>
                  </a:moveTo>
                  <a:lnTo>
                    <a:pt x="87554" y="128146"/>
                  </a:lnTo>
                  <a:lnTo>
                    <a:pt x="81148" y="128146"/>
                  </a:lnTo>
                  <a:lnTo>
                    <a:pt x="81148" y="122061"/>
                  </a:lnTo>
                  <a:close/>
                  <a:moveTo>
                    <a:pt x="94281" y="122061"/>
                  </a:moveTo>
                  <a:lnTo>
                    <a:pt x="94281" y="128146"/>
                  </a:lnTo>
                  <a:lnTo>
                    <a:pt x="87893" y="128146"/>
                  </a:lnTo>
                  <a:lnTo>
                    <a:pt x="87893" y="122061"/>
                  </a:lnTo>
                  <a:close/>
                  <a:moveTo>
                    <a:pt x="101007" y="122061"/>
                  </a:moveTo>
                  <a:lnTo>
                    <a:pt x="101007" y="128146"/>
                  </a:lnTo>
                  <a:lnTo>
                    <a:pt x="94620" y="128146"/>
                  </a:lnTo>
                  <a:lnTo>
                    <a:pt x="94620" y="122061"/>
                  </a:lnTo>
                  <a:close/>
                  <a:moveTo>
                    <a:pt x="107752" y="122061"/>
                  </a:moveTo>
                  <a:lnTo>
                    <a:pt x="107752" y="128146"/>
                  </a:lnTo>
                  <a:lnTo>
                    <a:pt x="101346" y="128146"/>
                  </a:lnTo>
                  <a:lnTo>
                    <a:pt x="101346" y="122061"/>
                  </a:lnTo>
                  <a:close/>
                  <a:moveTo>
                    <a:pt x="114478" y="122061"/>
                  </a:moveTo>
                  <a:lnTo>
                    <a:pt x="114478" y="128146"/>
                  </a:lnTo>
                  <a:lnTo>
                    <a:pt x="108091" y="128146"/>
                  </a:lnTo>
                  <a:lnTo>
                    <a:pt x="108091" y="122061"/>
                  </a:lnTo>
                  <a:close/>
                  <a:moveTo>
                    <a:pt x="121223" y="122061"/>
                  </a:moveTo>
                  <a:lnTo>
                    <a:pt x="121223" y="128146"/>
                  </a:lnTo>
                  <a:lnTo>
                    <a:pt x="114817" y="128146"/>
                  </a:lnTo>
                  <a:lnTo>
                    <a:pt x="114817" y="122061"/>
                  </a:lnTo>
                  <a:close/>
                  <a:moveTo>
                    <a:pt x="127950" y="122061"/>
                  </a:moveTo>
                  <a:lnTo>
                    <a:pt x="127950" y="128146"/>
                  </a:lnTo>
                  <a:lnTo>
                    <a:pt x="121562" y="128146"/>
                  </a:lnTo>
                  <a:lnTo>
                    <a:pt x="121562" y="122061"/>
                  </a:lnTo>
                  <a:close/>
                  <a:moveTo>
                    <a:pt x="134694" y="122061"/>
                  </a:moveTo>
                  <a:lnTo>
                    <a:pt x="134694" y="128146"/>
                  </a:lnTo>
                  <a:lnTo>
                    <a:pt x="128289" y="128146"/>
                  </a:lnTo>
                  <a:lnTo>
                    <a:pt x="128289" y="122061"/>
                  </a:lnTo>
                  <a:close/>
                  <a:moveTo>
                    <a:pt x="141421" y="122061"/>
                  </a:moveTo>
                  <a:lnTo>
                    <a:pt x="141421" y="128146"/>
                  </a:lnTo>
                  <a:lnTo>
                    <a:pt x="135033" y="128146"/>
                  </a:lnTo>
                  <a:lnTo>
                    <a:pt x="135033" y="122061"/>
                  </a:lnTo>
                  <a:close/>
                  <a:moveTo>
                    <a:pt x="148148" y="122061"/>
                  </a:moveTo>
                  <a:lnTo>
                    <a:pt x="148148" y="128146"/>
                  </a:lnTo>
                  <a:lnTo>
                    <a:pt x="141760" y="128146"/>
                  </a:lnTo>
                  <a:lnTo>
                    <a:pt x="141760" y="122061"/>
                  </a:lnTo>
                  <a:close/>
                  <a:moveTo>
                    <a:pt x="154892" y="122061"/>
                  </a:moveTo>
                  <a:lnTo>
                    <a:pt x="154892" y="128146"/>
                  </a:lnTo>
                  <a:lnTo>
                    <a:pt x="148487" y="128146"/>
                  </a:lnTo>
                  <a:lnTo>
                    <a:pt x="148487" y="122061"/>
                  </a:lnTo>
                  <a:close/>
                  <a:moveTo>
                    <a:pt x="161619" y="122061"/>
                  </a:moveTo>
                  <a:lnTo>
                    <a:pt x="161619" y="128146"/>
                  </a:lnTo>
                  <a:lnTo>
                    <a:pt x="155231" y="128146"/>
                  </a:lnTo>
                  <a:lnTo>
                    <a:pt x="155231" y="122061"/>
                  </a:lnTo>
                  <a:close/>
                  <a:moveTo>
                    <a:pt x="168363" y="122061"/>
                  </a:moveTo>
                  <a:lnTo>
                    <a:pt x="168363" y="128146"/>
                  </a:lnTo>
                  <a:lnTo>
                    <a:pt x="161958" y="128146"/>
                  </a:lnTo>
                  <a:lnTo>
                    <a:pt x="161958" y="122061"/>
                  </a:lnTo>
                  <a:close/>
                  <a:moveTo>
                    <a:pt x="175090" y="122061"/>
                  </a:moveTo>
                  <a:lnTo>
                    <a:pt x="175090" y="128146"/>
                  </a:lnTo>
                  <a:lnTo>
                    <a:pt x="168702" y="128146"/>
                  </a:lnTo>
                  <a:lnTo>
                    <a:pt x="168702" y="122061"/>
                  </a:lnTo>
                  <a:close/>
                  <a:moveTo>
                    <a:pt x="181834" y="122061"/>
                  </a:moveTo>
                  <a:lnTo>
                    <a:pt x="181834" y="128146"/>
                  </a:lnTo>
                  <a:lnTo>
                    <a:pt x="175429" y="128146"/>
                  </a:lnTo>
                  <a:lnTo>
                    <a:pt x="175429" y="122061"/>
                  </a:lnTo>
                  <a:close/>
                  <a:moveTo>
                    <a:pt x="188561" y="122061"/>
                  </a:moveTo>
                  <a:lnTo>
                    <a:pt x="188561" y="128146"/>
                  </a:lnTo>
                  <a:lnTo>
                    <a:pt x="182173" y="128146"/>
                  </a:lnTo>
                  <a:lnTo>
                    <a:pt x="182173" y="122061"/>
                  </a:lnTo>
                  <a:close/>
                  <a:moveTo>
                    <a:pt x="195288" y="122061"/>
                  </a:moveTo>
                  <a:lnTo>
                    <a:pt x="195288" y="128146"/>
                  </a:lnTo>
                  <a:lnTo>
                    <a:pt x="188900" y="128146"/>
                  </a:lnTo>
                  <a:lnTo>
                    <a:pt x="188900" y="122061"/>
                  </a:lnTo>
                  <a:close/>
                  <a:moveTo>
                    <a:pt x="202032" y="122061"/>
                  </a:moveTo>
                  <a:lnTo>
                    <a:pt x="202032" y="128146"/>
                  </a:lnTo>
                  <a:lnTo>
                    <a:pt x="195627" y="128146"/>
                  </a:lnTo>
                  <a:lnTo>
                    <a:pt x="195627" y="122061"/>
                  </a:lnTo>
                  <a:close/>
                  <a:moveTo>
                    <a:pt x="208759" y="122061"/>
                  </a:moveTo>
                  <a:lnTo>
                    <a:pt x="208759" y="128146"/>
                  </a:lnTo>
                  <a:lnTo>
                    <a:pt x="202371" y="128146"/>
                  </a:lnTo>
                  <a:lnTo>
                    <a:pt x="202371" y="122061"/>
                  </a:lnTo>
                  <a:close/>
                  <a:moveTo>
                    <a:pt x="215504" y="122061"/>
                  </a:moveTo>
                  <a:lnTo>
                    <a:pt x="215504" y="128146"/>
                  </a:lnTo>
                  <a:lnTo>
                    <a:pt x="209098" y="128146"/>
                  </a:lnTo>
                  <a:lnTo>
                    <a:pt x="209098" y="122061"/>
                  </a:lnTo>
                  <a:close/>
                  <a:moveTo>
                    <a:pt x="222230" y="122061"/>
                  </a:moveTo>
                  <a:lnTo>
                    <a:pt x="222230" y="128146"/>
                  </a:lnTo>
                  <a:lnTo>
                    <a:pt x="215843" y="128146"/>
                  </a:lnTo>
                  <a:lnTo>
                    <a:pt x="215843" y="122061"/>
                  </a:lnTo>
                  <a:close/>
                  <a:moveTo>
                    <a:pt x="228975" y="122061"/>
                  </a:moveTo>
                  <a:lnTo>
                    <a:pt x="228975" y="128146"/>
                  </a:lnTo>
                  <a:lnTo>
                    <a:pt x="222569" y="128146"/>
                  </a:lnTo>
                  <a:lnTo>
                    <a:pt x="222569" y="122061"/>
                  </a:lnTo>
                  <a:close/>
                  <a:moveTo>
                    <a:pt x="235701" y="122061"/>
                  </a:moveTo>
                  <a:lnTo>
                    <a:pt x="235701" y="128146"/>
                  </a:lnTo>
                  <a:lnTo>
                    <a:pt x="229296" y="128146"/>
                  </a:lnTo>
                  <a:lnTo>
                    <a:pt x="229296" y="122061"/>
                  </a:lnTo>
                  <a:close/>
                  <a:moveTo>
                    <a:pt x="242428" y="122061"/>
                  </a:moveTo>
                  <a:lnTo>
                    <a:pt x="242428" y="128146"/>
                  </a:lnTo>
                  <a:lnTo>
                    <a:pt x="236040" y="128146"/>
                  </a:lnTo>
                  <a:lnTo>
                    <a:pt x="236040" y="122061"/>
                  </a:lnTo>
                  <a:close/>
                  <a:moveTo>
                    <a:pt x="249173" y="122061"/>
                  </a:moveTo>
                  <a:lnTo>
                    <a:pt x="249173" y="128146"/>
                  </a:lnTo>
                  <a:lnTo>
                    <a:pt x="242767" y="128146"/>
                  </a:lnTo>
                  <a:lnTo>
                    <a:pt x="242767" y="122061"/>
                  </a:lnTo>
                  <a:close/>
                  <a:moveTo>
                    <a:pt x="255899" y="122061"/>
                  </a:moveTo>
                  <a:lnTo>
                    <a:pt x="255899" y="128146"/>
                  </a:lnTo>
                  <a:lnTo>
                    <a:pt x="249512" y="128146"/>
                  </a:lnTo>
                  <a:lnTo>
                    <a:pt x="249512" y="122061"/>
                  </a:lnTo>
                  <a:close/>
                  <a:moveTo>
                    <a:pt x="262644" y="122061"/>
                  </a:moveTo>
                  <a:lnTo>
                    <a:pt x="262644" y="128146"/>
                  </a:lnTo>
                  <a:lnTo>
                    <a:pt x="256238" y="128146"/>
                  </a:lnTo>
                  <a:lnTo>
                    <a:pt x="256238" y="122061"/>
                  </a:lnTo>
                  <a:close/>
                  <a:moveTo>
                    <a:pt x="269370" y="122061"/>
                  </a:moveTo>
                  <a:lnTo>
                    <a:pt x="269370" y="128146"/>
                  </a:lnTo>
                  <a:lnTo>
                    <a:pt x="262983" y="128146"/>
                  </a:lnTo>
                  <a:lnTo>
                    <a:pt x="262983" y="122061"/>
                  </a:lnTo>
                  <a:close/>
                  <a:moveTo>
                    <a:pt x="276115" y="122061"/>
                  </a:moveTo>
                  <a:lnTo>
                    <a:pt x="276115" y="128146"/>
                  </a:lnTo>
                  <a:lnTo>
                    <a:pt x="269709" y="128146"/>
                  </a:lnTo>
                  <a:lnTo>
                    <a:pt x="269709" y="122061"/>
                  </a:lnTo>
                  <a:close/>
                  <a:moveTo>
                    <a:pt x="282842" y="122061"/>
                  </a:moveTo>
                  <a:lnTo>
                    <a:pt x="282842" y="128146"/>
                  </a:lnTo>
                  <a:lnTo>
                    <a:pt x="276436" y="128146"/>
                  </a:lnTo>
                  <a:lnTo>
                    <a:pt x="276436" y="122061"/>
                  </a:lnTo>
                  <a:close/>
                  <a:moveTo>
                    <a:pt x="6745" y="128467"/>
                  </a:moveTo>
                  <a:lnTo>
                    <a:pt x="6745" y="134551"/>
                  </a:lnTo>
                  <a:lnTo>
                    <a:pt x="339" y="134551"/>
                  </a:lnTo>
                  <a:lnTo>
                    <a:pt x="339" y="128467"/>
                  </a:lnTo>
                  <a:close/>
                  <a:moveTo>
                    <a:pt x="13471" y="128467"/>
                  </a:moveTo>
                  <a:lnTo>
                    <a:pt x="13471" y="134551"/>
                  </a:lnTo>
                  <a:lnTo>
                    <a:pt x="7066" y="134551"/>
                  </a:lnTo>
                  <a:lnTo>
                    <a:pt x="7066" y="128467"/>
                  </a:lnTo>
                  <a:close/>
                  <a:moveTo>
                    <a:pt x="20198" y="128467"/>
                  </a:moveTo>
                  <a:lnTo>
                    <a:pt x="20198" y="134551"/>
                  </a:lnTo>
                  <a:lnTo>
                    <a:pt x="13810" y="134551"/>
                  </a:lnTo>
                  <a:lnTo>
                    <a:pt x="13810" y="128467"/>
                  </a:lnTo>
                  <a:close/>
                  <a:moveTo>
                    <a:pt x="26942" y="128467"/>
                  </a:moveTo>
                  <a:lnTo>
                    <a:pt x="26942" y="134551"/>
                  </a:lnTo>
                  <a:lnTo>
                    <a:pt x="20537" y="134551"/>
                  </a:lnTo>
                  <a:lnTo>
                    <a:pt x="20537" y="128467"/>
                  </a:lnTo>
                  <a:close/>
                  <a:moveTo>
                    <a:pt x="33669" y="128467"/>
                  </a:moveTo>
                  <a:lnTo>
                    <a:pt x="33669" y="134551"/>
                  </a:lnTo>
                  <a:lnTo>
                    <a:pt x="27281" y="134551"/>
                  </a:lnTo>
                  <a:lnTo>
                    <a:pt x="27281" y="128467"/>
                  </a:lnTo>
                  <a:close/>
                  <a:moveTo>
                    <a:pt x="40414" y="128467"/>
                  </a:moveTo>
                  <a:lnTo>
                    <a:pt x="40414" y="134551"/>
                  </a:lnTo>
                  <a:lnTo>
                    <a:pt x="34008" y="134551"/>
                  </a:lnTo>
                  <a:lnTo>
                    <a:pt x="34008" y="128467"/>
                  </a:lnTo>
                  <a:close/>
                  <a:moveTo>
                    <a:pt x="47140" y="128467"/>
                  </a:moveTo>
                  <a:lnTo>
                    <a:pt x="47140" y="134551"/>
                  </a:lnTo>
                  <a:lnTo>
                    <a:pt x="40753" y="134551"/>
                  </a:lnTo>
                  <a:lnTo>
                    <a:pt x="40753" y="128467"/>
                  </a:lnTo>
                  <a:close/>
                  <a:moveTo>
                    <a:pt x="53885" y="128467"/>
                  </a:moveTo>
                  <a:lnTo>
                    <a:pt x="53885" y="134551"/>
                  </a:lnTo>
                  <a:lnTo>
                    <a:pt x="47479" y="134551"/>
                  </a:lnTo>
                  <a:lnTo>
                    <a:pt x="47479" y="128467"/>
                  </a:lnTo>
                  <a:close/>
                  <a:moveTo>
                    <a:pt x="60611" y="128467"/>
                  </a:moveTo>
                  <a:lnTo>
                    <a:pt x="60611" y="134551"/>
                  </a:lnTo>
                  <a:lnTo>
                    <a:pt x="54206" y="134551"/>
                  </a:lnTo>
                  <a:lnTo>
                    <a:pt x="54206" y="128467"/>
                  </a:lnTo>
                  <a:close/>
                  <a:moveTo>
                    <a:pt x="67338" y="128467"/>
                  </a:moveTo>
                  <a:lnTo>
                    <a:pt x="67338" y="134551"/>
                  </a:lnTo>
                  <a:lnTo>
                    <a:pt x="60950" y="134551"/>
                  </a:lnTo>
                  <a:lnTo>
                    <a:pt x="60950" y="128467"/>
                  </a:lnTo>
                  <a:close/>
                  <a:moveTo>
                    <a:pt x="74083" y="128467"/>
                  </a:moveTo>
                  <a:lnTo>
                    <a:pt x="74083" y="134551"/>
                  </a:lnTo>
                  <a:lnTo>
                    <a:pt x="67677" y="134551"/>
                  </a:lnTo>
                  <a:lnTo>
                    <a:pt x="67677" y="128467"/>
                  </a:lnTo>
                  <a:close/>
                  <a:moveTo>
                    <a:pt x="80809" y="128467"/>
                  </a:moveTo>
                  <a:lnTo>
                    <a:pt x="80809" y="134551"/>
                  </a:lnTo>
                  <a:lnTo>
                    <a:pt x="74422" y="134551"/>
                  </a:lnTo>
                  <a:lnTo>
                    <a:pt x="74422" y="128467"/>
                  </a:lnTo>
                  <a:close/>
                  <a:moveTo>
                    <a:pt x="87554" y="128467"/>
                  </a:moveTo>
                  <a:lnTo>
                    <a:pt x="87554" y="134551"/>
                  </a:lnTo>
                  <a:lnTo>
                    <a:pt x="81148" y="134551"/>
                  </a:lnTo>
                  <a:lnTo>
                    <a:pt x="81148" y="128467"/>
                  </a:lnTo>
                  <a:close/>
                  <a:moveTo>
                    <a:pt x="94281" y="128467"/>
                  </a:moveTo>
                  <a:lnTo>
                    <a:pt x="94281" y="134551"/>
                  </a:lnTo>
                  <a:lnTo>
                    <a:pt x="87893" y="134551"/>
                  </a:lnTo>
                  <a:lnTo>
                    <a:pt x="87893" y="128467"/>
                  </a:lnTo>
                  <a:close/>
                  <a:moveTo>
                    <a:pt x="101007" y="128467"/>
                  </a:moveTo>
                  <a:lnTo>
                    <a:pt x="101007" y="134551"/>
                  </a:lnTo>
                  <a:lnTo>
                    <a:pt x="94620" y="134551"/>
                  </a:lnTo>
                  <a:lnTo>
                    <a:pt x="94620" y="128467"/>
                  </a:lnTo>
                  <a:close/>
                  <a:moveTo>
                    <a:pt x="107752" y="128467"/>
                  </a:moveTo>
                  <a:lnTo>
                    <a:pt x="107752" y="134551"/>
                  </a:lnTo>
                  <a:lnTo>
                    <a:pt x="101346" y="134551"/>
                  </a:lnTo>
                  <a:lnTo>
                    <a:pt x="101346" y="128467"/>
                  </a:lnTo>
                  <a:close/>
                  <a:moveTo>
                    <a:pt x="114478" y="128467"/>
                  </a:moveTo>
                  <a:lnTo>
                    <a:pt x="114478" y="134551"/>
                  </a:lnTo>
                  <a:lnTo>
                    <a:pt x="108091" y="134551"/>
                  </a:lnTo>
                  <a:lnTo>
                    <a:pt x="108091" y="128467"/>
                  </a:lnTo>
                  <a:close/>
                  <a:moveTo>
                    <a:pt x="121223" y="128467"/>
                  </a:moveTo>
                  <a:lnTo>
                    <a:pt x="121223" y="134551"/>
                  </a:lnTo>
                  <a:lnTo>
                    <a:pt x="114817" y="134551"/>
                  </a:lnTo>
                  <a:lnTo>
                    <a:pt x="114817" y="128467"/>
                  </a:lnTo>
                  <a:close/>
                  <a:moveTo>
                    <a:pt x="127950" y="128467"/>
                  </a:moveTo>
                  <a:lnTo>
                    <a:pt x="127950" y="134551"/>
                  </a:lnTo>
                  <a:lnTo>
                    <a:pt x="121562" y="134551"/>
                  </a:lnTo>
                  <a:lnTo>
                    <a:pt x="121562" y="128467"/>
                  </a:lnTo>
                  <a:close/>
                  <a:moveTo>
                    <a:pt x="134694" y="128467"/>
                  </a:moveTo>
                  <a:lnTo>
                    <a:pt x="134694" y="134551"/>
                  </a:lnTo>
                  <a:lnTo>
                    <a:pt x="128289" y="134551"/>
                  </a:lnTo>
                  <a:lnTo>
                    <a:pt x="128289" y="128467"/>
                  </a:lnTo>
                  <a:close/>
                  <a:moveTo>
                    <a:pt x="141421" y="128467"/>
                  </a:moveTo>
                  <a:lnTo>
                    <a:pt x="141421" y="134551"/>
                  </a:lnTo>
                  <a:lnTo>
                    <a:pt x="135033" y="134551"/>
                  </a:lnTo>
                  <a:lnTo>
                    <a:pt x="135033" y="128467"/>
                  </a:lnTo>
                  <a:close/>
                  <a:moveTo>
                    <a:pt x="148148" y="128467"/>
                  </a:moveTo>
                  <a:lnTo>
                    <a:pt x="148148" y="134551"/>
                  </a:lnTo>
                  <a:lnTo>
                    <a:pt x="141760" y="134551"/>
                  </a:lnTo>
                  <a:lnTo>
                    <a:pt x="141760" y="128467"/>
                  </a:lnTo>
                  <a:close/>
                  <a:moveTo>
                    <a:pt x="154892" y="128467"/>
                  </a:moveTo>
                  <a:lnTo>
                    <a:pt x="154892" y="134551"/>
                  </a:lnTo>
                  <a:lnTo>
                    <a:pt x="148487" y="134551"/>
                  </a:lnTo>
                  <a:lnTo>
                    <a:pt x="148487" y="128467"/>
                  </a:lnTo>
                  <a:close/>
                  <a:moveTo>
                    <a:pt x="161619" y="128467"/>
                  </a:moveTo>
                  <a:lnTo>
                    <a:pt x="161619" y="134551"/>
                  </a:lnTo>
                  <a:lnTo>
                    <a:pt x="155231" y="134551"/>
                  </a:lnTo>
                  <a:lnTo>
                    <a:pt x="155231" y="128467"/>
                  </a:lnTo>
                  <a:close/>
                  <a:moveTo>
                    <a:pt x="168363" y="128467"/>
                  </a:moveTo>
                  <a:lnTo>
                    <a:pt x="168363" y="134551"/>
                  </a:lnTo>
                  <a:lnTo>
                    <a:pt x="161958" y="134551"/>
                  </a:lnTo>
                  <a:lnTo>
                    <a:pt x="161958" y="128467"/>
                  </a:lnTo>
                  <a:close/>
                  <a:moveTo>
                    <a:pt x="175090" y="128467"/>
                  </a:moveTo>
                  <a:lnTo>
                    <a:pt x="175090" y="134551"/>
                  </a:lnTo>
                  <a:lnTo>
                    <a:pt x="168702" y="134551"/>
                  </a:lnTo>
                  <a:lnTo>
                    <a:pt x="168702" y="128467"/>
                  </a:lnTo>
                  <a:close/>
                  <a:moveTo>
                    <a:pt x="181834" y="128467"/>
                  </a:moveTo>
                  <a:lnTo>
                    <a:pt x="181834" y="134551"/>
                  </a:lnTo>
                  <a:lnTo>
                    <a:pt x="175429" y="134551"/>
                  </a:lnTo>
                  <a:lnTo>
                    <a:pt x="175429" y="128467"/>
                  </a:lnTo>
                  <a:close/>
                  <a:moveTo>
                    <a:pt x="188561" y="128467"/>
                  </a:moveTo>
                  <a:lnTo>
                    <a:pt x="188561" y="134551"/>
                  </a:lnTo>
                  <a:lnTo>
                    <a:pt x="182173" y="134551"/>
                  </a:lnTo>
                  <a:lnTo>
                    <a:pt x="182173" y="128467"/>
                  </a:lnTo>
                  <a:close/>
                  <a:moveTo>
                    <a:pt x="195288" y="128467"/>
                  </a:moveTo>
                  <a:lnTo>
                    <a:pt x="195288" y="134551"/>
                  </a:lnTo>
                  <a:lnTo>
                    <a:pt x="188900" y="134551"/>
                  </a:lnTo>
                  <a:lnTo>
                    <a:pt x="188900" y="128467"/>
                  </a:lnTo>
                  <a:close/>
                  <a:moveTo>
                    <a:pt x="202032" y="128467"/>
                  </a:moveTo>
                  <a:lnTo>
                    <a:pt x="202032" y="134551"/>
                  </a:lnTo>
                  <a:lnTo>
                    <a:pt x="195627" y="134551"/>
                  </a:lnTo>
                  <a:lnTo>
                    <a:pt x="195627" y="128467"/>
                  </a:lnTo>
                  <a:close/>
                  <a:moveTo>
                    <a:pt x="208759" y="128467"/>
                  </a:moveTo>
                  <a:lnTo>
                    <a:pt x="208759" y="134551"/>
                  </a:lnTo>
                  <a:lnTo>
                    <a:pt x="202371" y="134551"/>
                  </a:lnTo>
                  <a:lnTo>
                    <a:pt x="202371" y="128467"/>
                  </a:lnTo>
                  <a:close/>
                  <a:moveTo>
                    <a:pt x="215504" y="128467"/>
                  </a:moveTo>
                  <a:lnTo>
                    <a:pt x="215504" y="134551"/>
                  </a:lnTo>
                  <a:lnTo>
                    <a:pt x="209098" y="134551"/>
                  </a:lnTo>
                  <a:lnTo>
                    <a:pt x="209098" y="128467"/>
                  </a:lnTo>
                  <a:close/>
                  <a:moveTo>
                    <a:pt x="222230" y="128467"/>
                  </a:moveTo>
                  <a:lnTo>
                    <a:pt x="222230" y="134551"/>
                  </a:lnTo>
                  <a:lnTo>
                    <a:pt x="215843" y="134551"/>
                  </a:lnTo>
                  <a:lnTo>
                    <a:pt x="215843" y="128467"/>
                  </a:lnTo>
                  <a:close/>
                  <a:moveTo>
                    <a:pt x="228975" y="128467"/>
                  </a:moveTo>
                  <a:lnTo>
                    <a:pt x="228975" y="134551"/>
                  </a:lnTo>
                  <a:lnTo>
                    <a:pt x="222569" y="134551"/>
                  </a:lnTo>
                  <a:lnTo>
                    <a:pt x="222569" y="128467"/>
                  </a:lnTo>
                  <a:close/>
                  <a:moveTo>
                    <a:pt x="235701" y="128467"/>
                  </a:moveTo>
                  <a:lnTo>
                    <a:pt x="235701" y="134551"/>
                  </a:lnTo>
                  <a:lnTo>
                    <a:pt x="229296" y="134551"/>
                  </a:lnTo>
                  <a:lnTo>
                    <a:pt x="229296" y="128467"/>
                  </a:lnTo>
                  <a:close/>
                  <a:moveTo>
                    <a:pt x="242428" y="128467"/>
                  </a:moveTo>
                  <a:lnTo>
                    <a:pt x="242428" y="134551"/>
                  </a:lnTo>
                  <a:lnTo>
                    <a:pt x="236040" y="134551"/>
                  </a:lnTo>
                  <a:lnTo>
                    <a:pt x="236040" y="128467"/>
                  </a:lnTo>
                  <a:close/>
                  <a:moveTo>
                    <a:pt x="249173" y="128467"/>
                  </a:moveTo>
                  <a:lnTo>
                    <a:pt x="249173" y="134551"/>
                  </a:lnTo>
                  <a:lnTo>
                    <a:pt x="242767" y="134551"/>
                  </a:lnTo>
                  <a:lnTo>
                    <a:pt x="242767" y="128467"/>
                  </a:lnTo>
                  <a:close/>
                  <a:moveTo>
                    <a:pt x="255899" y="128467"/>
                  </a:moveTo>
                  <a:lnTo>
                    <a:pt x="255899" y="134551"/>
                  </a:lnTo>
                  <a:lnTo>
                    <a:pt x="249512" y="134551"/>
                  </a:lnTo>
                  <a:lnTo>
                    <a:pt x="249512" y="128467"/>
                  </a:lnTo>
                  <a:close/>
                  <a:moveTo>
                    <a:pt x="262644" y="128467"/>
                  </a:moveTo>
                  <a:lnTo>
                    <a:pt x="262644" y="134551"/>
                  </a:lnTo>
                  <a:lnTo>
                    <a:pt x="256238" y="134551"/>
                  </a:lnTo>
                  <a:lnTo>
                    <a:pt x="256238" y="128467"/>
                  </a:lnTo>
                  <a:close/>
                  <a:moveTo>
                    <a:pt x="269370" y="128467"/>
                  </a:moveTo>
                  <a:lnTo>
                    <a:pt x="269370" y="134551"/>
                  </a:lnTo>
                  <a:lnTo>
                    <a:pt x="262983" y="134551"/>
                  </a:lnTo>
                  <a:lnTo>
                    <a:pt x="262983" y="128467"/>
                  </a:lnTo>
                  <a:close/>
                  <a:moveTo>
                    <a:pt x="276115" y="128467"/>
                  </a:moveTo>
                  <a:lnTo>
                    <a:pt x="276115" y="134551"/>
                  </a:lnTo>
                  <a:lnTo>
                    <a:pt x="269709" y="134551"/>
                  </a:lnTo>
                  <a:lnTo>
                    <a:pt x="269709" y="128467"/>
                  </a:lnTo>
                  <a:close/>
                  <a:moveTo>
                    <a:pt x="282842" y="128467"/>
                  </a:moveTo>
                  <a:lnTo>
                    <a:pt x="282842" y="134551"/>
                  </a:lnTo>
                  <a:lnTo>
                    <a:pt x="276436" y="134551"/>
                  </a:lnTo>
                  <a:lnTo>
                    <a:pt x="276436" y="128467"/>
                  </a:lnTo>
                  <a:close/>
                  <a:moveTo>
                    <a:pt x="6745" y="134872"/>
                  </a:moveTo>
                  <a:lnTo>
                    <a:pt x="6745" y="140957"/>
                  </a:lnTo>
                  <a:lnTo>
                    <a:pt x="339" y="140957"/>
                  </a:lnTo>
                  <a:lnTo>
                    <a:pt x="339" y="134872"/>
                  </a:lnTo>
                  <a:close/>
                  <a:moveTo>
                    <a:pt x="13471" y="134872"/>
                  </a:moveTo>
                  <a:lnTo>
                    <a:pt x="13471" y="140957"/>
                  </a:lnTo>
                  <a:lnTo>
                    <a:pt x="7066" y="140957"/>
                  </a:lnTo>
                  <a:lnTo>
                    <a:pt x="7066" y="134872"/>
                  </a:lnTo>
                  <a:close/>
                  <a:moveTo>
                    <a:pt x="20198" y="134872"/>
                  </a:moveTo>
                  <a:lnTo>
                    <a:pt x="20198" y="140957"/>
                  </a:lnTo>
                  <a:lnTo>
                    <a:pt x="13810" y="140957"/>
                  </a:lnTo>
                  <a:lnTo>
                    <a:pt x="13810" y="134872"/>
                  </a:lnTo>
                  <a:close/>
                  <a:moveTo>
                    <a:pt x="26942" y="134872"/>
                  </a:moveTo>
                  <a:lnTo>
                    <a:pt x="26942" y="140957"/>
                  </a:lnTo>
                  <a:lnTo>
                    <a:pt x="20537" y="140957"/>
                  </a:lnTo>
                  <a:lnTo>
                    <a:pt x="20537" y="134872"/>
                  </a:lnTo>
                  <a:close/>
                  <a:moveTo>
                    <a:pt x="33669" y="134872"/>
                  </a:moveTo>
                  <a:lnTo>
                    <a:pt x="33669" y="140957"/>
                  </a:lnTo>
                  <a:lnTo>
                    <a:pt x="27281" y="140957"/>
                  </a:lnTo>
                  <a:lnTo>
                    <a:pt x="27281" y="134872"/>
                  </a:lnTo>
                  <a:close/>
                  <a:moveTo>
                    <a:pt x="40414" y="134872"/>
                  </a:moveTo>
                  <a:lnTo>
                    <a:pt x="40414" y="140957"/>
                  </a:lnTo>
                  <a:lnTo>
                    <a:pt x="34008" y="140957"/>
                  </a:lnTo>
                  <a:lnTo>
                    <a:pt x="34008" y="134872"/>
                  </a:lnTo>
                  <a:close/>
                  <a:moveTo>
                    <a:pt x="47140" y="134872"/>
                  </a:moveTo>
                  <a:lnTo>
                    <a:pt x="47140" y="140957"/>
                  </a:lnTo>
                  <a:lnTo>
                    <a:pt x="40753" y="140957"/>
                  </a:lnTo>
                  <a:lnTo>
                    <a:pt x="40753" y="134872"/>
                  </a:lnTo>
                  <a:close/>
                  <a:moveTo>
                    <a:pt x="53885" y="134872"/>
                  </a:moveTo>
                  <a:lnTo>
                    <a:pt x="53885" y="140957"/>
                  </a:lnTo>
                  <a:lnTo>
                    <a:pt x="47479" y="140957"/>
                  </a:lnTo>
                  <a:lnTo>
                    <a:pt x="47479" y="134872"/>
                  </a:lnTo>
                  <a:close/>
                  <a:moveTo>
                    <a:pt x="60611" y="134872"/>
                  </a:moveTo>
                  <a:lnTo>
                    <a:pt x="60611" y="140957"/>
                  </a:lnTo>
                  <a:lnTo>
                    <a:pt x="54206" y="140957"/>
                  </a:lnTo>
                  <a:lnTo>
                    <a:pt x="54206" y="134872"/>
                  </a:lnTo>
                  <a:close/>
                  <a:moveTo>
                    <a:pt x="67338" y="134872"/>
                  </a:moveTo>
                  <a:lnTo>
                    <a:pt x="67338" y="140957"/>
                  </a:lnTo>
                  <a:lnTo>
                    <a:pt x="60950" y="140957"/>
                  </a:lnTo>
                  <a:lnTo>
                    <a:pt x="60950" y="134872"/>
                  </a:lnTo>
                  <a:close/>
                  <a:moveTo>
                    <a:pt x="74083" y="134872"/>
                  </a:moveTo>
                  <a:lnTo>
                    <a:pt x="74083" y="140957"/>
                  </a:lnTo>
                  <a:lnTo>
                    <a:pt x="67677" y="140957"/>
                  </a:lnTo>
                  <a:lnTo>
                    <a:pt x="67677" y="134872"/>
                  </a:lnTo>
                  <a:close/>
                  <a:moveTo>
                    <a:pt x="80809" y="134872"/>
                  </a:moveTo>
                  <a:lnTo>
                    <a:pt x="80809" y="140957"/>
                  </a:lnTo>
                  <a:lnTo>
                    <a:pt x="74422" y="140957"/>
                  </a:lnTo>
                  <a:lnTo>
                    <a:pt x="74422" y="134872"/>
                  </a:lnTo>
                  <a:close/>
                  <a:moveTo>
                    <a:pt x="87554" y="134872"/>
                  </a:moveTo>
                  <a:lnTo>
                    <a:pt x="87554" y="140957"/>
                  </a:lnTo>
                  <a:lnTo>
                    <a:pt x="81148" y="140957"/>
                  </a:lnTo>
                  <a:lnTo>
                    <a:pt x="81148" y="134872"/>
                  </a:lnTo>
                  <a:close/>
                  <a:moveTo>
                    <a:pt x="94281" y="134872"/>
                  </a:moveTo>
                  <a:lnTo>
                    <a:pt x="94281" y="140957"/>
                  </a:lnTo>
                  <a:lnTo>
                    <a:pt x="87893" y="140957"/>
                  </a:lnTo>
                  <a:lnTo>
                    <a:pt x="87893" y="134872"/>
                  </a:lnTo>
                  <a:close/>
                  <a:moveTo>
                    <a:pt x="101007" y="134872"/>
                  </a:moveTo>
                  <a:lnTo>
                    <a:pt x="101007" y="140957"/>
                  </a:lnTo>
                  <a:lnTo>
                    <a:pt x="94620" y="140957"/>
                  </a:lnTo>
                  <a:lnTo>
                    <a:pt x="94620" y="134872"/>
                  </a:lnTo>
                  <a:close/>
                  <a:moveTo>
                    <a:pt x="107752" y="134872"/>
                  </a:moveTo>
                  <a:lnTo>
                    <a:pt x="107752" y="140957"/>
                  </a:lnTo>
                  <a:lnTo>
                    <a:pt x="101346" y="140957"/>
                  </a:lnTo>
                  <a:lnTo>
                    <a:pt x="101346" y="134872"/>
                  </a:lnTo>
                  <a:close/>
                  <a:moveTo>
                    <a:pt x="114478" y="134872"/>
                  </a:moveTo>
                  <a:lnTo>
                    <a:pt x="114478" y="140957"/>
                  </a:lnTo>
                  <a:lnTo>
                    <a:pt x="108091" y="140957"/>
                  </a:lnTo>
                  <a:lnTo>
                    <a:pt x="108091" y="134872"/>
                  </a:lnTo>
                  <a:close/>
                  <a:moveTo>
                    <a:pt x="121223" y="134872"/>
                  </a:moveTo>
                  <a:lnTo>
                    <a:pt x="121223" y="140957"/>
                  </a:lnTo>
                  <a:lnTo>
                    <a:pt x="114817" y="140957"/>
                  </a:lnTo>
                  <a:lnTo>
                    <a:pt x="114817" y="134872"/>
                  </a:lnTo>
                  <a:close/>
                  <a:moveTo>
                    <a:pt x="127950" y="134872"/>
                  </a:moveTo>
                  <a:lnTo>
                    <a:pt x="127950" y="140957"/>
                  </a:lnTo>
                  <a:lnTo>
                    <a:pt x="121562" y="140957"/>
                  </a:lnTo>
                  <a:lnTo>
                    <a:pt x="121562" y="134872"/>
                  </a:lnTo>
                  <a:close/>
                  <a:moveTo>
                    <a:pt x="134694" y="134872"/>
                  </a:moveTo>
                  <a:lnTo>
                    <a:pt x="134694" y="140957"/>
                  </a:lnTo>
                  <a:lnTo>
                    <a:pt x="128289" y="140957"/>
                  </a:lnTo>
                  <a:lnTo>
                    <a:pt x="128289" y="134872"/>
                  </a:lnTo>
                  <a:close/>
                  <a:moveTo>
                    <a:pt x="141421" y="134872"/>
                  </a:moveTo>
                  <a:lnTo>
                    <a:pt x="141421" y="140957"/>
                  </a:lnTo>
                  <a:lnTo>
                    <a:pt x="135033" y="140957"/>
                  </a:lnTo>
                  <a:lnTo>
                    <a:pt x="135033" y="134872"/>
                  </a:lnTo>
                  <a:close/>
                  <a:moveTo>
                    <a:pt x="148148" y="134872"/>
                  </a:moveTo>
                  <a:lnTo>
                    <a:pt x="148148" y="140957"/>
                  </a:lnTo>
                  <a:lnTo>
                    <a:pt x="141760" y="140957"/>
                  </a:lnTo>
                  <a:lnTo>
                    <a:pt x="141760" y="134872"/>
                  </a:lnTo>
                  <a:close/>
                  <a:moveTo>
                    <a:pt x="154892" y="134872"/>
                  </a:moveTo>
                  <a:lnTo>
                    <a:pt x="154892" y="140957"/>
                  </a:lnTo>
                  <a:lnTo>
                    <a:pt x="148487" y="140957"/>
                  </a:lnTo>
                  <a:lnTo>
                    <a:pt x="148487" y="134872"/>
                  </a:lnTo>
                  <a:close/>
                  <a:moveTo>
                    <a:pt x="161619" y="134872"/>
                  </a:moveTo>
                  <a:lnTo>
                    <a:pt x="161619" y="140957"/>
                  </a:lnTo>
                  <a:lnTo>
                    <a:pt x="155231" y="140957"/>
                  </a:lnTo>
                  <a:lnTo>
                    <a:pt x="155231" y="134872"/>
                  </a:lnTo>
                  <a:close/>
                  <a:moveTo>
                    <a:pt x="168363" y="134872"/>
                  </a:moveTo>
                  <a:lnTo>
                    <a:pt x="168363" y="140957"/>
                  </a:lnTo>
                  <a:lnTo>
                    <a:pt x="161958" y="140957"/>
                  </a:lnTo>
                  <a:lnTo>
                    <a:pt x="161958" y="134872"/>
                  </a:lnTo>
                  <a:close/>
                  <a:moveTo>
                    <a:pt x="175090" y="134872"/>
                  </a:moveTo>
                  <a:lnTo>
                    <a:pt x="175090" y="140957"/>
                  </a:lnTo>
                  <a:lnTo>
                    <a:pt x="168702" y="140957"/>
                  </a:lnTo>
                  <a:lnTo>
                    <a:pt x="168702" y="134872"/>
                  </a:lnTo>
                  <a:close/>
                  <a:moveTo>
                    <a:pt x="181834" y="134872"/>
                  </a:moveTo>
                  <a:lnTo>
                    <a:pt x="181834" y="140957"/>
                  </a:lnTo>
                  <a:lnTo>
                    <a:pt x="175429" y="140957"/>
                  </a:lnTo>
                  <a:lnTo>
                    <a:pt x="175429" y="134872"/>
                  </a:lnTo>
                  <a:close/>
                  <a:moveTo>
                    <a:pt x="188561" y="134872"/>
                  </a:moveTo>
                  <a:lnTo>
                    <a:pt x="188561" y="140957"/>
                  </a:lnTo>
                  <a:lnTo>
                    <a:pt x="182173" y="140957"/>
                  </a:lnTo>
                  <a:lnTo>
                    <a:pt x="182173" y="134872"/>
                  </a:lnTo>
                  <a:close/>
                  <a:moveTo>
                    <a:pt x="195288" y="134872"/>
                  </a:moveTo>
                  <a:lnTo>
                    <a:pt x="195288" y="140957"/>
                  </a:lnTo>
                  <a:lnTo>
                    <a:pt x="188900" y="140957"/>
                  </a:lnTo>
                  <a:lnTo>
                    <a:pt x="188900" y="134872"/>
                  </a:lnTo>
                  <a:close/>
                  <a:moveTo>
                    <a:pt x="202032" y="134872"/>
                  </a:moveTo>
                  <a:lnTo>
                    <a:pt x="202032" y="140957"/>
                  </a:lnTo>
                  <a:lnTo>
                    <a:pt x="195627" y="140957"/>
                  </a:lnTo>
                  <a:lnTo>
                    <a:pt x="195627" y="134872"/>
                  </a:lnTo>
                  <a:close/>
                  <a:moveTo>
                    <a:pt x="208759" y="134872"/>
                  </a:moveTo>
                  <a:lnTo>
                    <a:pt x="208759" y="140957"/>
                  </a:lnTo>
                  <a:lnTo>
                    <a:pt x="202371" y="140957"/>
                  </a:lnTo>
                  <a:lnTo>
                    <a:pt x="202371" y="134872"/>
                  </a:lnTo>
                  <a:close/>
                  <a:moveTo>
                    <a:pt x="215504" y="134872"/>
                  </a:moveTo>
                  <a:lnTo>
                    <a:pt x="215504" y="140957"/>
                  </a:lnTo>
                  <a:lnTo>
                    <a:pt x="209098" y="140957"/>
                  </a:lnTo>
                  <a:lnTo>
                    <a:pt x="209098" y="134872"/>
                  </a:lnTo>
                  <a:close/>
                  <a:moveTo>
                    <a:pt x="222230" y="134872"/>
                  </a:moveTo>
                  <a:lnTo>
                    <a:pt x="222230" y="140957"/>
                  </a:lnTo>
                  <a:lnTo>
                    <a:pt x="215843" y="140957"/>
                  </a:lnTo>
                  <a:lnTo>
                    <a:pt x="215843" y="134872"/>
                  </a:lnTo>
                  <a:close/>
                  <a:moveTo>
                    <a:pt x="228975" y="134872"/>
                  </a:moveTo>
                  <a:lnTo>
                    <a:pt x="228975" y="140957"/>
                  </a:lnTo>
                  <a:lnTo>
                    <a:pt x="222569" y="140957"/>
                  </a:lnTo>
                  <a:lnTo>
                    <a:pt x="222569" y="134872"/>
                  </a:lnTo>
                  <a:close/>
                  <a:moveTo>
                    <a:pt x="235701" y="134872"/>
                  </a:moveTo>
                  <a:lnTo>
                    <a:pt x="235701" y="140957"/>
                  </a:lnTo>
                  <a:lnTo>
                    <a:pt x="229296" y="140957"/>
                  </a:lnTo>
                  <a:lnTo>
                    <a:pt x="229296" y="134872"/>
                  </a:lnTo>
                  <a:close/>
                  <a:moveTo>
                    <a:pt x="242428" y="134872"/>
                  </a:moveTo>
                  <a:lnTo>
                    <a:pt x="242428" y="140957"/>
                  </a:lnTo>
                  <a:lnTo>
                    <a:pt x="236040" y="140957"/>
                  </a:lnTo>
                  <a:lnTo>
                    <a:pt x="236040" y="134872"/>
                  </a:lnTo>
                  <a:close/>
                  <a:moveTo>
                    <a:pt x="249173" y="134872"/>
                  </a:moveTo>
                  <a:lnTo>
                    <a:pt x="249173" y="140957"/>
                  </a:lnTo>
                  <a:lnTo>
                    <a:pt x="242767" y="140957"/>
                  </a:lnTo>
                  <a:lnTo>
                    <a:pt x="242767" y="134872"/>
                  </a:lnTo>
                  <a:close/>
                  <a:moveTo>
                    <a:pt x="255899" y="134872"/>
                  </a:moveTo>
                  <a:lnTo>
                    <a:pt x="255899" y="140957"/>
                  </a:lnTo>
                  <a:lnTo>
                    <a:pt x="249512" y="140957"/>
                  </a:lnTo>
                  <a:lnTo>
                    <a:pt x="249512" y="134872"/>
                  </a:lnTo>
                  <a:close/>
                  <a:moveTo>
                    <a:pt x="262644" y="134872"/>
                  </a:moveTo>
                  <a:lnTo>
                    <a:pt x="262644" y="140957"/>
                  </a:lnTo>
                  <a:lnTo>
                    <a:pt x="256238" y="140957"/>
                  </a:lnTo>
                  <a:lnTo>
                    <a:pt x="256238" y="134872"/>
                  </a:lnTo>
                  <a:close/>
                  <a:moveTo>
                    <a:pt x="269370" y="134872"/>
                  </a:moveTo>
                  <a:lnTo>
                    <a:pt x="269370" y="140957"/>
                  </a:lnTo>
                  <a:lnTo>
                    <a:pt x="262983" y="140957"/>
                  </a:lnTo>
                  <a:lnTo>
                    <a:pt x="262983" y="134872"/>
                  </a:lnTo>
                  <a:close/>
                  <a:moveTo>
                    <a:pt x="276115" y="134872"/>
                  </a:moveTo>
                  <a:lnTo>
                    <a:pt x="276115" y="140957"/>
                  </a:lnTo>
                  <a:lnTo>
                    <a:pt x="269709" y="140957"/>
                  </a:lnTo>
                  <a:lnTo>
                    <a:pt x="269709" y="134872"/>
                  </a:lnTo>
                  <a:close/>
                  <a:moveTo>
                    <a:pt x="282842" y="134872"/>
                  </a:moveTo>
                  <a:lnTo>
                    <a:pt x="282842" y="140957"/>
                  </a:lnTo>
                  <a:lnTo>
                    <a:pt x="276436" y="140957"/>
                  </a:lnTo>
                  <a:lnTo>
                    <a:pt x="276436" y="134872"/>
                  </a:lnTo>
                  <a:close/>
                  <a:moveTo>
                    <a:pt x="6745" y="141278"/>
                  </a:moveTo>
                  <a:lnTo>
                    <a:pt x="6745" y="147362"/>
                  </a:lnTo>
                  <a:lnTo>
                    <a:pt x="339" y="147362"/>
                  </a:lnTo>
                  <a:lnTo>
                    <a:pt x="339" y="141278"/>
                  </a:lnTo>
                  <a:close/>
                  <a:moveTo>
                    <a:pt x="13471" y="141278"/>
                  </a:moveTo>
                  <a:lnTo>
                    <a:pt x="13471" y="147362"/>
                  </a:lnTo>
                  <a:lnTo>
                    <a:pt x="7066" y="147362"/>
                  </a:lnTo>
                  <a:lnTo>
                    <a:pt x="7066" y="141278"/>
                  </a:lnTo>
                  <a:close/>
                  <a:moveTo>
                    <a:pt x="20198" y="141278"/>
                  </a:moveTo>
                  <a:lnTo>
                    <a:pt x="20198" y="147362"/>
                  </a:lnTo>
                  <a:lnTo>
                    <a:pt x="13810" y="147362"/>
                  </a:lnTo>
                  <a:lnTo>
                    <a:pt x="13810" y="141278"/>
                  </a:lnTo>
                  <a:close/>
                  <a:moveTo>
                    <a:pt x="26942" y="141278"/>
                  </a:moveTo>
                  <a:lnTo>
                    <a:pt x="26942" y="147362"/>
                  </a:lnTo>
                  <a:lnTo>
                    <a:pt x="20537" y="147362"/>
                  </a:lnTo>
                  <a:lnTo>
                    <a:pt x="20537" y="141278"/>
                  </a:lnTo>
                  <a:close/>
                  <a:moveTo>
                    <a:pt x="33669" y="141278"/>
                  </a:moveTo>
                  <a:lnTo>
                    <a:pt x="33669" y="147362"/>
                  </a:lnTo>
                  <a:lnTo>
                    <a:pt x="27281" y="147362"/>
                  </a:lnTo>
                  <a:lnTo>
                    <a:pt x="27281" y="141278"/>
                  </a:lnTo>
                  <a:close/>
                  <a:moveTo>
                    <a:pt x="40414" y="141278"/>
                  </a:moveTo>
                  <a:lnTo>
                    <a:pt x="40414" y="147362"/>
                  </a:lnTo>
                  <a:lnTo>
                    <a:pt x="34008" y="147362"/>
                  </a:lnTo>
                  <a:lnTo>
                    <a:pt x="34008" y="141278"/>
                  </a:lnTo>
                  <a:close/>
                  <a:moveTo>
                    <a:pt x="47140" y="141278"/>
                  </a:moveTo>
                  <a:lnTo>
                    <a:pt x="47140" y="147362"/>
                  </a:lnTo>
                  <a:lnTo>
                    <a:pt x="40753" y="147362"/>
                  </a:lnTo>
                  <a:lnTo>
                    <a:pt x="40753" y="141278"/>
                  </a:lnTo>
                  <a:close/>
                  <a:moveTo>
                    <a:pt x="53885" y="141278"/>
                  </a:moveTo>
                  <a:lnTo>
                    <a:pt x="53885" y="147362"/>
                  </a:lnTo>
                  <a:lnTo>
                    <a:pt x="47479" y="147362"/>
                  </a:lnTo>
                  <a:lnTo>
                    <a:pt x="47479" y="141278"/>
                  </a:lnTo>
                  <a:close/>
                  <a:moveTo>
                    <a:pt x="60611" y="141278"/>
                  </a:moveTo>
                  <a:lnTo>
                    <a:pt x="60611" y="147362"/>
                  </a:lnTo>
                  <a:lnTo>
                    <a:pt x="54206" y="147362"/>
                  </a:lnTo>
                  <a:lnTo>
                    <a:pt x="54206" y="141278"/>
                  </a:lnTo>
                  <a:close/>
                  <a:moveTo>
                    <a:pt x="67338" y="141278"/>
                  </a:moveTo>
                  <a:lnTo>
                    <a:pt x="67338" y="147362"/>
                  </a:lnTo>
                  <a:lnTo>
                    <a:pt x="60950" y="147362"/>
                  </a:lnTo>
                  <a:lnTo>
                    <a:pt x="60950" y="141278"/>
                  </a:lnTo>
                  <a:close/>
                  <a:moveTo>
                    <a:pt x="74083" y="141278"/>
                  </a:moveTo>
                  <a:lnTo>
                    <a:pt x="74083" y="147362"/>
                  </a:lnTo>
                  <a:lnTo>
                    <a:pt x="67677" y="147362"/>
                  </a:lnTo>
                  <a:lnTo>
                    <a:pt x="67677" y="141278"/>
                  </a:lnTo>
                  <a:close/>
                  <a:moveTo>
                    <a:pt x="80809" y="141278"/>
                  </a:moveTo>
                  <a:lnTo>
                    <a:pt x="80809" y="147362"/>
                  </a:lnTo>
                  <a:lnTo>
                    <a:pt x="74422" y="147362"/>
                  </a:lnTo>
                  <a:lnTo>
                    <a:pt x="74422" y="141278"/>
                  </a:lnTo>
                  <a:close/>
                  <a:moveTo>
                    <a:pt x="87554" y="141278"/>
                  </a:moveTo>
                  <a:lnTo>
                    <a:pt x="87554" y="147362"/>
                  </a:lnTo>
                  <a:lnTo>
                    <a:pt x="81148" y="147362"/>
                  </a:lnTo>
                  <a:lnTo>
                    <a:pt x="81148" y="141278"/>
                  </a:lnTo>
                  <a:close/>
                  <a:moveTo>
                    <a:pt x="94281" y="141278"/>
                  </a:moveTo>
                  <a:lnTo>
                    <a:pt x="94281" y="147362"/>
                  </a:lnTo>
                  <a:lnTo>
                    <a:pt x="87893" y="147362"/>
                  </a:lnTo>
                  <a:lnTo>
                    <a:pt x="87893" y="141278"/>
                  </a:lnTo>
                  <a:close/>
                  <a:moveTo>
                    <a:pt x="101007" y="141278"/>
                  </a:moveTo>
                  <a:lnTo>
                    <a:pt x="101007" y="147362"/>
                  </a:lnTo>
                  <a:lnTo>
                    <a:pt x="94620" y="147362"/>
                  </a:lnTo>
                  <a:lnTo>
                    <a:pt x="94620" y="141278"/>
                  </a:lnTo>
                  <a:close/>
                  <a:moveTo>
                    <a:pt x="107752" y="141278"/>
                  </a:moveTo>
                  <a:lnTo>
                    <a:pt x="107752" y="147362"/>
                  </a:lnTo>
                  <a:lnTo>
                    <a:pt x="101346" y="147362"/>
                  </a:lnTo>
                  <a:lnTo>
                    <a:pt x="101346" y="141278"/>
                  </a:lnTo>
                  <a:close/>
                  <a:moveTo>
                    <a:pt x="114478" y="141278"/>
                  </a:moveTo>
                  <a:lnTo>
                    <a:pt x="114478" y="147362"/>
                  </a:lnTo>
                  <a:lnTo>
                    <a:pt x="108091" y="147362"/>
                  </a:lnTo>
                  <a:lnTo>
                    <a:pt x="108091" y="141278"/>
                  </a:lnTo>
                  <a:close/>
                  <a:moveTo>
                    <a:pt x="121223" y="141278"/>
                  </a:moveTo>
                  <a:lnTo>
                    <a:pt x="121223" y="147362"/>
                  </a:lnTo>
                  <a:lnTo>
                    <a:pt x="114817" y="147362"/>
                  </a:lnTo>
                  <a:lnTo>
                    <a:pt x="114817" y="141278"/>
                  </a:lnTo>
                  <a:close/>
                  <a:moveTo>
                    <a:pt x="127950" y="141278"/>
                  </a:moveTo>
                  <a:lnTo>
                    <a:pt x="127950" y="147362"/>
                  </a:lnTo>
                  <a:lnTo>
                    <a:pt x="121562" y="147362"/>
                  </a:lnTo>
                  <a:lnTo>
                    <a:pt x="121562" y="141278"/>
                  </a:lnTo>
                  <a:close/>
                  <a:moveTo>
                    <a:pt x="134694" y="141278"/>
                  </a:moveTo>
                  <a:lnTo>
                    <a:pt x="134694" y="147362"/>
                  </a:lnTo>
                  <a:lnTo>
                    <a:pt x="128289" y="147362"/>
                  </a:lnTo>
                  <a:lnTo>
                    <a:pt x="128289" y="141278"/>
                  </a:lnTo>
                  <a:close/>
                  <a:moveTo>
                    <a:pt x="141421" y="141278"/>
                  </a:moveTo>
                  <a:lnTo>
                    <a:pt x="141421" y="147362"/>
                  </a:lnTo>
                  <a:lnTo>
                    <a:pt x="135033" y="147362"/>
                  </a:lnTo>
                  <a:lnTo>
                    <a:pt x="135033" y="141278"/>
                  </a:lnTo>
                  <a:close/>
                  <a:moveTo>
                    <a:pt x="148148" y="141278"/>
                  </a:moveTo>
                  <a:lnTo>
                    <a:pt x="148148" y="147362"/>
                  </a:lnTo>
                  <a:lnTo>
                    <a:pt x="141760" y="147362"/>
                  </a:lnTo>
                  <a:lnTo>
                    <a:pt x="141760" y="141278"/>
                  </a:lnTo>
                  <a:close/>
                  <a:moveTo>
                    <a:pt x="154892" y="141278"/>
                  </a:moveTo>
                  <a:lnTo>
                    <a:pt x="154892" y="147362"/>
                  </a:lnTo>
                  <a:lnTo>
                    <a:pt x="148487" y="147362"/>
                  </a:lnTo>
                  <a:lnTo>
                    <a:pt x="148487" y="141278"/>
                  </a:lnTo>
                  <a:close/>
                  <a:moveTo>
                    <a:pt x="161619" y="141278"/>
                  </a:moveTo>
                  <a:lnTo>
                    <a:pt x="161619" y="147362"/>
                  </a:lnTo>
                  <a:lnTo>
                    <a:pt x="155231" y="147362"/>
                  </a:lnTo>
                  <a:lnTo>
                    <a:pt x="155231" y="141278"/>
                  </a:lnTo>
                  <a:close/>
                  <a:moveTo>
                    <a:pt x="168363" y="141278"/>
                  </a:moveTo>
                  <a:lnTo>
                    <a:pt x="168363" y="147362"/>
                  </a:lnTo>
                  <a:lnTo>
                    <a:pt x="161958" y="147362"/>
                  </a:lnTo>
                  <a:lnTo>
                    <a:pt x="161958" y="141278"/>
                  </a:lnTo>
                  <a:close/>
                  <a:moveTo>
                    <a:pt x="175090" y="141278"/>
                  </a:moveTo>
                  <a:lnTo>
                    <a:pt x="175090" y="147362"/>
                  </a:lnTo>
                  <a:lnTo>
                    <a:pt x="168702" y="147362"/>
                  </a:lnTo>
                  <a:lnTo>
                    <a:pt x="168702" y="141278"/>
                  </a:lnTo>
                  <a:close/>
                  <a:moveTo>
                    <a:pt x="181834" y="141278"/>
                  </a:moveTo>
                  <a:lnTo>
                    <a:pt x="181834" y="147362"/>
                  </a:lnTo>
                  <a:lnTo>
                    <a:pt x="175429" y="147362"/>
                  </a:lnTo>
                  <a:lnTo>
                    <a:pt x="175429" y="141278"/>
                  </a:lnTo>
                  <a:close/>
                  <a:moveTo>
                    <a:pt x="188561" y="141278"/>
                  </a:moveTo>
                  <a:lnTo>
                    <a:pt x="188561" y="147362"/>
                  </a:lnTo>
                  <a:lnTo>
                    <a:pt x="182173" y="147362"/>
                  </a:lnTo>
                  <a:lnTo>
                    <a:pt x="182173" y="141278"/>
                  </a:lnTo>
                  <a:close/>
                  <a:moveTo>
                    <a:pt x="195288" y="141278"/>
                  </a:moveTo>
                  <a:lnTo>
                    <a:pt x="195288" y="147362"/>
                  </a:lnTo>
                  <a:lnTo>
                    <a:pt x="188900" y="147362"/>
                  </a:lnTo>
                  <a:lnTo>
                    <a:pt x="188900" y="141278"/>
                  </a:lnTo>
                  <a:close/>
                  <a:moveTo>
                    <a:pt x="202032" y="141278"/>
                  </a:moveTo>
                  <a:lnTo>
                    <a:pt x="202032" y="147362"/>
                  </a:lnTo>
                  <a:lnTo>
                    <a:pt x="195627" y="147362"/>
                  </a:lnTo>
                  <a:lnTo>
                    <a:pt x="195627" y="141278"/>
                  </a:lnTo>
                  <a:close/>
                  <a:moveTo>
                    <a:pt x="208759" y="141278"/>
                  </a:moveTo>
                  <a:lnTo>
                    <a:pt x="208759" y="147362"/>
                  </a:lnTo>
                  <a:lnTo>
                    <a:pt x="202371" y="147362"/>
                  </a:lnTo>
                  <a:lnTo>
                    <a:pt x="202371" y="141278"/>
                  </a:lnTo>
                  <a:close/>
                  <a:moveTo>
                    <a:pt x="215504" y="141278"/>
                  </a:moveTo>
                  <a:lnTo>
                    <a:pt x="215504" y="147362"/>
                  </a:lnTo>
                  <a:lnTo>
                    <a:pt x="209098" y="147362"/>
                  </a:lnTo>
                  <a:lnTo>
                    <a:pt x="209098" y="141278"/>
                  </a:lnTo>
                  <a:close/>
                  <a:moveTo>
                    <a:pt x="222230" y="141278"/>
                  </a:moveTo>
                  <a:lnTo>
                    <a:pt x="222230" y="147362"/>
                  </a:lnTo>
                  <a:lnTo>
                    <a:pt x="215843" y="147362"/>
                  </a:lnTo>
                  <a:lnTo>
                    <a:pt x="215843" y="141278"/>
                  </a:lnTo>
                  <a:close/>
                  <a:moveTo>
                    <a:pt x="228975" y="141278"/>
                  </a:moveTo>
                  <a:lnTo>
                    <a:pt x="228975" y="147362"/>
                  </a:lnTo>
                  <a:lnTo>
                    <a:pt x="222569" y="147362"/>
                  </a:lnTo>
                  <a:lnTo>
                    <a:pt x="222569" y="141278"/>
                  </a:lnTo>
                  <a:close/>
                  <a:moveTo>
                    <a:pt x="235701" y="141278"/>
                  </a:moveTo>
                  <a:lnTo>
                    <a:pt x="235701" y="147362"/>
                  </a:lnTo>
                  <a:lnTo>
                    <a:pt x="229296" y="147362"/>
                  </a:lnTo>
                  <a:lnTo>
                    <a:pt x="229296" y="141278"/>
                  </a:lnTo>
                  <a:close/>
                  <a:moveTo>
                    <a:pt x="242428" y="141278"/>
                  </a:moveTo>
                  <a:lnTo>
                    <a:pt x="242428" y="147362"/>
                  </a:lnTo>
                  <a:lnTo>
                    <a:pt x="236040" y="147362"/>
                  </a:lnTo>
                  <a:lnTo>
                    <a:pt x="236040" y="141278"/>
                  </a:lnTo>
                  <a:close/>
                  <a:moveTo>
                    <a:pt x="249173" y="141278"/>
                  </a:moveTo>
                  <a:lnTo>
                    <a:pt x="249173" y="147362"/>
                  </a:lnTo>
                  <a:lnTo>
                    <a:pt x="242767" y="147362"/>
                  </a:lnTo>
                  <a:lnTo>
                    <a:pt x="242767" y="141278"/>
                  </a:lnTo>
                  <a:close/>
                  <a:moveTo>
                    <a:pt x="255899" y="141278"/>
                  </a:moveTo>
                  <a:lnTo>
                    <a:pt x="255899" y="147362"/>
                  </a:lnTo>
                  <a:lnTo>
                    <a:pt x="249512" y="147362"/>
                  </a:lnTo>
                  <a:lnTo>
                    <a:pt x="249512" y="141278"/>
                  </a:lnTo>
                  <a:close/>
                  <a:moveTo>
                    <a:pt x="262644" y="141278"/>
                  </a:moveTo>
                  <a:lnTo>
                    <a:pt x="262644" y="147362"/>
                  </a:lnTo>
                  <a:lnTo>
                    <a:pt x="256238" y="147362"/>
                  </a:lnTo>
                  <a:lnTo>
                    <a:pt x="256238" y="141278"/>
                  </a:lnTo>
                  <a:close/>
                  <a:moveTo>
                    <a:pt x="269370" y="141278"/>
                  </a:moveTo>
                  <a:lnTo>
                    <a:pt x="269370" y="147362"/>
                  </a:lnTo>
                  <a:lnTo>
                    <a:pt x="262983" y="147362"/>
                  </a:lnTo>
                  <a:lnTo>
                    <a:pt x="262983" y="141278"/>
                  </a:lnTo>
                  <a:close/>
                  <a:moveTo>
                    <a:pt x="276115" y="141278"/>
                  </a:moveTo>
                  <a:lnTo>
                    <a:pt x="276115" y="147362"/>
                  </a:lnTo>
                  <a:lnTo>
                    <a:pt x="269709" y="147362"/>
                  </a:lnTo>
                  <a:lnTo>
                    <a:pt x="269709" y="141278"/>
                  </a:lnTo>
                  <a:close/>
                  <a:moveTo>
                    <a:pt x="282842" y="141278"/>
                  </a:moveTo>
                  <a:lnTo>
                    <a:pt x="282842" y="147362"/>
                  </a:lnTo>
                  <a:lnTo>
                    <a:pt x="276436" y="147362"/>
                  </a:lnTo>
                  <a:lnTo>
                    <a:pt x="276436" y="141278"/>
                  </a:lnTo>
                  <a:close/>
                  <a:moveTo>
                    <a:pt x="6745" y="147683"/>
                  </a:moveTo>
                  <a:lnTo>
                    <a:pt x="6745" y="153768"/>
                  </a:lnTo>
                  <a:lnTo>
                    <a:pt x="339" y="153768"/>
                  </a:lnTo>
                  <a:lnTo>
                    <a:pt x="339" y="147683"/>
                  </a:lnTo>
                  <a:close/>
                  <a:moveTo>
                    <a:pt x="13471" y="147683"/>
                  </a:moveTo>
                  <a:lnTo>
                    <a:pt x="13471" y="153768"/>
                  </a:lnTo>
                  <a:lnTo>
                    <a:pt x="7066" y="153768"/>
                  </a:lnTo>
                  <a:lnTo>
                    <a:pt x="7066" y="147683"/>
                  </a:lnTo>
                  <a:close/>
                  <a:moveTo>
                    <a:pt x="20198" y="147683"/>
                  </a:moveTo>
                  <a:lnTo>
                    <a:pt x="20198" y="153768"/>
                  </a:lnTo>
                  <a:lnTo>
                    <a:pt x="13810" y="153768"/>
                  </a:lnTo>
                  <a:lnTo>
                    <a:pt x="13810" y="147683"/>
                  </a:lnTo>
                  <a:close/>
                  <a:moveTo>
                    <a:pt x="26942" y="147683"/>
                  </a:moveTo>
                  <a:lnTo>
                    <a:pt x="26942" y="153768"/>
                  </a:lnTo>
                  <a:lnTo>
                    <a:pt x="20537" y="153768"/>
                  </a:lnTo>
                  <a:lnTo>
                    <a:pt x="20537" y="147683"/>
                  </a:lnTo>
                  <a:close/>
                  <a:moveTo>
                    <a:pt x="33669" y="147683"/>
                  </a:moveTo>
                  <a:lnTo>
                    <a:pt x="33669" y="153768"/>
                  </a:lnTo>
                  <a:lnTo>
                    <a:pt x="27281" y="153768"/>
                  </a:lnTo>
                  <a:lnTo>
                    <a:pt x="27281" y="147683"/>
                  </a:lnTo>
                  <a:close/>
                  <a:moveTo>
                    <a:pt x="40414" y="147683"/>
                  </a:moveTo>
                  <a:lnTo>
                    <a:pt x="40414" y="153768"/>
                  </a:lnTo>
                  <a:lnTo>
                    <a:pt x="34008" y="153768"/>
                  </a:lnTo>
                  <a:lnTo>
                    <a:pt x="34008" y="147683"/>
                  </a:lnTo>
                  <a:close/>
                  <a:moveTo>
                    <a:pt x="47140" y="147683"/>
                  </a:moveTo>
                  <a:lnTo>
                    <a:pt x="47140" y="153768"/>
                  </a:lnTo>
                  <a:lnTo>
                    <a:pt x="40753" y="153768"/>
                  </a:lnTo>
                  <a:lnTo>
                    <a:pt x="40753" y="147683"/>
                  </a:lnTo>
                  <a:close/>
                  <a:moveTo>
                    <a:pt x="53885" y="147683"/>
                  </a:moveTo>
                  <a:lnTo>
                    <a:pt x="53885" y="153768"/>
                  </a:lnTo>
                  <a:lnTo>
                    <a:pt x="47479" y="153768"/>
                  </a:lnTo>
                  <a:lnTo>
                    <a:pt x="47479" y="147683"/>
                  </a:lnTo>
                  <a:close/>
                  <a:moveTo>
                    <a:pt x="60611" y="147683"/>
                  </a:moveTo>
                  <a:lnTo>
                    <a:pt x="60611" y="153768"/>
                  </a:lnTo>
                  <a:lnTo>
                    <a:pt x="54206" y="153768"/>
                  </a:lnTo>
                  <a:lnTo>
                    <a:pt x="54206" y="147683"/>
                  </a:lnTo>
                  <a:close/>
                  <a:moveTo>
                    <a:pt x="67338" y="147683"/>
                  </a:moveTo>
                  <a:lnTo>
                    <a:pt x="67338" y="153768"/>
                  </a:lnTo>
                  <a:lnTo>
                    <a:pt x="60950" y="153768"/>
                  </a:lnTo>
                  <a:lnTo>
                    <a:pt x="60950" y="147683"/>
                  </a:lnTo>
                  <a:close/>
                  <a:moveTo>
                    <a:pt x="74083" y="147683"/>
                  </a:moveTo>
                  <a:lnTo>
                    <a:pt x="74083" y="153768"/>
                  </a:lnTo>
                  <a:lnTo>
                    <a:pt x="67677" y="153768"/>
                  </a:lnTo>
                  <a:lnTo>
                    <a:pt x="67677" y="147683"/>
                  </a:lnTo>
                  <a:close/>
                  <a:moveTo>
                    <a:pt x="80809" y="147683"/>
                  </a:moveTo>
                  <a:lnTo>
                    <a:pt x="80809" y="153768"/>
                  </a:lnTo>
                  <a:lnTo>
                    <a:pt x="74422" y="153768"/>
                  </a:lnTo>
                  <a:lnTo>
                    <a:pt x="74422" y="147683"/>
                  </a:lnTo>
                  <a:close/>
                  <a:moveTo>
                    <a:pt x="87554" y="147683"/>
                  </a:moveTo>
                  <a:lnTo>
                    <a:pt x="87554" y="153768"/>
                  </a:lnTo>
                  <a:lnTo>
                    <a:pt x="81148" y="153768"/>
                  </a:lnTo>
                  <a:lnTo>
                    <a:pt x="81148" y="147683"/>
                  </a:lnTo>
                  <a:close/>
                  <a:moveTo>
                    <a:pt x="94281" y="147683"/>
                  </a:moveTo>
                  <a:lnTo>
                    <a:pt x="94281" y="153768"/>
                  </a:lnTo>
                  <a:lnTo>
                    <a:pt x="87893" y="153768"/>
                  </a:lnTo>
                  <a:lnTo>
                    <a:pt x="87893" y="147683"/>
                  </a:lnTo>
                  <a:close/>
                  <a:moveTo>
                    <a:pt x="101007" y="147683"/>
                  </a:moveTo>
                  <a:lnTo>
                    <a:pt x="101007" y="153768"/>
                  </a:lnTo>
                  <a:lnTo>
                    <a:pt x="94620" y="153768"/>
                  </a:lnTo>
                  <a:lnTo>
                    <a:pt x="94620" y="147683"/>
                  </a:lnTo>
                  <a:close/>
                  <a:moveTo>
                    <a:pt x="107752" y="147683"/>
                  </a:moveTo>
                  <a:lnTo>
                    <a:pt x="107752" y="153768"/>
                  </a:lnTo>
                  <a:lnTo>
                    <a:pt x="101346" y="153768"/>
                  </a:lnTo>
                  <a:lnTo>
                    <a:pt x="101346" y="147683"/>
                  </a:lnTo>
                  <a:close/>
                  <a:moveTo>
                    <a:pt x="114478" y="147683"/>
                  </a:moveTo>
                  <a:lnTo>
                    <a:pt x="114478" y="153768"/>
                  </a:lnTo>
                  <a:lnTo>
                    <a:pt x="108091" y="153768"/>
                  </a:lnTo>
                  <a:lnTo>
                    <a:pt x="108091" y="147683"/>
                  </a:lnTo>
                  <a:close/>
                  <a:moveTo>
                    <a:pt x="121223" y="147683"/>
                  </a:moveTo>
                  <a:lnTo>
                    <a:pt x="121223" y="153768"/>
                  </a:lnTo>
                  <a:lnTo>
                    <a:pt x="114817" y="153768"/>
                  </a:lnTo>
                  <a:lnTo>
                    <a:pt x="114817" y="147683"/>
                  </a:lnTo>
                  <a:close/>
                  <a:moveTo>
                    <a:pt x="127950" y="147683"/>
                  </a:moveTo>
                  <a:lnTo>
                    <a:pt x="127950" y="153768"/>
                  </a:lnTo>
                  <a:lnTo>
                    <a:pt x="121562" y="153768"/>
                  </a:lnTo>
                  <a:lnTo>
                    <a:pt x="121562" y="147683"/>
                  </a:lnTo>
                  <a:close/>
                  <a:moveTo>
                    <a:pt x="134694" y="147683"/>
                  </a:moveTo>
                  <a:lnTo>
                    <a:pt x="134694" y="153768"/>
                  </a:lnTo>
                  <a:lnTo>
                    <a:pt x="128289" y="153768"/>
                  </a:lnTo>
                  <a:lnTo>
                    <a:pt x="128289" y="147683"/>
                  </a:lnTo>
                  <a:close/>
                  <a:moveTo>
                    <a:pt x="141421" y="147683"/>
                  </a:moveTo>
                  <a:lnTo>
                    <a:pt x="141421" y="153768"/>
                  </a:lnTo>
                  <a:lnTo>
                    <a:pt x="135033" y="153768"/>
                  </a:lnTo>
                  <a:lnTo>
                    <a:pt x="135033" y="147683"/>
                  </a:lnTo>
                  <a:close/>
                  <a:moveTo>
                    <a:pt x="148148" y="147683"/>
                  </a:moveTo>
                  <a:lnTo>
                    <a:pt x="148148" y="153768"/>
                  </a:lnTo>
                  <a:lnTo>
                    <a:pt x="141760" y="153768"/>
                  </a:lnTo>
                  <a:lnTo>
                    <a:pt x="141760" y="147683"/>
                  </a:lnTo>
                  <a:close/>
                  <a:moveTo>
                    <a:pt x="154892" y="147683"/>
                  </a:moveTo>
                  <a:lnTo>
                    <a:pt x="154892" y="153768"/>
                  </a:lnTo>
                  <a:lnTo>
                    <a:pt x="148487" y="153768"/>
                  </a:lnTo>
                  <a:lnTo>
                    <a:pt x="148487" y="147683"/>
                  </a:lnTo>
                  <a:close/>
                  <a:moveTo>
                    <a:pt x="161619" y="147683"/>
                  </a:moveTo>
                  <a:lnTo>
                    <a:pt x="161619" y="153768"/>
                  </a:lnTo>
                  <a:lnTo>
                    <a:pt x="155231" y="153768"/>
                  </a:lnTo>
                  <a:lnTo>
                    <a:pt x="155231" y="147683"/>
                  </a:lnTo>
                  <a:close/>
                  <a:moveTo>
                    <a:pt x="168363" y="147683"/>
                  </a:moveTo>
                  <a:lnTo>
                    <a:pt x="168363" y="153768"/>
                  </a:lnTo>
                  <a:lnTo>
                    <a:pt x="161958" y="153768"/>
                  </a:lnTo>
                  <a:lnTo>
                    <a:pt x="161958" y="147683"/>
                  </a:lnTo>
                  <a:close/>
                  <a:moveTo>
                    <a:pt x="175090" y="147683"/>
                  </a:moveTo>
                  <a:lnTo>
                    <a:pt x="175090" y="153768"/>
                  </a:lnTo>
                  <a:lnTo>
                    <a:pt x="168702" y="153768"/>
                  </a:lnTo>
                  <a:lnTo>
                    <a:pt x="168702" y="147683"/>
                  </a:lnTo>
                  <a:close/>
                  <a:moveTo>
                    <a:pt x="181834" y="147683"/>
                  </a:moveTo>
                  <a:lnTo>
                    <a:pt x="181834" y="153768"/>
                  </a:lnTo>
                  <a:lnTo>
                    <a:pt x="175429" y="153768"/>
                  </a:lnTo>
                  <a:lnTo>
                    <a:pt x="175429" y="147683"/>
                  </a:lnTo>
                  <a:close/>
                  <a:moveTo>
                    <a:pt x="188561" y="147683"/>
                  </a:moveTo>
                  <a:lnTo>
                    <a:pt x="188561" y="153768"/>
                  </a:lnTo>
                  <a:lnTo>
                    <a:pt x="182173" y="153768"/>
                  </a:lnTo>
                  <a:lnTo>
                    <a:pt x="182173" y="147683"/>
                  </a:lnTo>
                  <a:close/>
                  <a:moveTo>
                    <a:pt x="195288" y="147683"/>
                  </a:moveTo>
                  <a:lnTo>
                    <a:pt x="195288" y="153768"/>
                  </a:lnTo>
                  <a:lnTo>
                    <a:pt x="188900" y="153768"/>
                  </a:lnTo>
                  <a:lnTo>
                    <a:pt x="188900" y="147683"/>
                  </a:lnTo>
                  <a:close/>
                  <a:moveTo>
                    <a:pt x="202032" y="147683"/>
                  </a:moveTo>
                  <a:lnTo>
                    <a:pt x="202032" y="153768"/>
                  </a:lnTo>
                  <a:lnTo>
                    <a:pt x="195627" y="153768"/>
                  </a:lnTo>
                  <a:lnTo>
                    <a:pt x="195627" y="147683"/>
                  </a:lnTo>
                  <a:close/>
                  <a:moveTo>
                    <a:pt x="208759" y="147683"/>
                  </a:moveTo>
                  <a:lnTo>
                    <a:pt x="208759" y="153768"/>
                  </a:lnTo>
                  <a:lnTo>
                    <a:pt x="202371" y="153768"/>
                  </a:lnTo>
                  <a:lnTo>
                    <a:pt x="202371" y="147683"/>
                  </a:lnTo>
                  <a:close/>
                  <a:moveTo>
                    <a:pt x="215504" y="147683"/>
                  </a:moveTo>
                  <a:lnTo>
                    <a:pt x="215504" y="153768"/>
                  </a:lnTo>
                  <a:lnTo>
                    <a:pt x="209098" y="153768"/>
                  </a:lnTo>
                  <a:lnTo>
                    <a:pt x="209098" y="147683"/>
                  </a:lnTo>
                  <a:close/>
                  <a:moveTo>
                    <a:pt x="222230" y="147683"/>
                  </a:moveTo>
                  <a:lnTo>
                    <a:pt x="222230" y="153768"/>
                  </a:lnTo>
                  <a:lnTo>
                    <a:pt x="215843" y="153768"/>
                  </a:lnTo>
                  <a:lnTo>
                    <a:pt x="215843" y="147683"/>
                  </a:lnTo>
                  <a:close/>
                  <a:moveTo>
                    <a:pt x="228975" y="147683"/>
                  </a:moveTo>
                  <a:lnTo>
                    <a:pt x="228975" y="153768"/>
                  </a:lnTo>
                  <a:lnTo>
                    <a:pt x="222569" y="153768"/>
                  </a:lnTo>
                  <a:lnTo>
                    <a:pt x="222569" y="147683"/>
                  </a:lnTo>
                  <a:close/>
                  <a:moveTo>
                    <a:pt x="235701" y="147683"/>
                  </a:moveTo>
                  <a:lnTo>
                    <a:pt x="235701" y="153768"/>
                  </a:lnTo>
                  <a:lnTo>
                    <a:pt x="229296" y="153768"/>
                  </a:lnTo>
                  <a:lnTo>
                    <a:pt x="229296" y="147683"/>
                  </a:lnTo>
                  <a:close/>
                  <a:moveTo>
                    <a:pt x="242428" y="147683"/>
                  </a:moveTo>
                  <a:lnTo>
                    <a:pt x="242428" y="153768"/>
                  </a:lnTo>
                  <a:lnTo>
                    <a:pt x="236040" y="153768"/>
                  </a:lnTo>
                  <a:lnTo>
                    <a:pt x="236040" y="147683"/>
                  </a:lnTo>
                  <a:close/>
                  <a:moveTo>
                    <a:pt x="249173" y="147683"/>
                  </a:moveTo>
                  <a:lnTo>
                    <a:pt x="249173" y="153768"/>
                  </a:lnTo>
                  <a:lnTo>
                    <a:pt x="242767" y="153768"/>
                  </a:lnTo>
                  <a:lnTo>
                    <a:pt x="242767" y="147683"/>
                  </a:lnTo>
                  <a:close/>
                  <a:moveTo>
                    <a:pt x="255899" y="147683"/>
                  </a:moveTo>
                  <a:lnTo>
                    <a:pt x="255899" y="153768"/>
                  </a:lnTo>
                  <a:lnTo>
                    <a:pt x="249512" y="153768"/>
                  </a:lnTo>
                  <a:lnTo>
                    <a:pt x="249512" y="147683"/>
                  </a:lnTo>
                  <a:close/>
                  <a:moveTo>
                    <a:pt x="262644" y="147683"/>
                  </a:moveTo>
                  <a:lnTo>
                    <a:pt x="262644" y="153768"/>
                  </a:lnTo>
                  <a:lnTo>
                    <a:pt x="256238" y="153768"/>
                  </a:lnTo>
                  <a:lnTo>
                    <a:pt x="256238" y="147683"/>
                  </a:lnTo>
                  <a:close/>
                  <a:moveTo>
                    <a:pt x="269370" y="147683"/>
                  </a:moveTo>
                  <a:lnTo>
                    <a:pt x="269370" y="153768"/>
                  </a:lnTo>
                  <a:lnTo>
                    <a:pt x="262983" y="153768"/>
                  </a:lnTo>
                  <a:lnTo>
                    <a:pt x="262983" y="147683"/>
                  </a:lnTo>
                  <a:close/>
                  <a:moveTo>
                    <a:pt x="276115" y="147683"/>
                  </a:moveTo>
                  <a:lnTo>
                    <a:pt x="276115" y="153768"/>
                  </a:lnTo>
                  <a:lnTo>
                    <a:pt x="269709" y="153768"/>
                  </a:lnTo>
                  <a:lnTo>
                    <a:pt x="269709" y="147683"/>
                  </a:lnTo>
                  <a:close/>
                  <a:moveTo>
                    <a:pt x="282842" y="147683"/>
                  </a:moveTo>
                  <a:lnTo>
                    <a:pt x="282842" y="153768"/>
                  </a:lnTo>
                  <a:lnTo>
                    <a:pt x="276436" y="153768"/>
                  </a:lnTo>
                  <a:lnTo>
                    <a:pt x="276436" y="147683"/>
                  </a:lnTo>
                  <a:close/>
                  <a:moveTo>
                    <a:pt x="6745" y="154089"/>
                  </a:moveTo>
                  <a:lnTo>
                    <a:pt x="6745" y="160173"/>
                  </a:lnTo>
                  <a:lnTo>
                    <a:pt x="339" y="160173"/>
                  </a:lnTo>
                  <a:lnTo>
                    <a:pt x="339" y="154089"/>
                  </a:lnTo>
                  <a:close/>
                  <a:moveTo>
                    <a:pt x="13471" y="154089"/>
                  </a:moveTo>
                  <a:lnTo>
                    <a:pt x="13471" y="160173"/>
                  </a:lnTo>
                  <a:lnTo>
                    <a:pt x="7066" y="160173"/>
                  </a:lnTo>
                  <a:lnTo>
                    <a:pt x="7066" y="154089"/>
                  </a:lnTo>
                  <a:close/>
                  <a:moveTo>
                    <a:pt x="20198" y="154089"/>
                  </a:moveTo>
                  <a:lnTo>
                    <a:pt x="20198" y="160173"/>
                  </a:lnTo>
                  <a:lnTo>
                    <a:pt x="13810" y="160173"/>
                  </a:lnTo>
                  <a:lnTo>
                    <a:pt x="13810" y="154089"/>
                  </a:lnTo>
                  <a:close/>
                  <a:moveTo>
                    <a:pt x="26942" y="154089"/>
                  </a:moveTo>
                  <a:lnTo>
                    <a:pt x="26942" y="160173"/>
                  </a:lnTo>
                  <a:lnTo>
                    <a:pt x="20537" y="160173"/>
                  </a:lnTo>
                  <a:lnTo>
                    <a:pt x="20537" y="154089"/>
                  </a:lnTo>
                  <a:close/>
                  <a:moveTo>
                    <a:pt x="33669" y="154089"/>
                  </a:moveTo>
                  <a:lnTo>
                    <a:pt x="33669" y="160173"/>
                  </a:lnTo>
                  <a:lnTo>
                    <a:pt x="27281" y="160173"/>
                  </a:lnTo>
                  <a:lnTo>
                    <a:pt x="27281" y="154089"/>
                  </a:lnTo>
                  <a:close/>
                  <a:moveTo>
                    <a:pt x="40414" y="154089"/>
                  </a:moveTo>
                  <a:lnTo>
                    <a:pt x="40414" y="160173"/>
                  </a:lnTo>
                  <a:lnTo>
                    <a:pt x="34008" y="160173"/>
                  </a:lnTo>
                  <a:lnTo>
                    <a:pt x="34008" y="154089"/>
                  </a:lnTo>
                  <a:close/>
                  <a:moveTo>
                    <a:pt x="47140" y="154089"/>
                  </a:moveTo>
                  <a:lnTo>
                    <a:pt x="47140" y="160173"/>
                  </a:lnTo>
                  <a:lnTo>
                    <a:pt x="40753" y="160173"/>
                  </a:lnTo>
                  <a:lnTo>
                    <a:pt x="40753" y="154089"/>
                  </a:lnTo>
                  <a:close/>
                  <a:moveTo>
                    <a:pt x="53885" y="154089"/>
                  </a:moveTo>
                  <a:lnTo>
                    <a:pt x="53885" y="160173"/>
                  </a:lnTo>
                  <a:lnTo>
                    <a:pt x="47479" y="160173"/>
                  </a:lnTo>
                  <a:lnTo>
                    <a:pt x="47479" y="154089"/>
                  </a:lnTo>
                  <a:close/>
                  <a:moveTo>
                    <a:pt x="60611" y="154089"/>
                  </a:moveTo>
                  <a:lnTo>
                    <a:pt x="60611" y="160173"/>
                  </a:lnTo>
                  <a:lnTo>
                    <a:pt x="54206" y="160173"/>
                  </a:lnTo>
                  <a:lnTo>
                    <a:pt x="54206" y="154089"/>
                  </a:lnTo>
                  <a:close/>
                  <a:moveTo>
                    <a:pt x="67338" y="154089"/>
                  </a:moveTo>
                  <a:lnTo>
                    <a:pt x="67338" y="160173"/>
                  </a:lnTo>
                  <a:lnTo>
                    <a:pt x="60950" y="160173"/>
                  </a:lnTo>
                  <a:lnTo>
                    <a:pt x="60950" y="154089"/>
                  </a:lnTo>
                  <a:close/>
                  <a:moveTo>
                    <a:pt x="74083" y="154089"/>
                  </a:moveTo>
                  <a:lnTo>
                    <a:pt x="74083" y="160173"/>
                  </a:lnTo>
                  <a:lnTo>
                    <a:pt x="67677" y="160173"/>
                  </a:lnTo>
                  <a:lnTo>
                    <a:pt x="67677" y="154089"/>
                  </a:lnTo>
                  <a:close/>
                  <a:moveTo>
                    <a:pt x="80809" y="154089"/>
                  </a:moveTo>
                  <a:lnTo>
                    <a:pt x="80809" y="160173"/>
                  </a:lnTo>
                  <a:lnTo>
                    <a:pt x="74422" y="160173"/>
                  </a:lnTo>
                  <a:lnTo>
                    <a:pt x="74422" y="154089"/>
                  </a:lnTo>
                  <a:close/>
                  <a:moveTo>
                    <a:pt x="87554" y="154089"/>
                  </a:moveTo>
                  <a:lnTo>
                    <a:pt x="87554" y="160173"/>
                  </a:lnTo>
                  <a:lnTo>
                    <a:pt x="81148" y="160173"/>
                  </a:lnTo>
                  <a:lnTo>
                    <a:pt x="81148" y="154089"/>
                  </a:lnTo>
                  <a:close/>
                  <a:moveTo>
                    <a:pt x="94281" y="154089"/>
                  </a:moveTo>
                  <a:lnTo>
                    <a:pt x="94281" y="160173"/>
                  </a:lnTo>
                  <a:lnTo>
                    <a:pt x="87893" y="160173"/>
                  </a:lnTo>
                  <a:lnTo>
                    <a:pt x="87893" y="154089"/>
                  </a:lnTo>
                  <a:close/>
                  <a:moveTo>
                    <a:pt x="101007" y="154089"/>
                  </a:moveTo>
                  <a:lnTo>
                    <a:pt x="101007" y="160173"/>
                  </a:lnTo>
                  <a:lnTo>
                    <a:pt x="94620" y="160173"/>
                  </a:lnTo>
                  <a:lnTo>
                    <a:pt x="94620" y="154089"/>
                  </a:lnTo>
                  <a:close/>
                  <a:moveTo>
                    <a:pt x="107752" y="154089"/>
                  </a:moveTo>
                  <a:lnTo>
                    <a:pt x="107752" y="160173"/>
                  </a:lnTo>
                  <a:lnTo>
                    <a:pt x="101346" y="160173"/>
                  </a:lnTo>
                  <a:lnTo>
                    <a:pt x="101346" y="154089"/>
                  </a:lnTo>
                  <a:close/>
                  <a:moveTo>
                    <a:pt x="114478" y="154089"/>
                  </a:moveTo>
                  <a:lnTo>
                    <a:pt x="114478" y="160173"/>
                  </a:lnTo>
                  <a:lnTo>
                    <a:pt x="108091" y="160173"/>
                  </a:lnTo>
                  <a:lnTo>
                    <a:pt x="108091" y="154089"/>
                  </a:lnTo>
                  <a:close/>
                  <a:moveTo>
                    <a:pt x="121223" y="154089"/>
                  </a:moveTo>
                  <a:lnTo>
                    <a:pt x="121223" y="160173"/>
                  </a:lnTo>
                  <a:lnTo>
                    <a:pt x="114817" y="160173"/>
                  </a:lnTo>
                  <a:lnTo>
                    <a:pt x="114817" y="154089"/>
                  </a:lnTo>
                  <a:close/>
                  <a:moveTo>
                    <a:pt x="127950" y="154089"/>
                  </a:moveTo>
                  <a:lnTo>
                    <a:pt x="127950" y="160173"/>
                  </a:lnTo>
                  <a:lnTo>
                    <a:pt x="121562" y="160173"/>
                  </a:lnTo>
                  <a:lnTo>
                    <a:pt x="121562" y="154089"/>
                  </a:lnTo>
                  <a:close/>
                  <a:moveTo>
                    <a:pt x="134694" y="154089"/>
                  </a:moveTo>
                  <a:lnTo>
                    <a:pt x="134694" y="160173"/>
                  </a:lnTo>
                  <a:lnTo>
                    <a:pt x="128289" y="160173"/>
                  </a:lnTo>
                  <a:lnTo>
                    <a:pt x="128289" y="154089"/>
                  </a:lnTo>
                  <a:close/>
                  <a:moveTo>
                    <a:pt x="141421" y="154089"/>
                  </a:moveTo>
                  <a:lnTo>
                    <a:pt x="141421" y="160173"/>
                  </a:lnTo>
                  <a:lnTo>
                    <a:pt x="135033" y="160173"/>
                  </a:lnTo>
                  <a:lnTo>
                    <a:pt x="135033" y="154089"/>
                  </a:lnTo>
                  <a:close/>
                  <a:moveTo>
                    <a:pt x="148148" y="154089"/>
                  </a:moveTo>
                  <a:lnTo>
                    <a:pt x="148148" y="160173"/>
                  </a:lnTo>
                  <a:lnTo>
                    <a:pt x="141760" y="160173"/>
                  </a:lnTo>
                  <a:lnTo>
                    <a:pt x="141760" y="154089"/>
                  </a:lnTo>
                  <a:close/>
                  <a:moveTo>
                    <a:pt x="154892" y="154089"/>
                  </a:moveTo>
                  <a:lnTo>
                    <a:pt x="154892" y="160173"/>
                  </a:lnTo>
                  <a:lnTo>
                    <a:pt x="148487" y="160173"/>
                  </a:lnTo>
                  <a:lnTo>
                    <a:pt x="148487" y="154089"/>
                  </a:lnTo>
                  <a:close/>
                  <a:moveTo>
                    <a:pt x="161619" y="154089"/>
                  </a:moveTo>
                  <a:lnTo>
                    <a:pt x="161619" y="160173"/>
                  </a:lnTo>
                  <a:lnTo>
                    <a:pt x="155231" y="160173"/>
                  </a:lnTo>
                  <a:lnTo>
                    <a:pt x="155231" y="154089"/>
                  </a:lnTo>
                  <a:close/>
                  <a:moveTo>
                    <a:pt x="168363" y="154089"/>
                  </a:moveTo>
                  <a:lnTo>
                    <a:pt x="168363" y="160173"/>
                  </a:lnTo>
                  <a:lnTo>
                    <a:pt x="161958" y="160173"/>
                  </a:lnTo>
                  <a:lnTo>
                    <a:pt x="161958" y="154089"/>
                  </a:lnTo>
                  <a:close/>
                  <a:moveTo>
                    <a:pt x="175090" y="154089"/>
                  </a:moveTo>
                  <a:lnTo>
                    <a:pt x="175090" y="160173"/>
                  </a:lnTo>
                  <a:lnTo>
                    <a:pt x="168702" y="160173"/>
                  </a:lnTo>
                  <a:lnTo>
                    <a:pt x="168702" y="154089"/>
                  </a:lnTo>
                  <a:close/>
                  <a:moveTo>
                    <a:pt x="181834" y="154089"/>
                  </a:moveTo>
                  <a:lnTo>
                    <a:pt x="181834" y="160173"/>
                  </a:lnTo>
                  <a:lnTo>
                    <a:pt x="175429" y="160173"/>
                  </a:lnTo>
                  <a:lnTo>
                    <a:pt x="175429" y="154089"/>
                  </a:lnTo>
                  <a:close/>
                  <a:moveTo>
                    <a:pt x="188561" y="154089"/>
                  </a:moveTo>
                  <a:lnTo>
                    <a:pt x="188561" y="160173"/>
                  </a:lnTo>
                  <a:lnTo>
                    <a:pt x="182173" y="160173"/>
                  </a:lnTo>
                  <a:lnTo>
                    <a:pt x="182173" y="154089"/>
                  </a:lnTo>
                  <a:close/>
                  <a:moveTo>
                    <a:pt x="195288" y="154089"/>
                  </a:moveTo>
                  <a:lnTo>
                    <a:pt x="195288" y="160173"/>
                  </a:lnTo>
                  <a:lnTo>
                    <a:pt x="188900" y="160173"/>
                  </a:lnTo>
                  <a:lnTo>
                    <a:pt x="188900" y="154089"/>
                  </a:lnTo>
                  <a:close/>
                  <a:moveTo>
                    <a:pt x="202032" y="154089"/>
                  </a:moveTo>
                  <a:lnTo>
                    <a:pt x="202032" y="160173"/>
                  </a:lnTo>
                  <a:lnTo>
                    <a:pt x="195627" y="160173"/>
                  </a:lnTo>
                  <a:lnTo>
                    <a:pt x="195627" y="154089"/>
                  </a:lnTo>
                  <a:close/>
                  <a:moveTo>
                    <a:pt x="208759" y="154089"/>
                  </a:moveTo>
                  <a:lnTo>
                    <a:pt x="208759" y="160173"/>
                  </a:lnTo>
                  <a:lnTo>
                    <a:pt x="202371" y="160173"/>
                  </a:lnTo>
                  <a:lnTo>
                    <a:pt x="202371" y="154089"/>
                  </a:lnTo>
                  <a:close/>
                  <a:moveTo>
                    <a:pt x="215504" y="154089"/>
                  </a:moveTo>
                  <a:lnTo>
                    <a:pt x="215504" y="160173"/>
                  </a:lnTo>
                  <a:lnTo>
                    <a:pt x="209098" y="160173"/>
                  </a:lnTo>
                  <a:lnTo>
                    <a:pt x="209098" y="154089"/>
                  </a:lnTo>
                  <a:close/>
                  <a:moveTo>
                    <a:pt x="222230" y="154089"/>
                  </a:moveTo>
                  <a:lnTo>
                    <a:pt x="222230" y="160173"/>
                  </a:lnTo>
                  <a:lnTo>
                    <a:pt x="215843" y="160173"/>
                  </a:lnTo>
                  <a:lnTo>
                    <a:pt x="215843" y="154089"/>
                  </a:lnTo>
                  <a:close/>
                  <a:moveTo>
                    <a:pt x="228975" y="154089"/>
                  </a:moveTo>
                  <a:lnTo>
                    <a:pt x="228975" y="160173"/>
                  </a:lnTo>
                  <a:lnTo>
                    <a:pt x="222569" y="160173"/>
                  </a:lnTo>
                  <a:lnTo>
                    <a:pt x="222569" y="154089"/>
                  </a:lnTo>
                  <a:close/>
                  <a:moveTo>
                    <a:pt x="235701" y="154089"/>
                  </a:moveTo>
                  <a:lnTo>
                    <a:pt x="235701" y="160173"/>
                  </a:lnTo>
                  <a:lnTo>
                    <a:pt x="229296" y="160173"/>
                  </a:lnTo>
                  <a:lnTo>
                    <a:pt x="229296" y="154089"/>
                  </a:lnTo>
                  <a:close/>
                  <a:moveTo>
                    <a:pt x="242428" y="154089"/>
                  </a:moveTo>
                  <a:lnTo>
                    <a:pt x="242428" y="160173"/>
                  </a:lnTo>
                  <a:lnTo>
                    <a:pt x="236040" y="160173"/>
                  </a:lnTo>
                  <a:lnTo>
                    <a:pt x="236040" y="154089"/>
                  </a:lnTo>
                  <a:close/>
                  <a:moveTo>
                    <a:pt x="249173" y="154089"/>
                  </a:moveTo>
                  <a:lnTo>
                    <a:pt x="249173" y="160173"/>
                  </a:lnTo>
                  <a:lnTo>
                    <a:pt x="242767" y="160173"/>
                  </a:lnTo>
                  <a:lnTo>
                    <a:pt x="242767" y="154089"/>
                  </a:lnTo>
                  <a:close/>
                  <a:moveTo>
                    <a:pt x="255899" y="154089"/>
                  </a:moveTo>
                  <a:lnTo>
                    <a:pt x="255899" y="160173"/>
                  </a:lnTo>
                  <a:lnTo>
                    <a:pt x="249512" y="160173"/>
                  </a:lnTo>
                  <a:lnTo>
                    <a:pt x="249512" y="154089"/>
                  </a:lnTo>
                  <a:close/>
                  <a:moveTo>
                    <a:pt x="262644" y="154089"/>
                  </a:moveTo>
                  <a:lnTo>
                    <a:pt x="262644" y="160173"/>
                  </a:lnTo>
                  <a:lnTo>
                    <a:pt x="256238" y="160173"/>
                  </a:lnTo>
                  <a:lnTo>
                    <a:pt x="256238" y="154089"/>
                  </a:lnTo>
                  <a:close/>
                  <a:moveTo>
                    <a:pt x="269370" y="154089"/>
                  </a:moveTo>
                  <a:lnTo>
                    <a:pt x="269370" y="160173"/>
                  </a:lnTo>
                  <a:lnTo>
                    <a:pt x="262983" y="160173"/>
                  </a:lnTo>
                  <a:lnTo>
                    <a:pt x="262983" y="154089"/>
                  </a:lnTo>
                  <a:close/>
                  <a:moveTo>
                    <a:pt x="276115" y="154089"/>
                  </a:moveTo>
                  <a:lnTo>
                    <a:pt x="276115" y="160173"/>
                  </a:lnTo>
                  <a:lnTo>
                    <a:pt x="269709" y="160173"/>
                  </a:lnTo>
                  <a:lnTo>
                    <a:pt x="269709" y="154089"/>
                  </a:lnTo>
                  <a:close/>
                  <a:moveTo>
                    <a:pt x="282842" y="154089"/>
                  </a:moveTo>
                  <a:lnTo>
                    <a:pt x="282842" y="160173"/>
                  </a:lnTo>
                  <a:lnTo>
                    <a:pt x="276436" y="160173"/>
                  </a:lnTo>
                  <a:lnTo>
                    <a:pt x="276436" y="154089"/>
                  </a:lnTo>
                  <a:close/>
                  <a:moveTo>
                    <a:pt x="178" y="0"/>
                  </a:moveTo>
                  <a:lnTo>
                    <a:pt x="178" y="161"/>
                  </a:lnTo>
                  <a:lnTo>
                    <a:pt x="0" y="161"/>
                  </a:lnTo>
                  <a:lnTo>
                    <a:pt x="0" y="160334"/>
                  </a:lnTo>
                  <a:lnTo>
                    <a:pt x="178" y="160334"/>
                  </a:lnTo>
                  <a:lnTo>
                    <a:pt x="178" y="160494"/>
                  </a:lnTo>
                  <a:lnTo>
                    <a:pt x="285482" y="160494"/>
                  </a:lnTo>
                  <a:lnTo>
                    <a:pt x="285482" y="160173"/>
                  </a:lnTo>
                  <a:lnTo>
                    <a:pt x="283181" y="160173"/>
                  </a:lnTo>
                  <a:lnTo>
                    <a:pt x="283181" y="154089"/>
                  </a:lnTo>
                  <a:lnTo>
                    <a:pt x="285482" y="154089"/>
                  </a:lnTo>
                  <a:lnTo>
                    <a:pt x="285482" y="153768"/>
                  </a:lnTo>
                  <a:lnTo>
                    <a:pt x="283181" y="153768"/>
                  </a:lnTo>
                  <a:lnTo>
                    <a:pt x="283181" y="147683"/>
                  </a:lnTo>
                  <a:lnTo>
                    <a:pt x="285482" y="147683"/>
                  </a:lnTo>
                  <a:lnTo>
                    <a:pt x="285482" y="147362"/>
                  </a:lnTo>
                  <a:lnTo>
                    <a:pt x="283181" y="147362"/>
                  </a:lnTo>
                  <a:lnTo>
                    <a:pt x="283181" y="141278"/>
                  </a:lnTo>
                  <a:lnTo>
                    <a:pt x="285482" y="141278"/>
                  </a:lnTo>
                  <a:lnTo>
                    <a:pt x="285482" y="140957"/>
                  </a:lnTo>
                  <a:lnTo>
                    <a:pt x="283181" y="140957"/>
                  </a:lnTo>
                  <a:lnTo>
                    <a:pt x="283181" y="134872"/>
                  </a:lnTo>
                  <a:lnTo>
                    <a:pt x="285482" y="134872"/>
                  </a:lnTo>
                  <a:lnTo>
                    <a:pt x="285482" y="134551"/>
                  </a:lnTo>
                  <a:lnTo>
                    <a:pt x="283181" y="134551"/>
                  </a:lnTo>
                  <a:lnTo>
                    <a:pt x="283181" y="128467"/>
                  </a:lnTo>
                  <a:lnTo>
                    <a:pt x="285482" y="128467"/>
                  </a:lnTo>
                  <a:lnTo>
                    <a:pt x="285482" y="128146"/>
                  </a:lnTo>
                  <a:lnTo>
                    <a:pt x="283181" y="128146"/>
                  </a:lnTo>
                  <a:lnTo>
                    <a:pt x="283181" y="122061"/>
                  </a:lnTo>
                  <a:lnTo>
                    <a:pt x="285482" y="122061"/>
                  </a:lnTo>
                  <a:lnTo>
                    <a:pt x="285482" y="121740"/>
                  </a:lnTo>
                  <a:lnTo>
                    <a:pt x="283181" y="121740"/>
                  </a:lnTo>
                  <a:lnTo>
                    <a:pt x="283181" y="115656"/>
                  </a:lnTo>
                  <a:lnTo>
                    <a:pt x="285482" y="115656"/>
                  </a:lnTo>
                  <a:lnTo>
                    <a:pt x="285482" y="115335"/>
                  </a:lnTo>
                  <a:lnTo>
                    <a:pt x="283181" y="115335"/>
                  </a:lnTo>
                  <a:lnTo>
                    <a:pt x="283181" y="109250"/>
                  </a:lnTo>
                  <a:lnTo>
                    <a:pt x="285482" y="109250"/>
                  </a:lnTo>
                  <a:lnTo>
                    <a:pt x="285482" y="108929"/>
                  </a:lnTo>
                  <a:lnTo>
                    <a:pt x="283181" y="108929"/>
                  </a:lnTo>
                  <a:lnTo>
                    <a:pt x="283181" y="102827"/>
                  </a:lnTo>
                  <a:lnTo>
                    <a:pt x="285482" y="102827"/>
                  </a:lnTo>
                  <a:lnTo>
                    <a:pt x="285482" y="102524"/>
                  </a:lnTo>
                  <a:lnTo>
                    <a:pt x="283181" y="102524"/>
                  </a:lnTo>
                  <a:lnTo>
                    <a:pt x="283181" y="96422"/>
                  </a:lnTo>
                  <a:lnTo>
                    <a:pt x="285482" y="96422"/>
                  </a:lnTo>
                  <a:lnTo>
                    <a:pt x="285482" y="96100"/>
                  </a:lnTo>
                  <a:lnTo>
                    <a:pt x="283181" y="96100"/>
                  </a:lnTo>
                  <a:lnTo>
                    <a:pt x="283181" y="90016"/>
                  </a:lnTo>
                  <a:lnTo>
                    <a:pt x="285482" y="90016"/>
                  </a:lnTo>
                  <a:lnTo>
                    <a:pt x="285482" y="89695"/>
                  </a:lnTo>
                  <a:lnTo>
                    <a:pt x="283181" y="89695"/>
                  </a:lnTo>
                  <a:lnTo>
                    <a:pt x="283181" y="83611"/>
                  </a:lnTo>
                  <a:lnTo>
                    <a:pt x="285482" y="83611"/>
                  </a:lnTo>
                  <a:lnTo>
                    <a:pt x="285482" y="83289"/>
                  </a:lnTo>
                  <a:lnTo>
                    <a:pt x="283181" y="83289"/>
                  </a:lnTo>
                  <a:lnTo>
                    <a:pt x="283181" y="77205"/>
                  </a:lnTo>
                  <a:lnTo>
                    <a:pt x="285482" y="77205"/>
                  </a:lnTo>
                  <a:lnTo>
                    <a:pt x="285482" y="76884"/>
                  </a:lnTo>
                  <a:lnTo>
                    <a:pt x="283181" y="76884"/>
                  </a:lnTo>
                  <a:lnTo>
                    <a:pt x="283181" y="70800"/>
                  </a:lnTo>
                  <a:lnTo>
                    <a:pt x="285482" y="70800"/>
                  </a:lnTo>
                  <a:lnTo>
                    <a:pt x="285482" y="70478"/>
                  </a:lnTo>
                  <a:lnTo>
                    <a:pt x="283181" y="70478"/>
                  </a:lnTo>
                  <a:lnTo>
                    <a:pt x="283181" y="64394"/>
                  </a:lnTo>
                  <a:lnTo>
                    <a:pt x="285482" y="64394"/>
                  </a:lnTo>
                  <a:lnTo>
                    <a:pt x="285482" y="64073"/>
                  </a:lnTo>
                  <a:lnTo>
                    <a:pt x="283181" y="64073"/>
                  </a:lnTo>
                  <a:lnTo>
                    <a:pt x="283181" y="57989"/>
                  </a:lnTo>
                  <a:lnTo>
                    <a:pt x="285482" y="57989"/>
                  </a:lnTo>
                  <a:lnTo>
                    <a:pt x="285482" y="57667"/>
                  </a:lnTo>
                  <a:lnTo>
                    <a:pt x="283181" y="57667"/>
                  </a:lnTo>
                  <a:lnTo>
                    <a:pt x="283181" y="51583"/>
                  </a:lnTo>
                  <a:lnTo>
                    <a:pt x="285482" y="51583"/>
                  </a:lnTo>
                  <a:lnTo>
                    <a:pt x="285482" y="51262"/>
                  </a:lnTo>
                  <a:lnTo>
                    <a:pt x="283181" y="51262"/>
                  </a:lnTo>
                  <a:lnTo>
                    <a:pt x="283181" y="45178"/>
                  </a:lnTo>
                  <a:lnTo>
                    <a:pt x="285482" y="45178"/>
                  </a:lnTo>
                  <a:lnTo>
                    <a:pt x="285482" y="44856"/>
                  </a:lnTo>
                  <a:lnTo>
                    <a:pt x="283181" y="44856"/>
                  </a:lnTo>
                  <a:lnTo>
                    <a:pt x="283181" y="38772"/>
                  </a:lnTo>
                  <a:lnTo>
                    <a:pt x="285482" y="38772"/>
                  </a:lnTo>
                  <a:lnTo>
                    <a:pt x="285482" y="38451"/>
                  </a:lnTo>
                  <a:lnTo>
                    <a:pt x="283181" y="38451"/>
                  </a:lnTo>
                  <a:lnTo>
                    <a:pt x="283181" y="32367"/>
                  </a:lnTo>
                  <a:lnTo>
                    <a:pt x="285482" y="32367"/>
                  </a:lnTo>
                  <a:lnTo>
                    <a:pt x="285482" y="32028"/>
                  </a:lnTo>
                  <a:lnTo>
                    <a:pt x="283181" y="32028"/>
                  </a:lnTo>
                  <a:lnTo>
                    <a:pt x="283181" y="25943"/>
                  </a:lnTo>
                  <a:lnTo>
                    <a:pt x="285482" y="25943"/>
                  </a:lnTo>
                  <a:lnTo>
                    <a:pt x="285482" y="25622"/>
                  </a:lnTo>
                  <a:lnTo>
                    <a:pt x="283181" y="25622"/>
                  </a:lnTo>
                  <a:lnTo>
                    <a:pt x="283181" y="19538"/>
                  </a:lnTo>
                  <a:lnTo>
                    <a:pt x="285482" y="19538"/>
                  </a:lnTo>
                  <a:lnTo>
                    <a:pt x="285482" y="19217"/>
                  </a:lnTo>
                  <a:lnTo>
                    <a:pt x="283181" y="19217"/>
                  </a:lnTo>
                  <a:lnTo>
                    <a:pt x="283181" y="13132"/>
                  </a:lnTo>
                  <a:lnTo>
                    <a:pt x="285482" y="13132"/>
                  </a:lnTo>
                  <a:lnTo>
                    <a:pt x="285482" y="12811"/>
                  </a:lnTo>
                  <a:lnTo>
                    <a:pt x="283181" y="12811"/>
                  </a:lnTo>
                  <a:lnTo>
                    <a:pt x="283181" y="6727"/>
                  </a:lnTo>
                  <a:lnTo>
                    <a:pt x="285482" y="6727"/>
                  </a:lnTo>
                  <a:lnTo>
                    <a:pt x="285482" y="6406"/>
                  </a:lnTo>
                  <a:lnTo>
                    <a:pt x="283181" y="6406"/>
                  </a:lnTo>
                  <a:lnTo>
                    <a:pt x="283181" y="321"/>
                  </a:lnTo>
                  <a:lnTo>
                    <a:pt x="285482" y="321"/>
                  </a:lnTo>
                  <a:lnTo>
                    <a:pt x="285482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8"/>
            <p:cNvSpPr/>
            <p:nvPr/>
          </p:nvSpPr>
          <p:spPr>
            <a:xfrm>
              <a:off x="576225" y="847300"/>
              <a:ext cx="25" cy="4012375"/>
            </a:xfrm>
            <a:custGeom>
              <a:avLst/>
              <a:gdLst/>
              <a:ahLst/>
              <a:cxnLst/>
              <a:rect l="l" t="t" r="r" b="b"/>
              <a:pathLst>
                <a:path w="1" h="160495" extrusionOk="0">
                  <a:moveTo>
                    <a:pt x="1" y="0"/>
                  </a:moveTo>
                  <a:lnTo>
                    <a:pt x="1" y="160495"/>
                  </a:lnTo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8"/>
            <p:cNvSpPr/>
            <p:nvPr/>
          </p:nvSpPr>
          <p:spPr>
            <a:xfrm>
              <a:off x="7375175" y="452912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8"/>
            <p:cNvSpPr/>
            <p:nvPr/>
          </p:nvSpPr>
          <p:spPr>
            <a:xfrm>
              <a:off x="7375175" y="2767150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8"/>
            <p:cNvSpPr/>
            <p:nvPr/>
          </p:nvSpPr>
          <p:spPr>
            <a:xfrm>
              <a:off x="7375175" y="43689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8"/>
            <p:cNvSpPr/>
            <p:nvPr/>
          </p:nvSpPr>
          <p:spPr>
            <a:xfrm>
              <a:off x="7375175" y="420885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8"/>
            <p:cNvSpPr/>
            <p:nvPr/>
          </p:nvSpPr>
          <p:spPr>
            <a:xfrm>
              <a:off x="7375175" y="3248025"/>
              <a:ext cx="3150" cy="7600"/>
            </a:xfrm>
            <a:custGeom>
              <a:avLst/>
              <a:gdLst/>
              <a:ahLst/>
              <a:cxnLst/>
              <a:rect l="l" t="t" r="r" b="b"/>
              <a:pathLst>
                <a:path w="126" h="304" extrusionOk="0">
                  <a:moveTo>
                    <a:pt x="0" y="0"/>
                  </a:moveTo>
                  <a:lnTo>
                    <a:pt x="0" y="304"/>
                  </a:lnTo>
                  <a:lnTo>
                    <a:pt x="125" y="304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8"/>
            <p:cNvSpPr/>
            <p:nvPr/>
          </p:nvSpPr>
          <p:spPr>
            <a:xfrm>
              <a:off x="7375175" y="372842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8"/>
            <p:cNvSpPr/>
            <p:nvPr/>
          </p:nvSpPr>
          <p:spPr>
            <a:xfrm>
              <a:off x="7375175" y="35683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8"/>
            <p:cNvSpPr/>
            <p:nvPr/>
          </p:nvSpPr>
          <p:spPr>
            <a:xfrm>
              <a:off x="7375175" y="38885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8"/>
            <p:cNvSpPr/>
            <p:nvPr/>
          </p:nvSpPr>
          <p:spPr>
            <a:xfrm>
              <a:off x="7375175" y="3087425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8"/>
            <p:cNvSpPr/>
            <p:nvPr/>
          </p:nvSpPr>
          <p:spPr>
            <a:xfrm>
              <a:off x="7375175" y="48494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8"/>
            <p:cNvSpPr/>
            <p:nvPr/>
          </p:nvSpPr>
          <p:spPr>
            <a:xfrm>
              <a:off x="7375175" y="29273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8"/>
            <p:cNvSpPr/>
            <p:nvPr/>
          </p:nvSpPr>
          <p:spPr>
            <a:xfrm>
              <a:off x="7375175" y="40487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8"/>
            <p:cNvSpPr/>
            <p:nvPr/>
          </p:nvSpPr>
          <p:spPr>
            <a:xfrm>
              <a:off x="7375175" y="2446875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8"/>
            <p:cNvSpPr/>
            <p:nvPr/>
          </p:nvSpPr>
          <p:spPr>
            <a:xfrm>
              <a:off x="7375175" y="10052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8"/>
            <p:cNvSpPr/>
            <p:nvPr/>
          </p:nvSpPr>
          <p:spPr>
            <a:xfrm>
              <a:off x="7375175" y="1645750"/>
              <a:ext cx="3150" cy="8500"/>
            </a:xfrm>
            <a:custGeom>
              <a:avLst/>
              <a:gdLst/>
              <a:ahLst/>
              <a:cxnLst/>
              <a:rect l="l" t="t" r="r" b="b"/>
              <a:pathLst>
                <a:path w="126" h="340" extrusionOk="0">
                  <a:moveTo>
                    <a:pt x="0" y="1"/>
                  </a:moveTo>
                  <a:lnTo>
                    <a:pt x="0" y="340"/>
                  </a:lnTo>
                  <a:lnTo>
                    <a:pt x="125" y="340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8"/>
            <p:cNvSpPr/>
            <p:nvPr/>
          </p:nvSpPr>
          <p:spPr>
            <a:xfrm>
              <a:off x="7375175" y="8450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8"/>
            <p:cNvSpPr/>
            <p:nvPr/>
          </p:nvSpPr>
          <p:spPr>
            <a:xfrm>
              <a:off x="7375175" y="1806325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8"/>
            <p:cNvSpPr/>
            <p:nvPr/>
          </p:nvSpPr>
          <p:spPr>
            <a:xfrm>
              <a:off x="7375175" y="260702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8"/>
            <p:cNvSpPr/>
            <p:nvPr/>
          </p:nvSpPr>
          <p:spPr>
            <a:xfrm>
              <a:off x="7375175" y="13254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8"/>
            <p:cNvSpPr/>
            <p:nvPr/>
          </p:nvSpPr>
          <p:spPr>
            <a:xfrm>
              <a:off x="7375175" y="148562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8"/>
            <p:cNvSpPr/>
            <p:nvPr/>
          </p:nvSpPr>
          <p:spPr>
            <a:xfrm>
              <a:off x="7375175" y="228675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8"/>
            <p:cNvSpPr/>
            <p:nvPr/>
          </p:nvSpPr>
          <p:spPr>
            <a:xfrm>
              <a:off x="7375175" y="116535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8"/>
            <p:cNvSpPr/>
            <p:nvPr/>
          </p:nvSpPr>
          <p:spPr>
            <a:xfrm>
              <a:off x="7375175" y="468925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8"/>
            <p:cNvSpPr/>
            <p:nvPr/>
          </p:nvSpPr>
          <p:spPr>
            <a:xfrm>
              <a:off x="7375175" y="3408150"/>
              <a:ext cx="3150" cy="7625"/>
            </a:xfrm>
            <a:custGeom>
              <a:avLst/>
              <a:gdLst/>
              <a:ahLst/>
              <a:cxnLst/>
              <a:rect l="l" t="t" r="r" b="b"/>
              <a:pathLst>
                <a:path w="126" h="305" extrusionOk="0">
                  <a:moveTo>
                    <a:pt x="0" y="1"/>
                  </a:moveTo>
                  <a:lnTo>
                    <a:pt x="0" y="304"/>
                  </a:lnTo>
                  <a:lnTo>
                    <a:pt x="125" y="304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8"/>
            <p:cNvSpPr/>
            <p:nvPr/>
          </p:nvSpPr>
          <p:spPr>
            <a:xfrm>
              <a:off x="7375175" y="19664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8"/>
            <p:cNvSpPr/>
            <p:nvPr/>
          </p:nvSpPr>
          <p:spPr>
            <a:xfrm>
              <a:off x="7375175" y="2126600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3" name="Google Shape;403;p8"/>
          <p:cNvGrpSpPr/>
          <p:nvPr/>
        </p:nvGrpSpPr>
        <p:grpSpPr>
          <a:xfrm>
            <a:off x="1010850" y="509220"/>
            <a:ext cx="7122300" cy="4114455"/>
            <a:chOff x="1010575" y="509220"/>
            <a:chExt cx="7122300" cy="4114455"/>
          </a:xfrm>
        </p:grpSpPr>
        <p:sp>
          <p:nvSpPr>
            <p:cNvPr id="404" name="Google Shape;404;p8"/>
            <p:cNvSpPr/>
            <p:nvPr/>
          </p:nvSpPr>
          <p:spPr>
            <a:xfrm rot="-175284">
              <a:off x="1101766" y="683630"/>
              <a:ext cx="6939919" cy="375697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05" name="Google Shape;405;p8"/>
            <p:cNvGrpSpPr/>
            <p:nvPr/>
          </p:nvGrpSpPr>
          <p:grpSpPr>
            <a:xfrm rot="-175133">
              <a:off x="1102231" y="692838"/>
              <a:ext cx="6939298" cy="3756591"/>
              <a:chOff x="209375" y="211350"/>
              <a:chExt cx="8725035" cy="4723300"/>
            </a:xfrm>
          </p:grpSpPr>
          <p:sp>
            <p:nvSpPr>
              <p:cNvPr id="406" name="Google Shape;406;p8"/>
              <p:cNvSpPr/>
              <p:nvPr/>
            </p:nvSpPr>
            <p:spPr>
              <a:xfrm>
                <a:off x="209375" y="211350"/>
                <a:ext cx="8725035" cy="4720703"/>
              </a:xfrm>
              <a:custGeom>
                <a:avLst/>
                <a:gdLst/>
                <a:ahLst/>
                <a:cxnLst/>
                <a:rect l="l" t="t" r="r" b="b"/>
                <a:pathLst>
                  <a:path w="275216" h="156509" extrusionOk="0">
                    <a:moveTo>
                      <a:pt x="6251" y="311"/>
                    </a:moveTo>
                    <a:lnTo>
                      <a:pt x="6251" y="6247"/>
                    </a:lnTo>
                    <a:lnTo>
                      <a:pt x="315" y="6247"/>
                    </a:lnTo>
                    <a:lnTo>
                      <a:pt x="315" y="311"/>
                    </a:lnTo>
                    <a:close/>
                    <a:moveTo>
                      <a:pt x="12498" y="311"/>
                    </a:moveTo>
                    <a:lnTo>
                      <a:pt x="12498" y="6247"/>
                    </a:lnTo>
                    <a:lnTo>
                      <a:pt x="6562" y="6247"/>
                    </a:lnTo>
                    <a:lnTo>
                      <a:pt x="6562" y="311"/>
                    </a:lnTo>
                    <a:close/>
                    <a:moveTo>
                      <a:pt x="18745" y="311"/>
                    </a:moveTo>
                    <a:lnTo>
                      <a:pt x="18745" y="6247"/>
                    </a:lnTo>
                    <a:lnTo>
                      <a:pt x="12810" y="6247"/>
                    </a:lnTo>
                    <a:lnTo>
                      <a:pt x="12810" y="311"/>
                    </a:lnTo>
                    <a:close/>
                    <a:moveTo>
                      <a:pt x="24992" y="311"/>
                    </a:moveTo>
                    <a:lnTo>
                      <a:pt x="24992" y="6247"/>
                    </a:lnTo>
                    <a:lnTo>
                      <a:pt x="19058" y="6247"/>
                    </a:lnTo>
                    <a:lnTo>
                      <a:pt x="19058" y="311"/>
                    </a:lnTo>
                    <a:close/>
                    <a:moveTo>
                      <a:pt x="31241" y="311"/>
                    </a:moveTo>
                    <a:lnTo>
                      <a:pt x="31241" y="6247"/>
                    </a:lnTo>
                    <a:lnTo>
                      <a:pt x="25305" y="6247"/>
                    </a:lnTo>
                    <a:lnTo>
                      <a:pt x="25305" y="311"/>
                    </a:lnTo>
                    <a:close/>
                    <a:moveTo>
                      <a:pt x="37489" y="311"/>
                    </a:moveTo>
                    <a:lnTo>
                      <a:pt x="37489" y="6247"/>
                    </a:lnTo>
                    <a:lnTo>
                      <a:pt x="31553" y="6247"/>
                    </a:lnTo>
                    <a:lnTo>
                      <a:pt x="31553" y="311"/>
                    </a:lnTo>
                    <a:close/>
                    <a:moveTo>
                      <a:pt x="43737" y="311"/>
                    </a:moveTo>
                    <a:lnTo>
                      <a:pt x="43737" y="6247"/>
                    </a:lnTo>
                    <a:lnTo>
                      <a:pt x="37802" y="6247"/>
                    </a:lnTo>
                    <a:lnTo>
                      <a:pt x="37802" y="311"/>
                    </a:lnTo>
                    <a:close/>
                    <a:moveTo>
                      <a:pt x="49985" y="311"/>
                    </a:moveTo>
                    <a:lnTo>
                      <a:pt x="49985" y="6247"/>
                    </a:lnTo>
                    <a:lnTo>
                      <a:pt x="44049" y="6247"/>
                    </a:lnTo>
                    <a:lnTo>
                      <a:pt x="44049" y="311"/>
                    </a:lnTo>
                    <a:close/>
                    <a:moveTo>
                      <a:pt x="56232" y="311"/>
                    </a:moveTo>
                    <a:lnTo>
                      <a:pt x="56232" y="6247"/>
                    </a:lnTo>
                    <a:lnTo>
                      <a:pt x="50296" y="6247"/>
                    </a:lnTo>
                    <a:lnTo>
                      <a:pt x="50296" y="311"/>
                    </a:lnTo>
                    <a:close/>
                    <a:moveTo>
                      <a:pt x="62480" y="311"/>
                    </a:moveTo>
                    <a:lnTo>
                      <a:pt x="62480" y="6247"/>
                    </a:lnTo>
                    <a:lnTo>
                      <a:pt x="56545" y="6247"/>
                    </a:lnTo>
                    <a:lnTo>
                      <a:pt x="56545" y="311"/>
                    </a:lnTo>
                    <a:close/>
                    <a:moveTo>
                      <a:pt x="68727" y="311"/>
                    </a:moveTo>
                    <a:lnTo>
                      <a:pt x="68727" y="6247"/>
                    </a:lnTo>
                    <a:lnTo>
                      <a:pt x="62792" y="6247"/>
                    </a:lnTo>
                    <a:lnTo>
                      <a:pt x="62792" y="311"/>
                    </a:lnTo>
                    <a:close/>
                    <a:moveTo>
                      <a:pt x="74975" y="311"/>
                    </a:moveTo>
                    <a:lnTo>
                      <a:pt x="74975" y="6247"/>
                    </a:lnTo>
                    <a:lnTo>
                      <a:pt x="69039" y="6247"/>
                    </a:lnTo>
                    <a:lnTo>
                      <a:pt x="69039" y="311"/>
                    </a:lnTo>
                    <a:close/>
                    <a:moveTo>
                      <a:pt x="81223" y="311"/>
                    </a:moveTo>
                    <a:lnTo>
                      <a:pt x="81223" y="6247"/>
                    </a:lnTo>
                    <a:lnTo>
                      <a:pt x="75286" y="6247"/>
                    </a:lnTo>
                    <a:lnTo>
                      <a:pt x="75286" y="311"/>
                    </a:lnTo>
                    <a:close/>
                    <a:moveTo>
                      <a:pt x="87470" y="311"/>
                    </a:moveTo>
                    <a:lnTo>
                      <a:pt x="87470" y="6247"/>
                    </a:lnTo>
                    <a:lnTo>
                      <a:pt x="81535" y="6247"/>
                    </a:lnTo>
                    <a:lnTo>
                      <a:pt x="81535" y="311"/>
                    </a:lnTo>
                    <a:close/>
                    <a:moveTo>
                      <a:pt x="93720" y="311"/>
                    </a:moveTo>
                    <a:lnTo>
                      <a:pt x="93720" y="6247"/>
                    </a:lnTo>
                    <a:lnTo>
                      <a:pt x="87784" y="6247"/>
                    </a:lnTo>
                    <a:lnTo>
                      <a:pt x="87784" y="311"/>
                    </a:lnTo>
                    <a:close/>
                    <a:moveTo>
                      <a:pt x="99967" y="311"/>
                    </a:moveTo>
                    <a:lnTo>
                      <a:pt x="99967" y="6247"/>
                    </a:lnTo>
                    <a:lnTo>
                      <a:pt x="94031" y="6247"/>
                    </a:lnTo>
                    <a:lnTo>
                      <a:pt x="94031" y="311"/>
                    </a:lnTo>
                    <a:close/>
                    <a:moveTo>
                      <a:pt x="106214" y="311"/>
                    </a:moveTo>
                    <a:lnTo>
                      <a:pt x="106214" y="6247"/>
                    </a:lnTo>
                    <a:lnTo>
                      <a:pt x="100280" y="6247"/>
                    </a:lnTo>
                    <a:lnTo>
                      <a:pt x="100280" y="311"/>
                    </a:lnTo>
                    <a:close/>
                    <a:moveTo>
                      <a:pt x="112461" y="311"/>
                    </a:moveTo>
                    <a:lnTo>
                      <a:pt x="112461" y="6247"/>
                    </a:lnTo>
                    <a:lnTo>
                      <a:pt x="106527" y="6247"/>
                    </a:lnTo>
                    <a:lnTo>
                      <a:pt x="106527" y="311"/>
                    </a:lnTo>
                    <a:close/>
                    <a:moveTo>
                      <a:pt x="118710" y="311"/>
                    </a:moveTo>
                    <a:lnTo>
                      <a:pt x="118710" y="6247"/>
                    </a:lnTo>
                    <a:lnTo>
                      <a:pt x="112774" y="6247"/>
                    </a:lnTo>
                    <a:lnTo>
                      <a:pt x="112774" y="311"/>
                    </a:lnTo>
                    <a:close/>
                    <a:moveTo>
                      <a:pt x="124957" y="311"/>
                    </a:moveTo>
                    <a:lnTo>
                      <a:pt x="124957" y="6247"/>
                    </a:lnTo>
                    <a:lnTo>
                      <a:pt x="119021" y="6247"/>
                    </a:lnTo>
                    <a:lnTo>
                      <a:pt x="119021" y="311"/>
                    </a:lnTo>
                    <a:close/>
                    <a:moveTo>
                      <a:pt x="131204" y="311"/>
                    </a:moveTo>
                    <a:lnTo>
                      <a:pt x="131204" y="6247"/>
                    </a:lnTo>
                    <a:lnTo>
                      <a:pt x="125270" y="6247"/>
                    </a:lnTo>
                    <a:lnTo>
                      <a:pt x="125270" y="311"/>
                    </a:lnTo>
                    <a:close/>
                    <a:moveTo>
                      <a:pt x="137451" y="311"/>
                    </a:moveTo>
                    <a:lnTo>
                      <a:pt x="137451" y="6247"/>
                    </a:lnTo>
                    <a:lnTo>
                      <a:pt x="131517" y="6247"/>
                    </a:lnTo>
                    <a:lnTo>
                      <a:pt x="131517" y="311"/>
                    </a:lnTo>
                    <a:close/>
                    <a:moveTo>
                      <a:pt x="143702" y="311"/>
                    </a:moveTo>
                    <a:lnTo>
                      <a:pt x="143702" y="6247"/>
                    </a:lnTo>
                    <a:lnTo>
                      <a:pt x="137766" y="6247"/>
                    </a:lnTo>
                    <a:lnTo>
                      <a:pt x="137766" y="311"/>
                    </a:lnTo>
                    <a:close/>
                    <a:moveTo>
                      <a:pt x="149949" y="311"/>
                    </a:moveTo>
                    <a:lnTo>
                      <a:pt x="149949" y="6247"/>
                    </a:lnTo>
                    <a:lnTo>
                      <a:pt x="144015" y="6247"/>
                    </a:lnTo>
                    <a:lnTo>
                      <a:pt x="144015" y="311"/>
                    </a:lnTo>
                    <a:close/>
                    <a:moveTo>
                      <a:pt x="156196" y="311"/>
                    </a:moveTo>
                    <a:lnTo>
                      <a:pt x="156196" y="6247"/>
                    </a:lnTo>
                    <a:lnTo>
                      <a:pt x="150262" y="6247"/>
                    </a:lnTo>
                    <a:lnTo>
                      <a:pt x="150262" y="311"/>
                    </a:lnTo>
                    <a:close/>
                    <a:moveTo>
                      <a:pt x="162445" y="311"/>
                    </a:moveTo>
                    <a:lnTo>
                      <a:pt x="162445" y="6247"/>
                    </a:lnTo>
                    <a:lnTo>
                      <a:pt x="156509" y="6247"/>
                    </a:lnTo>
                    <a:lnTo>
                      <a:pt x="156509" y="311"/>
                    </a:lnTo>
                    <a:close/>
                    <a:moveTo>
                      <a:pt x="168692" y="311"/>
                    </a:moveTo>
                    <a:lnTo>
                      <a:pt x="168692" y="6247"/>
                    </a:lnTo>
                    <a:lnTo>
                      <a:pt x="162756" y="6247"/>
                    </a:lnTo>
                    <a:lnTo>
                      <a:pt x="162756" y="311"/>
                    </a:lnTo>
                    <a:close/>
                    <a:moveTo>
                      <a:pt x="174939" y="311"/>
                    </a:moveTo>
                    <a:lnTo>
                      <a:pt x="174939" y="6247"/>
                    </a:lnTo>
                    <a:lnTo>
                      <a:pt x="169005" y="6247"/>
                    </a:lnTo>
                    <a:lnTo>
                      <a:pt x="169005" y="311"/>
                    </a:lnTo>
                    <a:close/>
                    <a:moveTo>
                      <a:pt x="181186" y="311"/>
                    </a:moveTo>
                    <a:lnTo>
                      <a:pt x="181186" y="6247"/>
                    </a:lnTo>
                    <a:lnTo>
                      <a:pt x="175252" y="6247"/>
                    </a:lnTo>
                    <a:lnTo>
                      <a:pt x="175252" y="311"/>
                    </a:lnTo>
                    <a:close/>
                    <a:moveTo>
                      <a:pt x="187435" y="311"/>
                    </a:moveTo>
                    <a:lnTo>
                      <a:pt x="187435" y="6247"/>
                    </a:lnTo>
                    <a:lnTo>
                      <a:pt x="181499" y="6247"/>
                    </a:lnTo>
                    <a:lnTo>
                      <a:pt x="181499" y="311"/>
                    </a:lnTo>
                    <a:close/>
                    <a:moveTo>
                      <a:pt x="193684" y="311"/>
                    </a:moveTo>
                    <a:lnTo>
                      <a:pt x="193684" y="6247"/>
                    </a:lnTo>
                    <a:lnTo>
                      <a:pt x="187749" y="6247"/>
                    </a:lnTo>
                    <a:lnTo>
                      <a:pt x="187749" y="311"/>
                    </a:lnTo>
                    <a:close/>
                    <a:moveTo>
                      <a:pt x="199931" y="311"/>
                    </a:moveTo>
                    <a:lnTo>
                      <a:pt x="199931" y="6247"/>
                    </a:lnTo>
                    <a:lnTo>
                      <a:pt x="193996" y="6247"/>
                    </a:lnTo>
                    <a:lnTo>
                      <a:pt x="193996" y="311"/>
                    </a:lnTo>
                    <a:close/>
                    <a:moveTo>
                      <a:pt x="206180" y="311"/>
                    </a:moveTo>
                    <a:lnTo>
                      <a:pt x="206180" y="6247"/>
                    </a:lnTo>
                    <a:lnTo>
                      <a:pt x="200244" y="6247"/>
                    </a:lnTo>
                    <a:lnTo>
                      <a:pt x="200244" y="311"/>
                    </a:lnTo>
                    <a:close/>
                    <a:moveTo>
                      <a:pt x="212427" y="311"/>
                    </a:moveTo>
                    <a:lnTo>
                      <a:pt x="212427" y="6247"/>
                    </a:lnTo>
                    <a:lnTo>
                      <a:pt x="206491" y="6247"/>
                    </a:lnTo>
                    <a:lnTo>
                      <a:pt x="206491" y="311"/>
                    </a:lnTo>
                    <a:close/>
                    <a:moveTo>
                      <a:pt x="218674" y="311"/>
                    </a:moveTo>
                    <a:lnTo>
                      <a:pt x="218674" y="6247"/>
                    </a:lnTo>
                    <a:lnTo>
                      <a:pt x="212739" y="6247"/>
                    </a:lnTo>
                    <a:lnTo>
                      <a:pt x="212739" y="311"/>
                    </a:lnTo>
                    <a:close/>
                    <a:moveTo>
                      <a:pt x="224921" y="311"/>
                    </a:moveTo>
                    <a:lnTo>
                      <a:pt x="224921" y="6247"/>
                    </a:lnTo>
                    <a:lnTo>
                      <a:pt x="218987" y="6247"/>
                    </a:lnTo>
                    <a:lnTo>
                      <a:pt x="218987" y="311"/>
                    </a:lnTo>
                    <a:close/>
                    <a:moveTo>
                      <a:pt x="231170" y="311"/>
                    </a:moveTo>
                    <a:lnTo>
                      <a:pt x="231170" y="6247"/>
                    </a:lnTo>
                    <a:lnTo>
                      <a:pt x="225234" y="6247"/>
                    </a:lnTo>
                    <a:lnTo>
                      <a:pt x="225234" y="311"/>
                    </a:lnTo>
                    <a:close/>
                    <a:moveTo>
                      <a:pt x="237417" y="311"/>
                    </a:moveTo>
                    <a:lnTo>
                      <a:pt x="237417" y="6247"/>
                    </a:lnTo>
                    <a:lnTo>
                      <a:pt x="231481" y="6247"/>
                    </a:lnTo>
                    <a:lnTo>
                      <a:pt x="231481" y="311"/>
                    </a:lnTo>
                    <a:close/>
                    <a:moveTo>
                      <a:pt x="243664" y="311"/>
                    </a:moveTo>
                    <a:lnTo>
                      <a:pt x="243664" y="6247"/>
                    </a:lnTo>
                    <a:lnTo>
                      <a:pt x="237729" y="6247"/>
                    </a:lnTo>
                    <a:lnTo>
                      <a:pt x="237729" y="311"/>
                    </a:lnTo>
                    <a:close/>
                    <a:moveTo>
                      <a:pt x="249914" y="311"/>
                    </a:moveTo>
                    <a:lnTo>
                      <a:pt x="249914" y="6247"/>
                    </a:lnTo>
                    <a:lnTo>
                      <a:pt x="243978" y="6247"/>
                    </a:lnTo>
                    <a:lnTo>
                      <a:pt x="243978" y="311"/>
                    </a:lnTo>
                    <a:close/>
                    <a:moveTo>
                      <a:pt x="256161" y="311"/>
                    </a:moveTo>
                    <a:lnTo>
                      <a:pt x="256161" y="6247"/>
                    </a:lnTo>
                    <a:lnTo>
                      <a:pt x="250225" y="6247"/>
                    </a:lnTo>
                    <a:lnTo>
                      <a:pt x="250225" y="311"/>
                    </a:lnTo>
                    <a:close/>
                    <a:moveTo>
                      <a:pt x="262409" y="311"/>
                    </a:moveTo>
                    <a:lnTo>
                      <a:pt x="262409" y="6247"/>
                    </a:lnTo>
                    <a:lnTo>
                      <a:pt x="256474" y="6247"/>
                    </a:lnTo>
                    <a:lnTo>
                      <a:pt x="256474" y="311"/>
                    </a:lnTo>
                    <a:close/>
                    <a:moveTo>
                      <a:pt x="268656" y="311"/>
                    </a:moveTo>
                    <a:lnTo>
                      <a:pt x="268656" y="6247"/>
                    </a:lnTo>
                    <a:lnTo>
                      <a:pt x="262721" y="6247"/>
                    </a:lnTo>
                    <a:lnTo>
                      <a:pt x="262721" y="311"/>
                    </a:lnTo>
                    <a:close/>
                    <a:moveTo>
                      <a:pt x="274904" y="311"/>
                    </a:moveTo>
                    <a:lnTo>
                      <a:pt x="274904" y="6247"/>
                    </a:lnTo>
                    <a:lnTo>
                      <a:pt x="268968" y="6247"/>
                    </a:lnTo>
                    <a:lnTo>
                      <a:pt x="268968" y="311"/>
                    </a:lnTo>
                    <a:close/>
                    <a:moveTo>
                      <a:pt x="6251" y="6560"/>
                    </a:moveTo>
                    <a:lnTo>
                      <a:pt x="6251" y="12494"/>
                    </a:lnTo>
                    <a:lnTo>
                      <a:pt x="315" y="12494"/>
                    </a:lnTo>
                    <a:lnTo>
                      <a:pt x="315" y="6560"/>
                    </a:lnTo>
                    <a:close/>
                    <a:moveTo>
                      <a:pt x="12498" y="6560"/>
                    </a:moveTo>
                    <a:lnTo>
                      <a:pt x="12498" y="12494"/>
                    </a:lnTo>
                    <a:lnTo>
                      <a:pt x="6562" y="12494"/>
                    </a:lnTo>
                    <a:lnTo>
                      <a:pt x="6562" y="6560"/>
                    </a:lnTo>
                    <a:close/>
                    <a:moveTo>
                      <a:pt x="18745" y="6560"/>
                    </a:moveTo>
                    <a:lnTo>
                      <a:pt x="18745" y="12494"/>
                    </a:lnTo>
                    <a:lnTo>
                      <a:pt x="12810" y="12494"/>
                    </a:lnTo>
                    <a:lnTo>
                      <a:pt x="12810" y="6560"/>
                    </a:lnTo>
                    <a:close/>
                    <a:moveTo>
                      <a:pt x="24992" y="6560"/>
                    </a:moveTo>
                    <a:lnTo>
                      <a:pt x="24992" y="12494"/>
                    </a:lnTo>
                    <a:lnTo>
                      <a:pt x="19058" y="12494"/>
                    </a:lnTo>
                    <a:lnTo>
                      <a:pt x="19058" y="6560"/>
                    </a:lnTo>
                    <a:close/>
                    <a:moveTo>
                      <a:pt x="31241" y="6560"/>
                    </a:moveTo>
                    <a:lnTo>
                      <a:pt x="31241" y="12494"/>
                    </a:lnTo>
                    <a:lnTo>
                      <a:pt x="25305" y="12494"/>
                    </a:lnTo>
                    <a:lnTo>
                      <a:pt x="25305" y="6560"/>
                    </a:lnTo>
                    <a:close/>
                    <a:moveTo>
                      <a:pt x="37489" y="6560"/>
                    </a:moveTo>
                    <a:lnTo>
                      <a:pt x="37489" y="12494"/>
                    </a:lnTo>
                    <a:lnTo>
                      <a:pt x="31553" y="12494"/>
                    </a:lnTo>
                    <a:lnTo>
                      <a:pt x="31553" y="6560"/>
                    </a:lnTo>
                    <a:close/>
                    <a:moveTo>
                      <a:pt x="43737" y="6560"/>
                    </a:moveTo>
                    <a:lnTo>
                      <a:pt x="43737" y="12494"/>
                    </a:lnTo>
                    <a:lnTo>
                      <a:pt x="37802" y="12494"/>
                    </a:lnTo>
                    <a:lnTo>
                      <a:pt x="37802" y="6560"/>
                    </a:lnTo>
                    <a:close/>
                    <a:moveTo>
                      <a:pt x="49985" y="6560"/>
                    </a:moveTo>
                    <a:lnTo>
                      <a:pt x="49985" y="12494"/>
                    </a:lnTo>
                    <a:lnTo>
                      <a:pt x="44049" y="12494"/>
                    </a:lnTo>
                    <a:lnTo>
                      <a:pt x="44049" y="6560"/>
                    </a:lnTo>
                    <a:close/>
                    <a:moveTo>
                      <a:pt x="56232" y="6560"/>
                    </a:moveTo>
                    <a:lnTo>
                      <a:pt x="56232" y="12494"/>
                    </a:lnTo>
                    <a:lnTo>
                      <a:pt x="50296" y="12494"/>
                    </a:lnTo>
                    <a:lnTo>
                      <a:pt x="50296" y="6560"/>
                    </a:lnTo>
                    <a:close/>
                    <a:moveTo>
                      <a:pt x="62480" y="6560"/>
                    </a:moveTo>
                    <a:lnTo>
                      <a:pt x="62480" y="12494"/>
                    </a:lnTo>
                    <a:lnTo>
                      <a:pt x="56545" y="12494"/>
                    </a:lnTo>
                    <a:lnTo>
                      <a:pt x="56545" y="6560"/>
                    </a:lnTo>
                    <a:close/>
                    <a:moveTo>
                      <a:pt x="68727" y="6560"/>
                    </a:moveTo>
                    <a:lnTo>
                      <a:pt x="68727" y="12494"/>
                    </a:lnTo>
                    <a:lnTo>
                      <a:pt x="62792" y="12494"/>
                    </a:lnTo>
                    <a:lnTo>
                      <a:pt x="62792" y="6560"/>
                    </a:lnTo>
                    <a:close/>
                    <a:moveTo>
                      <a:pt x="74975" y="6560"/>
                    </a:moveTo>
                    <a:lnTo>
                      <a:pt x="74975" y="12494"/>
                    </a:lnTo>
                    <a:lnTo>
                      <a:pt x="69039" y="12494"/>
                    </a:lnTo>
                    <a:lnTo>
                      <a:pt x="69039" y="6560"/>
                    </a:lnTo>
                    <a:close/>
                    <a:moveTo>
                      <a:pt x="81223" y="6560"/>
                    </a:moveTo>
                    <a:lnTo>
                      <a:pt x="81223" y="12494"/>
                    </a:lnTo>
                    <a:lnTo>
                      <a:pt x="75286" y="12494"/>
                    </a:lnTo>
                    <a:lnTo>
                      <a:pt x="75286" y="6560"/>
                    </a:lnTo>
                    <a:close/>
                    <a:moveTo>
                      <a:pt x="87470" y="6560"/>
                    </a:moveTo>
                    <a:lnTo>
                      <a:pt x="87470" y="12494"/>
                    </a:lnTo>
                    <a:lnTo>
                      <a:pt x="81535" y="12494"/>
                    </a:lnTo>
                    <a:lnTo>
                      <a:pt x="81535" y="6560"/>
                    </a:lnTo>
                    <a:close/>
                    <a:moveTo>
                      <a:pt x="93720" y="6560"/>
                    </a:moveTo>
                    <a:lnTo>
                      <a:pt x="93720" y="12494"/>
                    </a:lnTo>
                    <a:lnTo>
                      <a:pt x="87784" y="12494"/>
                    </a:lnTo>
                    <a:lnTo>
                      <a:pt x="87784" y="6560"/>
                    </a:lnTo>
                    <a:close/>
                    <a:moveTo>
                      <a:pt x="99967" y="6560"/>
                    </a:moveTo>
                    <a:lnTo>
                      <a:pt x="99967" y="12494"/>
                    </a:lnTo>
                    <a:lnTo>
                      <a:pt x="94031" y="12494"/>
                    </a:lnTo>
                    <a:lnTo>
                      <a:pt x="94031" y="6560"/>
                    </a:lnTo>
                    <a:close/>
                    <a:moveTo>
                      <a:pt x="106214" y="6560"/>
                    </a:moveTo>
                    <a:lnTo>
                      <a:pt x="106214" y="12494"/>
                    </a:lnTo>
                    <a:lnTo>
                      <a:pt x="100280" y="12494"/>
                    </a:lnTo>
                    <a:lnTo>
                      <a:pt x="100280" y="6560"/>
                    </a:lnTo>
                    <a:close/>
                    <a:moveTo>
                      <a:pt x="112461" y="6560"/>
                    </a:moveTo>
                    <a:lnTo>
                      <a:pt x="112461" y="12494"/>
                    </a:lnTo>
                    <a:lnTo>
                      <a:pt x="106527" y="12494"/>
                    </a:lnTo>
                    <a:lnTo>
                      <a:pt x="106527" y="6560"/>
                    </a:lnTo>
                    <a:close/>
                    <a:moveTo>
                      <a:pt x="118710" y="6560"/>
                    </a:moveTo>
                    <a:lnTo>
                      <a:pt x="118710" y="12494"/>
                    </a:lnTo>
                    <a:lnTo>
                      <a:pt x="112774" y="12494"/>
                    </a:lnTo>
                    <a:lnTo>
                      <a:pt x="112774" y="6560"/>
                    </a:lnTo>
                    <a:close/>
                    <a:moveTo>
                      <a:pt x="124957" y="6560"/>
                    </a:moveTo>
                    <a:lnTo>
                      <a:pt x="124957" y="12494"/>
                    </a:lnTo>
                    <a:lnTo>
                      <a:pt x="119021" y="12494"/>
                    </a:lnTo>
                    <a:lnTo>
                      <a:pt x="119021" y="6560"/>
                    </a:lnTo>
                    <a:close/>
                    <a:moveTo>
                      <a:pt x="131204" y="6560"/>
                    </a:moveTo>
                    <a:lnTo>
                      <a:pt x="131204" y="12494"/>
                    </a:lnTo>
                    <a:lnTo>
                      <a:pt x="125270" y="12494"/>
                    </a:lnTo>
                    <a:lnTo>
                      <a:pt x="125270" y="6560"/>
                    </a:lnTo>
                    <a:close/>
                    <a:moveTo>
                      <a:pt x="137451" y="6560"/>
                    </a:moveTo>
                    <a:lnTo>
                      <a:pt x="137451" y="12494"/>
                    </a:lnTo>
                    <a:lnTo>
                      <a:pt x="131517" y="12494"/>
                    </a:lnTo>
                    <a:lnTo>
                      <a:pt x="131517" y="6560"/>
                    </a:lnTo>
                    <a:close/>
                    <a:moveTo>
                      <a:pt x="143702" y="6560"/>
                    </a:moveTo>
                    <a:lnTo>
                      <a:pt x="143702" y="12494"/>
                    </a:lnTo>
                    <a:lnTo>
                      <a:pt x="137766" y="12494"/>
                    </a:lnTo>
                    <a:lnTo>
                      <a:pt x="137766" y="6560"/>
                    </a:lnTo>
                    <a:close/>
                    <a:moveTo>
                      <a:pt x="149949" y="6560"/>
                    </a:moveTo>
                    <a:lnTo>
                      <a:pt x="149949" y="12494"/>
                    </a:lnTo>
                    <a:lnTo>
                      <a:pt x="144015" y="12494"/>
                    </a:lnTo>
                    <a:lnTo>
                      <a:pt x="144015" y="6560"/>
                    </a:lnTo>
                    <a:close/>
                    <a:moveTo>
                      <a:pt x="156196" y="6560"/>
                    </a:moveTo>
                    <a:lnTo>
                      <a:pt x="156196" y="12494"/>
                    </a:lnTo>
                    <a:lnTo>
                      <a:pt x="150262" y="12494"/>
                    </a:lnTo>
                    <a:lnTo>
                      <a:pt x="150262" y="6560"/>
                    </a:lnTo>
                    <a:close/>
                    <a:moveTo>
                      <a:pt x="162445" y="6560"/>
                    </a:moveTo>
                    <a:lnTo>
                      <a:pt x="162445" y="12494"/>
                    </a:lnTo>
                    <a:lnTo>
                      <a:pt x="156509" y="12494"/>
                    </a:lnTo>
                    <a:lnTo>
                      <a:pt x="156509" y="6560"/>
                    </a:lnTo>
                    <a:close/>
                    <a:moveTo>
                      <a:pt x="168692" y="6560"/>
                    </a:moveTo>
                    <a:lnTo>
                      <a:pt x="168692" y="12494"/>
                    </a:lnTo>
                    <a:lnTo>
                      <a:pt x="162756" y="12494"/>
                    </a:lnTo>
                    <a:lnTo>
                      <a:pt x="162756" y="6560"/>
                    </a:lnTo>
                    <a:close/>
                    <a:moveTo>
                      <a:pt x="174939" y="6560"/>
                    </a:moveTo>
                    <a:lnTo>
                      <a:pt x="174939" y="12494"/>
                    </a:lnTo>
                    <a:lnTo>
                      <a:pt x="169005" y="12494"/>
                    </a:lnTo>
                    <a:lnTo>
                      <a:pt x="169005" y="6560"/>
                    </a:lnTo>
                    <a:close/>
                    <a:moveTo>
                      <a:pt x="181186" y="6560"/>
                    </a:moveTo>
                    <a:lnTo>
                      <a:pt x="181186" y="12494"/>
                    </a:lnTo>
                    <a:lnTo>
                      <a:pt x="175252" y="12494"/>
                    </a:lnTo>
                    <a:lnTo>
                      <a:pt x="175252" y="6560"/>
                    </a:lnTo>
                    <a:close/>
                    <a:moveTo>
                      <a:pt x="187435" y="6560"/>
                    </a:moveTo>
                    <a:lnTo>
                      <a:pt x="187435" y="12494"/>
                    </a:lnTo>
                    <a:lnTo>
                      <a:pt x="181499" y="12494"/>
                    </a:lnTo>
                    <a:lnTo>
                      <a:pt x="181499" y="6560"/>
                    </a:lnTo>
                    <a:close/>
                    <a:moveTo>
                      <a:pt x="193684" y="6560"/>
                    </a:moveTo>
                    <a:lnTo>
                      <a:pt x="193684" y="12494"/>
                    </a:lnTo>
                    <a:lnTo>
                      <a:pt x="187749" y="12494"/>
                    </a:lnTo>
                    <a:lnTo>
                      <a:pt x="187749" y="6560"/>
                    </a:lnTo>
                    <a:close/>
                    <a:moveTo>
                      <a:pt x="199931" y="6560"/>
                    </a:moveTo>
                    <a:lnTo>
                      <a:pt x="199931" y="12494"/>
                    </a:lnTo>
                    <a:lnTo>
                      <a:pt x="193996" y="12494"/>
                    </a:lnTo>
                    <a:lnTo>
                      <a:pt x="193996" y="6560"/>
                    </a:lnTo>
                    <a:close/>
                    <a:moveTo>
                      <a:pt x="206180" y="6560"/>
                    </a:moveTo>
                    <a:lnTo>
                      <a:pt x="206180" y="12494"/>
                    </a:lnTo>
                    <a:lnTo>
                      <a:pt x="200244" y="12494"/>
                    </a:lnTo>
                    <a:lnTo>
                      <a:pt x="200244" y="6560"/>
                    </a:lnTo>
                    <a:close/>
                    <a:moveTo>
                      <a:pt x="212427" y="6560"/>
                    </a:moveTo>
                    <a:lnTo>
                      <a:pt x="212427" y="12494"/>
                    </a:lnTo>
                    <a:lnTo>
                      <a:pt x="206491" y="12494"/>
                    </a:lnTo>
                    <a:lnTo>
                      <a:pt x="206491" y="6560"/>
                    </a:lnTo>
                    <a:close/>
                    <a:moveTo>
                      <a:pt x="218674" y="6560"/>
                    </a:moveTo>
                    <a:lnTo>
                      <a:pt x="218674" y="12494"/>
                    </a:lnTo>
                    <a:lnTo>
                      <a:pt x="212739" y="12494"/>
                    </a:lnTo>
                    <a:lnTo>
                      <a:pt x="212739" y="6560"/>
                    </a:lnTo>
                    <a:close/>
                    <a:moveTo>
                      <a:pt x="224921" y="6560"/>
                    </a:moveTo>
                    <a:lnTo>
                      <a:pt x="224921" y="12494"/>
                    </a:lnTo>
                    <a:lnTo>
                      <a:pt x="218987" y="12494"/>
                    </a:lnTo>
                    <a:lnTo>
                      <a:pt x="218987" y="6560"/>
                    </a:lnTo>
                    <a:close/>
                    <a:moveTo>
                      <a:pt x="231170" y="6560"/>
                    </a:moveTo>
                    <a:lnTo>
                      <a:pt x="231170" y="12494"/>
                    </a:lnTo>
                    <a:lnTo>
                      <a:pt x="225234" y="12494"/>
                    </a:lnTo>
                    <a:lnTo>
                      <a:pt x="225234" y="6560"/>
                    </a:lnTo>
                    <a:close/>
                    <a:moveTo>
                      <a:pt x="237417" y="6560"/>
                    </a:moveTo>
                    <a:lnTo>
                      <a:pt x="237417" y="12494"/>
                    </a:lnTo>
                    <a:lnTo>
                      <a:pt x="231481" y="12494"/>
                    </a:lnTo>
                    <a:lnTo>
                      <a:pt x="231481" y="6560"/>
                    </a:lnTo>
                    <a:close/>
                    <a:moveTo>
                      <a:pt x="243664" y="6560"/>
                    </a:moveTo>
                    <a:lnTo>
                      <a:pt x="243664" y="12494"/>
                    </a:lnTo>
                    <a:lnTo>
                      <a:pt x="237729" y="12494"/>
                    </a:lnTo>
                    <a:lnTo>
                      <a:pt x="237729" y="6560"/>
                    </a:lnTo>
                    <a:close/>
                    <a:moveTo>
                      <a:pt x="249914" y="6560"/>
                    </a:moveTo>
                    <a:lnTo>
                      <a:pt x="249914" y="12494"/>
                    </a:lnTo>
                    <a:lnTo>
                      <a:pt x="243978" y="12494"/>
                    </a:lnTo>
                    <a:lnTo>
                      <a:pt x="243978" y="6560"/>
                    </a:lnTo>
                    <a:close/>
                    <a:moveTo>
                      <a:pt x="256161" y="6560"/>
                    </a:moveTo>
                    <a:lnTo>
                      <a:pt x="256161" y="12494"/>
                    </a:lnTo>
                    <a:lnTo>
                      <a:pt x="250225" y="12494"/>
                    </a:lnTo>
                    <a:lnTo>
                      <a:pt x="250225" y="6560"/>
                    </a:lnTo>
                    <a:close/>
                    <a:moveTo>
                      <a:pt x="262409" y="6560"/>
                    </a:moveTo>
                    <a:lnTo>
                      <a:pt x="262409" y="12494"/>
                    </a:lnTo>
                    <a:lnTo>
                      <a:pt x="256474" y="12494"/>
                    </a:lnTo>
                    <a:lnTo>
                      <a:pt x="256474" y="6560"/>
                    </a:lnTo>
                    <a:close/>
                    <a:moveTo>
                      <a:pt x="268656" y="6560"/>
                    </a:moveTo>
                    <a:lnTo>
                      <a:pt x="268656" y="12494"/>
                    </a:lnTo>
                    <a:lnTo>
                      <a:pt x="262721" y="12494"/>
                    </a:lnTo>
                    <a:lnTo>
                      <a:pt x="262721" y="6560"/>
                    </a:lnTo>
                    <a:close/>
                    <a:moveTo>
                      <a:pt x="274904" y="6560"/>
                    </a:moveTo>
                    <a:lnTo>
                      <a:pt x="274904" y="12494"/>
                    </a:lnTo>
                    <a:lnTo>
                      <a:pt x="268968" y="12494"/>
                    </a:lnTo>
                    <a:lnTo>
                      <a:pt x="268968" y="6560"/>
                    </a:lnTo>
                    <a:close/>
                    <a:moveTo>
                      <a:pt x="6251" y="12807"/>
                    </a:moveTo>
                    <a:lnTo>
                      <a:pt x="6251" y="18742"/>
                    </a:lnTo>
                    <a:lnTo>
                      <a:pt x="315" y="18742"/>
                    </a:lnTo>
                    <a:lnTo>
                      <a:pt x="315" y="12807"/>
                    </a:lnTo>
                    <a:close/>
                    <a:moveTo>
                      <a:pt x="12498" y="12807"/>
                    </a:moveTo>
                    <a:lnTo>
                      <a:pt x="12498" y="18742"/>
                    </a:lnTo>
                    <a:lnTo>
                      <a:pt x="6562" y="18742"/>
                    </a:lnTo>
                    <a:lnTo>
                      <a:pt x="6562" y="12807"/>
                    </a:lnTo>
                    <a:close/>
                    <a:moveTo>
                      <a:pt x="18745" y="12807"/>
                    </a:moveTo>
                    <a:lnTo>
                      <a:pt x="18745" y="18742"/>
                    </a:lnTo>
                    <a:lnTo>
                      <a:pt x="12810" y="18742"/>
                    </a:lnTo>
                    <a:lnTo>
                      <a:pt x="12810" y="12807"/>
                    </a:lnTo>
                    <a:close/>
                    <a:moveTo>
                      <a:pt x="24992" y="12807"/>
                    </a:moveTo>
                    <a:lnTo>
                      <a:pt x="24992" y="18742"/>
                    </a:lnTo>
                    <a:lnTo>
                      <a:pt x="19058" y="18742"/>
                    </a:lnTo>
                    <a:lnTo>
                      <a:pt x="19058" y="12807"/>
                    </a:lnTo>
                    <a:close/>
                    <a:moveTo>
                      <a:pt x="31241" y="12807"/>
                    </a:moveTo>
                    <a:lnTo>
                      <a:pt x="31241" y="18742"/>
                    </a:lnTo>
                    <a:lnTo>
                      <a:pt x="25305" y="18742"/>
                    </a:lnTo>
                    <a:lnTo>
                      <a:pt x="25305" y="12807"/>
                    </a:lnTo>
                    <a:close/>
                    <a:moveTo>
                      <a:pt x="37489" y="12807"/>
                    </a:moveTo>
                    <a:lnTo>
                      <a:pt x="37489" y="18742"/>
                    </a:lnTo>
                    <a:lnTo>
                      <a:pt x="31553" y="18742"/>
                    </a:lnTo>
                    <a:lnTo>
                      <a:pt x="31553" y="12807"/>
                    </a:lnTo>
                    <a:close/>
                    <a:moveTo>
                      <a:pt x="43737" y="12807"/>
                    </a:moveTo>
                    <a:lnTo>
                      <a:pt x="43737" y="18742"/>
                    </a:lnTo>
                    <a:lnTo>
                      <a:pt x="37802" y="18742"/>
                    </a:lnTo>
                    <a:lnTo>
                      <a:pt x="37802" y="12807"/>
                    </a:lnTo>
                    <a:close/>
                    <a:moveTo>
                      <a:pt x="49985" y="12807"/>
                    </a:moveTo>
                    <a:lnTo>
                      <a:pt x="49985" y="18742"/>
                    </a:lnTo>
                    <a:lnTo>
                      <a:pt x="44049" y="18742"/>
                    </a:lnTo>
                    <a:lnTo>
                      <a:pt x="44049" y="12807"/>
                    </a:lnTo>
                    <a:close/>
                    <a:moveTo>
                      <a:pt x="56232" y="12807"/>
                    </a:moveTo>
                    <a:lnTo>
                      <a:pt x="56232" y="18742"/>
                    </a:lnTo>
                    <a:lnTo>
                      <a:pt x="50296" y="18742"/>
                    </a:lnTo>
                    <a:lnTo>
                      <a:pt x="50296" y="12807"/>
                    </a:lnTo>
                    <a:close/>
                    <a:moveTo>
                      <a:pt x="62480" y="12807"/>
                    </a:moveTo>
                    <a:lnTo>
                      <a:pt x="62480" y="18742"/>
                    </a:lnTo>
                    <a:lnTo>
                      <a:pt x="56545" y="18742"/>
                    </a:lnTo>
                    <a:lnTo>
                      <a:pt x="56545" y="12807"/>
                    </a:lnTo>
                    <a:close/>
                    <a:moveTo>
                      <a:pt x="68727" y="12807"/>
                    </a:moveTo>
                    <a:lnTo>
                      <a:pt x="68727" y="18742"/>
                    </a:lnTo>
                    <a:lnTo>
                      <a:pt x="62792" y="18742"/>
                    </a:lnTo>
                    <a:lnTo>
                      <a:pt x="62792" y="12807"/>
                    </a:lnTo>
                    <a:close/>
                    <a:moveTo>
                      <a:pt x="74975" y="12807"/>
                    </a:moveTo>
                    <a:lnTo>
                      <a:pt x="74975" y="18742"/>
                    </a:lnTo>
                    <a:lnTo>
                      <a:pt x="69039" y="18742"/>
                    </a:lnTo>
                    <a:lnTo>
                      <a:pt x="69039" y="12807"/>
                    </a:lnTo>
                    <a:close/>
                    <a:moveTo>
                      <a:pt x="81223" y="12807"/>
                    </a:moveTo>
                    <a:lnTo>
                      <a:pt x="81223" y="18742"/>
                    </a:lnTo>
                    <a:lnTo>
                      <a:pt x="75286" y="18742"/>
                    </a:lnTo>
                    <a:lnTo>
                      <a:pt x="75286" y="12807"/>
                    </a:lnTo>
                    <a:close/>
                    <a:moveTo>
                      <a:pt x="87470" y="12807"/>
                    </a:moveTo>
                    <a:lnTo>
                      <a:pt x="87470" y="18742"/>
                    </a:lnTo>
                    <a:lnTo>
                      <a:pt x="81535" y="18742"/>
                    </a:lnTo>
                    <a:lnTo>
                      <a:pt x="81535" y="12807"/>
                    </a:lnTo>
                    <a:close/>
                    <a:moveTo>
                      <a:pt x="93720" y="12807"/>
                    </a:moveTo>
                    <a:lnTo>
                      <a:pt x="93720" y="18742"/>
                    </a:lnTo>
                    <a:lnTo>
                      <a:pt x="87784" y="18742"/>
                    </a:lnTo>
                    <a:lnTo>
                      <a:pt x="87784" y="12807"/>
                    </a:lnTo>
                    <a:close/>
                    <a:moveTo>
                      <a:pt x="99967" y="12807"/>
                    </a:moveTo>
                    <a:lnTo>
                      <a:pt x="99967" y="18742"/>
                    </a:lnTo>
                    <a:lnTo>
                      <a:pt x="94031" y="18742"/>
                    </a:lnTo>
                    <a:lnTo>
                      <a:pt x="94031" y="12807"/>
                    </a:lnTo>
                    <a:close/>
                    <a:moveTo>
                      <a:pt x="106214" y="12807"/>
                    </a:moveTo>
                    <a:lnTo>
                      <a:pt x="106214" y="18742"/>
                    </a:lnTo>
                    <a:lnTo>
                      <a:pt x="100280" y="18742"/>
                    </a:lnTo>
                    <a:lnTo>
                      <a:pt x="100280" y="12807"/>
                    </a:lnTo>
                    <a:close/>
                    <a:moveTo>
                      <a:pt x="112461" y="12807"/>
                    </a:moveTo>
                    <a:lnTo>
                      <a:pt x="112461" y="18742"/>
                    </a:lnTo>
                    <a:lnTo>
                      <a:pt x="106527" y="18742"/>
                    </a:lnTo>
                    <a:lnTo>
                      <a:pt x="106527" y="12807"/>
                    </a:lnTo>
                    <a:close/>
                    <a:moveTo>
                      <a:pt x="118710" y="12807"/>
                    </a:moveTo>
                    <a:lnTo>
                      <a:pt x="118710" y="18742"/>
                    </a:lnTo>
                    <a:lnTo>
                      <a:pt x="112774" y="18742"/>
                    </a:lnTo>
                    <a:lnTo>
                      <a:pt x="112774" y="12807"/>
                    </a:lnTo>
                    <a:close/>
                    <a:moveTo>
                      <a:pt x="124957" y="12807"/>
                    </a:moveTo>
                    <a:lnTo>
                      <a:pt x="124957" y="18742"/>
                    </a:lnTo>
                    <a:lnTo>
                      <a:pt x="119021" y="18742"/>
                    </a:lnTo>
                    <a:lnTo>
                      <a:pt x="119021" y="12807"/>
                    </a:lnTo>
                    <a:close/>
                    <a:moveTo>
                      <a:pt x="131204" y="12807"/>
                    </a:moveTo>
                    <a:lnTo>
                      <a:pt x="131204" y="18742"/>
                    </a:lnTo>
                    <a:lnTo>
                      <a:pt x="125270" y="18742"/>
                    </a:lnTo>
                    <a:lnTo>
                      <a:pt x="125270" y="12807"/>
                    </a:lnTo>
                    <a:close/>
                    <a:moveTo>
                      <a:pt x="137451" y="12807"/>
                    </a:moveTo>
                    <a:lnTo>
                      <a:pt x="137451" y="18742"/>
                    </a:lnTo>
                    <a:lnTo>
                      <a:pt x="131517" y="18742"/>
                    </a:lnTo>
                    <a:lnTo>
                      <a:pt x="131517" y="12807"/>
                    </a:lnTo>
                    <a:close/>
                    <a:moveTo>
                      <a:pt x="143702" y="12807"/>
                    </a:moveTo>
                    <a:lnTo>
                      <a:pt x="143702" y="18742"/>
                    </a:lnTo>
                    <a:lnTo>
                      <a:pt x="137766" y="18742"/>
                    </a:lnTo>
                    <a:lnTo>
                      <a:pt x="137766" y="12807"/>
                    </a:lnTo>
                    <a:close/>
                    <a:moveTo>
                      <a:pt x="149949" y="12807"/>
                    </a:moveTo>
                    <a:lnTo>
                      <a:pt x="149949" y="18742"/>
                    </a:lnTo>
                    <a:lnTo>
                      <a:pt x="144015" y="18742"/>
                    </a:lnTo>
                    <a:lnTo>
                      <a:pt x="144015" y="12807"/>
                    </a:lnTo>
                    <a:close/>
                    <a:moveTo>
                      <a:pt x="156196" y="12807"/>
                    </a:moveTo>
                    <a:lnTo>
                      <a:pt x="156196" y="18742"/>
                    </a:lnTo>
                    <a:lnTo>
                      <a:pt x="150262" y="18742"/>
                    </a:lnTo>
                    <a:lnTo>
                      <a:pt x="150262" y="12807"/>
                    </a:lnTo>
                    <a:close/>
                    <a:moveTo>
                      <a:pt x="162445" y="12807"/>
                    </a:moveTo>
                    <a:lnTo>
                      <a:pt x="162445" y="18742"/>
                    </a:lnTo>
                    <a:lnTo>
                      <a:pt x="156509" y="18742"/>
                    </a:lnTo>
                    <a:lnTo>
                      <a:pt x="156509" y="12807"/>
                    </a:lnTo>
                    <a:close/>
                    <a:moveTo>
                      <a:pt x="168692" y="12807"/>
                    </a:moveTo>
                    <a:lnTo>
                      <a:pt x="168692" y="18742"/>
                    </a:lnTo>
                    <a:lnTo>
                      <a:pt x="162756" y="18742"/>
                    </a:lnTo>
                    <a:lnTo>
                      <a:pt x="162756" y="12807"/>
                    </a:lnTo>
                    <a:close/>
                    <a:moveTo>
                      <a:pt x="174939" y="12807"/>
                    </a:moveTo>
                    <a:lnTo>
                      <a:pt x="174939" y="18742"/>
                    </a:lnTo>
                    <a:lnTo>
                      <a:pt x="169005" y="18742"/>
                    </a:lnTo>
                    <a:lnTo>
                      <a:pt x="169005" y="12807"/>
                    </a:lnTo>
                    <a:close/>
                    <a:moveTo>
                      <a:pt x="181186" y="12807"/>
                    </a:moveTo>
                    <a:lnTo>
                      <a:pt x="181186" y="18742"/>
                    </a:lnTo>
                    <a:lnTo>
                      <a:pt x="175252" y="18742"/>
                    </a:lnTo>
                    <a:lnTo>
                      <a:pt x="175252" y="12807"/>
                    </a:lnTo>
                    <a:close/>
                    <a:moveTo>
                      <a:pt x="187435" y="12807"/>
                    </a:moveTo>
                    <a:lnTo>
                      <a:pt x="187435" y="18742"/>
                    </a:lnTo>
                    <a:lnTo>
                      <a:pt x="181499" y="18742"/>
                    </a:lnTo>
                    <a:lnTo>
                      <a:pt x="181499" y="12807"/>
                    </a:lnTo>
                    <a:close/>
                    <a:moveTo>
                      <a:pt x="193684" y="12807"/>
                    </a:moveTo>
                    <a:lnTo>
                      <a:pt x="193684" y="18742"/>
                    </a:lnTo>
                    <a:lnTo>
                      <a:pt x="187749" y="18742"/>
                    </a:lnTo>
                    <a:lnTo>
                      <a:pt x="187749" y="12807"/>
                    </a:lnTo>
                    <a:close/>
                    <a:moveTo>
                      <a:pt x="199931" y="12807"/>
                    </a:moveTo>
                    <a:lnTo>
                      <a:pt x="199931" y="18742"/>
                    </a:lnTo>
                    <a:lnTo>
                      <a:pt x="193996" y="18742"/>
                    </a:lnTo>
                    <a:lnTo>
                      <a:pt x="193996" y="12807"/>
                    </a:lnTo>
                    <a:close/>
                    <a:moveTo>
                      <a:pt x="206180" y="12807"/>
                    </a:moveTo>
                    <a:lnTo>
                      <a:pt x="206180" y="18742"/>
                    </a:lnTo>
                    <a:lnTo>
                      <a:pt x="200244" y="18742"/>
                    </a:lnTo>
                    <a:lnTo>
                      <a:pt x="200244" y="12807"/>
                    </a:lnTo>
                    <a:close/>
                    <a:moveTo>
                      <a:pt x="212427" y="12807"/>
                    </a:moveTo>
                    <a:lnTo>
                      <a:pt x="212427" y="18742"/>
                    </a:lnTo>
                    <a:lnTo>
                      <a:pt x="206491" y="18742"/>
                    </a:lnTo>
                    <a:lnTo>
                      <a:pt x="206491" y="12807"/>
                    </a:lnTo>
                    <a:close/>
                    <a:moveTo>
                      <a:pt x="218674" y="12807"/>
                    </a:moveTo>
                    <a:lnTo>
                      <a:pt x="218674" y="18742"/>
                    </a:lnTo>
                    <a:lnTo>
                      <a:pt x="212739" y="18742"/>
                    </a:lnTo>
                    <a:lnTo>
                      <a:pt x="212739" y="12807"/>
                    </a:lnTo>
                    <a:close/>
                    <a:moveTo>
                      <a:pt x="224921" y="12807"/>
                    </a:moveTo>
                    <a:lnTo>
                      <a:pt x="224921" y="18742"/>
                    </a:lnTo>
                    <a:lnTo>
                      <a:pt x="218987" y="18742"/>
                    </a:lnTo>
                    <a:lnTo>
                      <a:pt x="218987" y="12807"/>
                    </a:lnTo>
                    <a:close/>
                    <a:moveTo>
                      <a:pt x="231170" y="12807"/>
                    </a:moveTo>
                    <a:lnTo>
                      <a:pt x="231170" y="18742"/>
                    </a:lnTo>
                    <a:lnTo>
                      <a:pt x="225234" y="18742"/>
                    </a:lnTo>
                    <a:lnTo>
                      <a:pt x="225234" y="12807"/>
                    </a:lnTo>
                    <a:close/>
                    <a:moveTo>
                      <a:pt x="237417" y="12807"/>
                    </a:moveTo>
                    <a:lnTo>
                      <a:pt x="237417" y="18742"/>
                    </a:lnTo>
                    <a:lnTo>
                      <a:pt x="231481" y="18742"/>
                    </a:lnTo>
                    <a:lnTo>
                      <a:pt x="231481" y="12807"/>
                    </a:lnTo>
                    <a:close/>
                    <a:moveTo>
                      <a:pt x="243664" y="12807"/>
                    </a:moveTo>
                    <a:lnTo>
                      <a:pt x="243664" y="18742"/>
                    </a:lnTo>
                    <a:lnTo>
                      <a:pt x="237729" y="18742"/>
                    </a:lnTo>
                    <a:lnTo>
                      <a:pt x="237729" y="12807"/>
                    </a:lnTo>
                    <a:close/>
                    <a:moveTo>
                      <a:pt x="249914" y="12807"/>
                    </a:moveTo>
                    <a:lnTo>
                      <a:pt x="249914" y="18742"/>
                    </a:lnTo>
                    <a:lnTo>
                      <a:pt x="243978" y="18742"/>
                    </a:lnTo>
                    <a:lnTo>
                      <a:pt x="243978" y="12807"/>
                    </a:lnTo>
                    <a:close/>
                    <a:moveTo>
                      <a:pt x="256161" y="12807"/>
                    </a:moveTo>
                    <a:lnTo>
                      <a:pt x="256161" y="18742"/>
                    </a:lnTo>
                    <a:lnTo>
                      <a:pt x="250225" y="18742"/>
                    </a:lnTo>
                    <a:lnTo>
                      <a:pt x="250225" y="12807"/>
                    </a:lnTo>
                    <a:close/>
                    <a:moveTo>
                      <a:pt x="262409" y="12807"/>
                    </a:moveTo>
                    <a:lnTo>
                      <a:pt x="262409" y="18742"/>
                    </a:lnTo>
                    <a:lnTo>
                      <a:pt x="256474" y="18742"/>
                    </a:lnTo>
                    <a:lnTo>
                      <a:pt x="256474" y="12807"/>
                    </a:lnTo>
                    <a:close/>
                    <a:moveTo>
                      <a:pt x="268656" y="12807"/>
                    </a:moveTo>
                    <a:lnTo>
                      <a:pt x="268656" y="18742"/>
                    </a:lnTo>
                    <a:lnTo>
                      <a:pt x="262721" y="18742"/>
                    </a:lnTo>
                    <a:lnTo>
                      <a:pt x="262721" y="12807"/>
                    </a:lnTo>
                    <a:close/>
                    <a:moveTo>
                      <a:pt x="274904" y="12807"/>
                    </a:moveTo>
                    <a:lnTo>
                      <a:pt x="274904" y="18742"/>
                    </a:lnTo>
                    <a:lnTo>
                      <a:pt x="268968" y="18742"/>
                    </a:lnTo>
                    <a:lnTo>
                      <a:pt x="268968" y="12807"/>
                    </a:lnTo>
                    <a:close/>
                    <a:moveTo>
                      <a:pt x="6251" y="19054"/>
                    </a:moveTo>
                    <a:lnTo>
                      <a:pt x="6251" y="24990"/>
                    </a:lnTo>
                    <a:lnTo>
                      <a:pt x="315" y="24990"/>
                    </a:lnTo>
                    <a:lnTo>
                      <a:pt x="315" y="19054"/>
                    </a:lnTo>
                    <a:close/>
                    <a:moveTo>
                      <a:pt x="12498" y="19054"/>
                    </a:moveTo>
                    <a:lnTo>
                      <a:pt x="12498" y="24990"/>
                    </a:lnTo>
                    <a:lnTo>
                      <a:pt x="6562" y="24990"/>
                    </a:lnTo>
                    <a:lnTo>
                      <a:pt x="6562" y="19054"/>
                    </a:lnTo>
                    <a:close/>
                    <a:moveTo>
                      <a:pt x="18745" y="19054"/>
                    </a:moveTo>
                    <a:lnTo>
                      <a:pt x="18745" y="24990"/>
                    </a:lnTo>
                    <a:lnTo>
                      <a:pt x="12810" y="24990"/>
                    </a:lnTo>
                    <a:lnTo>
                      <a:pt x="12810" y="19054"/>
                    </a:lnTo>
                    <a:close/>
                    <a:moveTo>
                      <a:pt x="24992" y="19054"/>
                    </a:moveTo>
                    <a:lnTo>
                      <a:pt x="24992" y="24990"/>
                    </a:lnTo>
                    <a:lnTo>
                      <a:pt x="19058" y="24990"/>
                    </a:lnTo>
                    <a:lnTo>
                      <a:pt x="19058" y="19054"/>
                    </a:lnTo>
                    <a:close/>
                    <a:moveTo>
                      <a:pt x="31241" y="19054"/>
                    </a:moveTo>
                    <a:lnTo>
                      <a:pt x="31241" y="24990"/>
                    </a:lnTo>
                    <a:lnTo>
                      <a:pt x="25305" y="24990"/>
                    </a:lnTo>
                    <a:lnTo>
                      <a:pt x="25305" y="19054"/>
                    </a:lnTo>
                    <a:close/>
                    <a:moveTo>
                      <a:pt x="37489" y="19054"/>
                    </a:moveTo>
                    <a:lnTo>
                      <a:pt x="37489" y="24990"/>
                    </a:lnTo>
                    <a:lnTo>
                      <a:pt x="31553" y="24990"/>
                    </a:lnTo>
                    <a:lnTo>
                      <a:pt x="31553" y="19054"/>
                    </a:lnTo>
                    <a:close/>
                    <a:moveTo>
                      <a:pt x="43737" y="19054"/>
                    </a:moveTo>
                    <a:lnTo>
                      <a:pt x="43737" y="24990"/>
                    </a:lnTo>
                    <a:lnTo>
                      <a:pt x="37802" y="24990"/>
                    </a:lnTo>
                    <a:lnTo>
                      <a:pt x="37802" y="19054"/>
                    </a:lnTo>
                    <a:close/>
                    <a:moveTo>
                      <a:pt x="49985" y="19054"/>
                    </a:moveTo>
                    <a:lnTo>
                      <a:pt x="49985" y="24990"/>
                    </a:lnTo>
                    <a:lnTo>
                      <a:pt x="44049" y="24990"/>
                    </a:lnTo>
                    <a:lnTo>
                      <a:pt x="44049" y="19054"/>
                    </a:lnTo>
                    <a:close/>
                    <a:moveTo>
                      <a:pt x="56232" y="19054"/>
                    </a:moveTo>
                    <a:lnTo>
                      <a:pt x="56232" y="24990"/>
                    </a:lnTo>
                    <a:lnTo>
                      <a:pt x="50296" y="24990"/>
                    </a:lnTo>
                    <a:lnTo>
                      <a:pt x="50296" y="19054"/>
                    </a:lnTo>
                    <a:close/>
                    <a:moveTo>
                      <a:pt x="62480" y="19054"/>
                    </a:moveTo>
                    <a:lnTo>
                      <a:pt x="62480" y="24990"/>
                    </a:lnTo>
                    <a:lnTo>
                      <a:pt x="56545" y="24990"/>
                    </a:lnTo>
                    <a:lnTo>
                      <a:pt x="56545" y="19054"/>
                    </a:lnTo>
                    <a:close/>
                    <a:moveTo>
                      <a:pt x="68727" y="19054"/>
                    </a:moveTo>
                    <a:lnTo>
                      <a:pt x="68727" y="24990"/>
                    </a:lnTo>
                    <a:lnTo>
                      <a:pt x="62792" y="24990"/>
                    </a:lnTo>
                    <a:lnTo>
                      <a:pt x="62792" y="19054"/>
                    </a:lnTo>
                    <a:close/>
                    <a:moveTo>
                      <a:pt x="74975" y="19054"/>
                    </a:moveTo>
                    <a:lnTo>
                      <a:pt x="74975" y="24990"/>
                    </a:lnTo>
                    <a:lnTo>
                      <a:pt x="69039" y="24990"/>
                    </a:lnTo>
                    <a:lnTo>
                      <a:pt x="69039" y="19054"/>
                    </a:lnTo>
                    <a:close/>
                    <a:moveTo>
                      <a:pt x="81223" y="19054"/>
                    </a:moveTo>
                    <a:lnTo>
                      <a:pt x="81223" y="24990"/>
                    </a:lnTo>
                    <a:lnTo>
                      <a:pt x="75286" y="24990"/>
                    </a:lnTo>
                    <a:lnTo>
                      <a:pt x="75286" y="19054"/>
                    </a:lnTo>
                    <a:close/>
                    <a:moveTo>
                      <a:pt x="87470" y="19054"/>
                    </a:moveTo>
                    <a:lnTo>
                      <a:pt x="87470" y="24990"/>
                    </a:lnTo>
                    <a:lnTo>
                      <a:pt x="81535" y="24990"/>
                    </a:lnTo>
                    <a:lnTo>
                      <a:pt x="81535" y="19054"/>
                    </a:lnTo>
                    <a:close/>
                    <a:moveTo>
                      <a:pt x="93720" y="19054"/>
                    </a:moveTo>
                    <a:lnTo>
                      <a:pt x="93720" y="24990"/>
                    </a:lnTo>
                    <a:lnTo>
                      <a:pt x="87784" y="24990"/>
                    </a:lnTo>
                    <a:lnTo>
                      <a:pt x="87784" y="19054"/>
                    </a:lnTo>
                    <a:close/>
                    <a:moveTo>
                      <a:pt x="99967" y="19054"/>
                    </a:moveTo>
                    <a:lnTo>
                      <a:pt x="99967" y="24990"/>
                    </a:lnTo>
                    <a:lnTo>
                      <a:pt x="94031" y="24990"/>
                    </a:lnTo>
                    <a:lnTo>
                      <a:pt x="94031" y="19054"/>
                    </a:lnTo>
                    <a:close/>
                    <a:moveTo>
                      <a:pt x="106214" y="19054"/>
                    </a:moveTo>
                    <a:lnTo>
                      <a:pt x="106214" y="24990"/>
                    </a:lnTo>
                    <a:lnTo>
                      <a:pt x="100280" y="24990"/>
                    </a:lnTo>
                    <a:lnTo>
                      <a:pt x="100280" y="19054"/>
                    </a:lnTo>
                    <a:close/>
                    <a:moveTo>
                      <a:pt x="112461" y="19054"/>
                    </a:moveTo>
                    <a:lnTo>
                      <a:pt x="112461" y="24990"/>
                    </a:lnTo>
                    <a:lnTo>
                      <a:pt x="106527" y="24990"/>
                    </a:lnTo>
                    <a:lnTo>
                      <a:pt x="106527" y="19054"/>
                    </a:lnTo>
                    <a:close/>
                    <a:moveTo>
                      <a:pt x="118710" y="19054"/>
                    </a:moveTo>
                    <a:lnTo>
                      <a:pt x="118710" y="24990"/>
                    </a:lnTo>
                    <a:lnTo>
                      <a:pt x="112774" y="24990"/>
                    </a:lnTo>
                    <a:lnTo>
                      <a:pt x="112774" y="19054"/>
                    </a:lnTo>
                    <a:close/>
                    <a:moveTo>
                      <a:pt x="124957" y="19054"/>
                    </a:moveTo>
                    <a:lnTo>
                      <a:pt x="124957" y="24990"/>
                    </a:lnTo>
                    <a:lnTo>
                      <a:pt x="119021" y="24990"/>
                    </a:lnTo>
                    <a:lnTo>
                      <a:pt x="119021" y="19054"/>
                    </a:lnTo>
                    <a:close/>
                    <a:moveTo>
                      <a:pt x="131204" y="19054"/>
                    </a:moveTo>
                    <a:lnTo>
                      <a:pt x="131204" y="24990"/>
                    </a:lnTo>
                    <a:lnTo>
                      <a:pt x="125270" y="24990"/>
                    </a:lnTo>
                    <a:lnTo>
                      <a:pt x="125270" y="19054"/>
                    </a:lnTo>
                    <a:close/>
                    <a:moveTo>
                      <a:pt x="137451" y="19054"/>
                    </a:moveTo>
                    <a:lnTo>
                      <a:pt x="137451" y="24990"/>
                    </a:lnTo>
                    <a:lnTo>
                      <a:pt x="131517" y="24990"/>
                    </a:lnTo>
                    <a:lnTo>
                      <a:pt x="131517" y="19054"/>
                    </a:lnTo>
                    <a:close/>
                    <a:moveTo>
                      <a:pt x="143702" y="19054"/>
                    </a:moveTo>
                    <a:lnTo>
                      <a:pt x="143702" y="24990"/>
                    </a:lnTo>
                    <a:lnTo>
                      <a:pt x="137766" y="24990"/>
                    </a:lnTo>
                    <a:lnTo>
                      <a:pt x="137766" y="19054"/>
                    </a:lnTo>
                    <a:close/>
                    <a:moveTo>
                      <a:pt x="149949" y="19054"/>
                    </a:moveTo>
                    <a:lnTo>
                      <a:pt x="149949" y="24990"/>
                    </a:lnTo>
                    <a:lnTo>
                      <a:pt x="144015" y="24990"/>
                    </a:lnTo>
                    <a:lnTo>
                      <a:pt x="144015" y="19054"/>
                    </a:lnTo>
                    <a:close/>
                    <a:moveTo>
                      <a:pt x="156196" y="19054"/>
                    </a:moveTo>
                    <a:lnTo>
                      <a:pt x="156196" y="24990"/>
                    </a:lnTo>
                    <a:lnTo>
                      <a:pt x="150262" y="24990"/>
                    </a:lnTo>
                    <a:lnTo>
                      <a:pt x="150262" y="19054"/>
                    </a:lnTo>
                    <a:close/>
                    <a:moveTo>
                      <a:pt x="162445" y="19054"/>
                    </a:moveTo>
                    <a:lnTo>
                      <a:pt x="162445" y="24990"/>
                    </a:lnTo>
                    <a:lnTo>
                      <a:pt x="156509" y="24990"/>
                    </a:lnTo>
                    <a:lnTo>
                      <a:pt x="156509" y="19054"/>
                    </a:lnTo>
                    <a:close/>
                    <a:moveTo>
                      <a:pt x="168692" y="19054"/>
                    </a:moveTo>
                    <a:lnTo>
                      <a:pt x="168692" y="24990"/>
                    </a:lnTo>
                    <a:lnTo>
                      <a:pt x="162756" y="24990"/>
                    </a:lnTo>
                    <a:lnTo>
                      <a:pt x="162756" y="19054"/>
                    </a:lnTo>
                    <a:close/>
                    <a:moveTo>
                      <a:pt x="174939" y="19054"/>
                    </a:moveTo>
                    <a:lnTo>
                      <a:pt x="174939" y="24990"/>
                    </a:lnTo>
                    <a:lnTo>
                      <a:pt x="169005" y="24990"/>
                    </a:lnTo>
                    <a:lnTo>
                      <a:pt x="169005" y="19054"/>
                    </a:lnTo>
                    <a:close/>
                    <a:moveTo>
                      <a:pt x="181186" y="19054"/>
                    </a:moveTo>
                    <a:lnTo>
                      <a:pt x="181186" y="24990"/>
                    </a:lnTo>
                    <a:lnTo>
                      <a:pt x="175252" y="24990"/>
                    </a:lnTo>
                    <a:lnTo>
                      <a:pt x="175252" y="19054"/>
                    </a:lnTo>
                    <a:close/>
                    <a:moveTo>
                      <a:pt x="187435" y="19054"/>
                    </a:moveTo>
                    <a:lnTo>
                      <a:pt x="187435" y="24990"/>
                    </a:lnTo>
                    <a:lnTo>
                      <a:pt x="181499" y="24990"/>
                    </a:lnTo>
                    <a:lnTo>
                      <a:pt x="181499" y="19054"/>
                    </a:lnTo>
                    <a:close/>
                    <a:moveTo>
                      <a:pt x="193684" y="19054"/>
                    </a:moveTo>
                    <a:lnTo>
                      <a:pt x="193684" y="24990"/>
                    </a:lnTo>
                    <a:lnTo>
                      <a:pt x="187749" y="24990"/>
                    </a:lnTo>
                    <a:lnTo>
                      <a:pt x="187749" y="19054"/>
                    </a:lnTo>
                    <a:close/>
                    <a:moveTo>
                      <a:pt x="199931" y="19054"/>
                    </a:moveTo>
                    <a:lnTo>
                      <a:pt x="199931" y="24990"/>
                    </a:lnTo>
                    <a:lnTo>
                      <a:pt x="193996" y="24990"/>
                    </a:lnTo>
                    <a:lnTo>
                      <a:pt x="193996" y="19054"/>
                    </a:lnTo>
                    <a:close/>
                    <a:moveTo>
                      <a:pt x="206180" y="19054"/>
                    </a:moveTo>
                    <a:lnTo>
                      <a:pt x="206180" y="24990"/>
                    </a:lnTo>
                    <a:lnTo>
                      <a:pt x="200244" y="24990"/>
                    </a:lnTo>
                    <a:lnTo>
                      <a:pt x="200244" y="19054"/>
                    </a:lnTo>
                    <a:close/>
                    <a:moveTo>
                      <a:pt x="212427" y="19054"/>
                    </a:moveTo>
                    <a:lnTo>
                      <a:pt x="212427" y="24990"/>
                    </a:lnTo>
                    <a:lnTo>
                      <a:pt x="206491" y="24990"/>
                    </a:lnTo>
                    <a:lnTo>
                      <a:pt x="206491" y="19054"/>
                    </a:lnTo>
                    <a:close/>
                    <a:moveTo>
                      <a:pt x="218674" y="19054"/>
                    </a:moveTo>
                    <a:lnTo>
                      <a:pt x="218674" y="24990"/>
                    </a:lnTo>
                    <a:lnTo>
                      <a:pt x="212739" y="24990"/>
                    </a:lnTo>
                    <a:lnTo>
                      <a:pt x="212739" y="19054"/>
                    </a:lnTo>
                    <a:close/>
                    <a:moveTo>
                      <a:pt x="224921" y="19054"/>
                    </a:moveTo>
                    <a:lnTo>
                      <a:pt x="224921" y="24990"/>
                    </a:lnTo>
                    <a:lnTo>
                      <a:pt x="218987" y="24990"/>
                    </a:lnTo>
                    <a:lnTo>
                      <a:pt x="218987" y="19054"/>
                    </a:lnTo>
                    <a:close/>
                    <a:moveTo>
                      <a:pt x="231170" y="19054"/>
                    </a:moveTo>
                    <a:lnTo>
                      <a:pt x="231170" y="24990"/>
                    </a:lnTo>
                    <a:lnTo>
                      <a:pt x="225234" y="24990"/>
                    </a:lnTo>
                    <a:lnTo>
                      <a:pt x="225234" y="19054"/>
                    </a:lnTo>
                    <a:close/>
                    <a:moveTo>
                      <a:pt x="237417" y="19054"/>
                    </a:moveTo>
                    <a:lnTo>
                      <a:pt x="237417" y="24990"/>
                    </a:lnTo>
                    <a:lnTo>
                      <a:pt x="231481" y="24990"/>
                    </a:lnTo>
                    <a:lnTo>
                      <a:pt x="231481" y="19054"/>
                    </a:lnTo>
                    <a:close/>
                    <a:moveTo>
                      <a:pt x="243664" y="19054"/>
                    </a:moveTo>
                    <a:lnTo>
                      <a:pt x="243664" y="24990"/>
                    </a:lnTo>
                    <a:lnTo>
                      <a:pt x="237729" y="24990"/>
                    </a:lnTo>
                    <a:lnTo>
                      <a:pt x="237729" y="19054"/>
                    </a:lnTo>
                    <a:close/>
                    <a:moveTo>
                      <a:pt x="249911" y="19054"/>
                    </a:moveTo>
                    <a:lnTo>
                      <a:pt x="249911" y="24990"/>
                    </a:lnTo>
                    <a:lnTo>
                      <a:pt x="243977" y="24990"/>
                    </a:lnTo>
                    <a:lnTo>
                      <a:pt x="243977" y="19054"/>
                    </a:lnTo>
                    <a:close/>
                    <a:moveTo>
                      <a:pt x="256161" y="19054"/>
                    </a:moveTo>
                    <a:lnTo>
                      <a:pt x="256161" y="24990"/>
                    </a:lnTo>
                    <a:lnTo>
                      <a:pt x="250225" y="24990"/>
                    </a:lnTo>
                    <a:lnTo>
                      <a:pt x="250225" y="19054"/>
                    </a:lnTo>
                    <a:close/>
                    <a:moveTo>
                      <a:pt x="262409" y="19054"/>
                    </a:moveTo>
                    <a:lnTo>
                      <a:pt x="262409" y="24990"/>
                    </a:lnTo>
                    <a:lnTo>
                      <a:pt x="256474" y="24990"/>
                    </a:lnTo>
                    <a:lnTo>
                      <a:pt x="256474" y="19054"/>
                    </a:lnTo>
                    <a:close/>
                    <a:moveTo>
                      <a:pt x="268656" y="19054"/>
                    </a:moveTo>
                    <a:lnTo>
                      <a:pt x="268656" y="24990"/>
                    </a:lnTo>
                    <a:lnTo>
                      <a:pt x="262721" y="24990"/>
                    </a:lnTo>
                    <a:lnTo>
                      <a:pt x="262721" y="19054"/>
                    </a:lnTo>
                    <a:close/>
                    <a:moveTo>
                      <a:pt x="274904" y="19054"/>
                    </a:moveTo>
                    <a:lnTo>
                      <a:pt x="274904" y="24990"/>
                    </a:lnTo>
                    <a:lnTo>
                      <a:pt x="268968" y="24990"/>
                    </a:lnTo>
                    <a:lnTo>
                      <a:pt x="268968" y="19054"/>
                    </a:lnTo>
                    <a:close/>
                    <a:moveTo>
                      <a:pt x="6251" y="25301"/>
                    </a:moveTo>
                    <a:lnTo>
                      <a:pt x="6251" y="31237"/>
                    </a:lnTo>
                    <a:lnTo>
                      <a:pt x="315" y="31237"/>
                    </a:lnTo>
                    <a:lnTo>
                      <a:pt x="315" y="25301"/>
                    </a:lnTo>
                    <a:close/>
                    <a:moveTo>
                      <a:pt x="12498" y="25301"/>
                    </a:moveTo>
                    <a:lnTo>
                      <a:pt x="12498" y="31237"/>
                    </a:lnTo>
                    <a:lnTo>
                      <a:pt x="6562" y="31237"/>
                    </a:lnTo>
                    <a:lnTo>
                      <a:pt x="6562" y="25301"/>
                    </a:lnTo>
                    <a:close/>
                    <a:moveTo>
                      <a:pt x="18745" y="25301"/>
                    </a:moveTo>
                    <a:lnTo>
                      <a:pt x="18745" y="31237"/>
                    </a:lnTo>
                    <a:lnTo>
                      <a:pt x="12810" y="31237"/>
                    </a:lnTo>
                    <a:lnTo>
                      <a:pt x="12810" y="25301"/>
                    </a:lnTo>
                    <a:close/>
                    <a:moveTo>
                      <a:pt x="24992" y="25301"/>
                    </a:moveTo>
                    <a:lnTo>
                      <a:pt x="24992" y="31237"/>
                    </a:lnTo>
                    <a:lnTo>
                      <a:pt x="19058" y="31237"/>
                    </a:lnTo>
                    <a:lnTo>
                      <a:pt x="19058" y="25301"/>
                    </a:lnTo>
                    <a:close/>
                    <a:moveTo>
                      <a:pt x="31241" y="25301"/>
                    </a:moveTo>
                    <a:lnTo>
                      <a:pt x="31241" y="31237"/>
                    </a:lnTo>
                    <a:lnTo>
                      <a:pt x="25305" y="31237"/>
                    </a:lnTo>
                    <a:lnTo>
                      <a:pt x="25305" y="25301"/>
                    </a:lnTo>
                    <a:close/>
                    <a:moveTo>
                      <a:pt x="37489" y="25301"/>
                    </a:moveTo>
                    <a:lnTo>
                      <a:pt x="37489" y="31237"/>
                    </a:lnTo>
                    <a:lnTo>
                      <a:pt x="31553" y="31237"/>
                    </a:lnTo>
                    <a:lnTo>
                      <a:pt x="31553" y="25301"/>
                    </a:lnTo>
                    <a:close/>
                    <a:moveTo>
                      <a:pt x="43737" y="25301"/>
                    </a:moveTo>
                    <a:lnTo>
                      <a:pt x="43737" y="31237"/>
                    </a:lnTo>
                    <a:lnTo>
                      <a:pt x="37802" y="31237"/>
                    </a:lnTo>
                    <a:lnTo>
                      <a:pt x="37802" y="25301"/>
                    </a:lnTo>
                    <a:close/>
                    <a:moveTo>
                      <a:pt x="49985" y="25301"/>
                    </a:moveTo>
                    <a:lnTo>
                      <a:pt x="49985" y="31237"/>
                    </a:lnTo>
                    <a:lnTo>
                      <a:pt x="44049" y="31237"/>
                    </a:lnTo>
                    <a:lnTo>
                      <a:pt x="44049" y="25301"/>
                    </a:lnTo>
                    <a:close/>
                    <a:moveTo>
                      <a:pt x="56232" y="25301"/>
                    </a:moveTo>
                    <a:lnTo>
                      <a:pt x="56232" y="31237"/>
                    </a:lnTo>
                    <a:lnTo>
                      <a:pt x="50296" y="31237"/>
                    </a:lnTo>
                    <a:lnTo>
                      <a:pt x="50296" y="25301"/>
                    </a:lnTo>
                    <a:close/>
                    <a:moveTo>
                      <a:pt x="62480" y="25301"/>
                    </a:moveTo>
                    <a:lnTo>
                      <a:pt x="62480" y="31237"/>
                    </a:lnTo>
                    <a:lnTo>
                      <a:pt x="56545" y="31237"/>
                    </a:lnTo>
                    <a:lnTo>
                      <a:pt x="56545" y="25301"/>
                    </a:lnTo>
                    <a:close/>
                    <a:moveTo>
                      <a:pt x="68727" y="25301"/>
                    </a:moveTo>
                    <a:lnTo>
                      <a:pt x="68727" y="31237"/>
                    </a:lnTo>
                    <a:lnTo>
                      <a:pt x="62792" y="31237"/>
                    </a:lnTo>
                    <a:lnTo>
                      <a:pt x="62792" y="25301"/>
                    </a:lnTo>
                    <a:close/>
                    <a:moveTo>
                      <a:pt x="74975" y="25301"/>
                    </a:moveTo>
                    <a:lnTo>
                      <a:pt x="74975" y="31237"/>
                    </a:lnTo>
                    <a:lnTo>
                      <a:pt x="69039" y="31237"/>
                    </a:lnTo>
                    <a:lnTo>
                      <a:pt x="69039" y="25301"/>
                    </a:lnTo>
                    <a:close/>
                    <a:moveTo>
                      <a:pt x="81223" y="25301"/>
                    </a:moveTo>
                    <a:lnTo>
                      <a:pt x="81223" y="31237"/>
                    </a:lnTo>
                    <a:lnTo>
                      <a:pt x="75286" y="31237"/>
                    </a:lnTo>
                    <a:lnTo>
                      <a:pt x="75286" y="25301"/>
                    </a:lnTo>
                    <a:close/>
                    <a:moveTo>
                      <a:pt x="87470" y="25301"/>
                    </a:moveTo>
                    <a:lnTo>
                      <a:pt x="87470" y="31237"/>
                    </a:lnTo>
                    <a:lnTo>
                      <a:pt x="81535" y="31237"/>
                    </a:lnTo>
                    <a:lnTo>
                      <a:pt x="81535" y="25301"/>
                    </a:lnTo>
                    <a:close/>
                    <a:moveTo>
                      <a:pt x="93720" y="25301"/>
                    </a:moveTo>
                    <a:lnTo>
                      <a:pt x="93720" y="31237"/>
                    </a:lnTo>
                    <a:lnTo>
                      <a:pt x="87784" y="31237"/>
                    </a:lnTo>
                    <a:lnTo>
                      <a:pt x="87784" y="25301"/>
                    </a:lnTo>
                    <a:close/>
                    <a:moveTo>
                      <a:pt x="99967" y="25301"/>
                    </a:moveTo>
                    <a:lnTo>
                      <a:pt x="99967" y="31237"/>
                    </a:lnTo>
                    <a:lnTo>
                      <a:pt x="94031" y="31237"/>
                    </a:lnTo>
                    <a:lnTo>
                      <a:pt x="94031" y="25301"/>
                    </a:lnTo>
                    <a:close/>
                    <a:moveTo>
                      <a:pt x="106214" y="25301"/>
                    </a:moveTo>
                    <a:lnTo>
                      <a:pt x="106214" y="31237"/>
                    </a:lnTo>
                    <a:lnTo>
                      <a:pt x="100280" y="31237"/>
                    </a:lnTo>
                    <a:lnTo>
                      <a:pt x="100280" y="25301"/>
                    </a:lnTo>
                    <a:close/>
                    <a:moveTo>
                      <a:pt x="112461" y="25301"/>
                    </a:moveTo>
                    <a:lnTo>
                      <a:pt x="112461" y="31237"/>
                    </a:lnTo>
                    <a:lnTo>
                      <a:pt x="106527" y="31237"/>
                    </a:lnTo>
                    <a:lnTo>
                      <a:pt x="106527" y="25301"/>
                    </a:lnTo>
                    <a:close/>
                    <a:moveTo>
                      <a:pt x="118710" y="25301"/>
                    </a:moveTo>
                    <a:lnTo>
                      <a:pt x="118710" y="31237"/>
                    </a:lnTo>
                    <a:lnTo>
                      <a:pt x="112774" y="31237"/>
                    </a:lnTo>
                    <a:lnTo>
                      <a:pt x="112774" y="25301"/>
                    </a:lnTo>
                    <a:close/>
                    <a:moveTo>
                      <a:pt x="124957" y="25301"/>
                    </a:moveTo>
                    <a:lnTo>
                      <a:pt x="124957" y="31237"/>
                    </a:lnTo>
                    <a:lnTo>
                      <a:pt x="119021" y="31237"/>
                    </a:lnTo>
                    <a:lnTo>
                      <a:pt x="119021" y="25301"/>
                    </a:lnTo>
                    <a:close/>
                    <a:moveTo>
                      <a:pt x="131204" y="25301"/>
                    </a:moveTo>
                    <a:lnTo>
                      <a:pt x="131204" y="31237"/>
                    </a:lnTo>
                    <a:lnTo>
                      <a:pt x="125270" y="31237"/>
                    </a:lnTo>
                    <a:lnTo>
                      <a:pt x="125270" y="25301"/>
                    </a:lnTo>
                    <a:close/>
                    <a:moveTo>
                      <a:pt x="137451" y="25301"/>
                    </a:moveTo>
                    <a:lnTo>
                      <a:pt x="137451" y="31237"/>
                    </a:lnTo>
                    <a:lnTo>
                      <a:pt x="131517" y="31237"/>
                    </a:lnTo>
                    <a:lnTo>
                      <a:pt x="131517" y="25301"/>
                    </a:lnTo>
                    <a:close/>
                    <a:moveTo>
                      <a:pt x="143702" y="25301"/>
                    </a:moveTo>
                    <a:lnTo>
                      <a:pt x="143702" y="31237"/>
                    </a:lnTo>
                    <a:lnTo>
                      <a:pt x="137766" y="31237"/>
                    </a:lnTo>
                    <a:lnTo>
                      <a:pt x="137766" y="25301"/>
                    </a:lnTo>
                    <a:close/>
                    <a:moveTo>
                      <a:pt x="149949" y="25301"/>
                    </a:moveTo>
                    <a:lnTo>
                      <a:pt x="149949" y="31237"/>
                    </a:lnTo>
                    <a:lnTo>
                      <a:pt x="144015" y="31237"/>
                    </a:lnTo>
                    <a:lnTo>
                      <a:pt x="144015" y="25301"/>
                    </a:lnTo>
                    <a:close/>
                    <a:moveTo>
                      <a:pt x="156196" y="25301"/>
                    </a:moveTo>
                    <a:lnTo>
                      <a:pt x="156196" y="31237"/>
                    </a:lnTo>
                    <a:lnTo>
                      <a:pt x="150262" y="31237"/>
                    </a:lnTo>
                    <a:lnTo>
                      <a:pt x="150262" y="25301"/>
                    </a:lnTo>
                    <a:close/>
                    <a:moveTo>
                      <a:pt x="162445" y="25301"/>
                    </a:moveTo>
                    <a:lnTo>
                      <a:pt x="162445" y="31237"/>
                    </a:lnTo>
                    <a:lnTo>
                      <a:pt x="156509" y="31237"/>
                    </a:lnTo>
                    <a:lnTo>
                      <a:pt x="156509" y="25301"/>
                    </a:lnTo>
                    <a:close/>
                    <a:moveTo>
                      <a:pt x="168692" y="25301"/>
                    </a:moveTo>
                    <a:lnTo>
                      <a:pt x="168692" y="31237"/>
                    </a:lnTo>
                    <a:lnTo>
                      <a:pt x="162756" y="31237"/>
                    </a:lnTo>
                    <a:lnTo>
                      <a:pt x="162756" y="25301"/>
                    </a:lnTo>
                    <a:close/>
                    <a:moveTo>
                      <a:pt x="174939" y="25301"/>
                    </a:moveTo>
                    <a:lnTo>
                      <a:pt x="174939" y="31237"/>
                    </a:lnTo>
                    <a:lnTo>
                      <a:pt x="169005" y="31237"/>
                    </a:lnTo>
                    <a:lnTo>
                      <a:pt x="169005" y="25301"/>
                    </a:lnTo>
                    <a:close/>
                    <a:moveTo>
                      <a:pt x="181186" y="25301"/>
                    </a:moveTo>
                    <a:lnTo>
                      <a:pt x="181186" y="31237"/>
                    </a:lnTo>
                    <a:lnTo>
                      <a:pt x="175252" y="31237"/>
                    </a:lnTo>
                    <a:lnTo>
                      <a:pt x="175252" y="25301"/>
                    </a:lnTo>
                    <a:close/>
                    <a:moveTo>
                      <a:pt x="187435" y="25301"/>
                    </a:moveTo>
                    <a:lnTo>
                      <a:pt x="187435" y="31237"/>
                    </a:lnTo>
                    <a:lnTo>
                      <a:pt x="181499" y="31237"/>
                    </a:lnTo>
                    <a:lnTo>
                      <a:pt x="181499" y="25301"/>
                    </a:lnTo>
                    <a:close/>
                    <a:moveTo>
                      <a:pt x="193684" y="25301"/>
                    </a:moveTo>
                    <a:lnTo>
                      <a:pt x="193684" y="31237"/>
                    </a:lnTo>
                    <a:lnTo>
                      <a:pt x="187749" y="31237"/>
                    </a:lnTo>
                    <a:lnTo>
                      <a:pt x="187749" y="25301"/>
                    </a:lnTo>
                    <a:close/>
                    <a:moveTo>
                      <a:pt x="199931" y="25301"/>
                    </a:moveTo>
                    <a:lnTo>
                      <a:pt x="199931" y="31237"/>
                    </a:lnTo>
                    <a:lnTo>
                      <a:pt x="193996" y="31237"/>
                    </a:lnTo>
                    <a:lnTo>
                      <a:pt x="193996" y="25301"/>
                    </a:lnTo>
                    <a:close/>
                    <a:moveTo>
                      <a:pt x="206180" y="25301"/>
                    </a:moveTo>
                    <a:lnTo>
                      <a:pt x="206180" y="31237"/>
                    </a:lnTo>
                    <a:lnTo>
                      <a:pt x="200244" y="31237"/>
                    </a:lnTo>
                    <a:lnTo>
                      <a:pt x="200244" y="25301"/>
                    </a:lnTo>
                    <a:close/>
                    <a:moveTo>
                      <a:pt x="212427" y="25301"/>
                    </a:moveTo>
                    <a:lnTo>
                      <a:pt x="212427" y="31237"/>
                    </a:lnTo>
                    <a:lnTo>
                      <a:pt x="206491" y="31237"/>
                    </a:lnTo>
                    <a:lnTo>
                      <a:pt x="206491" y="25301"/>
                    </a:lnTo>
                    <a:close/>
                    <a:moveTo>
                      <a:pt x="218674" y="25301"/>
                    </a:moveTo>
                    <a:lnTo>
                      <a:pt x="218674" y="31237"/>
                    </a:lnTo>
                    <a:lnTo>
                      <a:pt x="212739" y="31237"/>
                    </a:lnTo>
                    <a:lnTo>
                      <a:pt x="212739" y="25301"/>
                    </a:lnTo>
                    <a:close/>
                    <a:moveTo>
                      <a:pt x="224921" y="25301"/>
                    </a:moveTo>
                    <a:lnTo>
                      <a:pt x="224921" y="31237"/>
                    </a:lnTo>
                    <a:lnTo>
                      <a:pt x="218987" y="31237"/>
                    </a:lnTo>
                    <a:lnTo>
                      <a:pt x="218987" y="25301"/>
                    </a:lnTo>
                    <a:close/>
                    <a:moveTo>
                      <a:pt x="231170" y="25301"/>
                    </a:moveTo>
                    <a:lnTo>
                      <a:pt x="231170" y="31237"/>
                    </a:lnTo>
                    <a:lnTo>
                      <a:pt x="225234" y="31237"/>
                    </a:lnTo>
                    <a:lnTo>
                      <a:pt x="225234" y="25301"/>
                    </a:lnTo>
                    <a:close/>
                    <a:moveTo>
                      <a:pt x="237417" y="25301"/>
                    </a:moveTo>
                    <a:lnTo>
                      <a:pt x="237417" y="31237"/>
                    </a:lnTo>
                    <a:lnTo>
                      <a:pt x="231481" y="31237"/>
                    </a:lnTo>
                    <a:lnTo>
                      <a:pt x="231481" y="25301"/>
                    </a:lnTo>
                    <a:close/>
                    <a:moveTo>
                      <a:pt x="243664" y="25301"/>
                    </a:moveTo>
                    <a:lnTo>
                      <a:pt x="243664" y="31237"/>
                    </a:lnTo>
                    <a:lnTo>
                      <a:pt x="237729" y="31237"/>
                    </a:lnTo>
                    <a:lnTo>
                      <a:pt x="237729" y="25301"/>
                    </a:lnTo>
                    <a:close/>
                    <a:moveTo>
                      <a:pt x="249911" y="25301"/>
                    </a:moveTo>
                    <a:lnTo>
                      <a:pt x="249911" y="31237"/>
                    </a:lnTo>
                    <a:lnTo>
                      <a:pt x="243977" y="31237"/>
                    </a:lnTo>
                    <a:lnTo>
                      <a:pt x="243977" y="25301"/>
                    </a:lnTo>
                    <a:close/>
                    <a:moveTo>
                      <a:pt x="256161" y="25301"/>
                    </a:moveTo>
                    <a:lnTo>
                      <a:pt x="256161" y="31237"/>
                    </a:lnTo>
                    <a:lnTo>
                      <a:pt x="250225" y="31237"/>
                    </a:lnTo>
                    <a:lnTo>
                      <a:pt x="250225" y="25301"/>
                    </a:lnTo>
                    <a:close/>
                    <a:moveTo>
                      <a:pt x="262409" y="25301"/>
                    </a:moveTo>
                    <a:lnTo>
                      <a:pt x="262409" y="31237"/>
                    </a:lnTo>
                    <a:lnTo>
                      <a:pt x="256474" y="31237"/>
                    </a:lnTo>
                    <a:lnTo>
                      <a:pt x="256474" y="25301"/>
                    </a:lnTo>
                    <a:close/>
                    <a:moveTo>
                      <a:pt x="268656" y="25301"/>
                    </a:moveTo>
                    <a:lnTo>
                      <a:pt x="268656" y="31237"/>
                    </a:lnTo>
                    <a:lnTo>
                      <a:pt x="262721" y="31237"/>
                    </a:lnTo>
                    <a:lnTo>
                      <a:pt x="262721" y="25301"/>
                    </a:lnTo>
                    <a:close/>
                    <a:moveTo>
                      <a:pt x="274904" y="25301"/>
                    </a:moveTo>
                    <a:lnTo>
                      <a:pt x="274904" y="31237"/>
                    </a:lnTo>
                    <a:lnTo>
                      <a:pt x="268968" y="31237"/>
                    </a:lnTo>
                    <a:lnTo>
                      <a:pt x="268968" y="25301"/>
                    </a:lnTo>
                    <a:close/>
                    <a:moveTo>
                      <a:pt x="6251" y="31548"/>
                    </a:moveTo>
                    <a:lnTo>
                      <a:pt x="6251" y="31550"/>
                    </a:lnTo>
                    <a:lnTo>
                      <a:pt x="6251" y="37484"/>
                    </a:lnTo>
                    <a:lnTo>
                      <a:pt x="315" y="37484"/>
                    </a:lnTo>
                    <a:lnTo>
                      <a:pt x="315" y="31548"/>
                    </a:lnTo>
                    <a:close/>
                    <a:moveTo>
                      <a:pt x="12498" y="31548"/>
                    </a:moveTo>
                    <a:lnTo>
                      <a:pt x="12498" y="31550"/>
                    </a:lnTo>
                    <a:lnTo>
                      <a:pt x="12498" y="37484"/>
                    </a:lnTo>
                    <a:lnTo>
                      <a:pt x="6562" y="37484"/>
                    </a:lnTo>
                    <a:lnTo>
                      <a:pt x="6562" y="31548"/>
                    </a:lnTo>
                    <a:close/>
                    <a:moveTo>
                      <a:pt x="18745" y="31548"/>
                    </a:moveTo>
                    <a:lnTo>
                      <a:pt x="18745" y="31550"/>
                    </a:lnTo>
                    <a:lnTo>
                      <a:pt x="18745" y="37484"/>
                    </a:lnTo>
                    <a:lnTo>
                      <a:pt x="12810" y="37484"/>
                    </a:lnTo>
                    <a:lnTo>
                      <a:pt x="12810" y="31548"/>
                    </a:lnTo>
                    <a:close/>
                    <a:moveTo>
                      <a:pt x="24992" y="31548"/>
                    </a:moveTo>
                    <a:lnTo>
                      <a:pt x="24992" y="31550"/>
                    </a:lnTo>
                    <a:lnTo>
                      <a:pt x="24992" y="37484"/>
                    </a:lnTo>
                    <a:lnTo>
                      <a:pt x="19058" y="37484"/>
                    </a:lnTo>
                    <a:lnTo>
                      <a:pt x="19058" y="31548"/>
                    </a:lnTo>
                    <a:close/>
                    <a:moveTo>
                      <a:pt x="31242" y="31548"/>
                    </a:moveTo>
                    <a:lnTo>
                      <a:pt x="31242" y="31550"/>
                    </a:lnTo>
                    <a:lnTo>
                      <a:pt x="31242" y="37484"/>
                    </a:lnTo>
                    <a:lnTo>
                      <a:pt x="25305" y="37484"/>
                    </a:lnTo>
                    <a:lnTo>
                      <a:pt x="25305" y="31548"/>
                    </a:lnTo>
                    <a:close/>
                    <a:moveTo>
                      <a:pt x="162445" y="31548"/>
                    </a:moveTo>
                    <a:lnTo>
                      <a:pt x="162445" y="31550"/>
                    </a:lnTo>
                    <a:lnTo>
                      <a:pt x="162445" y="37484"/>
                    </a:lnTo>
                    <a:lnTo>
                      <a:pt x="156509" y="37484"/>
                    </a:lnTo>
                    <a:lnTo>
                      <a:pt x="156509" y="31548"/>
                    </a:lnTo>
                    <a:close/>
                    <a:moveTo>
                      <a:pt x="168692" y="31548"/>
                    </a:moveTo>
                    <a:lnTo>
                      <a:pt x="168692" y="31550"/>
                    </a:lnTo>
                    <a:lnTo>
                      <a:pt x="168692" y="37484"/>
                    </a:lnTo>
                    <a:lnTo>
                      <a:pt x="162756" y="37484"/>
                    </a:lnTo>
                    <a:lnTo>
                      <a:pt x="162756" y="31548"/>
                    </a:lnTo>
                    <a:close/>
                    <a:moveTo>
                      <a:pt x="174939" y="31548"/>
                    </a:moveTo>
                    <a:lnTo>
                      <a:pt x="174939" y="31550"/>
                    </a:lnTo>
                    <a:lnTo>
                      <a:pt x="174939" y="37484"/>
                    </a:lnTo>
                    <a:lnTo>
                      <a:pt x="169005" y="37484"/>
                    </a:lnTo>
                    <a:lnTo>
                      <a:pt x="169005" y="31548"/>
                    </a:lnTo>
                    <a:close/>
                    <a:moveTo>
                      <a:pt x="181186" y="31548"/>
                    </a:moveTo>
                    <a:lnTo>
                      <a:pt x="181186" y="31550"/>
                    </a:lnTo>
                    <a:lnTo>
                      <a:pt x="181186" y="37484"/>
                    </a:lnTo>
                    <a:lnTo>
                      <a:pt x="175252" y="37484"/>
                    </a:lnTo>
                    <a:lnTo>
                      <a:pt x="175252" y="31548"/>
                    </a:lnTo>
                    <a:close/>
                    <a:moveTo>
                      <a:pt x="187435" y="31548"/>
                    </a:moveTo>
                    <a:lnTo>
                      <a:pt x="187435" y="31550"/>
                    </a:lnTo>
                    <a:lnTo>
                      <a:pt x="187435" y="37484"/>
                    </a:lnTo>
                    <a:lnTo>
                      <a:pt x="181499" y="37484"/>
                    </a:lnTo>
                    <a:lnTo>
                      <a:pt x="181499" y="31548"/>
                    </a:lnTo>
                    <a:close/>
                    <a:moveTo>
                      <a:pt x="37489" y="31552"/>
                    </a:moveTo>
                    <a:lnTo>
                      <a:pt x="37489" y="37486"/>
                    </a:lnTo>
                    <a:lnTo>
                      <a:pt x="31553" y="37486"/>
                    </a:lnTo>
                    <a:lnTo>
                      <a:pt x="31553" y="31552"/>
                    </a:lnTo>
                    <a:close/>
                    <a:moveTo>
                      <a:pt x="43737" y="31552"/>
                    </a:moveTo>
                    <a:lnTo>
                      <a:pt x="43737" y="37486"/>
                    </a:lnTo>
                    <a:lnTo>
                      <a:pt x="37802" y="37486"/>
                    </a:lnTo>
                    <a:lnTo>
                      <a:pt x="37802" y="31552"/>
                    </a:lnTo>
                    <a:close/>
                    <a:moveTo>
                      <a:pt x="49985" y="31552"/>
                    </a:moveTo>
                    <a:lnTo>
                      <a:pt x="49985" y="37486"/>
                    </a:lnTo>
                    <a:lnTo>
                      <a:pt x="44049" y="37486"/>
                    </a:lnTo>
                    <a:lnTo>
                      <a:pt x="44049" y="31552"/>
                    </a:lnTo>
                    <a:close/>
                    <a:moveTo>
                      <a:pt x="56232" y="31552"/>
                    </a:moveTo>
                    <a:lnTo>
                      <a:pt x="56232" y="37486"/>
                    </a:lnTo>
                    <a:lnTo>
                      <a:pt x="50296" y="37486"/>
                    </a:lnTo>
                    <a:lnTo>
                      <a:pt x="50296" y="31552"/>
                    </a:lnTo>
                    <a:close/>
                    <a:moveTo>
                      <a:pt x="62480" y="31552"/>
                    </a:moveTo>
                    <a:lnTo>
                      <a:pt x="62480" y="37486"/>
                    </a:lnTo>
                    <a:lnTo>
                      <a:pt x="56545" y="37486"/>
                    </a:lnTo>
                    <a:lnTo>
                      <a:pt x="56545" y="31552"/>
                    </a:lnTo>
                    <a:close/>
                    <a:moveTo>
                      <a:pt x="68727" y="31552"/>
                    </a:moveTo>
                    <a:lnTo>
                      <a:pt x="68727" y="37486"/>
                    </a:lnTo>
                    <a:lnTo>
                      <a:pt x="62792" y="37486"/>
                    </a:lnTo>
                    <a:lnTo>
                      <a:pt x="62792" y="31552"/>
                    </a:lnTo>
                    <a:close/>
                    <a:moveTo>
                      <a:pt x="74975" y="31552"/>
                    </a:moveTo>
                    <a:lnTo>
                      <a:pt x="74975" y="37486"/>
                    </a:lnTo>
                    <a:lnTo>
                      <a:pt x="69039" y="37486"/>
                    </a:lnTo>
                    <a:lnTo>
                      <a:pt x="69039" y="31552"/>
                    </a:lnTo>
                    <a:close/>
                    <a:moveTo>
                      <a:pt x="81223" y="31552"/>
                    </a:moveTo>
                    <a:lnTo>
                      <a:pt x="81223" y="37486"/>
                    </a:lnTo>
                    <a:lnTo>
                      <a:pt x="75286" y="37486"/>
                    </a:lnTo>
                    <a:lnTo>
                      <a:pt x="75286" y="31552"/>
                    </a:lnTo>
                    <a:close/>
                    <a:moveTo>
                      <a:pt x="87470" y="31552"/>
                    </a:moveTo>
                    <a:lnTo>
                      <a:pt x="87470" y="37486"/>
                    </a:lnTo>
                    <a:lnTo>
                      <a:pt x="81535" y="37486"/>
                    </a:lnTo>
                    <a:lnTo>
                      <a:pt x="81535" y="31552"/>
                    </a:lnTo>
                    <a:close/>
                    <a:moveTo>
                      <a:pt x="93720" y="31552"/>
                    </a:moveTo>
                    <a:lnTo>
                      <a:pt x="93720" y="37486"/>
                    </a:lnTo>
                    <a:lnTo>
                      <a:pt x="87784" y="37486"/>
                    </a:lnTo>
                    <a:lnTo>
                      <a:pt x="87784" y="31552"/>
                    </a:lnTo>
                    <a:close/>
                    <a:moveTo>
                      <a:pt x="99967" y="31552"/>
                    </a:moveTo>
                    <a:lnTo>
                      <a:pt x="99967" y="37486"/>
                    </a:lnTo>
                    <a:lnTo>
                      <a:pt x="94031" y="37486"/>
                    </a:lnTo>
                    <a:lnTo>
                      <a:pt x="94031" y="31552"/>
                    </a:lnTo>
                    <a:close/>
                    <a:moveTo>
                      <a:pt x="106214" y="31552"/>
                    </a:moveTo>
                    <a:lnTo>
                      <a:pt x="106214" y="37486"/>
                    </a:lnTo>
                    <a:lnTo>
                      <a:pt x="100280" y="37486"/>
                    </a:lnTo>
                    <a:lnTo>
                      <a:pt x="100280" y="31552"/>
                    </a:lnTo>
                    <a:close/>
                    <a:moveTo>
                      <a:pt x="112461" y="31552"/>
                    </a:moveTo>
                    <a:lnTo>
                      <a:pt x="112461" y="37486"/>
                    </a:lnTo>
                    <a:lnTo>
                      <a:pt x="106527" y="37486"/>
                    </a:lnTo>
                    <a:lnTo>
                      <a:pt x="106527" y="31552"/>
                    </a:lnTo>
                    <a:close/>
                    <a:moveTo>
                      <a:pt x="118710" y="31552"/>
                    </a:moveTo>
                    <a:lnTo>
                      <a:pt x="118710" y="37486"/>
                    </a:lnTo>
                    <a:lnTo>
                      <a:pt x="112774" y="37486"/>
                    </a:lnTo>
                    <a:lnTo>
                      <a:pt x="112774" y="31552"/>
                    </a:lnTo>
                    <a:close/>
                    <a:moveTo>
                      <a:pt x="124957" y="31552"/>
                    </a:moveTo>
                    <a:lnTo>
                      <a:pt x="124957" y="37486"/>
                    </a:lnTo>
                    <a:lnTo>
                      <a:pt x="119021" y="37486"/>
                    </a:lnTo>
                    <a:lnTo>
                      <a:pt x="119021" y="31552"/>
                    </a:lnTo>
                    <a:close/>
                    <a:moveTo>
                      <a:pt x="131204" y="31552"/>
                    </a:moveTo>
                    <a:lnTo>
                      <a:pt x="131204" y="37486"/>
                    </a:lnTo>
                    <a:lnTo>
                      <a:pt x="125270" y="37486"/>
                    </a:lnTo>
                    <a:lnTo>
                      <a:pt x="125270" y="31552"/>
                    </a:lnTo>
                    <a:close/>
                    <a:moveTo>
                      <a:pt x="137451" y="31552"/>
                    </a:moveTo>
                    <a:lnTo>
                      <a:pt x="137451" y="37486"/>
                    </a:lnTo>
                    <a:lnTo>
                      <a:pt x="131517" y="37486"/>
                    </a:lnTo>
                    <a:lnTo>
                      <a:pt x="131517" y="31552"/>
                    </a:lnTo>
                    <a:close/>
                    <a:moveTo>
                      <a:pt x="143702" y="31552"/>
                    </a:moveTo>
                    <a:lnTo>
                      <a:pt x="143702" y="37486"/>
                    </a:lnTo>
                    <a:lnTo>
                      <a:pt x="137766" y="37486"/>
                    </a:lnTo>
                    <a:lnTo>
                      <a:pt x="137766" y="31552"/>
                    </a:lnTo>
                    <a:close/>
                    <a:moveTo>
                      <a:pt x="149949" y="31552"/>
                    </a:moveTo>
                    <a:lnTo>
                      <a:pt x="149949" y="37486"/>
                    </a:lnTo>
                    <a:lnTo>
                      <a:pt x="144015" y="37486"/>
                    </a:lnTo>
                    <a:lnTo>
                      <a:pt x="144015" y="31552"/>
                    </a:lnTo>
                    <a:close/>
                    <a:moveTo>
                      <a:pt x="156196" y="31552"/>
                    </a:moveTo>
                    <a:lnTo>
                      <a:pt x="156196" y="37486"/>
                    </a:lnTo>
                    <a:lnTo>
                      <a:pt x="150262" y="37486"/>
                    </a:lnTo>
                    <a:lnTo>
                      <a:pt x="150262" y="31552"/>
                    </a:lnTo>
                    <a:close/>
                    <a:moveTo>
                      <a:pt x="193684" y="31552"/>
                    </a:moveTo>
                    <a:lnTo>
                      <a:pt x="193684" y="37486"/>
                    </a:lnTo>
                    <a:lnTo>
                      <a:pt x="187749" y="37486"/>
                    </a:lnTo>
                    <a:lnTo>
                      <a:pt x="187749" y="31552"/>
                    </a:lnTo>
                    <a:close/>
                    <a:moveTo>
                      <a:pt x="199931" y="31552"/>
                    </a:moveTo>
                    <a:lnTo>
                      <a:pt x="199931" y="37486"/>
                    </a:lnTo>
                    <a:lnTo>
                      <a:pt x="193996" y="37486"/>
                    </a:lnTo>
                    <a:lnTo>
                      <a:pt x="193996" y="31552"/>
                    </a:lnTo>
                    <a:close/>
                    <a:moveTo>
                      <a:pt x="206180" y="31552"/>
                    </a:moveTo>
                    <a:lnTo>
                      <a:pt x="206180" y="37486"/>
                    </a:lnTo>
                    <a:lnTo>
                      <a:pt x="200244" y="37486"/>
                    </a:lnTo>
                    <a:lnTo>
                      <a:pt x="200244" y="31552"/>
                    </a:lnTo>
                    <a:close/>
                    <a:moveTo>
                      <a:pt x="212427" y="31552"/>
                    </a:moveTo>
                    <a:lnTo>
                      <a:pt x="212427" y="37486"/>
                    </a:lnTo>
                    <a:lnTo>
                      <a:pt x="206491" y="37486"/>
                    </a:lnTo>
                    <a:lnTo>
                      <a:pt x="206491" y="31552"/>
                    </a:lnTo>
                    <a:close/>
                    <a:moveTo>
                      <a:pt x="218674" y="31552"/>
                    </a:moveTo>
                    <a:lnTo>
                      <a:pt x="218674" y="37486"/>
                    </a:lnTo>
                    <a:lnTo>
                      <a:pt x="212739" y="37486"/>
                    </a:lnTo>
                    <a:lnTo>
                      <a:pt x="212739" y="31552"/>
                    </a:lnTo>
                    <a:close/>
                    <a:moveTo>
                      <a:pt x="224921" y="31552"/>
                    </a:moveTo>
                    <a:lnTo>
                      <a:pt x="224921" y="37486"/>
                    </a:lnTo>
                    <a:lnTo>
                      <a:pt x="218987" y="37486"/>
                    </a:lnTo>
                    <a:lnTo>
                      <a:pt x="218987" y="31552"/>
                    </a:lnTo>
                    <a:close/>
                    <a:moveTo>
                      <a:pt x="231170" y="31552"/>
                    </a:moveTo>
                    <a:lnTo>
                      <a:pt x="231170" y="37486"/>
                    </a:lnTo>
                    <a:lnTo>
                      <a:pt x="225234" y="37486"/>
                    </a:lnTo>
                    <a:lnTo>
                      <a:pt x="225234" y="31552"/>
                    </a:lnTo>
                    <a:close/>
                    <a:moveTo>
                      <a:pt x="237417" y="31552"/>
                    </a:moveTo>
                    <a:lnTo>
                      <a:pt x="237417" y="37486"/>
                    </a:lnTo>
                    <a:lnTo>
                      <a:pt x="231481" y="37486"/>
                    </a:lnTo>
                    <a:lnTo>
                      <a:pt x="231481" y="31552"/>
                    </a:lnTo>
                    <a:close/>
                    <a:moveTo>
                      <a:pt x="243664" y="31552"/>
                    </a:moveTo>
                    <a:lnTo>
                      <a:pt x="243664" y="37486"/>
                    </a:lnTo>
                    <a:lnTo>
                      <a:pt x="237729" y="37486"/>
                    </a:lnTo>
                    <a:lnTo>
                      <a:pt x="237729" y="31552"/>
                    </a:lnTo>
                    <a:close/>
                    <a:moveTo>
                      <a:pt x="249911" y="31552"/>
                    </a:moveTo>
                    <a:lnTo>
                      <a:pt x="249911" y="37486"/>
                    </a:lnTo>
                    <a:lnTo>
                      <a:pt x="243977" y="37486"/>
                    </a:lnTo>
                    <a:lnTo>
                      <a:pt x="243977" y="31552"/>
                    </a:lnTo>
                    <a:close/>
                    <a:moveTo>
                      <a:pt x="256161" y="31552"/>
                    </a:moveTo>
                    <a:lnTo>
                      <a:pt x="256161" y="37486"/>
                    </a:lnTo>
                    <a:lnTo>
                      <a:pt x="250225" y="37486"/>
                    </a:lnTo>
                    <a:lnTo>
                      <a:pt x="250225" y="31552"/>
                    </a:lnTo>
                    <a:close/>
                    <a:moveTo>
                      <a:pt x="262409" y="31552"/>
                    </a:moveTo>
                    <a:lnTo>
                      <a:pt x="262409" y="37486"/>
                    </a:lnTo>
                    <a:lnTo>
                      <a:pt x="256474" y="37486"/>
                    </a:lnTo>
                    <a:lnTo>
                      <a:pt x="256474" y="31552"/>
                    </a:lnTo>
                    <a:close/>
                    <a:moveTo>
                      <a:pt x="268656" y="31552"/>
                    </a:moveTo>
                    <a:lnTo>
                      <a:pt x="268656" y="37486"/>
                    </a:lnTo>
                    <a:lnTo>
                      <a:pt x="262721" y="37486"/>
                    </a:lnTo>
                    <a:lnTo>
                      <a:pt x="262721" y="31552"/>
                    </a:lnTo>
                    <a:close/>
                    <a:moveTo>
                      <a:pt x="274904" y="31552"/>
                    </a:moveTo>
                    <a:lnTo>
                      <a:pt x="274904" y="37486"/>
                    </a:lnTo>
                    <a:lnTo>
                      <a:pt x="268968" y="37486"/>
                    </a:lnTo>
                    <a:lnTo>
                      <a:pt x="268968" y="31552"/>
                    </a:lnTo>
                    <a:close/>
                    <a:moveTo>
                      <a:pt x="6251" y="37799"/>
                    </a:moveTo>
                    <a:lnTo>
                      <a:pt x="6251" y="43735"/>
                    </a:lnTo>
                    <a:lnTo>
                      <a:pt x="315" y="43735"/>
                    </a:lnTo>
                    <a:lnTo>
                      <a:pt x="315" y="37799"/>
                    </a:lnTo>
                    <a:close/>
                    <a:moveTo>
                      <a:pt x="12498" y="37799"/>
                    </a:moveTo>
                    <a:lnTo>
                      <a:pt x="12498" y="43735"/>
                    </a:lnTo>
                    <a:lnTo>
                      <a:pt x="6562" y="43735"/>
                    </a:lnTo>
                    <a:lnTo>
                      <a:pt x="6562" y="37799"/>
                    </a:lnTo>
                    <a:close/>
                    <a:moveTo>
                      <a:pt x="18745" y="37799"/>
                    </a:moveTo>
                    <a:lnTo>
                      <a:pt x="18745" y="43735"/>
                    </a:lnTo>
                    <a:lnTo>
                      <a:pt x="12810" y="43735"/>
                    </a:lnTo>
                    <a:lnTo>
                      <a:pt x="12810" y="37799"/>
                    </a:lnTo>
                    <a:close/>
                    <a:moveTo>
                      <a:pt x="24992" y="37799"/>
                    </a:moveTo>
                    <a:lnTo>
                      <a:pt x="24992" y="43735"/>
                    </a:lnTo>
                    <a:lnTo>
                      <a:pt x="19058" y="43735"/>
                    </a:lnTo>
                    <a:lnTo>
                      <a:pt x="19058" y="37799"/>
                    </a:lnTo>
                    <a:close/>
                    <a:moveTo>
                      <a:pt x="31242" y="37799"/>
                    </a:moveTo>
                    <a:lnTo>
                      <a:pt x="31242" y="43735"/>
                    </a:lnTo>
                    <a:lnTo>
                      <a:pt x="25305" y="43735"/>
                    </a:lnTo>
                    <a:lnTo>
                      <a:pt x="25305" y="37799"/>
                    </a:lnTo>
                    <a:close/>
                    <a:moveTo>
                      <a:pt x="37489" y="37799"/>
                    </a:moveTo>
                    <a:lnTo>
                      <a:pt x="37489" y="43735"/>
                    </a:lnTo>
                    <a:lnTo>
                      <a:pt x="31553" y="43735"/>
                    </a:lnTo>
                    <a:lnTo>
                      <a:pt x="31553" y="37799"/>
                    </a:lnTo>
                    <a:close/>
                    <a:moveTo>
                      <a:pt x="43737" y="37799"/>
                    </a:moveTo>
                    <a:lnTo>
                      <a:pt x="43737" y="43735"/>
                    </a:lnTo>
                    <a:lnTo>
                      <a:pt x="37802" y="43735"/>
                    </a:lnTo>
                    <a:lnTo>
                      <a:pt x="37802" y="37799"/>
                    </a:lnTo>
                    <a:close/>
                    <a:moveTo>
                      <a:pt x="49985" y="37799"/>
                    </a:moveTo>
                    <a:lnTo>
                      <a:pt x="49985" y="43735"/>
                    </a:lnTo>
                    <a:lnTo>
                      <a:pt x="44049" y="43735"/>
                    </a:lnTo>
                    <a:lnTo>
                      <a:pt x="44049" y="37799"/>
                    </a:lnTo>
                    <a:close/>
                    <a:moveTo>
                      <a:pt x="56232" y="37799"/>
                    </a:moveTo>
                    <a:lnTo>
                      <a:pt x="56232" y="43735"/>
                    </a:lnTo>
                    <a:lnTo>
                      <a:pt x="50296" y="43735"/>
                    </a:lnTo>
                    <a:lnTo>
                      <a:pt x="50296" y="37799"/>
                    </a:lnTo>
                    <a:close/>
                    <a:moveTo>
                      <a:pt x="62480" y="37799"/>
                    </a:moveTo>
                    <a:lnTo>
                      <a:pt x="62480" y="43735"/>
                    </a:lnTo>
                    <a:lnTo>
                      <a:pt x="56545" y="43735"/>
                    </a:lnTo>
                    <a:lnTo>
                      <a:pt x="56545" y="37799"/>
                    </a:lnTo>
                    <a:close/>
                    <a:moveTo>
                      <a:pt x="68727" y="37799"/>
                    </a:moveTo>
                    <a:lnTo>
                      <a:pt x="68727" y="43735"/>
                    </a:lnTo>
                    <a:lnTo>
                      <a:pt x="62792" y="43735"/>
                    </a:lnTo>
                    <a:lnTo>
                      <a:pt x="62792" y="37799"/>
                    </a:lnTo>
                    <a:close/>
                    <a:moveTo>
                      <a:pt x="74975" y="37799"/>
                    </a:moveTo>
                    <a:lnTo>
                      <a:pt x="74975" y="43735"/>
                    </a:lnTo>
                    <a:lnTo>
                      <a:pt x="69039" y="43735"/>
                    </a:lnTo>
                    <a:lnTo>
                      <a:pt x="69039" y="37799"/>
                    </a:lnTo>
                    <a:close/>
                    <a:moveTo>
                      <a:pt x="81223" y="37799"/>
                    </a:moveTo>
                    <a:lnTo>
                      <a:pt x="81223" y="43735"/>
                    </a:lnTo>
                    <a:lnTo>
                      <a:pt x="75286" y="43735"/>
                    </a:lnTo>
                    <a:lnTo>
                      <a:pt x="75286" y="37799"/>
                    </a:lnTo>
                    <a:close/>
                    <a:moveTo>
                      <a:pt x="87470" y="37799"/>
                    </a:moveTo>
                    <a:lnTo>
                      <a:pt x="87470" y="43735"/>
                    </a:lnTo>
                    <a:lnTo>
                      <a:pt x="81535" y="43735"/>
                    </a:lnTo>
                    <a:lnTo>
                      <a:pt x="81535" y="37799"/>
                    </a:lnTo>
                    <a:close/>
                    <a:moveTo>
                      <a:pt x="93720" y="37799"/>
                    </a:moveTo>
                    <a:lnTo>
                      <a:pt x="93720" y="43735"/>
                    </a:lnTo>
                    <a:lnTo>
                      <a:pt x="87784" y="43735"/>
                    </a:lnTo>
                    <a:lnTo>
                      <a:pt x="87784" y="37799"/>
                    </a:lnTo>
                    <a:close/>
                    <a:moveTo>
                      <a:pt x="99967" y="37799"/>
                    </a:moveTo>
                    <a:lnTo>
                      <a:pt x="99967" y="43735"/>
                    </a:lnTo>
                    <a:lnTo>
                      <a:pt x="94031" y="43735"/>
                    </a:lnTo>
                    <a:lnTo>
                      <a:pt x="94031" y="37799"/>
                    </a:lnTo>
                    <a:close/>
                    <a:moveTo>
                      <a:pt x="106214" y="37799"/>
                    </a:moveTo>
                    <a:lnTo>
                      <a:pt x="106214" y="43735"/>
                    </a:lnTo>
                    <a:lnTo>
                      <a:pt x="100280" y="43735"/>
                    </a:lnTo>
                    <a:lnTo>
                      <a:pt x="100280" y="37799"/>
                    </a:lnTo>
                    <a:close/>
                    <a:moveTo>
                      <a:pt x="112461" y="37799"/>
                    </a:moveTo>
                    <a:lnTo>
                      <a:pt x="112461" y="43735"/>
                    </a:lnTo>
                    <a:lnTo>
                      <a:pt x="106527" y="43735"/>
                    </a:lnTo>
                    <a:lnTo>
                      <a:pt x="106527" y="37799"/>
                    </a:lnTo>
                    <a:close/>
                    <a:moveTo>
                      <a:pt x="118710" y="37799"/>
                    </a:moveTo>
                    <a:lnTo>
                      <a:pt x="118710" y="43735"/>
                    </a:lnTo>
                    <a:lnTo>
                      <a:pt x="112774" y="43735"/>
                    </a:lnTo>
                    <a:lnTo>
                      <a:pt x="112774" y="37799"/>
                    </a:lnTo>
                    <a:close/>
                    <a:moveTo>
                      <a:pt x="124957" y="37799"/>
                    </a:moveTo>
                    <a:lnTo>
                      <a:pt x="124957" y="43735"/>
                    </a:lnTo>
                    <a:lnTo>
                      <a:pt x="119021" y="43735"/>
                    </a:lnTo>
                    <a:lnTo>
                      <a:pt x="119021" y="37799"/>
                    </a:lnTo>
                    <a:close/>
                    <a:moveTo>
                      <a:pt x="131204" y="37799"/>
                    </a:moveTo>
                    <a:lnTo>
                      <a:pt x="131204" y="43735"/>
                    </a:lnTo>
                    <a:lnTo>
                      <a:pt x="125270" y="43735"/>
                    </a:lnTo>
                    <a:lnTo>
                      <a:pt x="125270" y="37799"/>
                    </a:lnTo>
                    <a:close/>
                    <a:moveTo>
                      <a:pt x="137451" y="37799"/>
                    </a:moveTo>
                    <a:lnTo>
                      <a:pt x="137451" y="43735"/>
                    </a:lnTo>
                    <a:lnTo>
                      <a:pt x="131517" y="43735"/>
                    </a:lnTo>
                    <a:lnTo>
                      <a:pt x="131517" y="37799"/>
                    </a:lnTo>
                    <a:close/>
                    <a:moveTo>
                      <a:pt x="143702" y="37799"/>
                    </a:moveTo>
                    <a:lnTo>
                      <a:pt x="143702" y="43735"/>
                    </a:lnTo>
                    <a:lnTo>
                      <a:pt x="137766" y="43735"/>
                    </a:lnTo>
                    <a:lnTo>
                      <a:pt x="137766" y="37799"/>
                    </a:lnTo>
                    <a:close/>
                    <a:moveTo>
                      <a:pt x="149949" y="37799"/>
                    </a:moveTo>
                    <a:lnTo>
                      <a:pt x="149949" y="43735"/>
                    </a:lnTo>
                    <a:lnTo>
                      <a:pt x="144015" y="43735"/>
                    </a:lnTo>
                    <a:lnTo>
                      <a:pt x="144015" y="37799"/>
                    </a:lnTo>
                    <a:close/>
                    <a:moveTo>
                      <a:pt x="156196" y="37799"/>
                    </a:moveTo>
                    <a:lnTo>
                      <a:pt x="156196" y="43735"/>
                    </a:lnTo>
                    <a:lnTo>
                      <a:pt x="150262" y="43735"/>
                    </a:lnTo>
                    <a:lnTo>
                      <a:pt x="150262" y="37799"/>
                    </a:lnTo>
                    <a:close/>
                    <a:moveTo>
                      <a:pt x="162445" y="37799"/>
                    </a:moveTo>
                    <a:lnTo>
                      <a:pt x="162445" y="43735"/>
                    </a:lnTo>
                    <a:lnTo>
                      <a:pt x="156509" y="43735"/>
                    </a:lnTo>
                    <a:lnTo>
                      <a:pt x="156509" y="37799"/>
                    </a:lnTo>
                    <a:close/>
                    <a:moveTo>
                      <a:pt x="168692" y="37799"/>
                    </a:moveTo>
                    <a:lnTo>
                      <a:pt x="168692" y="43735"/>
                    </a:lnTo>
                    <a:lnTo>
                      <a:pt x="162756" y="43735"/>
                    </a:lnTo>
                    <a:lnTo>
                      <a:pt x="162756" y="37799"/>
                    </a:lnTo>
                    <a:close/>
                    <a:moveTo>
                      <a:pt x="174939" y="37799"/>
                    </a:moveTo>
                    <a:lnTo>
                      <a:pt x="174939" y="43735"/>
                    </a:lnTo>
                    <a:lnTo>
                      <a:pt x="169005" y="43735"/>
                    </a:lnTo>
                    <a:lnTo>
                      <a:pt x="169005" y="37799"/>
                    </a:lnTo>
                    <a:close/>
                    <a:moveTo>
                      <a:pt x="181186" y="37799"/>
                    </a:moveTo>
                    <a:lnTo>
                      <a:pt x="181186" y="43735"/>
                    </a:lnTo>
                    <a:lnTo>
                      <a:pt x="175252" y="43735"/>
                    </a:lnTo>
                    <a:lnTo>
                      <a:pt x="175252" y="37799"/>
                    </a:lnTo>
                    <a:close/>
                    <a:moveTo>
                      <a:pt x="187435" y="37799"/>
                    </a:moveTo>
                    <a:lnTo>
                      <a:pt x="187435" y="43735"/>
                    </a:lnTo>
                    <a:lnTo>
                      <a:pt x="181499" y="43735"/>
                    </a:lnTo>
                    <a:lnTo>
                      <a:pt x="181499" y="37799"/>
                    </a:lnTo>
                    <a:close/>
                    <a:moveTo>
                      <a:pt x="193684" y="37799"/>
                    </a:moveTo>
                    <a:lnTo>
                      <a:pt x="193684" y="43735"/>
                    </a:lnTo>
                    <a:lnTo>
                      <a:pt x="187749" y="43735"/>
                    </a:lnTo>
                    <a:lnTo>
                      <a:pt x="187749" y="37799"/>
                    </a:lnTo>
                    <a:close/>
                    <a:moveTo>
                      <a:pt x="199931" y="37799"/>
                    </a:moveTo>
                    <a:lnTo>
                      <a:pt x="199931" y="43735"/>
                    </a:lnTo>
                    <a:lnTo>
                      <a:pt x="193996" y="43735"/>
                    </a:lnTo>
                    <a:lnTo>
                      <a:pt x="193996" y="37799"/>
                    </a:lnTo>
                    <a:close/>
                    <a:moveTo>
                      <a:pt x="206180" y="37799"/>
                    </a:moveTo>
                    <a:lnTo>
                      <a:pt x="206180" y="43735"/>
                    </a:lnTo>
                    <a:lnTo>
                      <a:pt x="200244" y="43735"/>
                    </a:lnTo>
                    <a:lnTo>
                      <a:pt x="200244" y="37799"/>
                    </a:lnTo>
                    <a:close/>
                    <a:moveTo>
                      <a:pt x="212427" y="37799"/>
                    </a:moveTo>
                    <a:lnTo>
                      <a:pt x="212427" y="43735"/>
                    </a:lnTo>
                    <a:lnTo>
                      <a:pt x="206491" y="43735"/>
                    </a:lnTo>
                    <a:lnTo>
                      <a:pt x="206491" y="37799"/>
                    </a:lnTo>
                    <a:close/>
                    <a:moveTo>
                      <a:pt x="218674" y="37799"/>
                    </a:moveTo>
                    <a:lnTo>
                      <a:pt x="218674" y="43735"/>
                    </a:lnTo>
                    <a:lnTo>
                      <a:pt x="212739" y="43735"/>
                    </a:lnTo>
                    <a:lnTo>
                      <a:pt x="212739" y="37799"/>
                    </a:lnTo>
                    <a:close/>
                    <a:moveTo>
                      <a:pt x="224921" y="37799"/>
                    </a:moveTo>
                    <a:lnTo>
                      <a:pt x="224921" y="43735"/>
                    </a:lnTo>
                    <a:lnTo>
                      <a:pt x="218987" y="43735"/>
                    </a:lnTo>
                    <a:lnTo>
                      <a:pt x="218987" y="37799"/>
                    </a:lnTo>
                    <a:close/>
                    <a:moveTo>
                      <a:pt x="231170" y="37799"/>
                    </a:moveTo>
                    <a:lnTo>
                      <a:pt x="231170" y="43735"/>
                    </a:lnTo>
                    <a:lnTo>
                      <a:pt x="225234" y="43735"/>
                    </a:lnTo>
                    <a:lnTo>
                      <a:pt x="225234" y="37799"/>
                    </a:lnTo>
                    <a:close/>
                    <a:moveTo>
                      <a:pt x="237417" y="37799"/>
                    </a:moveTo>
                    <a:lnTo>
                      <a:pt x="237417" y="43735"/>
                    </a:lnTo>
                    <a:lnTo>
                      <a:pt x="231481" y="43735"/>
                    </a:lnTo>
                    <a:lnTo>
                      <a:pt x="231481" y="37799"/>
                    </a:lnTo>
                    <a:close/>
                    <a:moveTo>
                      <a:pt x="243664" y="37799"/>
                    </a:moveTo>
                    <a:lnTo>
                      <a:pt x="243664" y="43735"/>
                    </a:lnTo>
                    <a:lnTo>
                      <a:pt x="237729" y="43735"/>
                    </a:lnTo>
                    <a:lnTo>
                      <a:pt x="237729" y="37799"/>
                    </a:lnTo>
                    <a:close/>
                    <a:moveTo>
                      <a:pt x="249911" y="37799"/>
                    </a:moveTo>
                    <a:lnTo>
                      <a:pt x="249911" y="43735"/>
                    </a:lnTo>
                    <a:lnTo>
                      <a:pt x="243977" y="43735"/>
                    </a:lnTo>
                    <a:lnTo>
                      <a:pt x="243977" y="37799"/>
                    </a:lnTo>
                    <a:close/>
                    <a:moveTo>
                      <a:pt x="256161" y="37799"/>
                    </a:moveTo>
                    <a:lnTo>
                      <a:pt x="256161" y="43735"/>
                    </a:lnTo>
                    <a:lnTo>
                      <a:pt x="250225" y="43735"/>
                    </a:lnTo>
                    <a:lnTo>
                      <a:pt x="250225" y="37799"/>
                    </a:lnTo>
                    <a:close/>
                    <a:moveTo>
                      <a:pt x="262409" y="37799"/>
                    </a:moveTo>
                    <a:lnTo>
                      <a:pt x="262409" y="43735"/>
                    </a:lnTo>
                    <a:lnTo>
                      <a:pt x="256474" y="43735"/>
                    </a:lnTo>
                    <a:lnTo>
                      <a:pt x="256474" y="37799"/>
                    </a:lnTo>
                    <a:close/>
                    <a:moveTo>
                      <a:pt x="268656" y="37799"/>
                    </a:moveTo>
                    <a:lnTo>
                      <a:pt x="268656" y="43735"/>
                    </a:lnTo>
                    <a:lnTo>
                      <a:pt x="262721" y="43735"/>
                    </a:lnTo>
                    <a:lnTo>
                      <a:pt x="262721" y="37799"/>
                    </a:lnTo>
                    <a:close/>
                    <a:moveTo>
                      <a:pt x="274904" y="37799"/>
                    </a:moveTo>
                    <a:lnTo>
                      <a:pt x="274904" y="43735"/>
                    </a:lnTo>
                    <a:lnTo>
                      <a:pt x="268968" y="43735"/>
                    </a:lnTo>
                    <a:lnTo>
                      <a:pt x="268968" y="37799"/>
                    </a:lnTo>
                    <a:close/>
                    <a:moveTo>
                      <a:pt x="6251" y="44046"/>
                    </a:moveTo>
                    <a:lnTo>
                      <a:pt x="6251" y="49982"/>
                    </a:lnTo>
                    <a:lnTo>
                      <a:pt x="315" y="49982"/>
                    </a:lnTo>
                    <a:lnTo>
                      <a:pt x="315" y="44046"/>
                    </a:lnTo>
                    <a:close/>
                    <a:moveTo>
                      <a:pt x="12498" y="44046"/>
                    </a:moveTo>
                    <a:lnTo>
                      <a:pt x="12498" y="49982"/>
                    </a:lnTo>
                    <a:lnTo>
                      <a:pt x="6562" y="49982"/>
                    </a:lnTo>
                    <a:lnTo>
                      <a:pt x="6562" y="44046"/>
                    </a:lnTo>
                    <a:close/>
                    <a:moveTo>
                      <a:pt x="18745" y="44046"/>
                    </a:moveTo>
                    <a:lnTo>
                      <a:pt x="18745" y="49982"/>
                    </a:lnTo>
                    <a:lnTo>
                      <a:pt x="12810" y="49982"/>
                    </a:lnTo>
                    <a:lnTo>
                      <a:pt x="12810" y="44046"/>
                    </a:lnTo>
                    <a:close/>
                    <a:moveTo>
                      <a:pt x="24992" y="44046"/>
                    </a:moveTo>
                    <a:lnTo>
                      <a:pt x="24992" y="49982"/>
                    </a:lnTo>
                    <a:lnTo>
                      <a:pt x="19058" y="49982"/>
                    </a:lnTo>
                    <a:lnTo>
                      <a:pt x="19058" y="44046"/>
                    </a:lnTo>
                    <a:close/>
                    <a:moveTo>
                      <a:pt x="31242" y="44046"/>
                    </a:moveTo>
                    <a:lnTo>
                      <a:pt x="31242" y="49982"/>
                    </a:lnTo>
                    <a:lnTo>
                      <a:pt x="25305" y="49982"/>
                    </a:lnTo>
                    <a:lnTo>
                      <a:pt x="25305" y="44046"/>
                    </a:lnTo>
                    <a:close/>
                    <a:moveTo>
                      <a:pt x="37489" y="44046"/>
                    </a:moveTo>
                    <a:lnTo>
                      <a:pt x="37489" y="49982"/>
                    </a:lnTo>
                    <a:lnTo>
                      <a:pt x="31553" y="49982"/>
                    </a:lnTo>
                    <a:lnTo>
                      <a:pt x="31553" y="44046"/>
                    </a:lnTo>
                    <a:close/>
                    <a:moveTo>
                      <a:pt x="43737" y="44046"/>
                    </a:moveTo>
                    <a:lnTo>
                      <a:pt x="43737" y="49982"/>
                    </a:lnTo>
                    <a:lnTo>
                      <a:pt x="37802" y="49982"/>
                    </a:lnTo>
                    <a:lnTo>
                      <a:pt x="37802" y="44046"/>
                    </a:lnTo>
                    <a:close/>
                    <a:moveTo>
                      <a:pt x="49985" y="44046"/>
                    </a:moveTo>
                    <a:lnTo>
                      <a:pt x="49985" y="49982"/>
                    </a:lnTo>
                    <a:lnTo>
                      <a:pt x="44049" y="49982"/>
                    </a:lnTo>
                    <a:lnTo>
                      <a:pt x="44049" y="44046"/>
                    </a:lnTo>
                    <a:close/>
                    <a:moveTo>
                      <a:pt x="56232" y="44046"/>
                    </a:moveTo>
                    <a:lnTo>
                      <a:pt x="56232" y="49982"/>
                    </a:lnTo>
                    <a:lnTo>
                      <a:pt x="50296" y="49982"/>
                    </a:lnTo>
                    <a:lnTo>
                      <a:pt x="50296" y="44046"/>
                    </a:lnTo>
                    <a:close/>
                    <a:moveTo>
                      <a:pt x="62480" y="44046"/>
                    </a:moveTo>
                    <a:lnTo>
                      <a:pt x="62480" y="49982"/>
                    </a:lnTo>
                    <a:lnTo>
                      <a:pt x="56545" y="49982"/>
                    </a:lnTo>
                    <a:lnTo>
                      <a:pt x="56545" y="44046"/>
                    </a:lnTo>
                    <a:close/>
                    <a:moveTo>
                      <a:pt x="68727" y="44046"/>
                    </a:moveTo>
                    <a:lnTo>
                      <a:pt x="68727" y="49982"/>
                    </a:lnTo>
                    <a:lnTo>
                      <a:pt x="62792" y="49982"/>
                    </a:lnTo>
                    <a:lnTo>
                      <a:pt x="62792" y="44046"/>
                    </a:lnTo>
                    <a:close/>
                    <a:moveTo>
                      <a:pt x="74975" y="44046"/>
                    </a:moveTo>
                    <a:lnTo>
                      <a:pt x="74975" y="49982"/>
                    </a:lnTo>
                    <a:lnTo>
                      <a:pt x="69039" y="49982"/>
                    </a:lnTo>
                    <a:lnTo>
                      <a:pt x="69039" y="44046"/>
                    </a:lnTo>
                    <a:close/>
                    <a:moveTo>
                      <a:pt x="81223" y="44046"/>
                    </a:moveTo>
                    <a:lnTo>
                      <a:pt x="81223" y="49982"/>
                    </a:lnTo>
                    <a:lnTo>
                      <a:pt x="75286" y="49982"/>
                    </a:lnTo>
                    <a:lnTo>
                      <a:pt x="75286" y="44046"/>
                    </a:lnTo>
                    <a:close/>
                    <a:moveTo>
                      <a:pt x="87470" y="44046"/>
                    </a:moveTo>
                    <a:lnTo>
                      <a:pt x="87470" y="49982"/>
                    </a:lnTo>
                    <a:lnTo>
                      <a:pt x="81535" y="49982"/>
                    </a:lnTo>
                    <a:lnTo>
                      <a:pt x="81535" y="44046"/>
                    </a:lnTo>
                    <a:close/>
                    <a:moveTo>
                      <a:pt x="93720" y="44046"/>
                    </a:moveTo>
                    <a:lnTo>
                      <a:pt x="93720" y="49982"/>
                    </a:lnTo>
                    <a:lnTo>
                      <a:pt x="87784" y="49982"/>
                    </a:lnTo>
                    <a:lnTo>
                      <a:pt x="87784" y="44046"/>
                    </a:lnTo>
                    <a:close/>
                    <a:moveTo>
                      <a:pt x="99967" y="44046"/>
                    </a:moveTo>
                    <a:lnTo>
                      <a:pt x="99967" y="49982"/>
                    </a:lnTo>
                    <a:lnTo>
                      <a:pt x="94031" y="49982"/>
                    </a:lnTo>
                    <a:lnTo>
                      <a:pt x="94031" y="44046"/>
                    </a:lnTo>
                    <a:close/>
                    <a:moveTo>
                      <a:pt x="106214" y="44046"/>
                    </a:moveTo>
                    <a:lnTo>
                      <a:pt x="106214" y="49982"/>
                    </a:lnTo>
                    <a:lnTo>
                      <a:pt x="100278" y="49982"/>
                    </a:lnTo>
                    <a:lnTo>
                      <a:pt x="100278" y="44046"/>
                    </a:lnTo>
                    <a:close/>
                    <a:moveTo>
                      <a:pt x="112461" y="44046"/>
                    </a:moveTo>
                    <a:lnTo>
                      <a:pt x="112461" y="49982"/>
                    </a:lnTo>
                    <a:lnTo>
                      <a:pt x="106527" y="49982"/>
                    </a:lnTo>
                    <a:lnTo>
                      <a:pt x="106527" y="44046"/>
                    </a:lnTo>
                    <a:close/>
                    <a:moveTo>
                      <a:pt x="118710" y="44046"/>
                    </a:moveTo>
                    <a:lnTo>
                      <a:pt x="118710" y="49982"/>
                    </a:lnTo>
                    <a:lnTo>
                      <a:pt x="112774" y="49982"/>
                    </a:lnTo>
                    <a:lnTo>
                      <a:pt x="112774" y="44046"/>
                    </a:lnTo>
                    <a:close/>
                    <a:moveTo>
                      <a:pt x="124957" y="44046"/>
                    </a:moveTo>
                    <a:lnTo>
                      <a:pt x="124957" y="49982"/>
                    </a:lnTo>
                    <a:lnTo>
                      <a:pt x="119021" y="49982"/>
                    </a:lnTo>
                    <a:lnTo>
                      <a:pt x="119021" y="44046"/>
                    </a:lnTo>
                    <a:close/>
                    <a:moveTo>
                      <a:pt x="131204" y="44046"/>
                    </a:moveTo>
                    <a:lnTo>
                      <a:pt x="131204" y="49982"/>
                    </a:lnTo>
                    <a:lnTo>
                      <a:pt x="125270" y="49982"/>
                    </a:lnTo>
                    <a:lnTo>
                      <a:pt x="125270" y="44046"/>
                    </a:lnTo>
                    <a:close/>
                    <a:moveTo>
                      <a:pt x="137451" y="44046"/>
                    </a:moveTo>
                    <a:lnTo>
                      <a:pt x="137451" y="49982"/>
                    </a:lnTo>
                    <a:lnTo>
                      <a:pt x="131517" y="49982"/>
                    </a:lnTo>
                    <a:lnTo>
                      <a:pt x="131517" y="44046"/>
                    </a:lnTo>
                    <a:close/>
                    <a:moveTo>
                      <a:pt x="143702" y="44046"/>
                    </a:moveTo>
                    <a:lnTo>
                      <a:pt x="143702" y="49982"/>
                    </a:lnTo>
                    <a:lnTo>
                      <a:pt x="137766" y="49982"/>
                    </a:lnTo>
                    <a:lnTo>
                      <a:pt x="137766" y="44046"/>
                    </a:lnTo>
                    <a:close/>
                    <a:moveTo>
                      <a:pt x="149949" y="44046"/>
                    </a:moveTo>
                    <a:lnTo>
                      <a:pt x="149949" y="49982"/>
                    </a:lnTo>
                    <a:lnTo>
                      <a:pt x="144015" y="49982"/>
                    </a:lnTo>
                    <a:lnTo>
                      <a:pt x="144015" y="44046"/>
                    </a:lnTo>
                    <a:close/>
                    <a:moveTo>
                      <a:pt x="156196" y="44046"/>
                    </a:moveTo>
                    <a:lnTo>
                      <a:pt x="156196" y="49982"/>
                    </a:lnTo>
                    <a:lnTo>
                      <a:pt x="150262" y="49982"/>
                    </a:lnTo>
                    <a:lnTo>
                      <a:pt x="150262" y="44046"/>
                    </a:lnTo>
                    <a:close/>
                    <a:moveTo>
                      <a:pt x="162445" y="44046"/>
                    </a:moveTo>
                    <a:lnTo>
                      <a:pt x="162445" y="49982"/>
                    </a:lnTo>
                    <a:lnTo>
                      <a:pt x="156509" y="49982"/>
                    </a:lnTo>
                    <a:lnTo>
                      <a:pt x="156509" y="44046"/>
                    </a:lnTo>
                    <a:close/>
                    <a:moveTo>
                      <a:pt x="168692" y="44046"/>
                    </a:moveTo>
                    <a:lnTo>
                      <a:pt x="168692" y="49982"/>
                    </a:lnTo>
                    <a:lnTo>
                      <a:pt x="162756" y="49982"/>
                    </a:lnTo>
                    <a:lnTo>
                      <a:pt x="162756" y="44046"/>
                    </a:lnTo>
                    <a:close/>
                    <a:moveTo>
                      <a:pt x="174939" y="44046"/>
                    </a:moveTo>
                    <a:lnTo>
                      <a:pt x="174939" y="49982"/>
                    </a:lnTo>
                    <a:lnTo>
                      <a:pt x="169005" y="49982"/>
                    </a:lnTo>
                    <a:lnTo>
                      <a:pt x="169005" y="44046"/>
                    </a:lnTo>
                    <a:close/>
                    <a:moveTo>
                      <a:pt x="181186" y="44046"/>
                    </a:moveTo>
                    <a:lnTo>
                      <a:pt x="181186" y="49982"/>
                    </a:lnTo>
                    <a:lnTo>
                      <a:pt x="175252" y="49982"/>
                    </a:lnTo>
                    <a:lnTo>
                      <a:pt x="175252" y="44046"/>
                    </a:lnTo>
                    <a:close/>
                    <a:moveTo>
                      <a:pt x="187435" y="44046"/>
                    </a:moveTo>
                    <a:lnTo>
                      <a:pt x="187435" y="49982"/>
                    </a:lnTo>
                    <a:lnTo>
                      <a:pt x="181499" y="49982"/>
                    </a:lnTo>
                    <a:lnTo>
                      <a:pt x="181499" y="44046"/>
                    </a:lnTo>
                    <a:close/>
                    <a:moveTo>
                      <a:pt x="193684" y="44046"/>
                    </a:moveTo>
                    <a:lnTo>
                      <a:pt x="193684" y="49982"/>
                    </a:lnTo>
                    <a:lnTo>
                      <a:pt x="187749" y="49982"/>
                    </a:lnTo>
                    <a:lnTo>
                      <a:pt x="187749" y="44046"/>
                    </a:lnTo>
                    <a:close/>
                    <a:moveTo>
                      <a:pt x="199931" y="44046"/>
                    </a:moveTo>
                    <a:lnTo>
                      <a:pt x="199931" y="49982"/>
                    </a:lnTo>
                    <a:lnTo>
                      <a:pt x="193996" y="49982"/>
                    </a:lnTo>
                    <a:lnTo>
                      <a:pt x="193996" y="44046"/>
                    </a:lnTo>
                    <a:close/>
                    <a:moveTo>
                      <a:pt x="206180" y="44046"/>
                    </a:moveTo>
                    <a:lnTo>
                      <a:pt x="206180" y="49982"/>
                    </a:lnTo>
                    <a:lnTo>
                      <a:pt x="200244" y="49982"/>
                    </a:lnTo>
                    <a:lnTo>
                      <a:pt x="200244" y="44046"/>
                    </a:lnTo>
                    <a:close/>
                    <a:moveTo>
                      <a:pt x="212427" y="44046"/>
                    </a:moveTo>
                    <a:lnTo>
                      <a:pt x="212427" y="49982"/>
                    </a:lnTo>
                    <a:lnTo>
                      <a:pt x="206491" y="49982"/>
                    </a:lnTo>
                    <a:lnTo>
                      <a:pt x="206491" y="44046"/>
                    </a:lnTo>
                    <a:close/>
                    <a:moveTo>
                      <a:pt x="218674" y="44046"/>
                    </a:moveTo>
                    <a:lnTo>
                      <a:pt x="218674" y="49982"/>
                    </a:lnTo>
                    <a:lnTo>
                      <a:pt x="212739" y="49982"/>
                    </a:lnTo>
                    <a:lnTo>
                      <a:pt x="212739" y="44046"/>
                    </a:lnTo>
                    <a:close/>
                    <a:moveTo>
                      <a:pt x="224921" y="44046"/>
                    </a:moveTo>
                    <a:lnTo>
                      <a:pt x="224921" y="49982"/>
                    </a:lnTo>
                    <a:lnTo>
                      <a:pt x="218987" y="49982"/>
                    </a:lnTo>
                    <a:lnTo>
                      <a:pt x="218987" y="44046"/>
                    </a:lnTo>
                    <a:close/>
                    <a:moveTo>
                      <a:pt x="231170" y="44046"/>
                    </a:moveTo>
                    <a:lnTo>
                      <a:pt x="231170" y="49982"/>
                    </a:lnTo>
                    <a:lnTo>
                      <a:pt x="225234" y="49982"/>
                    </a:lnTo>
                    <a:lnTo>
                      <a:pt x="225234" y="44046"/>
                    </a:lnTo>
                    <a:close/>
                    <a:moveTo>
                      <a:pt x="237417" y="44046"/>
                    </a:moveTo>
                    <a:lnTo>
                      <a:pt x="237417" y="49982"/>
                    </a:lnTo>
                    <a:lnTo>
                      <a:pt x="231481" y="49982"/>
                    </a:lnTo>
                    <a:lnTo>
                      <a:pt x="231481" y="44046"/>
                    </a:lnTo>
                    <a:close/>
                    <a:moveTo>
                      <a:pt x="243664" y="44046"/>
                    </a:moveTo>
                    <a:lnTo>
                      <a:pt x="243664" y="49982"/>
                    </a:lnTo>
                    <a:lnTo>
                      <a:pt x="237729" y="49982"/>
                    </a:lnTo>
                    <a:lnTo>
                      <a:pt x="237729" y="44046"/>
                    </a:lnTo>
                    <a:close/>
                    <a:moveTo>
                      <a:pt x="249911" y="44046"/>
                    </a:moveTo>
                    <a:lnTo>
                      <a:pt x="249911" y="49982"/>
                    </a:lnTo>
                    <a:lnTo>
                      <a:pt x="243977" y="49982"/>
                    </a:lnTo>
                    <a:lnTo>
                      <a:pt x="243977" y="44046"/>
                    </a:lnTo>
                    <a:close/>
                    <a:moveTo>
                      <a:pt x="256161" y="44046"/>
                    </a:moveTo>
                    <a:lnTo>
                      <a:pt x="256161" y="49982"/>
                    </a:lnTo>
                    <a:lnTo>
                      <a:pt x="250225" y="49982"/>
                    </a:lnTo>
                    <a:lnTo>
                      <a:pt x="250225" y="44046"/>
                    </a:lnTo>
                    <a:close/>
                    <a:moveTo>
                      <a:pt x="262409" y="44046"/>
                    </a:moveTo>
                    <a:lnTo>
                      <a:pt x="262409" y="49982"/>
                    </a:lnTo>
                    <a:lnTo>
                      <a:pt x="256474" y="49982"/>
                    </a:lnTo>
                    <a:lnTo>
                      <a:pt x="256474" y="44046"/>
                    </a:lnTo>
                    <a:close/>
                    <a:moveTo>
                      <a:pt x="268656" y="44046"/>
                    </a:moveTo>
                    <a:lnTo>
                      <a:pt x="268656" y="49982"/>
                    </a:lnTo>
                    <a:lnTo>
                      <a:pt x="262721" y="49982"/>
                    </a:lnTo>
                    <a:lnTo>
                      <a:pt x="262721" y="44046"/>
                    </a:lnTo>
                    <a:close/>
                    <a:moveTo>
                      <a:pt x="274904" y="44046"/>
                    </a:moveTo>
                    <a:lnTo>
                      <a:pt x="274904" y="49982"/>
                    </a:lnTo>
                    <a:lnTo>
                      <a:pt x="268968" y="49982"/>
                    </a:lnTo>
                    <a:lnTo>
                      <a:pt x="268968" y="44046"/>
                    </a:lnTo>
                    <a:close/>
                    <a:moveTo>
                      <a:pt x="6251" y="50295"/>
                    </a:moveTo>
                    <a:lnTo>
                      <a:pt x="6251" y="56229"/>
                    </a:lnTo>
                    <a:lnTo>
                      <a:pt x="315" y="56229"/>
                    </a:lnTo>
                    <a:lnTo>
                      <a:pt x="315" y="50295"/>
                    </a:lnTo>
                    <a:close/>
                    <a:moveTo>
                      <a:pt x="12498" y="50295"/>
                    </a:moveTo>
                    <a:lnTo>
                      <a:pt x="12498" y="56229"/>
                    </a:lnTo>
                    <a:lnTo>
                      <a:pt x="6562" y="56229"/>
                    </a:lnTo>
                    <a:lnTo>
                      <a:pt x="6562" y="50295"/>
                    </a:lnTo>
                    <a:close/>
                    <a:moveTo>
                      <a:pt x="18745" y="50295"/>
                    </a:moveTo>
                    <a:lnTo>
                      <a:pt x="18745" y="56229"/>
                    </a:lnTo>
                    <a:lnTo>
                      <a:pt x="12810" y="56229"/>
                    </a:lnTo>
                    <a:lnTo>
                      <a:pt x="12810" y="50295"/>
                    </a:lnTo>
                    <a:close/>
                    <a:moveTo>
                      <a:pt x="24992" y="50295"/>
                    </a:moveTo>
                    <a:lnTo>
                      <a:pt x="24992" y="56229"/>
                    </a:lnTo>
                    <a:lnTo>
                      <a:pt x="19058" y="56229"/>
                    </a:lnTo>
                    <a:lnTo>
                      <a:pt x="19058" y="50295"/>
                    </a:lnTo>
                    <a:close/>
                    <a:moveTo>
                      <a:pt x="31242" y="50295"/>
                    </a:moveTo>
                    <a:lnTo>
                      <a:pt x="31242" y="56229"/>
                    </a:lnTo>
                    <a:lnTo>
                      <a:pt x="25305" y="56229"/>
                    </a:lnTo>
                    <a:lnTo>
                      <a:pt x="25305" y="50295"/>
                    </a:lnTo>
                    <a:close/>
                    <a:moveTo>
                      <a:pt x="37489" y="50295"/>
                    </a:moveTo>
                    <a:lnTo>
                      <a:pt x="37489" y="56229"/>
                    </a:lnTo>
                    <a:lnTo>
                      <a:pt x="31553" y="56229"/>
                    </a:lnTo>
                    <a:lnTo>
                      <a:pt x="31553" y="50295"/>
                    </a:lnTo>
                    <a:close/>
                    <a:moveTo>
                      <a:pt x="43737" y="50295"/>
                    </a:moveTo>
                    <a:lnTo>
                      <a:pt x="43737" y="56229"/>
                    </a:lnTo>
                    <a:lnTo>
                      <a:pt x="37802" y="56229"/>
                    </a:lnTo>
                    <a:lnTo>
                      <a:pt x="37802" y="50295"/>
                    </a:lnTo>
                    <a:close/>
                    <a:moveTo>
                      <a:pt x="49985" y="50295"/>
                    </a:moveTo>
                    <a:lnTo>
                      <a:pt x="49985" y="56229"/>
                    </a:lnTo>
                    <a:lnTo>
                      <a:pt x="44049" y="56229"/>
                    </a:lnTo>
                    <a:lnTo>
                      <a:pt x="44049" y="50295"/>
                    </a:lnTo>
                    <a:close/>
                    <a:moveTo>
                      <a:pt x="56232" y="50295"/>
                    </a:moveTo>
                    <a:lnTo>
                      <a:pt x="56232" y="56229"/>
                    </a:lnTo>
                    <a:lnTo>
                      <a:pt x="50296" y="56229"/>
                    </a:lnTo>
                    <a:lnTo>
                      <a:pt x="50296" y="50295"/>
                    </a:lnTo>
                    <a:close/>
                    <a:moveTo>
                      <a:pt x="62480" y="50295"/>
                    </a:moveTo>
                    <a:lnTo>
                      <a:pt x="62480" y="56229"/>
                    </a:lnTo>
                    <a:lnTo>
                      <a:pt x="56545" y="56229"/>
                    </a:lnTo>
                    <a:lnTo>
                      <a:pt x="56545" y="50295"/>
                    </a:lnTo>
                    <a:close/>
                    <a:moveTo>
                      <a:pt x="68727" y="50295"/>
                    </a:moveTo>
                    <a:lnTo>
                      <a:pt x="68727" y="56229"/>
                    </a:lnTo>
                    <a:lnTo>
                      <a:pt x="62792" y="56229"/>
                    </a:lnTo>
                    <a:lnTo>
                      <a:pt x="62792" y="50295"/>
                    </a:lnTo>
                    <a:close/>
                    <a:moveTo>
                      <a:pt x="74975" y="50295"/>
                    </a:moveTo>
                    <a:lnTo>
                      <a:pt x="74975" y="56229"/>
                    </a:lnTo>
                    <a:lnTo>
                      <a:pt x="69039" y="56229"/>
                    </a:lnTo>
                    <a:lnTo>
                      <a:pt x="69039" y="50295"/>
                    </a:lnTo>
                    <a:close/>
                    <a:moveTo>
                      <a:pt x="81223" y="50295"/>
                    </a:moveTo>
                    <a:lnTo>
                      <a:pt x="81223" y="56229"/>
                    </a:lnTo>
                    <a:lnTo>
                      <a:pt x="75286" y="56229"/>
                    </a:lnTo>
                    <a:lnTo>
                      <a:pt x="75286" y="50295"/>
                    </a:lnTo>
                    <a:close/>
                    <a:moveTo>
                      <a:pt x="87470" y="50295"/>
                    </a:moveTo>
                    <a:lnTo>
                      <a:pt x="87470" y="56229"/>
                    </a:lnTo>
                    <a:lnTo>
                      <a:pt x="81535" y="56229"/>
                    </a:lnTo>
                    <a:lnTo>
                      <a:pt x="81535" y="50295"/>
                    </a:lnTo>
                    <a:close/>
                    <a:moveTo>
                      <a:pt x="93720" y="50295"/>
                    </a:moveTo>
                    <a:lnTo>
                      <a:pt x="93720" y="56229"/>
                    </a:lnTo>
                    <a:lnTo>
                      <a:pt x="87784" y="56229"/>
                    </a:lnTo>
                    <a:lnTo>
                      <a:pt x="87784" y="50295"/>
                    </a:lnTo>
                    <a:close/>
                    <a:moveTo>
                      <a:pt x="99967" y="50295"/>
                    </a:moveTo>
                    <a:lnTo>
                      <a:pt x="99967" y="56229"/>
                    </a:lnTo>
                    <a:lnTo>
                      <a:pt x="94031" y="56229"/>
                    </a:lnTo>
                    <a:lnTo>
                      <a:pt x="94031" y="50295"/>
                    </a:lnTo>
                    <a:close/>
                    <a:moveTo>
                      <a:pt x="106214" y="50295"/>
                    </a:moveTo>
                    <a:lnTo>
                      <a:pt x="106214" y="56229"/>
                    </a:lnTo>
                    <a:lnTo>
                      <a:pt x="100278" y="56229"/>
                    </a:lnTo>
                    <a:lnTo>
                      <a:pt x="100278" y="50295"/>
                    </a:lnTo>
                    <a:close/>
                    <a:moveTo>
                      <a:pt x="112461" y="50295"/>
                    </a:moveTo>
                    <a:lnTo>
                      <a:pt x="112461" y="56229"/>
                    </a:lnTo>
                    <a:lnTo>
                      <a:pt x="106527" y="56229"/>
                    </a:lnTo>
                    <a:lnTo>
                      <a:pt x="106527" y="50295"/>
                    </a:lnTo>
                    <a:close/>
                    <a:moveTo>
                      <a:pt x="118710" y="50295"/>
                    </a:moveTo>
                    <a:lnTo>
                      <a:pt x="118710" y="56229"/>
                    </a:lnTo>
                    <a:lnTo>
                      <a:pt x="112774" y="56229"/>
                    </a:lnTo>
                    <a:lnTo>
                      <a:pt x="112774" y="50295"/>
                    </a:lnTo>
                    <a:close/>
                    <a:moveTo>
                      <a:pt x="124957" y="50295"/>
                    </a:moveTo>
                    <a:lnTo>
                      <a:pt x="124957" y="56229"/>
                    </a:lnTo>
                    <a:lnTo>
                      <a:pt x="119021" y="56229"/>
                    </a:lnTo>
                    <a:lnTo>
                      <a:pt x="119021" y="50295"/>
                    </a:lnTo>
                    <a:close/>
                    <a:moveTo>
                      <a:pt x="131204" y="50295"/>
                    </a:moveTo>
                    <a:lnTo>
                      <a:pt x="131204" y="56229"/>
                    </a:lnTo>
                    <a:lnTo>
                      <a:pt x="125270" y="56229"/>
                    </a:lnTo>
                    <a:lnTo>
                      <a:pt x="125270" y="50295"/>
                    </a:lnTo>
                    <a:close/>
                    <a:moveTo>
                      <a:pt x="137451" y="50295"/>
                    </a:moveTo>
                    <a:lnTo>
                      <a:pt x="137451" y="56229"/>
                    </a:lnTo>
                    <a:lnTo>
                      <a:pt x="131517" y="56229"/>
                    </a:lnTo>
                    <a:lnTo>
                      <a:pt x="131517" y="50295"/>
                    </a:lnTo>
                    <a:close/>
                    <a:moveTo>
                      <a:pt x="143702" y="50295"/>
                    </a:moveTo>
                    <a:lnTo>
                      <a:pt x="143702" y="56229"/>
                    </a:lnTo>
                    <a:lnTo>
                      <a:pt x="137766" y="56229"/>
                    </a:lnTo>
                    <a:lnTo>
                      <a:pt x="137766" y="50295"/>
                    </a:lnTo>
                    <a:close/>
                    <a:moveTo>
                      <a:pt x="149949" y="50295"/>
                    </a:moveTo>
                    <a:lnTo>
                      <a:pt x="149949" y="56229"/>
                    </a:lnTo>
                    <a:lnTo>
                      <a:pt x="144015" y="56229"/>
                    </a:lnTo>
                    <a:lnTo>
                      <a:pt x="144015" y="50295"/>
                    </a:lnTo>
                    <a:close/>
                    <a:moveTo>
                      <a:pt x="156196" y="50295"/>
                    </a:moveTo>
                    <a:lnTo>
                      <a:pt x="156196" y="56229"/>
                    </a:lnTo>
                    <a:lnTo>
                      <a:pt x="150262" y="56229"/>
                    </a:lnTo>
                    <a:lnTo>
                      <a:pt x="150262" y="50295"/>
                    </a:lnTo>
                    <a:close/>
                    <a:moveTo>
                      <a:pt x="162445" y="50295"/>
                    </a:moveTo>
                    <a:lnTo>
                      <a:pt x="162445" y="56229"/>
                    </a:lnTo>
                    <a:lnTo>
                      <a:pt x="156509" y="56229"/>
                    </a:lnTo>
                    <a:lnTo>
                      <a:pt x="156509" y="50295"/>
                    </a:lnTo>
                    <a:close/>
                    <a:moveTo>
                      <a:pt x="168692" y="50295"/>
                    </a:moveTo>
                    <a:lnTo>
                      <a:pt x="168692" y="56229"/>
                    </a:lnTo>
                    <a:lnTo>
                      <a:pt x="162756" y="56229"/>
                    </a:lnTo>
                    <a:lnTo>
                      <a:pt x="162756" y="50295"/>
                    </a:lnTo>
                    <a:close/>
                    <a:moveTo>
                      <a:pt x="174939" y="50295"/>
                    </a:moveTo>
                    <a:lnTo>
                      <a:pt x="174939" y="56229"/>
                    </a:lnTo>
                    <a:lnTo>
                      <a:pt x="169005" y="56229"/>
                    </a:lnTo>
                    <a:lnTo>
                      <a:pt x="169005" y="50295"/>
                    </a:lnTo>
                    <a:close/>
                    <a:moveTo>
                      <a:pt x="181186" y="50295"/>
                    </a:moveTo>
                    <a:lnTo>
                      <a:pt x="181186" y="56229"/>
                    </a:lnTo>
                    <a:lnTo>
                      <a:pt x="175252" y="56229"/>
                    </a:lnTo>
                    <a:lnTo>
                      <a:pt x="175252" y="50295"/>
                    </a:lnTo>
                    <a:close/>
                    <a:moveTo>
                      <a:pt x="187435" y="50295"/>
                    </a:moveTo>
                    <a:lnTo>
                      <a:pt x="187435" y="56229"/>
                    </a:lnTo>
                    <a:lnTo>
                      <a:pt x="181499" y="56229"/>
                    </a:lnTo>
                    <a:lnTo>
                      <a:pt x="181499" y="50295"/>
                    </a:lnTo>
                    <a:close/>
                    <a:moveTo>
                      <a:pt x="193684" y="50295"/>
                    </a:moveTo>
                    <a:lnTo>
                      <a:pt x="193684" y="56229"/>
                    </a:lnTo>
                    <a:lnTo>
                      <a:pt x="187749" y="56229"/>
                    </a:lnTo>
                    <a:lnTo>
                      <a:pt x="187749" y="50295"/>
                    </a:lnTo>
                    <a:close/>
                    <a:moveTo>
                      <a:pt x="199931" y="50295"/>
                    </a:moveTo>
                    <a:lnTo>
                      <a:pt x="199931" y="56229"/>
                    </a:lnTo>
                    <a:lnTo>
                      <a:pt x="193996" y="56229"/>
                    </a:lnTo>
                    <a:lnTo>
                      <a:pt x="193996" y="50295"/>
                    </a:lnTo>
                    <a:close/>
                    <a:moveTo>
                      <a:pt x="206180" y="50295"/>
                    </a:moveTo>
                    <a:lnTo>
                      <a:pt x="206180" y="56229"/>
                    </a:lnTo>
                    <a:lnTo>
                      <a:pt x="200244" y="56229"/>
                    </a:lnTo>
                    <a:lnTo>
                      <a:pt x="200244" y="50295"/>
                    </a:lnTo>
                    <a:close/>
                    <a:moveTo>
                      <a:pt x="212427" y="50295"/>
                    </a:moveTo>
                    <a:lnTo>
                      <a:pt x="212427" y="56229"/>
                    </a:lnTo>
                    <a:lnTo>
                      <a:pt x="206491" y="56229"/>
                    </a:lnTo>
                    <a:lnTo>
                      <a:pt x="206491" y="50295"/>
                    </a:lnTo>
                    <a:close/>
                    <a:moveTo>
                      <a:pt x="218674" y="50295"/>
                    </a:moveTo>
                    <a:lnTo>
                      <a:pt x="218674" y="56229"/>
                    </a:lnTo>
                    <a:lnTo>
                      <a:pt x="212739" y="56229"/>
                    </a:lnTo>
                    <a:lnTo>
                      <a:pt x="212739" y="50295"/>
                    </a:lnTo>
                    <a:close/>
                    <a:moveTo>
                      <a:pt x="224921" y="50295"/>
                    </a:moveTo>
                    <a:lnTo>
                      <a:pt x="224921" y="56229"/>
                    </a:lnTo>
                    <a:lnTo>
                      <a:pt x="218987" y="56229"/>
                    </a:lnTo>
                    <a:lnTo>
                      <a:pt x="218987" y="50295"/>
                    </a:lnTo>
                    <a:close/>
                    <a:moveTo>
                      <a:pt x="231170" y="50295"/>
                    </a:moveTo>
                    <a:lnTo>
                      <a:pt x="231170" y="56229"/>
                    </a:lnTo>
                    <a:lnTo>
                      <a:pt x="225234" y="56229"/>
                    </a:lnTo>
                    <a:lnTo>
                      <a:pt x="225234" y="50295"/>
                    </a:lnTo>
                    <a:close/>
                    <a:moveTo>
                      <a:pt x="237417" y="50295"/>
                    </a:moveTo>
                    <a:lnTo>
                      <a:pt x="237417" y="56229"/>
                    </a:lnTo>
                    <a:lnTo>
                      <a:pt x="231481" y="56229"/>
                    </a:lnTo>
                    <a:lnTo>
                      <a:pt x="231481" y="50295"/>
                    </a:lnTo>
                    <a:close/>
                    <a:moveTo>
                      <a:pt x="243664" y="50295"/>
                    </a:moveTo>
                    <a:lnTo>
                      <a:pt x="243664" y="56229"/>
                    </a:lnTo>
                    <a:lnTo>
                      <a:pt x="237729" y="56229"/>
                    </a:lnTo>
                    <a:lnTo>
                      <a:pt x="237729" y="50295"/>
                    </a:lnTo>
                    <a:close/>
                    <a:moveTo>
                      <a:pt x="249911" y="50295"/>
                    </a:moveTo>
                    <a:lnTo>
                      <a:pt x="249911" y="56229"/>
                    </a:lnTo>
                    <a:lnTo>
                      <a:pt x="243977" y="56229"/>
                    </a:lnTo>
                    <a:lnTo>
                      <a:pt x="243977" y="50295"/>
                    </a:lnTo>
                    <a:close/>
                    <a:moveTo>
                      <a:pt x="256161" y="50295"/>
                    </a:moveTo>
                    <a:lnTo>
                      <a:pt x="256161" y="56229"/>
                    </a:lnTo>
                    <a:lnTo>
                      <a:pt x="250225" y="56229"/>
                    </a:lnTo>
                    <a:lnTo>
                      <a:pt x="250225" y="50295"/>
                    </a:lnTo>
                    <a:close/>
                    <a:moveTo>
                      <a:pt x="262409" y="50295"/>
                    </a:moveTo>
                    <a:lnTo>
                      <a:pt x="262409" y="56229"/>
                    </a:lnTo>
                    <a:lnTo>
                      <a:pt x="256474" y="56229"/>
                    </a:lnTo>
                    <a:lnTo>
                      <a:pt x="256474" y="50295"/>
                    </a:lnTo>
                    <a:close/>
                    <a:moveTo>
                      <a:pt x="268656" y="50295"/>
                    </a:moveTo>
                    <a:lnTo>
                      <a:pt x="268656" y="56229"/>
                    </a:lnTo>
                    <a:lnTo>
                      <a:pt x="262721" y="56229"/>
                    </a:lnTo>
                    <a:lnTo>
                      <a:pt x="262721" y="50295"/>
                    </a:lnTo>
                    <a:close/>
                    <a:moveTo>
                      <a:pt x="274904" y="50295"/>
                    </a:moveTo>
                    <a:lnTo>
                      <a:pt x="274904" y="56229"/>
                    </a:lnTo>
                    <a:lnTo>
                      <a:pt x="268968" y="56229"/>
                    </a:lnTo>
                    <a:lnTo>
                      <a:pt x="268968" y="50295"/>
                    </a:lnTo>
                    <a:close/>
                    <a:moveTo>
                      <a:pt x="6251" y="56542"/>
                    </a:moveTo>
                    <a:lnTo>
                      <a:pt x="6251" y="62476"/>
                    </a:lnTo>
                    <a:lnTo>
                      <a:pt x="315" y="62476"/>
                    </a:lnTo>
                    <a:lnTo>
                      <a:pt x="315" y="56542"/>
                    </a:lnTo>
                    <a:close/>
                    <a:moveTo>
                      <a:pt x="12498" y="56542"/>
                    </a:moveTo>
                    <a:lnTo>
                      <a:pt x="12498" y="62476"/>
                    </a:lnTo>
                    <a:lnTo>
                      <a:pt x="6562" y="62476"/>
                    </a:lnTo>
                    <a:lnTo>
                      <a:pt x="6562" y="56542"/>
                    </a:lnTo>
                    <a:close/>
                    <a:moveTo>
                      <a:pt x="18745" y="56542"/>
                    </a:moveTo>
                    <a:lnTo>
                      <a:pt x="18745" y="62476"/>
                    </a:lnTo>
                    <a:lnTo>
                      <a:pt x="12810" y="62476"/>
                    </a:lnTo>
                    <a:lnTo>
                      <a:pt x="12810" y="56542"/>
                    </a:lnTo>
                    <a:close/>
                    <a:moveTo>
                      <a:pt x="24992" y="56542"/>
                    </a:moveTo>
                    <a:lnTo>
                      <a:pt x="24992" y="62476"/>
                    </a:lnTo>
                    <a:lnTo>
                      <a:pt x="19058" y="62476"/>
                    </a:lnTo>
                    <a:lnTo>
                      <a:pt x="19058" y="56542"/>
                    </a:lnTo>
                    <a:close/>
                    <a:moveTo>
                      <a:pt x="31242" y="56542"/>
                    </a:moveTo>
                    <a:lnTo>
                      <a:pt x="31242" y="62476"/>
                    </a:lnTo>
                    <a:lnTo>
                      <a:pt x="25305" y="62476"/>
                    </a:lnTo>
                    <a:lnTo>
                      <a:pt x="25305" y="56542"/>
                    </a:lnTo>
                    <a:close/>
                    <a:moveTo>
                      <a:pt x="37489" y="56542"/>
                    </a:moveTo>
                    <a:lnTo>
                      <a:pt x="37489" y="62476"/>
                    </a:lnTo>
                    <a:lnTo>
                      <a:pt x="31553" y="62476"/>
                    </a:lnTo>
                    <a:lnTo>
                      <a:pt x="31553" y="56542"/>
                    </a:lnTo>
                    <a:close/>
                    <a:moveTo>
                      <a:pt x="43737" y="56542"/>
                    </a:moveTo>
                    <a:lnTo>
                      <a:pt x="43737" y="62476"/>
                    </a:lnTo>
                    <a:lnTo>
                      <a:pt x="37802" y="62476"/>
                    </a:lnTo>
                    <a:lnTo>
                      <a:pt x="37802" y="56542"/>
                    </a:lnTo>
                    <a:close/>
                    <a:moveTo>
                      <a:pt x="49985" y="56542"/>
                    </a:moveTo>
                    <a:lnTo>
                      <a:pt x="49985" y="62476"/>
                    </a:lnTo>
                    <a:lnTo>
                      <a:pt x="44049" y="62476"/>
                    </a:lnTo>
                    <a:lnTo>
                      <a:pt x="44049" y="56542"/>
                    </a:lnTo>
                    <a:close/>
                    <a:moveTo>
                      <a:pt x="56232" y="56542"/>
                    </a:moveTo>
                    <a:lnTo>
                      <a:pt x="56232" y="62476"/>
                    </a:lnTo>
                    <a:lnTo>
                      <a:pt x="50296" y="62476"/>
                    </a:lnTo>
                    <a:lnTo>
                      <a:pt x="50296" y="56542"/>
                    </a:lnTo>
                    <a:close/>
                    <a:moveTo>
                      <a:pt x="62480" y="56542"/>
                    </a:moveTo>
                    <a:lnTo>
                      <a:pt x="62480" y="62476"/>
                    </a:lnTo>
                    <a:lnTo>
                      <a:pt x="56545" y="62476"/>
                    </a:lnTo>
                    <a:lnTo>
                      <a:pt x="56545" y="56542"/>
                    </a:lnTo>
                    <a:close/>
                    <a:moveTo>
                      <a:pt x="68727" y="56542"/>
                    </a:moveTo>
                    <a:lnTo>
                      <a:pt x="68727" y="62476"/>
                    </a:lnTo>
                    <a:lnTo>
                      <a:pt x="62792" y="62476"/>
                    </a:lnTo>
                    <a:lnTo>
                      <a:pt x="62792" y="56542"/>
                    </a:lnTo>
                    <a:close/>
                    <a:moveTo>
                      <a:pt x="74975" y="56542"/>
                    </a:moveTo>
                    <a:lnTo>
                      <a:pt x="74975" y="62476"/>
                    </a:lnTo>
                    <a:lnTo>
                      <a:pt x="69039" y="62476"/>
                    </a:lnTo>
                    <a:lnTo>
                      <a:pt x="69039" y="56542"/>
                    </a:lnTo>
                    <a:close/>
                    <a:moveTo>
                      <a:pt x="81223" y="56542"/>
                    </a:moveTo>
                    <a:lnTo>
                      <a:pt x="81223" y="62476"/>
                    </a:lnTo>
                    <a:lnTo>
                      <a:pt x="75286" y="62476"/>
                    </a:lnTo>
                    <a:lnTo>
                      <a:pt x="75286" y="56542"/>
                    </a:lnTo>
                    <a:close/>
                    <a:moveTo>
                      <a:pt x="87470" y="56542"/>
                    </a:moveTo>
                    <a:lnTo>
                      <a:pt x="87470" y="62476"/>
                    </a:lnTo>
                    <a:lnTo>
                      <a:pt x="81535" y="62476"/>
                    </a:lnTo>
                    <a:lnTo>
                      <a:pt x="81535" y="56542"/>
                    </a:lnTo>
                    <a:close/>
                    <a:moveTo>
                      <a:pt x="93718" y="56542"/>
                    </a:moveTo>
                    <a:lnTo>
                      <a:pt x="93718" y="62476"/>
                    </a:lnTo>
                    <a:lnTo>
                      <a:pt x="87784" y="62476"/>
                    </a:lnTo>
                    <a:lnTo>
                      <a:pt x="87784" y="56542"/>
                    </a:lnTo>
                    <a:close/>
                    <a:moveTo>
                      <a:pt x="99967" y="56542"/>
                    </a:moveTo>
                    <a:lnTo>
                      <a:pt x="99967" y="62476"/>
                    </a:lnTo>
                    <a:lnTo>
                      <a:pt x="94031" y="62476"/>
                    </a:lnTo>
                    <a:lnTo>
                      <a:pt x="94031" y="56542"/>
                    </a:lnTo>
                    <a:close/>
                    <a:moveTo>
                      <a:pt x="106214" y="56542"/>
                    </a:moveTo>
                    <a:lnTo>
                      <a:pt x="106214" y="62476"/>
                    </a:lnTo>
                    <a:lnTo>
                      <a:pt x="100278" y="62476"/>
                    </a:lnTo>
                    <a:lnTo>
                      <a:pt x="100278" y="56542"/>
                    </a:lnTo>
                    <a:close/>
                    <a:moveTo>
                      <a:pt x="112461" y="56542"/>
                    </a:moveTo>
                    <a:lnTo>
                      <a:pt x="112461" y="62476"/>
                    </a:lnTo>
                    <a:lnTo>
                      <a:pt x="106527" y="62476"/>
                    </a:lnTo>
                    <a:lnTo>
                      <a:pt x="106527" y="56542"/>
                    </a:lnTo>
                    <a:close/>
                    <a:moveTo>
                      <a:pt x="118710" y="56542"/>
                    </a:moveTo>
                    <a:lnTo>
                      <a:pt x="118710" y="62476"/>
                    </a:lnTo>
                    <a:lnTo>
                      <a:pt x="112774" y="62476"/>
                    </a:lnTo>
                    <a:lnTo>
                      <a:pt x="112774" y="56542"/>
                    </a:lnTo>
                    <a:close/>
                    <a:moveTo>
                      <a:pt x="124957" y="56542"/>
                    </a:moveTo>
                    <a:lnTo>
                      <a:pt x="124957" y="62476"/>
                    </a:lnTo>
                    <a:lnTo>
                      <a:pt x="119021" y="62476"/>
                    </a:lnTo>
                    <a:lnTo>
                      <a:pt x="119021" y="56542"/>
                    </a:lnTo>
                    <a:close/>
                    <a:moveTo>
                      <a:pt x="131204" y="56542"/>
                    </a:moveTo>
                    <a:lnTo>
                      <a:pt x="131204" y="62476"/>
                    </a:lnTo>
                    <a:lnTo>
                      <a:pt x="125270" y="62476"/>
                    </a:lnTo>
                    <a:lnTo>
                      <a:pt x="125270" y="56542"/>
                    </a:lnTo>
                    <a:close/>
                    <a:moveTo>
                      <a:pt x="137451" y="56542"/>
                    </a:moveTo>
                    <a:lnTo>
                      <a:pt x="137451" y="62476"/>
                    </a:lnTo>
                    <a:lnTo>
                      <a:pt x="131517" y="62476"/>
                    </a:lnTo>
                    <a:lnTo>
                      <a:pt x="131517" y="56542"/>
                    </a:lnTo>
                    <a:close/>
                    <a:moveTo>
                      <a:pt x="143702" y="56542"/>
                    </a:moveTo>
                    <a:lnTo>
                      <a:pt x="143702" y="62476"/>
                    </a:lnTo>
                    <a:lnTo>
                      <a:pt x="137766" y="62476"/>
                    </a:lnTo>
                    <a:lnTo>
                      <a:pt x="137766" y="56542"/>
                    </a:lnTo>
                    <a:close/>
                    <a:moveTo>
                      <a:pt x="149949" y="56542"/>
                    </a:moveTo>
                    <a:lnTo>
                      <a:pt x="149949" y="62476"/>
                    </a:lnTo>
                    <a:lnTo>
                      <a:pt x="144015" y="62476"/>
                    </a:lnTo>
                    <a:lnTo>
                      <a:pt x="144015" y="56542"/>
                    </a:lnTo>
                    <a:close/>
                    <a:moveTo>
                      <a:pt x="156196" y="56542"/>
                    </a:moveTo>
                    <a:lnTo>
                      <a:pt x="156196" y="62476"/>
                    </a:lnTo>
                    <a:lnTo>
                      <a:pt x="150262" y="62476"/>
                    </a:lnTo>
                    <a:lnTo>
                      <a:pt x="150262" y="56542"/>
                    </a:lnTo>
                    <a:close/>
                    <a:moveTo>
                      <a:pt x="162445" y="56542"/>
                    </a:moveTo>
                    <a:lnTo>
                      <a:pt x="162445" y="62476"/>
                    </a:lnTo>
                    <a:lnTo>
                      <a:pt x="156509" y="62476"/>
                    </a:lnTo>
                    <a:lnTo>
                      <a:pt x="156509" y="56542"/>
                    </a:lnTo>
                    <a:close/>
                    <a:moveTo>
                      <a:pt x="168692" y="56542"/>
                    </a:moveTo>
                    <a:lnTo>
                      <a:pt x="168692" y="62476"/>
                    </a:lnTo>
                    <a:lnTo>
                      <a:pt x="162756" y="62476"/>
                    </a:lnTo>
                    <a:lnTo>
                      <a:pt x="162756" y="56542"/>
                    </a:lnTo>
                    <a:close/>
                    <a:moveTo>
                      <a:pt x="174939" y="56542"/>
                    </a:moveTo>
                    <a:lnTo>
                      <a:pt x="174939" y="62476"/>
                    </a:lnTo>
                    <a:lnTo>
                      <a:pt x="169005" y="62476"/>
                    </a:lnTo>
                    <a:lnTo>
                      <a:pt x="169005" y="56542"/>
                    </a:lnTo>
                    <a:close/>
                    <a:moveTo>
                      <a:pt x="181186" y="56542"/>
                    </a:moveTo>
                    <a:lnTo>
                      <a:pt x="181186" y="62476"/>
                    </a:lnTo>
                    <a:lnTo>
                      <a:pt x="175252" y="62476"/>
                    </a:lnTo>
                    <a:lnTo>
                      <a:pt x="175252" y="56542"/>
                    </a:lnTo>
                    <a:close/>
                    <a:moveTo>
                      <a:pt x="187435" y="56542"/>
                    </a:moveTo>
                    <a:lnTo>
                      <a:pt x="187435" y="62476"/>
                    </a:lnTo>
                    <a:lnTo>
                      <a:pt x="181499" y="62476"/>
                    </a:lnTo>
                    <a:lnTo>
                      <a:pt x="181499" y="56542"/>
                    </a:lnTo>
                    <a:close/>
                    <a:moveTo>
                      <a:pt x="193684" y="56542"/>
                    </a:moveTo>
                    <a:lnTo>
                      <a:pt x="193684" y="62476"/>
                    </a:lnTo>
                    <a:lnTo>
                      <a:pt x="187749" y="62476"/>
                    </a:lnTo>
                    <a:lnTo>
                      <a:pt x="187749" y="56542"/>
                    </a:lnTo>
                    <a:close/>
                    <a:moveTo>
                      <a:pt x="199931" y="56542"/>
                    </a:moveTo>
                    <a:lnTo>
                      <a:pt x="199931" y="62476"/>
                    </a:lnTo>
                    <a:lnTo>
                      <a:pt x="193996" y="62476"/>
                    </a:lnTo>
                    <a:lnTo>
                      <a:pt x="193996" y="56542"/>
                    </a:lnTo>
                    <a:close/>
                    <a:moveTo>
                      <a:pt x="206180" y="56542"/>
                    </a:moveTo>
                    <a:lnTo>
                      <a:pt x="206180" y="62476"/>
                    </a:lnTo>
                    <a:lnTo>
                      <a:pt x="200244" y="62476"/>
                    </a:lnTo>
                    <a:lnTo>
                      <a:pt x="200244" y="56542"/>
                    </a:lnTo>
                    <a:close/>
                    <a:moveTo>
                      <a:pt x="212427" y="56542"/>
                    </a:moveTo>
                    <a:lnTo>
                      <a:pt x="212427" y="62476"/>
                    </a:lnTo>
                    <a:lnTo>
                      <a:pt x="206491" y="62476"/>
                    </a:lnTo>
                    <a:lnTo>
                      <a:pt x="206491" y="56542"/>
                    </a:lnTo>
                    <a:close/>
                    <a:moveTo>
                      <a:pt x="218674" y="56542"/>
                    </a:moveTo>
                    <a:lnTo>
                      <a:pt x="218674" y="62476"/>
                    </a:lnTo>
                    <a:lnTo>
                      <a:pt x="212739" y="62476"/>
                    </a:lnTo>
                    <a:lnTo>
                      <a:pt x="212739" y="56542"/>
                    </a:lnTo>
                    <a:close/>
                    <a:moveTo>
                      <a:pt x="224921" y="56542"/>
                    </a:moveTo>
                    <a:lnTo>
                      <a:pt x="224921" y="62476"/>
                    </a:lnTo>
                    <a:lnTo>
                      <a:pt x="218987" y="62476"/>
                    </a:lnTo>
                    <a:lnTo>
                      <a:pt x="218987" y="56542"/>
                    </a:lnTo>
                    <a:close/>
                    <a:moveTo>
                      <a:pt x="231170" y="56542"/>
                    </a:moveTo>
                    <a:lnTo>
                      <a:pt x="231170" y="62476"/>
                    </a:lnTo>
                    <a:lnTo>
                      <a:pt x="225234" y="62476"/>
                    </a:lnTo>
                    <a:lnTo>
                      <a:pt x="225234" y="56542"/>
                    </a:lnTo>
                    <a:close/>
                    <a:moveTo>
                      <a:pt x="237417" y="56542"/>
                    </a:moveTo>
                    <a:lnTo>
                      <a:pt x="237417" y="62476"/>
                    </a:lnTo>
                    <a:lnTo>
                      <a:pt x="231481" y="62476"/>
                    </a:lnTo>
                    <a:lnTo>
                      <a:pt x="231481" y="56542"/>
                    </a:lnTo>
                    <a:close/>
                    <a:moveTo>
                      <a:pt x="243664" y="56542"/>
                    </a:moveTo>
                    <a:lnTo>
                      <a:pt x="243664" y="62476"/>
                    </a:lnTo>
                    <a:lnTo>
                      <a:pt x="237729" y="62476"/>
                    </a:lnTo>
                    <a:lnTo>
                      <a:pt x="237729" y="56542"/>
                    </a:lnTo>
                    <a:close/>
                    <a:moveTo>
                      <a:pt x="249911" y="56542"/>
                    </a:moveTo>
                    <a:lnTo>
                      <a:pt x="249911" y="62476"/>
                    </a:lnTo>
                    <a:lnTo>
                      <a:pt x="243977" y="62476"/>
                    </a:lnTo>
                    <a:lnTo>
                      <a:pt x="243977" y="56542"/>
                    </a:lnTo>
                    <a:close/>
                    <a:moveTo>
                      <a:pt x="256161" y="56542"/>
                    </a:moveTo>
                    <a:lnTo>
                      <a:pt x="256161" y="62476"/>
                    </a:lnTo>
                    <a:lnTo>
                      <a:pt x="250225" y="62476"/>
                    </a:lnTo>
                    <a:lnTo>
                      <a:pt x="250225" y="56542"/>
                    </a:lnTo>
                    <a:close/>
                    <a:moveTo>
                      <a:pt x="262409" y="56542"/>
                    </a:moveTo>
                    <a:lnTo>
                      <a:pt x="262409" y="62476"/>
                    </a:lnTo>
                    <a:lnTo>
                      <a:pt x="256474" y="62476"/>
                    </a:lnTo>
                    <a:lnTo>
                      <a:pt x="256474" y="56542"/>
                    </a:lnTo>
                    <a:close/>
                    <a:moveTo>
                      <a:pt x="268656" y="56542"/>
                    </a:moveTo>
                    <a:lnTo>
                      <a:pt x="268656" y="62476"/>
                    </a:lnTo>
                    <a:lnTo>
                      <a:pt x="262721" y="62476"/>
                    </a:lnTo>
                    <a:lnTo>
                      <a:pt x="262721" y="56542"/>
                    </a:lnTo>
                    <a:close/>
                    <a:moveTo>
                      <a:pt x="274904" y="56542"/>
                    </a:moveTo>
                    <a:lnTo>
                      <a:pt x="274904" y="62476"/>
                    </a:lnTo>
                    <a:lnTo>
                      <a:pt x="268968" y="62476"/>
                    </a:lnTo>
                    <a:lnTo>
                      <a:pt x="268968" y="56542"/>
                    </a:lnTo>
                    <a:close/>
                    <a:moveTo>
                      <a:pt x="6251" y="62789"/>
                    </a:moveTo>
                    <a:lnTo>
                      <a:pt x="6251" y="68725"/>
                    </a:lnTo>
                    <a:lnTo>
                      <a:pt x="315" y="68725"/>
                    </a:lnTo>
                    <a:lnTo>
                      <a:pt x="315" y="62789"/>
                    </a:lnTo>
                    <a:close/>
                    <a:moveTo>
                      <a:pt x="12498" y="62789"/>
                    </a:moveTo>
                    <a:lnTo>
                      <a:pt x="12498" y="68725"/>
                    </a:lnTo>
                    <a:lnTo>
                      <a:pt x="6562" y="68725"/>
                    </a:lnTo>
                    <a:lnTo>
                      <a:pt x="6562" y="62789"/>
                    </a:lnTo>
                    <a:close/>
                    <a:moveTo>
                      <a:pt x="18745" y="62789"/>
                    </a:moveTo>
                    <a:lnTo>
                      <a:pt x="18745" y="68725"/>
                    </a:lnTo>
                    <a:lnTo>
                      <a:pt x="12810" y="68725"/>
                    </a:lnTo>
                    <a:lnTo>
                      <a:pt x="12810" y="62789"/>
                    </a:lnTo>
                    <a:close/>
                    <a:moveTo>
                      <a:pt x="24992" y="62789"/>
                    </a:moveTo>
                    <a:lnTo>
                      <a:pt x="24992" y="68725"/>
                    </a:lnTo>
                    <a:lnTo>
                      <a:pt x="19058" y="68725"/>
                    </a:lnTo>
                    <a:lnTo>
                      <a:pt x="19058" y="62789"/>
                    </a:lnTo>
                    <a:close/>
                    <a:moveTo>
                      <a:pt x="31242" y="62789"/>
                    </a:moveTo>
                    <a:lnTo>
                      <a:pt x="31242" y="68725"/>
                    </a:lnTo>
                    <a:lnTo>
                      <a:pt x="25305" y="68725"/>
                    </a:lnTo>
                    <a:lnTo>
                      <a:pt x="25305" y="62789"/>
                    </a:lnTo>
                    <a:close/>
                    <a:moveTo>
                      <a:pt x="37489" y="62789"/>
                    </a:moveTo>
                    <a:lnTo>
                      <a:pt x="37489" y="68725"/>
                    </a:lnTo>
                    <a:lnTo>
                      <a:pt x="31553" y="68725"/>
                    </a:lnTo>
                    <a:lnTo>
                      <a:pt x="31553" y="62789"/>
                    </a:lnTo>
                    <a:close/>
                    <a:moveTo>
                      <a:pt x="43737" y="62789"/>
                    </a:moveTo>
                    <a:lnTo>
                      <a:pt x="43737" y="68725"/>
                    </a:lnTo>
                    <a:lnTo>
                      <a:pt x="37802" y="68725"/>
                    </a:lnTo>
                    <a:lnTo>
                      <a:pt x="37802" y="62789"/>
                    </a:lnTo>
                    <a:close/>
                    <a:moveTo>
                      <a:pt x="49985" y="62789"/>
                    </a:moveTo>
                    <a:lnTo>
                      <a:pt x="49985" y="68725"/>
                    </a:lnTo>
                    <a:lnTo>
                      <a:pt x="44049" y="68725"/>
                    </a:lnTo>
                    <a:lnTo>
                      <a:pt x="44049" y="62789"/>
                    </a:lnTo>
                    <a:close/>
                    <a:moveTo>
                      <a:pt x="56232" y="62789"/>
                    </a:moveTo>
                    <a:lnTo>
                      <a:pt x="56232" y="68725"/>
                    </a:lnTo>
                    <a:lnTo>
                      <a:pt x="50296" y="68725"/>
                    </a:lnTo>
                    <a:lnTo>
                      <a:pt x="50296" y="62789"/>
                    </a:lnTo>
                    <a:close/>
                    <a:moveTo>
                      <a:pt x="62480" y="62789"/>
                    </a:moveTo>
                    <a:lnTo>
                      <a:pt x="62480" y="68725"/>
                    </a:lnTo>
                    <a:lnTo>
                      <a:pt x="56545" y="68725"/>
                    </a:lnTo>
                    <a:lnTo>
                      <a:pt x="56545" y="62789"/>
                    </a:lnTo>
                    <a:close/>
                    <a:moveTo>
                      <a:pt x="68727" y="62789"/>
                    </a:moveTo>
                    <a:lnTo>
                      <a:pt x="68727" y="68725"/>
                    </a:lnTo>
                    <a:lnTo>
                      <a:pt x="62792" y="68725"/>
                    </a:lnTo>
                    <a:lnTo>
                      <a:pt x="62792" y="62789"/>
                    </a:lnTo>
                    <a:close/>
                    <a:moveTo>
                      <a:pt x="74975" y="62789"/>
                    </a:moveTo>
                    <a:lnTo>
                      <a:pt x="74975" y="68725"/>
                    </a:lnTo>
                    <a:lnTo>
                      <a:pt x="69039" y="68725"/>
                    </a:lnTo>
                    <a:lnTo>
                      <a:pt x="69039" y="62789"/>
                    </a:lnTo>
                    <a:close/>
                    <a:moveTo>
                      <a:pt x="81223" y="62789"/>
                    </a:moveTo>
                    <a:lnTo>
                      <a:pt x="81223" y="68725"/>
                    </a:lnTo>
                    <a:lnTo>
                      <a:pt x="75286" y="68725"/>
                    </a:lnTo>
                    <a:lnTo>
                      <a:pt x="75286" y="62789"/>
                    </a:lnTo>
                    <a:close/>
                    <a:moveTo>
                      <a:pt x="87470" y="62789"/>
                    </a:moveTo>
                    <a:lnTo>
                      <a:pt x="87470" y="68725"/>
                    </a:lnTo>
                    <a:lnTo>
                      <a:pt x="81535" y="68725"/>
                    </a:lnTo>
                    <a:lnTo>
                      <a:pt x="81535" y="62789"/>
                    </a:lnTo>
                    <a:close/>
                    <a:moveTo>
                      <a:pt x="93718" y="62789"/>
                    </a:moveTo>
                    <a:lnTo>
                      <a:pt x="93718" y="68725"/>
                    </a:lnTo>
                    <a:lnTo>
                      <a:pt x="87784" y="68725"/>
                    </a:lnTo>
                    <a:lnTo>
                      <a:pt x="87784" y="62789"/>
                    </a:lnTo>
                    <a:close/>
                    <a:moveTo>
                      <a:pt x="99967" y="62789"/>
                    </a:moveTo>
                    <a:lnTo>
                      <a:pt x="99967" y="68725"/>
                    </a:lnTo>
                    <a:lnTo>
                      <a:pt x="94031" y="68725"/>
                    </a:lnTo>
                    <a:lnTo>
                      <a:pt x="94031" y="62789"/>
                    </a:lnTo>
                    <a:close/>
                    <a:moveTo>
                      <a:pt x="106214" y="62789"/>
                    </a:moveTo>
                    <a:lnTo>
                      <a:pt x="106214" y="68725"/>
                    </a:lnTo>
                    <a:lnTo>
                      <a:pt x="100278" y="68725"/>
                    </a:lnTo>
                    <a:lnTo>
                      <a:pt x="100278" y="62789"/>
                    </a:lnTo>
                    <a:close/>
                    <a:moveTo>
                      <a:pt x="112461" y="62789"/>
                    </a:moveTo>
                    <a:lnTo>
                      <a:pt x="112461" y="68725"/>
                    </a:lnTo>
                    <a:lnTo>
                      <a:pt x="106527" y="68725"/>
                    </a:lnTo>
                    <a:lnTo>
                      <a:pt x="106527" y="62789"/>
                    </a:lnTo>
                    <a:close/>
                    <a:moveTo>
                      <a:pt x="118710" y="62789"/>
                    </a:moveTo>
                    <a:lnTo>
                      <a:pt x="118710" y="68725"/>
                    </a:lnTo>
                    <a:lnTo>
                      <a:pt x="112774" y="68725"/>
                    </a:lnTo>
                    <a:lnTo>
                      <a:pt x="112774" y="62789"/>
                    </a:lnTo>
                    <a:close/>
                    <a:moveTo>
                      <a:pt x="124957" y="62789"/>
                    </a:moveTo>
                    <a:lnTo>
                      <a:pt x="124957" y="68725"/>
                    </a:lnTo>
                    <a:lnTo>
                      <a:pt x="119021" y="68725"/>
                    </a:lnTo>
                    <a:lnTo>
                      <a:pt x="119021" y="62789"/>
                    </a:lnTo>
                    <a:close/>
                    <a:moveTo>
                      <a:pt x="131204" y="62789"/>
                    </a:moveTo>
                    <a:lnTo>
                      <a:pt x="131204" y="68725"/>
                    </a:lnTo>
                    <a:lnTo>
                      <a:pt x="125270" y="68725"/>
                    </a:lnTo>
                    <a:lnTo>
                      <a:pt x="125270" y="62789"/>
                    </a:lnTo>
                    <a:close/>
                    <a:moveTo>
                      <a:pt x="137451" y="62789"/>
                    </a:moveTo>
                    <a:lnTo>
                      <a:pt x="137451" y="68725"/>
                    </a:lnTo>
                    <a:lnTo>
                      <a:pt x="131517" y="68725"/>
                    </a:lnTo>
                    <a:lnTo>
                      <a:pt x="131517" y="62789"/>
                    </a:lnTo>
                    <a:close/>
                    <a:moveTo>
                      <a:pt x="143702" y="62789"/>
                    </a:moveTo>
                    <a:lnTo>
                      <a:pt x="143702" y="68725"/>
                    </a:lnTo>
                    <a:lnTo>
                      <a:pt x="137766" y="68725"/>
                    </a:lnTo>
                    <a:lnTo>
                      <a:pt x="137766" y="62789"/>
                    </a:lnTo>
                    <a:close/>
                    <a:moveTo>
                      <a:pt x="149949" y="62789"/>
                    </a:moveTo>
                    <a:lnTo>
                      <a:pt x="149949" y="68725"/>
                    </a:lnTo>
                    <a:lnTo>
                      <a:pt x="144015" y="68725"/>
                    </a:lnTo>
                    <a:lnTo>
                      <a:pt x="144015" y="62789"/>
                    </a:lnTo>
                    <a:close/>
                    <a:moveTo>
                      <a:pt x="156196" y="62789"/>
                    </a:moveTo>
                    <a:lnTo>
                      <a:pt x="156196" y="68725"/>
                    </a:lnTo>
                    <a:lnTo>
                      <a:pt x="150262" y="68725"/>
                    </a:lnTo>
                    <a:lnTo>
                      <a:pt x="150262" y="62789"/>
                    </a:lnTo>
                    <a:close/>
                    <a:moveTo>
                      <a:pt x="162445" y="62789"/>
                    </a:moveTo>
                    <a:lnTo>
                      <a:pt x="162445" y="68725"/>
                    </a:lnTo>
                    <a:lnTo>
                      <a:pt x="156509" y="68725"/>
                    </a:lnTo>
                    <a:lnTo>
                      <a:pt x="156509" y="62789"/>
                    </a:lnTo>
                    <a:close/>
                    <a:moveTo>
                      <a:pt x="168692" y="62789"/>
                    </a:moveTo>
                    <a:lnTo>
                      <a:pt x="168692" y="68725"/>
                    </a:lnTo>
                    <a:lnTo>
                      <a:pt x="162756" y="68725"/>
                    </a:lnTo>
                    <a:lnTo>
                      <a:pt x="162756" y="62789"/>
                    </a:lnTo>
                    <a:close/>
                    <a:moveTo>
                      <a:pt x="174939" y="62789"/>
                    </a:moveTo>
                    <a:lnTo>
                      <a:pt x="174939" y="68725"/>
                    </a:lnTo>
                    <a:lnTo>
                      <a:pt x="169005" y="68725"/>
                    </a:lnTo>
                    <a:lnTo>
                      <a:pt x="169005" y="62789"/>
                    </a:lnTo>
                    <a:close/>
                    <a:moveTo>
                      <a:pt x="181186" y="62789"/>
                    </a:moveTo>
                    <a:lnTo>
                      <a:pt x="181186" y="68725"/>
                    </a:lnTo>
                    <a:lnTo>
                      <a:pt x="175252" y="68725"/>
                    </a:lnTo>
                    <a:lnTo>
                      <a:pt x="175252" y="62789"/>
                    </a:lnTo>
                    <a:close/>
                    <a:moveTo>
                      <a:pt x="187435" y="62789"/>
                    </a:moveTo>
                    <a:lnTo>
                      <a:pt x="187435" y="68725"/>
                    </a:lnTo>
                    <a:lnTo>
                      <a:pt x="181499" y="68725"/>
                    </a:lnTo>
                    <a:lnTo>
                      <a:pt x="181499" y="62789"/>
                    </a:lnTo>
                    <a:close/>
                    <a:moveTo>
                      <a:pt x="193684" y="62789"/>
                    </a:moveTo>
                    <a:lnTo>
                      <a:pt x="193684" y="68725"/>
                    </a:lnTo>
                    <a:lnTo>
                      <a:pt x="187749" y="68725"/>
                    </a:lnTo>
                    <a:lnTo>
                      <a:pt x="187749" y="62789"/>
                    </a:lnTo>
                    <a:close/>
                    <a:moveTo>
                      <a:pt x="199931" y="62789"/>
                    </a:moveTo>
                    <a:lnTo>
                      <a:pt x="199931" y="68725"/>
                    </a:lnTo>
                    <a:lnTo>
                      <a:pt x="193996" y="68725"/>
                    </a:lnTo>
                    <a:lnTo>
                      <a:pt x="193996" y="62789"/>
                    </a:lnTo>
                    <a:close/>
                    <a:moveTo>
                      <a:pt x="206180" y="62789"/>
                    </a:moveTo>
                    <a:lnTo>
                      <a:pt x="206180" y="68725"/>
                    </a:lnTo>
                    <a:lnTo>
                      <a:pt x="200244" y="68725"/>
                    </a:lnTo>
                    <a:lnTo>
                      <a:pt x="200244" y="62789"/>
                    </a:lnTo>
                    <a:close/>
                    <a:moveTo>
                      <a:pt x="212427" y="62789"/>
                    </a:moveTo>
                    <a:lnTo>
                      <a:pt x="212427" y="68725"/>
                    </a:lnTo>
                    <a:lnTo>
                      <a:pt x="206491" y="68725"/>
                    </a:lnTo>
                    <a:lnTo>
                      <a:pt x="206491" y="62789"/>
                    </a:lnTo>
                    <a:close/>
                    <a:moveTo>
                      <a:pt x="218674" y="62789"/>
                    </a:moveTo>
                    <a:lnTo>
                      <a:pt x="218674" y="68725"/>
                    </a:lnTo>
                    <a:lnTo>
                      <a:pt x="212739" y="68725"/>
                    </a:lnTo>
                    <a:lnTo>
                      <a:pt x="212739" y="62789"/>
                    </a:lnTo>
                    <a:close/>
                    <a:moveTo>
                      <a:pt x="224921" y="62789"/>
                    </a:moveTo>
                    <a:lnTo>
                      <a:pt x="224921" y="68725"/>
                    </a:lnTo>
                    <a:lnTo>
                      <a:pt x="218987" y="68725"/>
                    </a:lnTo>
                    <a:lnTo>
                      <a:pt x="218987" y="62789"/>
                    </a:lnTo>
                    <a:close/>
                    <a:moveTo>
                      <a:pt x="231170" y="62789"/>
                    </a:moveTo>
                    <a:lnTo>
                      <a:pt x="231170" y="68725"/>
                    </a:lnTo>
                    <a:lnTo>
                      <a:pt x="225234" y="68725"/>
                    </a:lnTo>
                    <a:lnTo>
                      <a:pt x="225234" y="62789"/>
                    </a:lnTo>
                    <a:close/>
                    <a:moveTo>
                      <a:pt x="237417" y="62789"/>
                    </a:moveTo>
                    <a:lnTo>
                      <a:pt x="237417" y="68725"/>
                    </a:lnTo>
                    <a:lnTo>
                      <a:pt x="231481" y="68725"/>
                    </a:lnTo>
                    <a:lnTo>
                      <a:pt x="231481" y="62789"/>
                    </a:lnTo>
                    <a:close/>
                    <a:moveTo>
                      <a:pt x="243664" y="62789"/>
                    </a:moveTo>
                    <a:lnTo>
                      <a:pt x="243664" y="68725"/>
                    </a:lnTo>
                    <a:lnTo>
                      <a:pt x="237729" y="68725"/>
                    </a:lnTo>
                    <a:lnTo>
                      <a:pt x="237729" y="62789"/>
                    </a:lnTo>
                    <a:close/>
                    <a:moveTo>
                      <a:pt x="249911" y="62789"/>
                    </a:moveTo>
                    <a:lnTo>
                      <a:pt x="249911" y="68725"/>
                    </a:lnTo>
                    <a:lnTo>
                      <a:pt x="243977" y="68725"/>
                    </a:lnTo>
                    <a:lnTo>
                      <a:pt x="243977" y="62789"/>
                    </a:lnTo>
                    <a:close/>
                    <a:moveTo>
                      <a:pt x="256161" y="62789"/>
                    </a:moveTo>
                    <a:lnTo>
                      <a:pt x="256161" y="68725"/>
                    </a:lnTo>
                    <a:lnTo>
                      <a:pt x="250225" y="68725"/>
                    </a:lnTo>
                    <a:lnTo>
                      <a:pt x="250225" y="62789"/>
                    </a:lnTo>
                    <a:close/>
                    <a:moveTo>
                      <a:pt x="262409" y="62789"/>
                    </a:moveTo>
                    <a:lnTo>
                      <a:pt x="262409" y="68725"/>
                    </a:lnTo>
                    <a:lnTo>
                      <a:pt x="256474" y="68725"/>
                    </a:lnTo>
                    <a:lnTo>
                      <a:pt x="256474" y="62789"/>
                    </a:lnTo>
                    <a:close/>
                    <a:moveTo>
                      <a:pt x="268656" y="62789"/>
                    </a:moveTo>
                    <a:lnTo>
                      <a:pt x="268656" y="68725"/>
                    </a:lnTo>
                    <a:lnTo>
                      <a:pt x="262721" y="68725"/>
                    </a:lnTo>
                    <a:lnTo>
                      <a:pt x="262721" y="62789"/>
                    </a:lnTo>
                    <a:close/>
                    <a:moveTo>
                      <a:pt x="274904" y="62789"/>
                    </a:moveTo>
                    <a:lnTo>
                      <a:pt x="274904" y="68725"/>
                    </a:lnTo>
                    <a:lnTo>
                      <a:pt x="268968" y="68725"/>
                    </a:lnTo>
                    <a:lnTo>
                      <a:pt x="268968" y="62789"/>
                    </a:lnTo>
                    <a:close/>
                    <a:moveTo>
                      <a:pt x="6251" y="69036"/>
                    </a:moveTo>
                    <a:lnTo>
                      <a:pt x="6251" y="74972"/>
                    </a:lnTo>
                    <a:lnTo>
                      <a:pt x="315" y="74972"/>
                    </a:lnTo>
                    <a:lnTo>
                      <a:pt x="315" y="69036"/>
                    </a:lnTo>
                    <a:close/>
                    <a:moveTo>
                      <a:pt x="12498" y="69036"/>
                    </a:moveTo>
                    <a:lnTo>
                      <a:pt x="12498" y="74972"/>
                    </a:lnTo>
                    <a:lnTo>
                      <a:pt x="6562" y="74972"/>
                    </a:lnTo>
                    <a:lnTo>
                      <a:pt x="6562" y="69036"/>
                    </a:lnTo>
                    <a:close/>
                    <a:moveTo>
                      <a:pt x="18745" y="69036"/>
                    </a:moveTo>
                    <a:lnTo>
                      <a:pt x="18745" y="74972"/>
                    </a:lnTo>
                    <a:lnTo>
                      <a:pt x="12810" y="74972"/>
                    </a:lnTo>
                    <a:lnTo>
                      <a:pt x="12810" y="69036"/>
                    </a:lnTo>
                    <a:close/>
                    <a:moveTo>
                      <a:pt x="24992" y="69036"/>
                    </a:moveTo>
                    <a:lnTo>
                      <a:pt x="24992" y="74972"/>
                    </a:lnTo>
                    <a:lnTo>
                      <a:pt x="19058" y="74972"/>
                    </a:lnTo>
                    <a:lnTo>
                      <a:pt x="19058" y="69036"/>
                    </a:lnTo>
                    <a:close/>
                    <a:moveTo>
                      <a:pt x="31242" y="69036"/>
                    </a:moveTo>
                    <a:lnTo>
                      <a:pt x="31242" y="74972"/>
                    </a:lnTo>
                    <a:lnTo>
                      <a:pt x="25305" y="74972"/>
                    </a:lnTo>
                    <a:lnTo>
                      <a:pt x="25305" y="69036"/>
                    </a:lnTo>
                    <a:close/>
                    <a:moveTo>
                      <a:pt x="37489" y="69036"/>
                    </a:moveTo>
                    <a:lnTo>
                      <a:pt x="37489" y="74972"/>
                    </a:lnTo>
                    <a:lnTo>
                      <a:pt x="31553" y="74972"/>
                    </a:lnTo>
                    <a:lnTo>
                      <a:pt x="31553" y="69036"/>
                    </a:lnTo>
                    <a:close/>
                    <a:moveTo>
                      <a:pt x="43737" y="69036"/>
                    </a:moveTo>
                    <a:lnTo>
                      <a:pt x="43737" y="74972"/>
                    </a:lnTo>
                    <a:lnTo>
                      <a:pt x="37802" y="74972"/>
                    </a:lnTo>
                    <a:lnTo>
                      <a:pt x="37802" y="69036"/>
                    </a:lnTo>
                    <a:close/>
                    <a:moveTo>
                      <a:pt x="49985" y="69036"/>
                    </a:moveTo>
                    <a:lnTo>
                      <a:pt x="49985" y="74972"/>
                    </a:lnTo>
                    <a:lnTo>
                      <a:pt x="44049" y="74972"/>
                    </a:lnTo>
                    <a:lnTo>
                      <a:pt x="44049" y="69036"/>
                    </a:lnTo>
                    <a:close/>
                    <a:moveTo>
                      <a:pt x="56232" y="69036"/>
                    </a:moveTo>
                    <a:lnTo>
                      <a:pt x="56232" y="74972"/>
                    </a:lnTo>
                    <a:lnTo>
                      <a:pt x="50296" y="74972"/>
                    </a:lnTo>
                    <a:lnTo>
                      <a:pt x="50296" y="69036"/>
                    </a:lnTo>
                    <a:close/>
                    <a:moveTo>
                      <a:pt x="62480" y="69036"/>
                    </a:moveTo>
                    <a:lnTo>
                      <a:pt x="62480" y="74972"/>
                    </a:lnTo>
                    <a:lnTo>
                      <a:pt x="56545" y="74972"/>
                    </a:lnTo>
                    <a:lnTo>
                      <a:pt x="56545" y="69036"/>
                    </a:lnTo>
                    <a:close/>
                    <a:moveTo>
                      <a:pt x="68727" y="69036"/>
                    </a:moveTo>
                    <a:lnTo>
                      <a:pt x="68727" y="74972"/>
                    </a:lnTo>
                    <a:lnTo>
                      <a:pt x="62792" y="74972"/>
                    </a:lnTo>
                    <a:lnTo>
                      <a:pt x="62792" y="69036"/>
                    </a:lnTo>
                    <a:close/>
                    <a:moveTo>
                      <a:pt x="74975" y="69036"/>
                    </a:moveTo>
                    <a:lnTo>
                      <a:pt x="74975" y="74972"/>
                    </a:lnTo>
                    <a:lnTo>
                      <a:pt x="69039" y="74972"/>
                    </a:lnTo>
                    <a:lnTo>
                      <a:pt x="69039" y="69036"/>
                    </a:lnTo>
                    <a:close/>
                    <a:moveTo>
                      <a:pt x="81223" y="69036"/>
                    </a:moveTo>
                    <a:lnTo>
                      <a:pt x="81223" y="74972"/>
                    </a:lnTo>
                    <a:lnTo>
                      <a:pt x="75286" y="74972"/>
                    </a:lnTo>
                    <a:lnTo>
                      <a:pt x="75286" y="69036"/>
                    </a:lnTo>
                    <a:close/>
                    <a:moveTo>
                      <a:pt x="87470" y="69036"/>
                    </a:moveTo>
                    <a:lnTo>
                      <a:pt x="87470" y="74972"/>
                    </a:lnTo>
                    <a:lnTo>
                      <a:pt x="81535" y="74972"/>
                    </a:lnTo>
                    <a:lnTo>
                      <a:pt x="81535" y="69036"/>
                    </a:lnTo>
                    <a:close/>
                    <a:moveTo>
                      <a:pt x="93718" y="69036"/>
                    </a:moveTo>
                    <a:lnTo>
                      <a:pt x="93718" y="74972"/>
                    </a:lnTo>
                    <a:lnTo>
                      <a:pt x="87784" y="74972"/>
                    </a:lnTo>
                    <a:lnTo>
                      <a:pt x="87784" y="69036"/>
                    </a:lnTo>
                    <a:close/>
                    <a:moveTo>
                      <a:pt x="99967" y="69036"/>
                    </a:moveTo>
                    <a:lnTo>
                      <a:pt x="99967" y="74972"/>
                    </a:lnTo>
                    <a:lnTo>
                      <a:pt x="94031" y="74972"/>
                    </a:lnTo>
                    <a:lnTo>
                      <a:pt x="94031" y="69036"/>
                    </a:lnTo>
                    <a:close/>
                    <a:moveTo>
                      <a:pt x="106214" y="69036"/>
                    </a:moveTo>
                    <a:lnTo>
                      <a:pt x="106214" y="74972"/>
                    </a:lnTo>
                    <a:lnTo>
                      <a:pt x="100278" y="74972"/>
                    </a:lnTo>
                    <a:lnTo>
                      <a:pt x="100278" y="69036"/>
                    </a:lnTo>
                    <a:close/>
                    <a:moveTo>
                      <a:pt x="112461" y="69036"/>
                    </a:moveTo>
                    <a:lnTo>
                      <a:pt x="112461" y="74972"/>
                    </a:lnTo>
                    <a:lnTo>
                      <a:pt x="106527" y="74972"/>
                    </a:lnTo>
                    <a:lnTo>
                      <a:pt x="106527" y="69036"/>
                    </a:lnTo>
                    <a:close/>
                    <a:moveTo>
                      <a:pt x="118710" y="69036"/>
                    </a:moveTo>
                    <a:lnTo>
                      <a:pt x="118710" y="74972"/>
                    </a:lnTo>
                    <a:lnTo>
                      <a:pt x="112774" y="74972"/>
                    </a:lnTo>
                    <a:lnTo>
                      <a:pt x="112774" y="69036"/>
                    </a:lnTo>
                    <a:close/>
                    <a:moveTo>
                      <a:pt x="124957" y="69036"/>
                    </a:moveTo>
                    <a:lnTo>
                      <a:pt x="124957" y="74972"/>
                    </a:lnTo>
                    <a:lnTo>
                      <a:pt x="119021" y="74972"/>
                    </a:lnTo>
                    <a:lnTo>
                      <a:pt x="119021" y="69036"/>
                    </a:lnTo>
                    <a:close/>
                    <a:moveTo>
                      <a:pt x="131204" y="69036"/>
                    </a:moveTo>
                    <a:lnTo>
                      <a:pt x="131204" y="74972"/>
                    </a:lnTo>
                    <a:lnTo>
                      <a:pt x="125270" y="74972"/>
                    </a:lnTo>
                    <a:lnTo>
                      <a:pt x="125270" y="69036"/>
                    </a:lnTo>
                    <a:close/>
                    <a:moveTo>
                      <a:pt x="137451" y="69036"/>
                    </a:moveTo>
                    <a:lnTo>
                      <a:pt x="137451" y="74972"/>
                    </a:lnTo>
                    <a:lnTo>
                      <a:pt x="131517" y="74972"/>
                    </a:lnTo>
                    <a:lnTo>
                      <a:pt x="131517" y="69036"/>
                    </a:lnTo>
                    <a:close/>
                    <a:moveTo>
                      <a:pt x="143702" y="69036"/>
                    </a:moveTo>
                    <a:lnTo>
                      <a:pt x="143702" y="74972"/>
                    </a:lnTo>
                    <a:lnTo>
                      <a:pt x="137766" y="74972"/>
                    </a:lnTo>
                    <a:lnTo>
                      <a:pt x="137766" y="69036"/>
                    </a:lnTo>
                    <a:close/>
                    <a:moveTo>
                      <a:pt x="149949" y="69036"/>
                    </a:moveTo>
                    <a:lnTo>
                      <a:pt x="149949" y="74972"/>
                    </a:lnTo>
                    <a:lnTo>
                      <a:pt x="144015" y="74972"/>
                    </a:lnTo>
                    <a:lnTo>
                      <a:pt x="144015" y="69036"/>
                    </a:lnTo>
                    <a:close/>
                    <a:moveTo>
                      <a:pt x="156196" y="69036"/>
                    </a:moveTo>
                    <a:lnTo>
                      <a:pt x="156196" y="74972"/>
                    </a:lnTo>
                    <a:lnTo>
                      <a:pt x="150262" y="74972"/>
                    </a:lnTo>
                    <a:lnTo>
                      <a:pt x="150262" y="69036"/>
                    </a:lnTo>
                    <a:close/>
                    <a:moveTo>
                      <a:pt x="162445" y="69036"/>
                    </a:moveTo>
                    <a:lnTo>
                      <a:pt x="162445" y="74972"/>
                    </a:lnTo>
                    <a:lnTo>
                      <a:pt x="156509" y="74972"/>
                    </a:lnTo>
                    <a:lnTo>
                      <a:pt x="156509" y="69036"/>
                    </a:lnTo>
                    <a:close/>
                    <a:moveTo>
                      <a:pt x="168692" y="69036"/>
                    </a:moveTo>
                    <a:lnTo>
                      <a:pt x="168692" y="74972"/>
                    </a:lnTo>
                    <a:lnTo>
                      <a:pt x="162756" y="74972"/>
                    </a:lnTo>
                    <a:lnTo>
                      <a:pt x="162756" y="69036"/>
                    </a:lnTo>
                    <a:close/>
                    <a:moveTo>
                      <a:pt x="174939" y="69036"/>
                    </a:moveTo>
                    <a:lnTo>
                      <a:pt x="174939" y="74972"/>
                    </a:lnTo>
                    <a:lnTo>
                      <a:pt x="169005" y="74972"/>
                    </a:lnTo>
                    <a:lnTo>
                      <a:pt x="169005" y="69036"/>
                    </a:lnTo>
                    <a:close/>
                    <a:moveTo>
                      <a:pt x="181186" y="69036"/>
                    </a:moveTo>
                    <a:lnTo>
                      <a:pt x="181186" y="74972"/>
                    </a:lnTo>
                    <a:lnTo>
                      <a:pt x="175252" y="74972"/>
                    </a:lnTo>
                    <a:lnTo>
                      <a:pt x="175252" y="69036"/>
                    </a:lnTo>
                    <a:close/>
                    <a:moveTo>
                      <a:pt x="187435" y="69036"/>
                    </a:moveTo>
                    <a:lnTo>
                      <a:pt x="187435" y="74972"/>
                    </a:lnTo>
                    <a:lnTo>
                      <a:pt x="181499" y="74972"/>
                    </a:lnTo>
                    <a:lnTo>
                      <a:pt x="181499" y="69036"/>
                    </a:lnTo>
                    <a:close/>
                    <a:moveTo>
                      <a:pt x="193684" y="69036"/>
                    </a:moveTo>
                    <a:lnTo>
                      <a:pt x="193684" y="74972"/>
                    </a:lnTo>
                    <a:lnTo>
                      <a:pt x="187749" y="74972"/>
                    </a:lnTo>
                    <a:lnTo>
                      <a:pt x="187749" y="69036"/>
                    </a:lnTo>
                    <a:close/>
                    <a:moveTo>
                      <a:pt x="199931" y="69036"/>
                    </a:moveTo>
                    <a:lnTo>
                      <a:pt x="199931" y="74972"/>
                    </a:lnTo>
                    <a:lnTo>
                      <a:pt x="193996" y="74972"/>
                    </a:lnTo>
                    <a:lnTo>
                      <a:pt x="193996" y="69036"/>
                    </a:lnTo>
                    <a:close/>
                    <a:moveTo>
                      <a:pt x="206180" y="69036"/>
                    </a:moveTo>
                    <a:lnTo>
                      <a:pt x="206180" y="74972"/>
                    </a:lnTo>
                    <a:lnTo>
                      <a:pt x="200244" y="74972"/>
                    </a:lnTo>
                    <a:lnTo>
                      <a:pt x="200244" y="69036"/>
                    </a:lnTo>
                    <a:close/>
                    <a:moveTo>
                      <a:pt x="212427" y="69036"/>
                    </a:moveTo>
                    <a:lnTo>
                      <a:pt x="212427" y="74972"/>
                    </a:lnTo>
                    <a:lnTo>
                      <a:pt x="206491" y="74972"/>
                    </a:lnTo>
                    <a:lnTo>
                      <a:pt x="206491" y="69036"/>
                    </a:lnTo>
                    <a:close/>
                    <a:moveTo>
                      <a:pt x="218674" y="69036"/>
                    </a:moveTo>
                    <a:lnTo>
                      <a:pt x="218674" y="74972"/>
                    </a:lnTo>
                    <a:lnTo>
                      <a:pt x="212739" y="74972"/>
                    </a:lnTo>
                    <a:lnTo>
                      <a:pt x="212739" y="69036"/>
                    </a:lnTo>
                    <a:close/>
                    <a:moveTo>
                      <a:pt x="224921" y="69036"/>
                    </a:moveTo>
                    <a:lnTo>
                      <a:pt x="224921" y="74972"/>
                    </a:lnTo>
                    <a:lnTo>
                      <a:pt x="218987" y="74972"/>
                    </a:lnTo>
                    <a:lnTo>
                      <a:pt x="218987" y="69036"/>
                    </a:lnTo>
                    <a:close/>
                    <a:moveTo>
                      <a:pt x="231170" y="69036"/>
                    </a:moveTo>
                    <a:lnTo>
                      <a:pt x="231170" y="74972"/>
                    </a:lnTo>
                    <a:lnTo>
                      <a:pt x="225234" y="74972"/>
                    </a:lnTo>
                    <a:lnTo>
                      <a:pt x="225234" y="69036"/>
                    </a:lnTo>
                    <a:close/>
                    <a:moveTo>
                      <a:pt x="237417" y="69036"/>
                    </a:moveTo>
                    <a:lnTo>
                      <a:pt x="237417" y="74972"/>
                    </a:lnTo>
                    <a:lnTo>
                      <a:pt x="231481" y="74972"/>
                    </a:lnTo>
                    <a:lnTo>
                      <a:pt x="231481" y="69036"/>
                    </a:lnTo>
                    <a:close/>
                    <a:moveTo>
                      <a:pt x="243664" y="69036"/>
                    </a:moveTo>
                    <a:lnTo>
                      <a:pt x="243664" y="74972"/>
                    </a:lnTo>
                    <a:lnTo>
                      <a:pt x="237729" y="74972"/>
                    </a:lnTo>
                    <a:lnTo>
                      <a:pt x="237729" y="69036"/>
                    </a:lnTo>
                    <a:close/>
                    <a:moveTo>
                      <a:pt x="249911" y="69036"/>
                    </a:moveTo>
                    <a:lnTo>
                      <a:pt x="249911" y="74972"/>
                    </a:lnTo>
                    <a:lnTo>
                      <a:pt x="243977" y="74972"/>
                    </a:lnTo>
                    <a:lnTo>
                      <a:pt x="243977" y="69036"/>
                    </a:lnTo>
                    <a:close/>
                    <a:moveTo>
                      <a:pt x="256161" y="69036"/>
                    </a:moveTo>
                    <a:lnTo>
                      <a:pt x="256161" y="74972"/>
                    </a:lnTo>
                    <a:lnTo>
                      <a:pt x="250225" y="74972"/>
                    </a:lnTo>
                    <a:lnTo>
                      <a:pt x="250225" y="69036"/>
                    </a:lnTo>
                    <a:close/>
                    <a:moveTo>
                      <a:pt x="262409" y="69036"/>
                    </a:moveTo>
                    <a:lnTo>
                      <a:pt x="262409" y="74972"/>
                    </a:lnTo>
                    <a:lnTo>
                      <a:pt x="256474" y="74972"/>
                    </a:lnTo>
                    <a:lnTo>
                      <a:pt x="256474" y="69036"/>
                    </a:lnTo>
                    <a:close/>
                    <a:moveTo>
                      <a:pt x="268656" y="69036"/>
                    </a:moveTo>
                    <a:lnTo>
                      <a:pt x="268656" y="74972"/>
                    </a:lnTo>
                    <a:lnTo>
                      <a:pt x="262721" y="74972"/>
                    </a:lnTo>
                    <a:lnTo>
                      <a:pt x="262721" y="69036"/>
                    </a:lnTo>
                    <a:close/>
                    <a:moveTo>
                      <a:pt x="274904" y="69036"/>
                    </a:moveTo>
                    <a:lnTo>
                      <a:pt x="274904" y="74972"/>
                    </a:lnTo>
                    <a:lnTo>
                      <a:pt x="268968" y="74972"/>
                    </a:lnTo>
                    <a:lnTo>
                      <a:pt x="268968" y="69036"/>
                    </a:lnTo>
                    <a:close/>
                    <a:moveTo>
                      <a:pt x="6251" y="75285"/>
                    </a:moveTo>
                    <a:lnTo>
                      <a:pt x="6251" y="81219"/>
                    </a:lnTo>
                    <a:lnTo>
                      <a:pt x="315" y="81219"/>
                    </a:lnTo>
                    <a:lnTo>
                      <a:pt x="315" y="75285"/>
                    </a:lnTo>
                    <a:close/>
                    <a:moveTo>
                      <a:pt x="12498" y="75285"/>
                    </a:moveTo>
                    <a:lnTo>
                      <a:pt x="12498" y="81219"/>
                    </a:lnTo>
                    <a:lnTo>
                      <a:pt x="6562" y="81219"/>
                    </a:lnTo>
                    <a:lnTo>
                      <a:pt x="6562" y="75285"/>
                    </a:lnTo>
                    <a:close/>
                    <a:moveTo>
                      <a:pt x="18745" y="75285"/>
                    </a:moveTo>
                    <a:lnTo>
                      <a:pt x="18745" y="81219"/>
                    </a:lnTo>
                    <a:lnTo>
                      <a:pt x="12810" y="81219"/>
                    </a:lnTo>
                    <a:lnTo>
                      <a:pt x="12810" y="75285"/>
                    </a:lnTo>
                    <a:close/>
                    <a:moveTo>
                      <a:pt x="24992" y="75285"/>
                    </a:moveTo>
                    <a:lnTo>
                      <a:pt x="24992" y="81219"/>
                    </a:lnTo>
                    <a:lnTo>
                      <a:pt x="19058" y="81219"/>
                    </a:lnTo>
                    <a:lnTo>
                      <a:pt x="19058" y="75285"/>
                    </a:lnTo>
                    <a:close/>
                    <a:moveTo>
                      <a:pt x="31242" y="75285"/>
                    </a:moveTo>
                    <a:lnTo>
                      <a:pt x="31242" y="81219"/>
                    </a:lnTo>
                    <a:lnTo>
                      <a:pt x="25305" y="81219"/>
                    </a:lnTo>
                    <a:lnTo>
                      <a:pt x="25305" y="75285"/>
                    </a:lnTo>
                    <a:close/>
                    <a:moveTo>
                      <a:pt x="37489" y="75285"/>
                    </a:moveTo>
                    <a:lnTo>
                      <a:pt x="37489" y="81219"/>
                    </a:lnTo>
                    <a:lnTo>
                      <a:pt x="31553" y="81219"/>
                    </a:lnTo>
                    <a:lnTo>
                      <a:pt x="31553" y="75285"/>
                    </a:lnTo>
                    <a:close/>
                    <a:moveTo>
                      <a:pt x="43737" y="75285"/>
                    </a:moveTo>
                    <a:lnTo>
                      <a:pt x="43737" y="81219"/>
                    </a:lnTo>
                    <a:lnTo>
                      <a:pt x="37802" y="81219"/>
                    </a:lnTo>
                    <a:lnTo>
                      <a:pt x="37802" y="75285"/>
                    </a:lnTo>
                    <a:close/>
                    <a:moveTo>
                      <a:pt x="49985" y="75285"/>
                    </a:moveTo>
                    <a:lnTo>
                      <a:pt x="49985" y="81219"/>
                    </a:lnTo>
                    <a:lnTo>
                      <a:pt x="44049" y="81219"/>
                    </a:lnTo>
                    <a:lnTo>
                      <a:pt x="44049" y="75285"/>
                    </a:lnTo>
                    <a:close/>
                    <a:moveTo>
                      <a:pt x="56232" y="75285"/>
                    </a:moveTo>
                    <a:lnTo>
                      <a:pt x="56232" y="81219"/>
                    </a:lnTo>
                    <a:lnTo>
                      <a:pt x="50296" y="81219"/>
                    </a:lnTo>
                    <a:lnTo>
                      <a:pt x="50296" y="75285"/>
                    </a:lnTo>
                    <a:close/>
                    <a:moveTo>
                      <a:pt x="62480" y="75285"/>
                    </a:moveTo>
                    <a:lnTo>
                      <a:pt x="62480" y="81219"/>
                    </a:lnTo>
                    <a:lnTo>
                      <a:pt x="56545" y="81219"/>
                    </a:lnTo>
                    <a:lnTo>
                      <a:pt x="56545" y="75285"/>
                    </a:lnTo>
                    <a:close/>
                    <a:moveTo>
                      <a:pt x="68727" y="75285"/>
                    </a:moveTo>
                    <a:lnTo>
                      <a:pt x="68727" y="81219"/>
                    </a:lnTo>
                    <a:lnTo>
                      <a:pt x="62792" y="81219"/>
                    </a:lnTo>
                    <a:lnTo>
                      <a:pt x="62792" y="75285"/>
                    </a:lnTo>
                    <a:close/>
                    <a:moveTo>
                      <a:pt x="74975" y="75285"/>
                    </a:moveTo>
                    <a:lnTo>
                      <a:pt x="74975" y="81219"/>
                    </a:lnTo>
                    <a:lnTo>
                      <a:pt x="69039" y="81219"/>
                    </a:lnTo>
                    <a:lnTo>
                      <a:pt x="69039" y="75285"/>
                    </a:lnTo>
                    <a:close/>
                    <a:moveTo>
                      <a:pt x="81223" y="75285"/>
                    </a:moveTo>
                    <a:lnTo>
                      <a:pt x="81223" y="81219"/>
                    </a:lnTo>
                    <a:lnTo>
                      <a:pt x="75286" y="81219"/>
                    </a:lnTo>
                    <a:lnTo>
                      <a:pt x="75286" y="75285"/>
                    </a:lnTo>
                    <a:close/>
                    <a:moveTo>
                      <a:pt x="87470" y="75285"/>
                    </a:moveTo>
                    <a:lnTo>
                      <a:pt x="87470" y="81219"/>
                    </a:lnTo>
                    <a:lnTo>
                      <a:pt x="81535" y="81219"/>
                    </a:lnTo>
                    <a:lnTo>
                      <a:pt x="81535" y="75285"/>
                    </a:lnTo>
                    <a:close/>
                    <a:moveTo>
                      <a:pt x="93718" y="75285"/>
                    </a:moveTo>
                    <a:lnTo>
                      <a:pt x="93718" y="81219"/>
                    </a:lnTo>
                    <a:lnTo>
                      <a:pt x="87784" y="81219"/>
                    </a:lnTo>
                    <a:lnTo>
                      <a:pt x="87784" y="75285"/>
                    </a:lnTo>
                    <a:close/>
                    <a:moveTo>
                      <a:pt x="99967" y="75285"/>
                    </a:moveTo>
                    <a:lnTo>
                      <a:pt x="99967" y="81219"/>
                    </a:lnTo>
                    <a:lnTo>
                      <a:pt x="94031" y="81219"/>
                    </a:lnTo>
                    <a:lnTo>
                      <a:pt x="94031" y="75285"/>
                    </a:lnTo>
                    <a:close/>
                    <a:moveTo>
                      <a:pt x="106214" y="75285"/>
                    </a:moveTo>
                    <a:lnTo>
                      <a:pt x="106214" y="81219"/>
                    </a:lnTo>
                    <a:lnTo>
                      <a:pt x="100278" y="81219"/>
                    </a:lnTo>
                    <a:lnTo>
                      <a:pt x="100278" y="75285"/>
                    </a:lnTo>
                    <a:close/>
                    <a:moveTo>
                      <a:pt x="112461" y="75285"/>
                    </a:moveTo>
                    <a:lnTo>
                      <a:pt x="112461" y="81219"/>
                    </a:lnTo>
                    <a:lnTo>
                      <a:pt x="106527" y="81219"/>
                    </a:lnTo>
                    <a:lnTo>
                      <a:pt x="106527" y="75285"/>
                    </a:lnTo>
                    <a:close/>
                    <a:moveTo>
                      <a:pt x="118710" y="75285"/>
                    </a:moveTo>
                    <a:lnTo>
                      <a:pt x="118710" y="81219"/>
                    </a:lnTo>
                    <a:lnTo>
                      <a:pt x="112774" y="81219"/>
                    </a:lnTo>
                    <a:lnTo>
                      <a:pt x="112774" y="75285"/>
                    </a:lnTo>
                    <a:close/>
                    <a:moveTo>
                      <a:pt x="124957" y="75285"/>
                    </a:moveTo>
                    <a:lnTo>
                      <a:pt x="124957" y="81219"/>
                    </a:lnTo>
                    <a:lnTo>
                      <a:pt x="119021" y="81219"/>
                    </a:lnTo>
                    <a:lnTo>
                      <a:pt x="119021" y="75285"/>
                    </a:lnTo>
                    <a:close/>
                    <a:moveTo>
                      <a:pt x="131204" y="75285"/>
                    </a:moveTo>
                    <a:lnTo>
                      <a:pt x="131204" y="81219"/>
                    </a:lnTo>
                    <a:lnTo>
                      <a:pt x="125270" y="81219"/>
                    </a:lnTo>
                    <a:lnTo>
                      <a:pt x="125270" y="75285"/>
                    </a:lnTo>
                    <a:close/>
                    <a:moveTo>
                      <a:pt x="137451" y="75285"/>
                    </a:moveTo>
                    <a:lnTo>
                      <a:pt x="137451" y="81219"/>
                    </a:lnTo>
                    <a:lnTo>
                      <a:pt x="131517" y="81219"/>
                    </a:lnTo>
                    <a:lnTo>
                      <a:pt x="131517" y="75285"/>
                    </a:lnTo>
                    <a:close/>
                    <a:moveTo>
                      <a:pt x="143702" y="75285"/>
                    </a:moveTo>
                    <a:lnTo>
                      <a:pt x="143702" y="81219"/>
                    </a:lnTo>
                    <a:lnTo>
                      <a:pt x="137766" y="81219"/>
                    </a:lnTo>
                    <a:lnTo>
                      <a:pt x="137766" y="75285"/>
                    </a:lnTo>
                    <a:close/>
                    <a:moveTo>
                      <a:pt x="149949" y="75285"/>
                    </a:moveTo>
                    <a:lnTo>
                      <a:pt x="149949" y="81219"/>
                    </a:lnTo>
                    <a:lnTo>
                      <a:pt x="144015" y="81219"/>
                    </a:lnTo>
                    <a:lnTo>
                      <a:pt x="144015" y="75285"/>
                    </a:lnTo>
                    <a:close/>
                    <a:moveTo>
                      <a:pt x="156196" y="75285"/>
                    </a:moveTo>
                    <a:lnTo>
                      <a:pt x="156196" y="81219"/>
                    </a:lnTo>
                    <a:lnTo>
                      <a:pt x="150262" y="81219"/>
                    </a:lnTo>
                    <a:lnTo>
                      <a:pt x="150262" y="75285"/>
                    </a:lnTo>
                    <a:close/>
                    <a:moveTo>
                      <a:pt x="162445" y="75285"/>
                    </a:moveTo>
                    <a:lnTo>
                      <a:pt x="162445" y="81219"/>
                    </a:lnTo>
                    <a:lnTo>
                      <a:pt x="156509" y="81219"/>
                    </a:lnTo>
                    <a:lnTo>
                      <a:pt x="156509" y="75285"/>
                    </a:lnTo>
                    <a:close/>
                    <a:moveTo>
                      <a:pt x="168692" y="75285"/>
                    </a:moveTo>
                    <a:lnTo>
                      <a:pt x="168692" y="81219"/>
                    </a:lnTo>
                    <a:lnTo>
                      <a:pt x="162756" y="81219"/>
                    </a:lnTo>
                    <a:lnTo>
                      <a:pt x="162756" y="75285"/>
                    </a:lnTo>
                    <a:close/>
                    <a:moveTo>
                      <a:pt x="174939" y="75285"/>
                    </a:moveTo>
                    <a:lnTo>
                      <a:pt x="174939" y="81219"/>
                    </a:lnTo>
                    <a:lnTo>
                      <a:pt x="169005" y="81219"/>
                    </a:lnTo>
                    <a:lnTo>
                      <a:pt x="169005" y="75285"/>
                    </a:lnTo>
                    <a:close/>
                    <a:moveTo>
                      <a:pt x="181186" y="75285"/>
                    </a:moveTo>
                    <a:lnTo>
                      <a:pt x="181186" y="81219"/>
                    </a:lnTo>
                    <a:lnTo>
                      <a:pt x="175252" y="81219"/>
                    </a:lnTo>
                    <a:lnTo>
                      <a:pt x="175252" y="75285"/>
                    </a:lnTo>
                    <a:close/>
                    <a:moveTo>
                      <a:pt x="187435" y="75285"/>
                    </a:moveTo>
                    <a:lnTo>
                      <a:pt x="187435" y="81219"/>
                    </a:lnTo>
                    <a:lnTo>
                      <a:pt x="181499" y="81219"/>
                    </a:lnTo>
                    <a:lnTo>
                      <a:pt x="181499" y="75285"/>
                    </a:lnTo>
                    <a:close/>
                    <a:moveTo>
                      <a:pt x="193684" y="75285"/>
                    </a:moveTo>
                    <a:lnTo>
                      <a:pt x="193684" y="81219"/>
                    </a:lnTo>
                    <a:lnTo>
                      <a:pt x="187749" y="81219"/>
                    </a:lnTo>
                    <a:lnTo>
                      <a:pt x="187749" y="75285"/>
                    </a:lnTo>
                    <a:close/>
                    <a:moveTo>
                      <a:pt x="199931" y="75285"/>
                    </a:moveTo>
                    <a:lnTo>
                      <a:pt x="199931" y="81219"/>
                    </a:lnTo>
                    <a:lnTo>
                      <a:pt x="193996" y="81219"/>
                    </a:lnTo>
                    <a:lnTo>
                      <a:pt x="193996" y="75285"/>
                    </a:lnTo>
                    <a:close/>
                    <a:moveTo>
                      <a:pt x="206180" y="75285"/>
                    </a:moveTo>
                    <a:lnTo>
                      <a:pt x="206180" y="81219"/>
                    </a:lnTo>
                    <a:lnTo>
                      <a:pt x="200244" y="81219"/>
                    </a:lnTo>
                    <a:lnTo>
                      <a:pt x="200244" y="75285"/>
                    </a:lnTo>
                    <a:close/>
                    <a:moveTo>
                      <a:pt x="212427" y="75285"/>
                    </a:moveTo>
                    <a:lnTo>
                      <a:pt x="212427" y="81219"/>
                    </a:lnTo>
                    <a:lnTo>
                      <a:pt x="206491" y="81219"/>
                    </a:lnTo>
                    <a:lnTo>
                      <a:pt x="206491" y="75285"/>
                    </a:lnTo>
                    <a:close/>
                    <a:moveTo>
                      <a:pt x="218674" y="75285"/>
                    </a:moveTo>
                    <a:lnTo>
                      <a:pt x="218674" y="81219"/>
                    </a:lnTo>
                    <a:lnTo>
                      <a:pt x="212739" y="81219"/>
                    </a:lnTo>
                    <a:lnTo>
                      <a:pt x="212739" y="75285"/>
                    </a:lnTo>
                    <a:close/>
                    <a:moveTo>
                      <a:pt x="224921" y="75285"/>
                    </a:moveTo>
                    <a:lnTo>
                      <a:pt x="224921" y="81219"/>
                    </a:lnTo>
                    <a:lnTo>
                      <a:pt x="218987" y="81219"/>
                    </a:lnTo>
                    <a:lnTo>
                      <a:pt x="218987" y="75285"/>
                    </a:lnTo>
                    <a:close/>
                    <a:moveTo>
                      <a:pt x="231170" y="75285"/>
                    </a:moveTo>
                    <a:lnTo>
                      <a:pt x="231170" y="81219"/>
                    </a:lnTo>
                    <a:lnTo>
                      <a:pt x="225234" y="81219"/>
                    </a:lnTo>
                    <a:lnTo>
                      <a:pt x="225234" y="75285"/>
                    </a:lnTo>
                    <a:close/>
                    <a:moveTo>
                      <a:pt x="237417" y="75285"/>
                    </a:moveTo>
                    <a:lnTo>
                      <a:pt x="237417" y="81219"/>
                    </a:lnTo>
                    <a:lnTo>
                      <a:pt x="231481" y="81219"/>
                    </a:lnTo>
                    <a:lnTo>
                      <a:pt x="231481" y="75285"/>
                    </a:lnTo>
                    <a:close/>
                    <a:moveTo>
                      <a:pt x="243664" y="75285"/>
                    </a:moveTo>
                    <a:lnTo>
                      <a:pt x="243664" y="81219"/>
                    </a:lnTo>
                    <a:lnTo>
                      <a:pt x="237729" y="81219"/>
                    </a:lnTo>
                    <a:lnTo>
                      <a:pt x="237729" y="75285"/>
                    </a:lnTo>
                    <a:close/>
                    <a:moveTo>
                      <a:pt x="249911" y="75285"/>
                    </a:moveTo>
                    <a:lnTo>
                      <a:pt x="249911" y="81219"/>
                    </a:lnTo>
                    <a:lnTo>
                      <a:pt x="243977" y="81219"/>
                    </a:lnTo>
                    <a:lnTo>
                      <a:pt x="243977" y="75285"/>
                    </a:lnTo>
                    <a:close/>
                    <a:moveTo>
                      <a:pt x="256161" y="75285"/>
                    </a:moveTo>
                    <a:lnTo>
                      <a:pt x="256161" y="81219"/>
                    </a:lnTo>
                    <a:lnTo>
                      <a:pt x="250225" y="81219"/>
                    </a:lnTo>
                    <a:lnTo>
                      <a:pt x="250225" y="75285"/>
                    </a:lnTo>
                    <a:close/>
                    <a:moveTo>
                      <a:pt x="262409" y="75285"/>
                    </a:moveTo>
                    <a:lnTo>
                      <a:pt x="262409" y="81219"/>
                    </a:lnTo>
                    <a:lnTo>
                      <a:pt x="256474" y="81219"/>
                    </a:lnTo>
                    <a:lnTo>
                      <a:pt x="256474" y="75285"/>
                    </a:lnTo>
                    <a:close/>
                    <a:moveTo>
                      <a:pt x="268656" y="75285"/>
                    </a:moveTo>
                    <a:lnTo>
                      <a:pt x="268656" y="81219"/>
                    </a:lnTo>
                    <a:lnTo>
                      <a:pt x="262721" y="81219"/>
                    </a:lnTo>
                    <a:lnTo>
                      <a:pt x="262721" y="75285"/>
                    </a:lnTo>
                    <a:close/>
                    <a:moveTo>
                      <a:pt x="274904" y="75285"/>
                    </a:moveTo>
                    <a:lnTo>
                      <a:pt x="274904" y="81219"/>
                    </a:lnTo>
                    <a:lnTo>
                      <a:pt x="268968" y="81219"/>
                    </a:lnTo>
                    <a:lnTo>
                      <a:pt x="268968" y="75285"/>
                    </a:lnTo>
                    <a:close/>
                    <a:moveTo>
                      <a:pt x="6251" y="81532"/>
                    </a:moveTo>
                    <a:lnTo>
                      <a:pt x="6251" y="87466"/>
                    </a:lnTo>
                    <a:lnTo>
                      <a:pt x="315" y="87466"/>
                    </a:lnTo>
                    <a:lnTo>
                      <a:pt x="315" y="81532"/>
                    </a:lnTo>
                    <a:close/>
                    <a:moveTo>
                      <a:pt x="12498" y="81532"/>
                    </a:moveTo>
                    <a:lnTo>
                      <a:pt x="12498" y="87466"/>
                    </a:lnTo>
                    <a:lnTo>
                      <a:pt x="6562" y="87466"/>
                    </a:lnTo>
                    <a:lnTo>
                      <a:pt x="6562" y="81532"/>
                    </a:lnTo>
                    <a:close/>
                    <a:moveTo>
                      <a:pt x="18745" y="81532"/>
                    </a:moveTo>
                    <a:lnTo>
                      <a:pt x="18745" y="87466"/>
                    </a:lnTo>
                    <a:lnTo>
                      <a:pt x="12810" y="87466"/>
                    </a:lnTo>
                    <a:lnTo>
                      <a:pt x="12810" y="81532"/>
                    </a:lnTo>
                    <a:close/>
                    <a:moveTo>
                      <a:pt x="24992" y="81532"/>
                    </a:moveTo>
                    <a:lnTo>
                      <a:pt x="24992" y="87466"/>
                    </a:lnTo>
                    <a:lnTo>
                      <a:pt x="19058" y="87466"/>
                    </a:lnTo>
                    <a:lnTo>
                      <a:pt x="19058" y="81532"/>
                    </a:lnTo>
                    <a:close/>
                    <a:moveTo>
                      <a:pt x="31242" y="81532"/>
                    </a:moveTo>
                    <a:lnTo>
                      <a:pt x="31242" y="87466"/>
                    </a:lnTo>
                    <a:lnTo>
                      <a:pt x="25305" y="87466"/>
                    </a:lnTo>
                    <a:lnTo>
                      <a:pt x="25305" y="81532"/>
                    </a:lnTo>
                    <a:close/>
                    <a:moveTo>
                      <a:pt x="37489" y="81532"/>
                    </a:moveTo>
                    <a:lnTo>
                      <a:pt x="37489" y="87466"/>
                    </a:lnTo>
                    <a:lnTo>
                      <a:pt x="31553" y="87466"/>
                    </a:lnTo>
                    <a:lnTo>
                      <a:pt x="31553" y="81532"/>
                    </a:lnTo>
                    <a:close/>
                    <a:moveTo>
                      <a:pt x="43737" y="81532"/>
                    </a:moveTo>
                    <a:lnTo>
                      <a:pt x="43737" y="87466"/>
                    </a:lnTo>
                    <a:lnTo>
                      <a:pt x="37802" y="87466"/>
                    </a:lnTo>
                    <a:lnTo>
                      <a:pt x="37802" y="81532"/>
                    </a:lnTo>
                    <a:close/>
                    <a:moveTo>
                      <a:pt x="49985" y="81532"/>
                    </a:moveTo>
                    <a:lnTo>
                      <a:pt x="49985" y="87466"/>
                    </a:lnTo>
                    <a:lnTo>
                      <a:pt x="44049" y="87466"/>
                    </a:lnTo>
                    <a:lnTo>
                      <a:pt x="44049" y="81532"/>
                    </a:lnTo>
                    <a:close/>
                    <a:moveTo>
                      <a:pt x="56232" y="81532"/>
                    </a:moveTo>
                    <a:lnTo>
                      <a:pt x="56232" y="87466"/>
                    </a:lnTo>
                    <a:lnTo>
                      <a:pt x="50296" y="87466"/>
                    </a:lnTo>
                    <a:lnTo>
                      <a:pt x="50296" y="81532"/>
                    </a:lnTo>
                    <a:close/>
                    <a:moveTo>
                      <a:pt x="62480" y="81532"/>
                    </a:moveTo>
                    <a:lnTo>
                      <a:pt x="62480" y="87466"/>
                    </a:lnTo>
                    <a:lnTo>
                      <a:pt x="56545" y="87466"/>
                    </a:lnTo>
                    <a:lnTo>
                      <a:pt x="56545" y="81532"/>
                    </a:lnTo>
                    <a:close/>
                    <a:moveTo>
                      <a:pt x="68727" y="81532"/>
                    </a:moveTo>
                    <a:lnTo>
                      <a:pt x="68727" y="87466"/>
                    </a:lnTo>
                    <a:lnTo>
                      <a:pt x="62792" y="87466"/>
                    </a:lnTo>
                    <a:lnTo>
                      <a:pt x="62792" y="81532"/>
                    </a:lnTo>
                    <a:close/>
                    <a:moveTo>
                      <a:pt x="74975" y="81532"/>
                    </a:moveTo>
                    <a:lnTo>
                      <a:pt x="74975" y="87466"/>
                    </a:lnTo>
                    <a:lnTo>
                      <a:pt x="69039" y="87466"/>
                    </a:lnTo>
                    <a:lnTo>
                      <a:pt x="69039" y="81532"/>
                    </a:lnTo>
                    <a:close/>
                    <a:moveTo>
                      <a:pt x="81223" y="81532"/>
                    </a:moveTo>
                    <a:lnTo>
                      <a:pt x="81223" y="87466"/>
                    </a:lnTo>
                    <a:lnTo>
                      <a:pt x="75286" y="87466"/>
                    </a:lnTo>
                    <a:lnTo>
                      <a:pt x="75286" y="81532"/>
                    </a:lnTo>
                    <a:close/>
                    <a:moveTo>
                      <a:pt x="87470" y="81532"/>
                    </a:moveTo>
                    <a:lnTo>
                      <a:pt x="87470" y="87466"/>
                    </a:lnTo>
                    <a:lnTo>
                      <a:pt x="81535" y="87466"/>
                    </a:lnTo>
                    <a:lnTo>
                      <a:pt x="81535" y="81532"/>
                    </a:lnTo>
                    <a:close/>
                    <a:moveTo>
                      <a:pt x="93718" y="81532"/>
                    </a:moveTo>
                    <a:lnTo>
                      <a:pt x="93718" y="87466"/>
                    </a:lnTo>
                    <a:lnTo>
                      <a:pt x="87784" y="87466"/>
                    </a:lnTo>
                    <a:lnTo>
                      <a:pt x="87784" y="81532"/>
                    </a:lnTo>
                    <a:close/>
                    <a:moveTo>
                      <a:pt x="99967" y="81532"/>
                    </a:moveTo>
                    <a:lnTo>
                      <a:pt x="99967" y="87466"/>
                    </a:lnTo>
                    <a:lnTo>
                      <a:pt x="94031" y="87466"/>
                    </a:lnTo>
                    <a:lnTo>
                      <a:pt x="94031" y="81532"/>
                    </a:lnTo>
                    <a:close/>
                    <a:moveTo>
                      <a:pt x="106214" y="81532"/>
                    </a:moveTo>
                    <a:lnTo>
                      <a:pt x="106214" y="87466"/>
                    </a:lnTo>
                    <a:lnTo>
                      <a:pt x="100278" y="87466"/>
                    </a:lnTo>
                    <a:lnTo>
                      <a:pt x="100278" y="81532"/>
                    </a:lnTo>
                    <a:close/>
                    <a:moveTo>
                      <a:pt x="112461" y="81532"/>
                    </a:moveTo>
                    <a:lnTo>
                      <a:pt x="112461" y="87466"/>
                    </a:lnTo>
                    <a:lnTo>
                      <a:pt x="106527" y="87466"/>
                    </a:lnTo>
                    <a:lnTo>
                      <a:pt x="106527" y="81532"/>
                    </a:lnTo>
                    <a:close/>
                    <a:moveTo>
                      <a:pt x="118710" y="81532"/>
                    </a:moveTo>
                    <a:lnTo>
                      <a:pt x="118710" y="87466"/>
                    </a:lnTo>
                    <a:lnTo>
                      <a:pt x="112774" y="87466"/>
                    </a:lnTo>
                    <a:lnTo>
                      <a:pt x="112774" y="81532"/>
                    </a:lnTo>
                    <a:close/>
                    <a:moveTo>
                      <a:pt x="124957" y="81532"/>
                    </a:moveTo>
                    <a:lnTo>
                      <a:pt x="124957" y="87466"/>
                    </a:lnTo>
                    <a:lnTo>
                      <a:pt x="119021" y="87466"/>
                    </a:lnTo>
                    <a:lnTo>
                      <a:pt x="119021" y="81532"/>
                    </a:lnTo>
                    <a:close/>
                    <a:moveTo>
                      <a:pt x="131204" y="81532"/>
                    </a:moveTo>
                    <a:lnTo>
                      <a:pt x="131204" y="87466"/>
                    </a:lnTo>
                    <a:lnTo>
                      <a:pt x="125270" y="87466"/>
                    </a:lnTo>
                    <a:lnTo>
                      <a:pt x="125270" y="81532"/>
                    </a:lnTo>
                    <a:close/>
                    <a:moveTo>
                      <a:pt x="137451" y="81532"/>
                    </a:moveTo>
                    <a:lnTo>
                      <a:pt x="137451" y="87466"/>
                    </a:lnTo>
                    <a:lnTo>
                      <a:pt x="131517" y="87466"/>
                    </a:lnTo>
                    <a:lnTo>
                      <a:pt x="131517" y="81532"/>
                    </a:lnTo>
                    <a:close/>
                    <a:moveTo>
                      <a:pt x="143702" y="81532"/>
                    </a:moveTo>
                    <a:lnTo>
                      <a:pt x="143702" y="87466"/>
                    </a:lnTo>
                    <a:lnTo>
                      <a:pt x="137766" y="87466"/>
                    </a:lnTo>
                    <a:lnTo>
                      <a:pt x="137766" y="81532"/>
                    </a:lnTo>
                    <a:close/>
                    <a:moveTo>
                      <a:pt x="149949" y="81532"/>
                    </a:moveTo>
                    <a:lnTo>
                      <a:pt x="149949" y="87466"/>
                    </a:lnTo>
                    <a:lnTo>
                      <a:pt x="144015" y="87466"/>
                    </a:lnTo>
                    <a:lnTo>
                      <a:pt x="144015" y="81532"/>
                    </a:lnTo>
                    <a:close/>
                    <a:moveTo>
                      <a:pt x="156196" y="81532"/>
                    </a:moveTo>
                    <a:lnTo>
                      <a:pt x="156196" y="87466"/>
                    </a:lnTo>
                    <a:lnTo>
                      <a:pt x="150262" y="87466"/>
                    </a:lnTo>
                    <a:lnTo>
                      <a:pt x="150262" y="81532"/>
                    </a:lnTo>
                    <a:close/>
                    <a:moveTo>
                      <a:pt x="162445" y="81532"/>
                    </a:moveTo>
                    <a:lnTo>
                      <a:pt x="162445" y="87466"/>
                    </a:lnTo>
                    <a:lnTo>
                      <a:pt x="156509" y="87466"/>
                    </a:lnTo>
                    <a:lnTo>
                      <a:pt x="156509" y="81532"/>
                    </a:lnTo>
                    <a:close/>
                    <a:moveTo>
                      <a:pt x="168692" y="81532"/>
                    </a:moveTo>
                    <a:lnTo>
                      <a:pt x="168692" y="87466"/>
                    </a:lnTo>
                    <a:lnTo>
                      <a:pt x="162756" y="87466"/>
                    </a:lnTo>
                    <a:lnTo>
                      <a:pt x="162756" y="81532"/>
                    </a:lnTo>
                    <a:close/>
                    <a:moveTo>
                      <a:pt x="174939" y="81532"/>
                    </a:moveTo>
                    <a:lnTo>
                      <a:pt x="174939" y="87466"/>
                    </a:lnTo>
                    <a:lnTo>
                      <a:pt x="169005" y="87466"/>
                    </a:lnTo>
                    <a:lnTo>
                      <a:pt x="169005" y="81532"/>
                    </a:lnTo>
                    <a:close/>
                    <a:moveTo>
                      <a:pt x="181186" y="81532"/>
                    </a:moveTo>
                    <a:lnTo>
                      <a:pt x="181186" y="87466"/>
                    </a:lnTo>
                    <a:lnTo>
                      <a:pt x="175252" y="87466"/>
                    </a:lnTo>
                    <a:lnTo>
                      <a:pt x="175252" y="81532"/>
                    </a:lnTo>
                    <a:close/>
                    <a:moveTo>
                      <a:pt x="187435" y="81532"/>
                    </a:moveTo>
                    <a:lnTo>
                      <a:pt x="187435" y="87466"/>
                    </a:lnTo>
                    <a:lnTo>
                      <a:pt x="181499" y="87466"/>
                    </a:lnTo>
                    <a:lnTo>
                      <a:pt x="181499" y="81532"/>
                    </a:lnTo>
                    <a:close/>
                    <a:moveTo>
                      <a:pt x="193684" y="81532"/>
                    </a:moveTo>
                    <a:lnTo>
                      <a:pt x="193684" y="87466"/>
                    </a:lnTo>
                    <a:lnTo>
                      <a:pt x="187749" y="87466"/>
                    </a:lnTo>
                    <a:lnTo>
                      <a:pt x="187749" y="81532"/>
                    </a:lnTo>
                    <a:close/>
                    <a:moveTo>
                      <a:pt x="199931" y="81532"/>
                    </a:moveTo>
                    <a:lnTo>
                      <a:pt x="199931" y="87466"/>
                    </a:lnTo>
                    <a:lnTo>
                      <a:pt x="193996" y="87466"/>
                    </a:lnTo>
                    <a:lnTo>
                      <a:pt x="193996" y="81532"/>
                    </a:lnTo>
                    <a:close/>
                    <a:moveTo>
                      <a:pt x="206180" y="81532"/>
                    </a:moveTo>
                    <a:lnTo>
                      <a:pt x="206180" y="87466"/>
                    </a:lnTo>
                    <a:lnTo>
                      <a:pt x="200244" y="87466"/>
                    </a:lnTo>
                    <a:lnTo>
                      <a:pt x="200244" y="81532"/>
                    </a:lnTo>
                    <a:close/>
                    <a:moveTo>
                      <a:pt x="212427" y="81532"/>
                    </a:moveTo>
                    <a:lnTo>
                      <a:pt x="212427" y="87466"/>
                    </a:lnTo>
                    <a:lnTo>
                      <a:pt x="206491" y="87466"/>
                    </a:lnTo>
                    <a:lnTo>
                      <a:pt x="206491" y="81532"/>
                    </a:lnTo>
                    <a:close/>
                    <a:moveTo>
                      <a:pt x="218674" y="81532"/>
                    </a:moveTo>
                    <a:lnTo>
                      <a:pt x="218674" y="87466"/>
                    </a:lnTo>
                    <a:lnTo>
                      <a:pt x="212739" y="87466"/>
                    </a:lnTo>
                    <a:lnTo>
                      <a:pt x="212739" y="81532"/>
                    </a:lnTo>
                    <a:close/>
                    <a:moveTo>
                      <a:pt x="224921" y="81532"/>
                    </a:moveTo>
                    <a:lnTo>
                      <a:pt x="224921" y="87466"/>
                    </a:lnTo>
                    <a:lnTo>
                      <a:pt x="218987" y="87466"/>
                    </a:lnTo>
                    <a:lnTo>
                      <a:pt x="218987" y="81532"/>
                    </a:lnTo>
                    <a:close/>
                    <a:moveTo>
                      <a:pt x="231170" y="81532"/>
                    </a:moveTo>
                    <a:lnTo>
                      <a:pt x="231170" y="87466"/>
                    </a:lnTo>
                    <a:lnTo>
                      <a:pt x="225234" y="87466"/>
                    </a:lnTo>
                    <a:lnTo>
                      <a:pt x="225234" y="81532"/>
                    </a:lnTo>
                    <a:close/>
                    <a:moveTo>
                      <a:pt x="237417" y="81532"/>
                    </a:moveTo>
                    <a:lnTo>
                      <a:pt x="237417" y="87466"/>
                    </a:lnTo>
                    <a:lnTo>
                      <a:pt x="231481" y="87466"/>
                    </a:lnTo>
                    <a:lnTo>
                      <a:pt x="231481" y="81532"/>
                    </a:lnTo>
                    <a:close/>
                    <a:moveTo>
                      <a:pt x="243664" y="81532"/>
                    </a:moveTo>
                    <a:lnTo>
                      <a:pt x="243664" y="87466"/>
                    </a:lnTo>
                    <a:lnTo>
                      <a:pt x="237729" y="87466"/>
                    </a:lnTo>
                    <a:lnTo>
                      <a:pt x="237729" y="81532"/>
                    </a:lnTo>
                    <a:close/>
                    <a:moveTo>
                      <a:pt x="249911" y="81532"/>
                    </a:moveTo>
                    <a:lnTo>
                      <a:pt x="249911" y="87466"/>
                    </a:lnTo>
                    <a:lnTo>
                      <a:pt x="243977" y="87466"/>
                    </a:lnTo>
                    <a:lnTo>
                      <a:pt x="243977" y="81532"/>
                    </a:lnTo>
                    <a:close/>
                    <a:moveTo>
                      <a:pt x="256161" y="81532"/>
                    </a:moveTo>
                    <a:lnTo>
                      <a:pt x="256161" y="87466"/>
                    </a:lnTo>
                    <a:lnTo>
                      <a:pt x="250225" y="87466"/>
                    </a:lnTo>
                    <a:lnTo>
                      <a:pt x="250225" y="81532"/>
                    </a:lnTo>
                    <a:close/>
                    <a:moveTo>
                      <a:pt x="262409" y="81532"/>
                    </a:moveTo>
                    <a:lnTo>
                      <a:pt x="262409" y="87466"/>
                    </a:lnTo>
                    <a:lnTo>
                      <a:pt x="256474" y="87466"/>
                    </a:lnTo>
                    <a:lnTo>
                      <a:pt x="256474" y="81532"/>
                    </a:lnTo>
                    <a:close/>
                    <a:moveTo>
                      <a:pt x="268656" y="81532"/>
                    </a:moveTo>
                    <a:lnTo>
                      <a:pt x="268656" y="87466"/>
                    </a:lnTo>
                    <a:lnTo>
                      <a:pt x="262721" y="87466"/>
                    </a:lnTo>
                    <a:lnTo>
                      <a:pt x="262721" y="81532"/>
                    </a:lnTo>
                    <a:close/>
                    <a:moveTo>
                      <a:pt x="274904" y="81532"/>
                    </a:moveTo>
                    <a:lnTo>
                      <a:pt x="274904" y="87466"/>
                    </a:lnTo>
                    <a:lnTo>
                      <a:pt x="268968" y="87466"/>
                    </a:lnTo>
                    <a:lnTo>
                      <a:pt x="268968" y="81532"/>
                    </a:lnTo>
                    <a:close/>
                    <a:moveTo>
                      <a:pt x="6251" y="87779"/>
                    </a:moveTo>
                    <a:lnTo>
                      <a:pt x="6251" y="93713"/>
                    </a:lnTo>
                    <a:lnTo>
                      <a:pt x="315" y="93713"/>
                    </a:lnTo>
                    <a:lnTo>
                      <a:pt x="315" y="87779"/>
                    </a:lnTo>
                    <a:close/>
                    <a:moveTo>
                      <a:pt x="12498" y="87779"/>
                    </a:moveTo>
                    <a:lnTo>
                      <a:pt x="12498" y="93713"/>
                    </a:lnTo>
                    <a:lnTo>
                      <a:pt x="6562" y="93713"/>
                    </a:lnTo>
                    <a:lnTo>
                      <a:pt x="6562" y="87779"/>
                    </a:lnTo>
                    <a:close/>
                    <a:moveTo>
                      <a:pt x="18745" y="87779"/>
                    </a:moveTo>
                    <a:lnTo>
                      <a:pt x="18745" y="93713"/>
                    </a:lnTo>
                    <a:lnTo>
                      <a:pt x="12810" y="93713"/>
                    </a:lnTo>
                    <a:lnTo>
                      <a:pt x="12810" y="87779"/>
                    </a:lnTo>
                    <a:close/>
                    <a:moveTo>
                      <a:pt x="24992" y="87779"/>
                    </a:moveTo>
                    <a:lnTo>
                      <a:pt x="24992" y="93713"/>
                    </a:lnTo>
                    <a:lnTo>
                      <a:pt x="19058" y="93713"/>
                    </a:lnTo>
                    <a:lnTo>
                      <a:pt x="19058" y="87779"/>
                    </a:lnTo>
                    <a:close/>
                    <a:moveTo>
                      <a:pt x="31242" y="87779"/>
                    </a:moveTo>
                    <a:lnTo>
                      <a:pt x="31242" y="93713"/>
                    </a:lnTo>
                    <a:lnTo>
                      <a:pt x="25305" y="93713"/>
                    </a:lnTo>
                    <a:lnTo>
                      <a:pt x="25305" y="87779"/>
                    </a:lnTo>
                    <a:close/>
                    <a:moveTo>
                      <a:pt x="37489" y="87779"/>
                    </a:moveTo>
                    <a:lnTo>
                      <a:pt x="37489" y="93713"/>
                    </a:lnTo>
                    <a:lnTo>
                      <a:pt x="31553" y="93713"/>
                    </a:lnTo>
                    <a:lnTo>
                      <a:pt x="31553" y="87779"/>
                    </a:lnTo>
                    <a:close/>
                    <a:moveTo>
                      <a:pt x="43737" y="87779"/>
                    </a:moveTo>
                    <a:lnTo>
                      <a:pt x="43737" y="93713"/>
                    </a:lnTo>
                    <a:lnTo>
                      <a:pt x="37802" y="93713"/>
                    </a:lnTo>
                    <a:lnTo>
                      <a:pt x="37802" y="87779"/>
                    </a:lnTo>
                    <a:close/>
                    <a:moveTo>
                      <a:pt x="49985" y="87779"/>
                    </a:moveTo>
                    <a:lnTo>
                      <a:pt x="49985" y="93713"/>
                    </a:lnTo>
                    <a:lnTo>
                      <a:pt x="44049" y="93713"/>
                    </a:lnTo>
                    <a:lnTo>
                      <a:pt x="44049" y="87779"/>
                    </a:lnTo>
                    <a:close/>
                    <a:moveTo>
                      <a:pt x="56232" y="87779"/>
                    </a:moveTo>
                    <a:lnTo>
                      <a:pt x="56232" y="93713"/>
                    </a:lnTo>
                    <a:lnTo>
                      <a:pt x="50296" y="93713"/>
                    </a:lnTo>
                    <a:lnTo>
                      <a:pt x="50296" y="87779"/>
                    </a:lnTo>
                    <a:close/>
                    <a:moveTo>
                      <a:pt x="62480" y="87779"/>
                    </a:moveTo>
                    <a:lnTo>
                      <a:pt x="62480" y="93713"/>
                    </a:lnTo>
                    <a:lnTo>
                      <a:pt x="56545" y="93713"/>
                    </a:lnTo>
                    <a:lnTo>
                      <a:pt x="56545" y="87779"/>
                    </a:lnTo>
                    <a:close/>
                    <a:moveTo>
                      <a:pt x="68727" y="87779"/>
                    </a:moveTo>
                    <a:lnTo>
                      <a:pt x="68727" y="93713"/>
                    </a:lnTo>
                    <a:lnTo>
                      <a:pt x="62792" y="93713"/>
                    </a:lnTo>
                    <a:lnTo>
                      <a:pt x="62792" y="87779"/>
                    </a:lnTo>
                    <a:close/>
                    <a:moveTo>
                      <a:pt x="74975" y="87779"/>
                    </a:moveTo>
                    <a:lnTo>
                      <a:pt x="74975" y="93713"/>
                    </a:lnTo>
                    <a:lnTo>
                      <a:pt x="69039" y="93713"/>
                    </a:lnTo>
                    <a:lnTo>
                      <a:pt x="69039" y="87779"/>
                    </a:lnTo>
                    <a:close/>
                    <a:moveTo>
                      <a:pt x="81223" y="87779"/>
                    </a:moveTo>
                    <a:lnTo>
                      <a:pt x="81223" y="93713"/>
                    </a:lnTo>
                    <a:lnTo>
                      <a:pt x="75286" y="93713"/>
                    </a:lnTo>
                    <a:lnTo>
                      <a:pt x="75286" y="87779"/>
                    </a:lnTo>
                    <a:close/>
                    <a:moveTo>
                      <a:pt x="87470" y="87779"/>
                    </a:moveTo>
                    <a:lnTo>
                      <a:pt x="87470" y="93713"/>
                    </a:lnTo>
                    <a:lnTo>
                      <a:pt x="81535" y="93713"/>
                    </a:lnTo>
                    <a:lnTo>
                      <a:pt x="81535" y="87779"/>
                    </a:lnTo>
                    <a:close/>
                    <a:moveTo>
                      <a:pt x="93718" y="87779"/>
                    </a:moveTo>
                    <a:lnTo>
                      <a:pt x="93718" y="93713"/>
                    </a:lnTo>
                    <a:lnTo>
                      <a:pt x="87784" y="93713"/>
                    </a:lnTo>
                    <a:lnTo>
                      <a:pt x="87784" y="87779"/>
                    </a:lnTo>
                    <a:close/>
                    <a:moveTo>
                      <a:pt x="162445" y="87779"/>
                    </a:moveTo>
                    <a:lnTo>
                      <a:pt x="162445" y="93713"/>
                    </a:lnTo>
                    <a:lnTo>
                      <a:pt x="156509" y="93713"/>
                    </a:lnTo>
                    <a:lnTo>
                      <a:pt x="156509" y="87779"/>
                    </a:lnTo>
                    <a:close/>
                    <a:moveTo>
                      <a:pt x="168692" y="87779"/>
                    </a:moveTo>
                    <a:lnTo>
                      <a:pt x="168692" y="93713"/>
                    </a:lnTo>
                    <a:lnTo>
                      <a:pt x="162756" y="93713"/>
                    </a:lnTo>
                    <a:lnTo>
                      <a:pt x="162756" y="87779"/>
                    </a:lnTo>
                    <a:close/>
                    <a:moveTo>
                      <a:pt x="174939" y="87779"/>
                    </a:moveTo>
                    <a:lnTo>
                      <a:pt x="174939" y="93713"/>
                    </a:lnTo>
                    <a:lnTo>
                      <a:pt x="169005" y="93713"/>
                    </a:lnTo>
                    <a:lnTo>
                      <a:pt x="169005" y="87779"/>
                    </a:lnTo>
                    <a:close/>
                    <a:moveTo>
                      <a:pt x="181186" y="87779"/>
                    </a:moveTo>
                    <a:lnTo>
                      <a:pt x="181186" y="93713"/>
                    </a:lnTo>
                    <a:lnTo>
                      <a:pt x="175252" y="93713"/>
                    </a:lnTo>
                    <a:lnTo>
                      <a:pt x="175252" y="87779"/>
                    </a:lnTo>
                    <a:close/>
                    <a:moveTo>
                      <a:pt x="187435" y="87779"/>
                    </a:moveTo>
                    <a:lnTo>
                      <a:pt x="187435" y="93713"/>
                    </a:lnTo>
                    <a:lnTo>
                      <a:pt x="181499" y="93713"/>
                    </a:lnTo>
                    <a:lnTo>
                      <a:pt x="181499" y="87779"/>
                    </a:lnTo>
                    <a:close/>
                    <a:moveTo>
                      <a:pt x="193684" y="87779"/>
                    </a:moveTo>
                    <a:lnTo>
                      <a:pt x="193684" y="93713"/>
                    </a:lnTo>
                    <a:lnTo>
                      <a:pt x="187749" y="93713"/>
                    </a:lnTo>
                    <a:lnTo>
                      <a:pt x="187749" y="87779"/>
                    </a:lnTo>
                    <a:close/>
                    <a:moveTo>
                      <a:pt x="199931" y="87779"/>
                    </a:moveTo>
                    <a:lnTo>
                      <a:pt x="199931" y="93713"/>
                    </a:lnTo>
                    <a:lnTo>
                      <a:pt x="193996" y="93713"/>
                    </a:lnTo>
                    <a:lnTo>
                      <a:pt x="193996" y="87779"/>
                    </a:lnTo>
                    <a:close/>
                    <a:moveTo>
                      <a:pt x="206180" y="87779"/>
                    </a:moveTo>
                    <a:lnTo>
                      <a:pt x="206180" y="93713"/>
                    </a:lnTo>
                    <a:lnTo>
                      <a:pt x="200244" y="93713"/>
                    </a:lnTo>
                    <a:lnTo>
                      <a:pt x="200244" y="87779"/>
                    </a:lnTo>
                    <a:close/>
                    <a:moveTo>
                      <a:pt x="212427" y="87779"/>
                    </a:moveTo>
                    <a:lnTo>
                      <a:pt x="212427" y="93713"/>
                    </a:lnTo>
                    <a:lnTo>
                      <a:pt x="206491" y="93713"/>
                    </a:lnTo>
                    <a:lnTo>
                      <a:pt x="206491" y="87779"/>
                    </a:lnTo>
                    <a:close/>
                    <a:moveTo>
                      <a:pt x="99967" y="87781"/>
                    </a:moveTo>
                    <a:lnTo>
                      <a:pt x="99967" y="93717"/>
                    </a:lnTo>
                    <a:lnTo>
                      <a:pt x="94031" y="93717"/>
                    </a:lnTo>
                    <a:lnTo>
                      <a:pt x="94031" y="87781"/>
                    </a:lnTo>
                    <a:close/>
                    <a:moveTo>
                      <a:pt x="106214" y="87781"/>
                    </a:moveTo>
                    <a:lnTo>
                      <a:pt x="106214" y="93717"/>
                    </a:lnTo>
                    <a:lnTo>
                      <a:pt x="100278" y="93717"/>
                    </a:lnTo>
                    <a:lnTo>
                      <a:pt x="100278" y="87781"/>
                    </a:lnTo>
                    <a:close/>
                    <a:moveTo>
                      <a:pt x="112461" y="87781"/>
                    </a:moveTo>
                    <a:lnTo>
                      <a:pt x="112461" y="93717"/>
                    </a:lnTo>
                    <a:lnTo>
                      <a:pt x="106527" y="93717"/>
                    </a:lnTo>
                    <a:lnTo>
                      <a:pt x="106527" y="87781"/>
                    </a:lnTo>
                    <a:close/>
                    <a:moveTo>
                      <a:pt x="118710" y="87781"/>
                    </a:moveTo>
                    <a:lnTo>
                      <a:pt x="118710" y="93717"/>
                    </a:lnTo>
                    <a:lnTo>
                      <a:pt x="112774" y="93717"/>
                    </a:lnTo>
                    <a:lnTo>
                      <a:pt x="112774" y="87781"/>
                    </a:lnTo>
                    <a:close/>
                    <a:moveTo>
                      <a:pt x="124957" y="87781"/>
                    </a:moveTo>
                    <a:lnTo>
                      <a:pt x="124957" y="93717"/>
                    </a:lnTo>
                    <a:lnTo>
                      <a:pt x="119021" y="93717"/>
                    </a:lnTo>
                    <a:lnTo>
                      <a:pt x="119021" y="87781"/>
                    </a:lnTo>
                    <a:close/>
                    <a:moveTo>
                      <a:pt x="131204" y="87781"/>
                    </a:moveTo>
                    <a:lnTo>
                      <a:pt x="131204" y="93717"/>
                    </a:lnTo>
                    <a:lnTo>
                      <a:pt x="125270" y="93717"/>
                    </a:lnTo>
                    <a:lnTo>
                      <a:pt x="125270" y="87781"/>
                    </a:lnTo>
                    <a:close/>
                    <a:moveTo>
                      <a:pt x="137451" y="87781"/>
                    </a:moveTo>
                    <a:lnTo>
                      <a:pt x="137451" y="93717"/>
                    </a:lnTo>
                    <a:lnTo>
                      <a:pt x="131517" y="93717"/>
                    </a:lnTo>
                    <a:lnTo>
                      <a:pt x="131517" y="87781"/>
                    </a:lnTo>
                    <a:close/>
                    <a:moveTo>
                      <a:pt x="143702" y="87781"/>
                    </a:moveTo>
                    <a:lnTo>
                      <a:pt x="143702" y="93717"/>
                    </a:lnTo>
                    <a:lnTo>
                      <a:pt x="137766" y="93717"/>
                    </a:lnTo>
                    <a:lnTo>
                      <a:pt x="137766" y="87781"/>
                    </a:lnTo>
                    <a:close/>
                    <a:moveTo>
                      <a:pt x="149949" y="87781"/>
                    </a:moveTo>
                    <a:lnTo>
                      <a:pt x="149949" y="93717"/>
                    </a:lnTo>
                    <a:lnTo>
                      <a:pt x="144015" y="93717"/>
                    </a:lnTo>
                    <a:lnTo>
                      <a:pt x="144015" y="87781"/>
                    </a:lnTo>
                    <a:close/>
                    <a:moveTo>
                      <a:pt x="156196" y="87781"/>
                    </a:moveTo>
                    <a:lnTo>
                      <a:pt x="156196" y="93717"/>
                    </a:lnTo>
                    <a:lnTo>
                      <a:pt x="150262" y="93717"/>
                    </a:lnTo>
                    <a:lnTo>
                      <a:pt x="150262" y="87781"/>
                    </a:lnTo>
                    <a:close/>
                    <a:moveTo>
                      <a:pt x="218674" y="87781"/>
                    </a:moveTo>
                    <a:lnTo>
                      <a:pt x="218674" y="93717"/>
                    </a:lnTo>
                    <a:lnTo>
                      <a:pt x="212739" y="93717"/>
                    </a:lnTo>
                    <a:lnTo>
                      <a:pt x="212739" y="87781"/>
                    </a:lnTo>
                    <a:close/>
                    <a:moveTo>
                      <a:pt x="224921" y="87781"/>
                    </a:moveTo>
                    <a:lnTo>
                      <a:pt x="224921" y="93717"/>
                    </a:lnTo>
                    <a:lnTo>
                      <a:pt x="218987" y="93717"/>
                    </a:lnTo>
                    <a:lnTo>
                      <a:pt x="218987" y="87781"/>
                    </a:lnTo>
                    <a:close/>
                    <a:moveTo>
                      <a:pt x="231170" y="87781"/>
                    </a:moveTo>
                    <a:lnTo>
                      <a:pt x="231170" y="93717"/>
                    </a:lnTo>
                    <a:lnTo>
                      <a:pt x="225234" y="93717"/>
                    </a:lnTo>
                    <a:lnTo>
                      <a:pt x="225234" y="87781"/>
                    </a:lnTo>
                    <a:close/>
                    <a:moveTo>
                      <a:pt x="237417" y="87781"/>
                    </a:moveTo>
                    <a:lnTo>
                      <a:pt x="237417" y="93717"/>
                    </a:lnTo>
                    <a:lnTo>
                      <a:pt x="231481" y="93717"/>
                    </a:lnTo>
                    <a:lnTo>
                      <a:pt x="231481" y="87781"/>
                    </a:lnTo>
                    <a:close/>
                    <a:moveTo>
                      <a:pt x="243664" y="87781"/>
                    </a:moveTo>
                    <a:lnTo>
                      <a:pt x="243664" y="93717"/>
                    </a:lnTo>
                    <a:lnTo>
                      <a:pt x="237729" y="93717"/>
                    </a:lnTo>
                    <a:lnTo>
                      <a:pt x="237729" y="87781"/>
                    </a:lnTo>
                    <a:close/>
                    <a:moveTo>
                      <a:pt x="249911" y="87781"/>
                    </a:moveTo>
                    <a:lnTo>
                      <a:pt x="249911" y="93717"/>
                    </a:lnTo>
                    <a:lnTo>
                      <a:pt x="243977" y="93717"/>
                    </a:lnTo>
                    <a:lnTo>
                      <a:pt x="243977" y="87781"/>
                    </a:lnTo>
                    <a:close/>
                    <a:moveTo>
                      <a:pt x="256161" y="87781"/>
                    </a:moveTo>
                    <a:lnTo>
                      <a:pt x="256161" y="93717"/>
                    </a:lnTo>
                    <a:lnTo>
                      <a:pt x="250225" y="93717"/>
                    </a:lnTo>
                    <a:lnTo>
                      <a:pt x="250225" y="87781"/>
                    </a:lnTo>
                    <a:close/>
                    <a:moveTo>
                      <a:pt x="262409" y="87781"/>
                    </a:moveTo>
                    <a:lnTo>
                      <a:pt x="262409" y="93717"/>
                    </a:lnTo>
                    <a:lnTo>
                      <a:pt x="256474" y="93717"/>
                    </a:lnTo>
                    <a:lnTo>
                      <a:pt x="256474" y="87781"/>
                    </a:lnTo>
                    <a:close/>
                    <a:moveTo>
                      <a:pt x="268656" y="87781"/>
                    </a:moveTo>
                    <a:lnTo>
                      <a:pt x="268656" y="93717"/>
                    </a:lnTo>
                    <a:lnTo>
                      <a:pt x="262721" y="93717"/>
                    </a:lnTo>
                    <a:lnTo>
                      <a:pt x="262721" y="87781"/>
                    </a:lnTo>
                    <a:close/>
                    <a:moveTo>
                      <a:pt x="274904" y="87781"/>
                    </a:moveTo>
                    <a:lnTo>
                      <a:pt x="274904" y="93717"/>
                    </a:lnTo>
                    <a:lnTo>
                      <a:pt x="268968" y="93717"/>
                    </a:lnTo>
                    <a:lnTo>
                      <a:pt x="268968" y="87781"/>
                    </a:lnTo>
                    <a:close/>
                    <a:moveTo>
                      <a:pt x="6251" y="94028"/>
                    </a:moveTo>
                    <a:lnTo>
                      <a:pt x="6251" y="99964"/>
                    </a:lnTo>
                    <a:lnTo>
                      <a:pt x="315" y="99964"/>
                    </a:lnTo>
                    <a:lnTo>
                      <a:pt x="315" y="94028"/>
                    </a:lnTo>
                    <a:close/>
                    <a:moveTo>
                      <a:pt x="12498" y="94028"/>
                    </a:moveTo>
                    <a:lnTo>
                      <a:pt x="12498" y="99964"/>
                    </a:lnTo>
                    <a:lnTo>
                      <a:pt x="6562" y="99964"/>
                    </a:lnTo>
                    <a:lnTo>
                      <a:pt x="6562" y="94028"/>
                    </a:lnTo>
                    <a:close/>
                    <a:moveTo>
                      <a:pt x="18745" y="94028"/>
                    </a:moveTo>
                    <a:lnTo>
                      <a:pt x="18745" y="99964"/>
                    </a:lnTo>
                    <a:lnTo>
                      <a:pt x="12810" y="99964"/>
                    </a:lnTo>
                    <a:lnTo>
                      <a:pt x="12810" y="94028"/>
                    </a:lnTo>
                    <a:close/>
                    <a:moveTo>
                      <a:pt x="24992" y="94028"/>
                    </a:moveTo>
                    <a:lnTo>
                      <a:pt x="24992" y="99964"/>
                    </a:lnTo>
                    <a:lnTo>
                      <a:pt x="19058" y="99964"/>
                    </a:lnTo>
                    <a:lnTo>
                      <a:pt x="19058" y="94028"/>
                    </a:lnTo>
                    <a:close/>
                    <a:moveTo>
                      <a:pt x="31242" y="94028"/>
                    </a:moveTo>
                    <a:lnTo>
                      <a:pt x="31242" y="99964"/>
                    </a:lnTo>
                    <a:lnTo>
                      <a:pt x="25305" y="99964"/>
                    </a:lnTo>
                    <a:lnTo>
                      <a:pt x="25305" y="94028"/>
                    </a:lnTo>
                    <a:close/>
                    <a:moveTo>
                      <a:pt x="37489" y="94028"/>
                    </a:moveTo>
                    <a:lnTo>
                      <a:pt x="37489" y="99964"/>
                    </a:lnTo>
                    <a:lnTo>
                      <a:pt x="31553" y="99964"/>
                    </a:lnTo>
                    <a:lnTo>
                      <a:pt x="31553" y="94028"/>
                    </a:lnTo>
                    <a:close/>
                    <a:moveTo>
                      <a:pt x="43737" y="94028"/>
                    </a:moveTo>
                    <a:lnTo>
                      <a:pt x="43737" y="99964"/>
                    </a:lnTo>
                    <a:lnTo>
                      <a:pt x="37802" y="99964"/>
                    </a:lnTo>
                    <a:lnTo>
                      <a:pt x="37802" y="94028"/>
                    </a:lnTo>
                    <a:close/>
                    <a:moveTo>
                      <a:pt x="49985" y="94028"/>
                    </a:moveTo>
                    <a:lnTo>
                      <a:pt x="49985" y="99964"/>
                    </a:lnTo>
                    <a:lnTo>
                      <a:pt x="44049" y="99964"/>
                    </a:lnTo>
                    <a:lnTo>
                      <a:pt x="44049" y="94028"/>
                    </a:lnTo>
                    <a:close/>
                    <a:moveTo>
                      <a:pt x="56232" y="94028"/>
                    </a:moveTo>
                    <a:lnTo>
                      <a:pt x="56232" y="99964"/>
                    </a:lnTo>
                    <a:lnTo>
                      <a:pt x="50296" y="99964"/>
                    </a:lnTo>
                    <a:lnTo>
                      <a:pt x="50296" y="94028"/>
                    </a:lnTo>
                    <a:close/>
                    <a:moveTo>
                      <a:pt x="62480" y="94028"/>
                    </a:moveTo>
                    <a:lnTo>
                      <a:pt x="62480" y="99964"/>
                    </a:lnTo>
                    <a:lnTo>
                      <a:pt x="56545" y="99964"/>
                    </a:lnTo>
                    <a:lnTo>
                      <a:pt x="56545" y="94028"/>
                    </a:lnTo>
                    <a:close/>
                    <a:moveTo>
                      <a:pt x="68727" y="94028"/>
                    </a:moveTo>
                    <a:lnTo>
                      <a:pt x="68727" y="99964"/>
                    </a:lnTo>
                    <a:lnTo>
                      <a:pt x="62792" y="99964"/>
                    </a:lnTo>
                    <a:lnTo>
                      <a:pt x="62792" y="94028"/>
                    </a:lnTo>
                    <a:close/>
                    <a:moveTo>
                      <a:pt x="74975" y="94028"/>
                    </a:moveTo>
                    <a:lnTo>
                      <a:pt x="74975" y="99964"/>
                    </a:lnTo>
                    <a:lnTo>
                      <a:pt x="69039" y="99964"/>
                    </a:lnTo>
                    <a:lnTo>
                      <a:pt x="69039" y="94028"/>
                    </a:lnTo>
                    <a:close/>
                    <a:moveTo>
                      <a:pt x="81223" y="94028"/>
                    </a:moveTo>
                    <a:lnTo>
                      <a:pt x="81223" y="99964"/>
                    </a:lnTo>
                    <a:lnTo>
                      <a:pt x="75286" y="99964"/>
                    </a:lnTo>
                    <a:lnTo>
                      <a:pt x="75286" y="94028"/>
                    </a:lnTo>
                    <a:close/>
                    <a:moveTo>
                      <a:pt x="87470" y="94028"/>
                    </a:moveTo>
                    <a:lnTo>
                      <a:pt x="87470" y="99964"/>
                    </a:lnTo>
                    <a:lnTo>
                      <a:pt x="81535" y="99964"/>
                    </a:lnTo>
                    <a:lnTo>
                      <a:pt x="81535" y="94028"/>
                    </a:lnTo>
                    <a:close/>
                    <a:moveTo>
                      <a:pt x="93718" y="94028"/>
                    </a:moveTo>
                    <a:lnTo>
                      <a:pt x="93718" y="99964"/>
                    </a:lnTo>
                    <a:lnTo>
                      <a:pt x="87784" y="99964"/>
                    </a:lnTo>
                    <a:lnTo>
                      <a:pt x="87784" y="94028"/>
                    </a:lnTo>
                    <a:close/>
                    <a:moveTo>
                      <a:pt x="99967" y="94028"/>
                    </a:moveTo>
                    <a:lnTo>
                      <a:pt x="99967" y="99964"/>
                    </a:lnTo>
                    <a:lnTo>
                      <a:pt x="94031" y="99964"/>
                    </a:lnTo>
                    <a:lnTo>
                      <a:pt x="94031" y="94028"/>
                    </a:lnTo>
                    <a:close/>
                    <a:moveTo>
                      <a:pt x="106214" y="94029"/>
                    </a:moveTo>
                    <a:lnTo>
                      <a:pt x="106214" y="99964"/>
                    </a:lnTo>
                    <a:lnTo>
                      <a:pt x="100278" y="99964"/>
                    </a:lnTo>
                    <a:lnTo>
                      <a:pt x="100278" y="94029"/>
                    </a:lnTo>
                    <a:close/>
                    <a:moveTo>
                      <a:pt x="112461" y="94029"/>
                    </a:moveTo>
                    <a:lnTo>
                      <a:pt x="112461" y="99964"/>
                    </a:lnTo>
                    <a:lnTo>
                      <a:pt x="106527" y="99964"/>
                    </a:lnTo>
                    <a:lnTo>
                      <a:pt x="106527" y="94029"/>
                    </a:lnTo>
                    <a:close/>
                    <a:moveTo>
                      <a:pt x="118710" y="94029"/>
                    </a:moveTo>
                    <a:lnTo>
                      <a:pt x="118710" y="99964"/>
                    </a:lnTo>
                    <a:lnTo>
                      <a:pt x="112774" y="99964"/>
                    </a:lnTo>
                    <a:lnTo>
                      <a:pt x="112774" y="94029"/>
                    </a:lnTo>
                    <a:close/>
                    <a:moveTo>
                      <a:pt x="124957" y="94029"/>
                    </a:moveTo>
                    <a:lnTo>
                      <a:pt x="124957" y="99964"/>
                    </a:lnTo>
                    <a:lnTo>
                      <a:pt x="119021" y="99964"/>
                    </a:lnTo>
                    <a:lnTo>
                      <a:pt x="119021" y="94029"/>
                    </a:lnTo>
                    <a:close/>
                    <a:moveTo>
                      <a:pt x="131204" y="94029"/>
                    </a:moveTo>
                    <a:lnTo>
                      <a:pt x="131204" y="99964"/>
                    </a:lnTo>
                    <a:lnTo>
                      <a:pt x="125270" y="99964"/>
                    </a:lnTo>
                    <a:lnTo>
                      <a:pt x="125270" y="94029"/>
                    </a:lnTo>
                    <a:close/>
                    <a:moveTo>
                      <a:pt x="137451" y="94029"/>
                    </a:moveTo>
                    <a:lnTo>
                      <a:pt x="137451" y="99964"/>
                    </a:lnTo>
                    <a:lnTo>
                      <a:pt x="131517" y="99964"/>
                    </a:lnTo>
                    <a:lnTo>
                      <a:pt x="131517" y="94029"/>
                    </a:lnTo>
                    <a:close/>
                    <a:moveTo>
                      <a:pt x="143702" y="94029"/>
                    </a:moveTo>
                    <a:lnTo>
                      <a:pt x="143702" y="99964"/>
                    </a:lnTo>
                    <a:lnTo>
                      <a:pt x="137766" y="99964"/>
                    </a:lnTo>
                    <a:lnTo>
                      <a:pt x="137766" y="94029"/>
                    </a:lnTo>
                    <a:close/>
                    <a:moveTo>
                      <a:pt x="149949" y="94029"/>
                    </a:moveTo>
                    <a:lnTo>
                      <a:pt x="149949" y="99964"/>
                    </a:lnTo>
                    <a:lnTo>
                      <a:pt x="144015" y="99964"/>
                    </a:lnTo>
                    <a:lnTo>
                      <a:pt x="144015" y="94029"/>
                    </a:lnTo>
                    <a:close/>
                    <a:moveTo>
                      <a:pt x="156196" y="94029"/>
                    </a:moveTo>
                    <a:lnTo>
                      <a:pt x="156196" y="99964"/>
                    </a:lnTo>
                    <a:lnTo>
                      <a:pt x="150262" y="99964"/>
                    </a:lnTo>
                    <a:lnTo>
                      <a:pt x="150262" y="94029"/>
                    </a:lnTo>
                    <a:close/>
                    <a:moveTo>
                      <a:pt x="162445" y="94028"/>
                    </a:moveTo>
                    <a:lnTo>
                      <a:pt x="162445" y="99964"/>
                    </a:lnTo>
                    <a:lnTo>
                      <a:pt x="156509" y="99964"/>
                    </a:lnTo>
                    <a:lnTo>
                      <a:pt x="156509" y="94028"/>
                    </a:lnTo>
                    <a:close/>
                    <a:moveTo>
                      <a:pt x="168692" y="94028"/>
                    </a:moveTo>
                    <a:lnTo>
                      <a:pt x="168692" y="99964"/>
                    </a:lnTo>
                    <a:lnTo>
                      <a:pt x="162756" y="99964"/>
                    </a:lnTo>
                    <a:lnTo>
                      <a:pt x="162756" y="94028"/>
                    </a:lnTo>
                    <a:close/>
                    <a:moveTo>
                      <a:pt x="174939" y="94028"/>
                    </a:moveTo>
                    <a:lnTo>
                      <a:pt x="174939" y="99964"/>
                    </a:lnTo>
                    <a:lnTo>
                      <a:pt x="169005" y="99964"/>
                    </a:lnTo>
                    <a:lnTo>
                      <a:pt x="169005" y="94028"/>
                    </a:lnTo>
                    <a:close/>
                    <a:moveTo>
                      <a:pt x="181186" y="94028"/>
                    </a:moveTo>
                    <a:lnTo>
                      <a:pt x="181186" y="99964"/>
                    </a:lnTo>
                    <a:lnTo>
                      <a:pt x="175252" y="99964"/>
                    </a:lnTo>
                    <a:lnTo>
                      <a:pt x="175252" y="94028"/>
                    </a:lnTo>
                    <a:close/>
                    <a:moveTo>
                      <a:pt x="187435" y="94028"/>
                    </a:moveTo>
                    <a:lnTo>
                      <a:pt x="187435" y="99964"/>
                    </a:lnTo>
                    <a:lnTo>
                      <a:pt x="181499" y="99964"/>
                    </a:lnTo>
                    <a:lnTo>
                      <a:pt x="181499" y="94028"/>
                    </a:lnTo>
                    <a:close/>
                    <a:moveTo>
                      <a:pt x="193684" y="94028"/>
                    </a:moveTo>
                    <a:lnTo>
                      <a:pt x="193684" y="99964"/>
                    </a:lnTo>
                    <a:lnTo>
                      <a:pt x="187749" y="99964"/>
                    </a:lnTo>
                    <a:lnTo>
                      <a:pt x="187749" y="94028"/>
                    </a:lnTo>
                    <a:close/>
                    <a:moveTo>
                      <a:pt x="199931" y="94028"/>
                    </a:moveTo>
                    <a:lnTo>
                      <a:pt x="199931" y="99964"/>
                    </a:lnTo>
                    <a:lnTo>
                      <a:pt x="193996" y="99964"/>
                    </a:lnTo>
                    <a:lnTo>
                      <a:pt x="193996" y="94028"/>
                    </a:lnTo>
                    <a:close/>
                    <a:moveTo>
                      <a:pt x="206180" y="94028"/>
                    </a:moveTo>
                    <a:lnTo>
                      <a:pt x="206180" y="99964"/>
                    </a:lnTo>
                    <a:lnTo>
                      <a:pt x="200244" y="99964"/>
                    </a:lnTo>
                    <a:lnTo>
                      <a:pt x="200244" y="94028"/>
                    </a:lnTo>
                    <a:close/>
                    <a:moveTo>
                      <a:pt x="212427" y="94028"/>
                    </a:moveTo>
                    <a:lnTo>
                      <a:pt x="212427" y="99964"/>
                    </a:lnTo>
                    <a:lnTo>
                      <a:pt x="206491" y="99964"/>
                    </a:lnTo>
                    <a:lnTo>
                      <a:pt x="206491" y="94028"/>
                    </a:lnTo>
                    <a:close/>
                    <a:moveTo>
                      <a:pt x="218674" y="94028"/>
                    </a:moveTo>
                    <a:lnTo>
                      <a:pt x="218674" y="99964"/>
                    </a:lnTo>
                    <a:lnTo>
                      <a:pt x="212739" y="99964"/>
                    </a:lnTo>
                    <a:lnTo>
                      <a:pt x="212739" y="94028"/>
                    </a:lnTo>
                    <a:close/>
                    <a:moveTo>
                      <a:pt x="224921" y="94029"/>
                    </a:moveTo>
                    <a:lnTo>
                      <a:pt x="224921" y="99964"/>
                    </a:lnTo>
                    <a:lnTo>
                      <a:pt x="218987" y="99964"/>
                    </a:lnTo>
                    <a:lnTo>
                      <a:pt x="218987" y="94029"/>
                    </a:lnTo>
                    <a:close/>
                    <a:moveTo>
                      <a:pt x="231170" y="94029"/>
                    </a:moveTo>
                    <a:lnTo>
                      <a:pt x="231170" y="99964"/>
                    </a:lnTo>
                    <a:lnTo>
                      <a:pt x="225234" y="99964"/>
                    </a:lnTo>
                    <a:lnTo>
                      <a:pt x="225234" y="94029"/>
                    </a:lnTo>
                    <a:close/>
                    <a:moveTo>
                      <a:pt x="237417" y="94029"/>
                    </a:moveTo>
                    <a:lnTo>
                      <a:pt x="237417" y="99964"/>
                    </a:lnTo>
                    <a:lnTo>
                      <a:pt x="231481" y="99964"/>
                    </a:lnTo>
                    <a:lnTo>
                      <a:pt x="231481" y="94029"/>
                    </a:lnTo>
                    <a:close/>
                    <a:moveTo>
                      <a:pt x="243664" y="94029"/>
                    </a:moveTo>
                    <a:lnTo>
                      <a:pt x="243664" y="99964"/>
                    </a:lnTo>
                    <a:lnTo>
                      <a:pt x="237729" y="99964"/>
                    </a:lnTo>
                    <a:lnTo>
                      <a:pt x="237729" y="94029"/>
                    </a:lnTo>
                    <a:close/>
                    <a:moveTo>
                      <a:pt x="249911" y="94029"/>
                    </a:moveTo>
                    <a:lnTo>
                      <a:pt x="249911" y="99964"/>
                    </a:lnTo>
                    <a:lnTo>
                      <a:pt x="243977" y="99964"/>
                    </a:lnTo>
                    <a:lnTo>
                      <a:pt x="243977" y="94029"/>
                    </a:lnTo>
                    <a:close/>
                    <a:moveTo>
                      <a:pt x="256161" y="94029"/>
                    </a:moveTo>
                    <a:lnTo>
                      <a:pt x="256161" y="99964"/>
                    </a:lnTo>
                    <a:lnTo>
                      <a:pt x="250225" y="99964"/>
                    </a:lnTo>
                    <a:lnTo>
                      <a:pt x="250225" y="94029"/>
                    </a:lnTo>
                    <a:close/>
                    <a:moveTo>
                      <a:pt x="262409" y="94029"/>
                    </a:moveTo>
                    <a:lnTo>
                      <a:pt x="262409" y="99964"/>
                    </a:lnTo>
                    <a:lnTo>
                      <a:pt x="256474" y="99964"/>
                    </a:lnTo>
                    <a:lnTo>
                      <a:pt x="256474" y="94029"/>
                    </a:lnTo>
                    <a:close/>
                    <a:moveTo>
                      <a:pt x="268656" y="94029"/>
                    </a:moveTo>
                    <a:lnTo>
                      <a:pt x="268656" y="99964"/>
                    </a:lnTo>
                    <a:lnTo>
                      <a:pt x="262721" y="99964"/>
                    </a:lnTo>
                    <a:lnTo>
                      <a:pt x="262721" y="94029"/>
                    </a:lnTo>
                    <a:close/>
                    <a:moveTo>
                      <a:pt x="274904" y="94029"/>
                    </a:moveTo>
                    <a:lnTo>
                      <a:pt x="274904" y="99964"/>
                    </a:lnTo>
                    <a:lnTo>
                      <a:pt x="268968" y="99964"/>
                    </a:lnTo>
                    <a:lnTo>
                      <a:pt x="268968" y="94029"/>
                    </a:lnTo>
                    <a:close/>
                    <a:moveTo>
                      <a:pt x="6251" y="100276"/>
                    </a:moveTo>
                    <a:lnTo>
                      <a:pt x="6251" y="106211"/>
                    </a:lnTo>
                    <a:lnTo>
                      <a:pt x="315" y="106211"/>
                    </a:lnTo>
                    <a:lnTo>
                      <a:pt x="315" y="100276"/>
                    </a:lnTo>
                    <a:close/>
                    <a:moveTo>
                      <a:pt x="12498" y="100276"/>
                    </a:moveTo>
                    <a:lnTo>
                      <a:pt x="12498" y="106211"/>
                    </a:lnTo>
                    <a:lnTo>
                      <a:pt x="6562" y="106211"/>
                    </a:lnTo>
                    <a:lnTo>
                      <a:pt x="6562" y="100276"/>
                    </a:lnTo>
                    <a:close/>
                    <a:moveTo>
                      <a:pt x="18745" y="100276"/>
                    </a:moveTo>
                    <a:lnTo>
                      <a:pt x="18745" y="106211"/>
                    </a:lnTo>
                    <a:lnTo>
                      <a:pt x="12810" y="106211"/>
                    </a:lnTo>
                    <a:lnTo>
                      <a:pt x="12810" y="100276"/>
                    </a:lnTo>
                    <a:close/>
                    <a:moveTo>
                      <a:pt x="24992" y="100276"/>
                    </a:moveTo>
                    <a:lnTo>
                      <a:pt x="24992" y="106211"/>
                    </a:lnTo>
                    <a:lnTo>
                      <a:pt x="19058" y="106211"/>
                    </a:lnTo>
                    <a:lnTo>
                      <a:pt x="19058" y="100276"/>
                    </a:lnTo>
                    <a:close/>
                    <a:moveTo>
                      <a:pt x="31242" y="100276"/>
                    </a:moveTo>
                    <a:lnTo>
                      <a:pt x="31242" y="106211"/>
                    </a:lnTo>
                    <a:lnTo>
                      <a:pt x="25305" y="106211"/>
                    </a:lnTo>
                    <a:lnTo>
                      <a:pt x="25305" y="100276"/>
                    </a:lnTo>
                    <a:close/>
                    <a:moveTo>
                      <a:pt x="37489" y="100276"/>
                    </a:moveTo>
                    <a:lnTo>
                      <a:pt x="37489" y="106211"/>
                    </a:lnTo>
                    <a:lnTo>
                      <a:pt x="31553" y="106211"/>
                    </a:lnTo>
                    <a:lnTo>
                      <a:pt x="31553" y="100276"/>
                    </a:lnTo>
                    <a:close/>
                    <a:moveTo>
                      <a:pt x="43737" y="100276"/>
                    </a:moveTo>
                    <a:lnTo>
                      <a:pt x="43737" y="106211"/>
                    </a:lnTo>
                    <a:lnTo>
                      <a:pt x="37802" y="106211"/>
                    </a:lnTo>
                    <a:lnTo>
                      <a:pt x="37802" y="100276"/>
                    </a:lnTo>
                    <a:close/>
                    <a:moveTo>
                      <a:pt x="49985" y="100276"/>
                    </a:moveTo>
                    <a:lnTo>
                      <a:pt x="49985" y="106211"/>
                    </a:lnTo>
                    <a:lnTo>
                      <a:pt x="44049" y="106211"/>
                    </a:lnTo>
                    <a:lnTo>
                      <a:pt x="44049" y="100276"/>
                    </a:lnTo>
                    <a:close/>
                    <a:moveTo>
                      <a:pt x="56232" y="100276"/>
                    </a:moveTo>
                    <a:lnTo>
                      <a:pt x="56232" y="106211"/>
                    </a:lnTo>
                    <a:lnTo>
                      <a:pt x="50296" y="106211"/>
                    </a:lnTo>
                    <a:lnTo>
                      <a:pt x="50296" y="100276"/>
                    </a:lnTo>
                    <a:close/>
                    <a:moveTo>
                      <a:pt x="62480" y="100276"/>
                    </a:moveTo>
                    <a:lnTo>
                      <a:pt x="62480" y="106211"/>
                    </a:lnTo>
                    <a:lnTo>
                      <a:pt x="56545" y="106211"/>
                    </a:lnTo>
                    <a:lnTo>
                      <a:pt x="56545" y="100276"/>
                    </a:lnTo>
                    <a:close/>
                    <a:moveTo>
                      <a:pt x="68727" y="100276"/>
                    </a:moveTo>
                    <a:lnTo>
                      <a:pt x="68727" y="106211"/>
                    </a:lnTo>
                    <a:lnTo>
                      <a:pt x="62792" y="106211"/>
                    </a:lnTo>
                    <a:lnTo>
                      <a:pt x="62792" y="100276"/>
                    </a:lnTo>
                    <a:close/>
                    <a:moveTo>
                      <a:pt x="74975" y="100276"/>
                    </a:moveTo>
                    <a:lnTo>
                      <a:pt x="74975" y="106211"/>
                    </a:lnTo>
                    <a:lnTo>
                      <a:pt x="69039" y="106211"/>
                    </a:lnTo>
                    <a:lnTo>
                      <a:pt x="69039" y="100276"/>
                    </a:lnTo>
                    <a:close/>
                    <a:moveTo>
                      <a:pt x="81223" y="100276"/>
                    </a:moveTo>
                    <a:lnTo>
                      <a:pt x="81223" y="106211"/>
                    </a:lnTo>
                    <a:lnTo>
                      <a:pt x="75286" y="106211"/>
                    </a:lnTo>
                    <a:lnTo>
                      <a:pt x="75286" y="100276"/>
                    </a:lnTo>
                    <a:close/>
                    <a:moveTo>
                      <a:pt x="87470" y="100276"/>
                    </a:moveTo>
                    <a:lnTo>
                      <a:pt x="87470" y="106211"/>
                    </a:lnTo>
                    <a:lnTo>
                      <a:pt x="81535" y="106211"/>
                    </a:lnTo>
                    <a:lnTo>
                      <a:pt x="81535" y="100276"/>
                    </a:lnTo>
                    <a:close/>
                    <a:moveTo>
                      <a:pt x="93718" y="100276"/>
                    </a:moveTo>
                    <a:lnTo>
                      <a:pt x="93718" y="106211"/>
                    </a:lnTo>
                    <a:lnTo>
                      <a:pt x="87784" y="106211"/>
                    </a:lnTo>
                    <a:lnTo>
                      <a:pt x="87784" y="100276"/>
                    </a:lnTo>
                    <a:close/>
                    <a:moveTo>
                      <a:pt x="99967" y="100276"/>
                    </a:moveTo>
                    <a:lnTo>
                      <a:pt x="99967" y="106211"/>
                    </a:lnTo>
                    <a:lnTo>
                      <a:pt x="94031" y="106211"/>
                    </a:lnTo>
                    <a:lnTo>
                      <a:pt x="94031" y="100276"/>
                    </a:lnTo>
                    <a:close/>
                    <a:moveTo>
                      <a:pt x="106214" y="100276"/>
                    </a:moveTo>
                    <a:lnTo>
                      <a:pt x="106214" y="106211"/>
                    </a:lnTo>
                    <a:lnTo>
                      <a:pt x="100278" y="106211"/>
                    </a:lnTo>
                    <a:lnTo>
                      <a:pt x="100278" y="100276"/>
                    </a:lnTo>
                    <a:close/>
                    <a:moveTo>
                      <a:pt x="112461" y="100276"/>
                    </a:moveTo>
                    <a:lnTo>
                      <a:pt x="112461" y="106211"/>
                    </a:lnTo>
                    <a:lnTo>
                      <a:pt x="106527" y="106211"/>
                    </a:lnTo>
                    <a:lnTo>
                      <a:pt x="106527" y="100276"/>
                    </a:lnTo>
                    <a:close/>
                    <a:moveTo>
                      <a:pt x="118710" y="100276"/>
                    </a:moveTo>
                    <a:lnTo>
                      <a:pt x="118710" y="106211"/>
                    </a:lnTo>
                    <a:lnTo>
                      <a:pt x="112774" y="106211"/>
                    </a:lnTo>
                    <a:lnTo>
                      <a:pt x="112774" y="100276"/>
                    </a:lnTo>
                    <a:close/>
                    <a:moveTo>
                      <a:pt x="124957" y="100276"/>
                    </a:moveTo>
                    <a:lnTo>
                      <a:pt x="124957" y="106211"/>
                    </a:lnTo>
                    <a:lnTo>
                      <a:pt x="119021" y="106211"/>
                    </a:lnTo>
                    <a:lnTo>
                      <a:pt x="119021" y="100276"/>
                    </a:lnTo>
                    <a:close/>
                    <a:moveTo>
                      <a:pt x="131204" y="100276"/>
                    </a:moveTo>
                    <a:lnTo>
                      <a:pt x="131204" y="106211"/>
                    </a:lnTo>
                    <a:lnTo>
                      <a:pt x="125270" y="106211"/>
                    </a:lnTo>
                    <a:lnTo>
                      <a:pt x="125270" y="100276"/>
                    </a:lnTo>
                    <a:close/>
                    <a:moveTo>
                      <a:pt x="137451" y="100276"/>
                    </a:moveTo>
                    <a:lnTo>
                      <a:pt x="137451" y="106211"/>
                    </a:lnTo>
                    <a:lnTo>
                      <a:pt x="131517" y="106211"/>
                    </a:lnTo>
                    <a:lnTo>
                      <a:pt x="131517" y="100276"/>
                    </a:lnTo>
                    <a:close/>
                    <a:moveTo>
                      <a:pt x="143702" y="100276"/>
                    </a:moveTo>
                    <a:lnTo>
                      <a:pt x="143702" y="106211"/>
                    </a:lnTo>
                    <a:lnTo>
                      <a:pt x="137766" y="106211"/>
                    </a:lnTo>
                    <a:lnTo>
                      <a:pt x="137766" y="100276"/>
                    </a:lnTo>
                    <a:close/>
                    <a:moveTo>
                      <a:pt x="149949" y="100276"/>
                    </a:moveTo>
                    <a:lnTo>
                      <a:pt x="149949" y="106211"/>
                    </a:lnTo>
                    <a:lnTo>
                      <a:pt x="144015" y="106211"/>
                    </a:lnTo>
                    <a:lnTo>
                      <a:pt x="144015" y="100276"/>
                    </a:lnTo>
                    <a:close/>
                    <a:moveTo>
                      <a:pt x="156196" y="100276"/>
                    </a:moveTo>
                    <a:lnTo>
                      <a:pt x="156196" y="106211"/>
                    </a:lnTo>
                    <a:lnTo>
                      <a:pt x="150262" y="106211"/>
                    </a:lnTo>
                    <a:lnTo>
                      <a:pt x="150262" y="100276"/>
                    </a:lnTo>
                    <a:close/>
                    <a:moveTo>
                      <a:pt x="162445" y="100276"/>
                    </a:moveTo>
                    <a:lnTo>
                      <a:pt x="162445" y="106211"/>
                    </a:lnTo>
                    <a:lnTo>
                      <a:pt x="156509" y="106211"/>
                    </a:lnTo>
                    <a:lnTo>
                      <a:pt x="156509" y="100276"/>
                    </a:lnTo>
                    <a:close/>
                    <a:moveTo>
                      <a:pt x="168692" y="100276"/>
                    </a:moveTo>
                    <a:lnTo>
                      <a:pt x="168692" y="106211"/>
                    </a:lnTo>
                    <a:lnTo>
                      <a:pt x="162756" y="106211"/>
                    </a:lnTo>
                    <a:lnTo>
                      <a:pt x="162756" y="100276"/>
                    </a:lnTo>
                    <a:close/>
                    <a:moveTo>
                      <a:pt x="174939" y="100276"/>
                    </a:moveTo>
                    <a:lnTo>
                      <a:pt x="174939" y="106211"/>
                    </a:lnTo>
                    <a:lnTo>
                      <a:pt x="169005" y="106211"/>
                    </a:lnTo>
                    <a:lnTo>
                      <a:pt x="169005" y="100276"/>
                    </a:lnTo>
                    <a:close/>
                    <a:moveTo>
                      <a:pt x="181186" y="100276"/>
                    </a:moveTo>
                    <a:lnTo>
                      <a:pt x="181186" y="106211"/>
                    </a:lnTo>
                    <a:lnTo>
                      <a:pt x="175252" y="106211"/>
                    </a:lnTo>
                    <a:lnTo>
                      <a:pt x="175252" y="100276"/>
                    </a:lnTo>
                    <a:close/>
                    <a:moveTo>
                      <a:pt x="187435" y="100276"/>
                    </a:moveTo>
                    <a:lnTo>
                      <a:pt x="187435" y="106211"/>
                    </a:lnTo>
                    <a:lnTo>
                      <a:pt x="181499" y="106211"/>
                    </a:lnTo>
                    <a:lnTo>
                      <a:pt x="181499" y="100276"/>
                    </a:lnTo>
                    <a:close/>
                    <a:moveTo>
                      <a:pt x="193684" y="100276"/>
                    </a:moveTo>
                    <a:lnTo>
                      <a:pt x="193684" y="106211"/>
                    </a:lnTo>
                    <a:lnTo>
                      <a:pt x="187749" y="106211"/>
                    </a:lnTo>
                    <a:lnTo>
                      <a:pt x="187749" y="100276"/>
                    </a:lnTo>
                    <a:close/>
                    <a:moveTo>
                      <a:pt x="199931" y="100276"/>
                    </a:moveTo>
                    <a:lnTo>
                      <a:pt x="199931" y="106211"/>
                    </a:lnTo>
                    <a:lnTo>
                      <a:pt x="193996" y="106211"/>
                    </a:lnTo>
                    <a:lnTo>
                      <a:pt x="193996" y="100276"/>
                    </a:lnTo>
                    <a:close/>
                    <a:moveTo>
                      <a:pt x="206180" y="100276"/>
                    </a:moveTo>
                    <a:lnTo>
                      <a:pt x="206180" y="106211"/>
                    </a:lnTo>
                    <a:lnTo>
                      <a:pt x="200244" y="106211"/>
                    </a:lnTo>
                    <a:lnTo>
                      <a:pt x="200244" y="100276"/>
                    </a:lnTo>
                    <a:close/>
                    <a:moveTo>
                      <a:pt x="212427" y="100276"/>
                    </a:moveTo>
                    <a:lnTo>
                      <a:pt x="212427" y="106211"/>
                    </a:lnTo>
                    <a:lnTo>
                      <a:pt x="206491" y="106211"/>
                    </a:lnTo>
                    <a:lnTo>
                      <a:pt x="206491" y="100276"/>
                    </a:lnTo>
                    <a:close/>
                    <a:moveTo>
                      <a:pt x="218674" y="100276"/>
                    </a:moveTo>
                    <a:lnTo>
                      <a:pt x="218674" y="106211"/>
                    </a:lnTo>
                    <a:lnTo>
                      <a:pt x="212739" y="106211"/>
                    </a:lnTo>
                    <a:lnTo>
                      <a:pt x="212739" y="100276"/>
                    </a:lnTo>
                    <a:close/>
                    <a:moveTo>
                      <a:pt x="224921" y="100276"/>
                    </a:moveTo>
                    <a:lnTo>
                      <a:pt x="224921" y="106211"/>
                    </a:lnTo>
                    <a:lnTo>
                      <a:pt x="218987" y="106211"/>
                    </a:lnTo>
                    <a:lnTo>
                      <a:pt x="218987" y="100276"/>
                    </a:lnTo>
                    <a:close/>
                    <a:moveTo>
                      <a:pt x="231170" y="100276"/>
                    </a:moveTo>
                    <a:lnTo>
                      <a:pt x="231170" y="106211"/>
                    </a:lnTo>
                    <a:lnTo>
                      <a:pt x="225234" y="106211"/>
                    </a:lnTo>
                    <a:lnTo>
                      <a:pt x="225234" y="100276"/>
                    </a:lnTo>
                    <a:close/>
                    <a:moveTo>
                      <a:pt x="237417" y="100276"/>
                    </a:moveTo>
                    <a:lnTo>
                      <a:pt x="237417" y="106211"/>
                    </a:lnTo>
                    <a:lnTo>
                      <a:pt x="231481" y="106211"/>
                    </a:lnTo>
                    <a:lnTo>
                      <a:pt x="231481" y="100276"/>
                    </a:lnTo>
                    <a:close/>
                    <a:moveTo>
                      <a:pt x="243664" y="100276"/>
                    </a:moveTo>
                    <a:lnTo>
                      <a:pt x="243664" y="106211"/>
                    </a:lnTo>
                    <a:lnTo>
                      <a:pt x="237729" y="106211"/>
                    </a:lnTo>
                    <a:lnTo>
                      <a:pt x="237729" y="100276"/>
                    </a:lnTo>
                    <a:close/>
                    <a:moveTo>
                      <a:pt x="249911" y="100276"/>
                    </a:moveTo>
                    <a:lnTo>
                      <a:pt x="249911" y="106211"/>
                    </a:lnTo>
                    <a:lnTo>
                      <a:pt x="243977" y="106211"/>
                    </a:lnTo>
                    <a:lnTo>
                      <a:pt x="243977" y="100276"/>
                    </a:lnTo>
                    <a:close/>
                    <a:moveTo>
                      <a:pt x="256161" y="100276"/>
                    </a:moveTo>
                    <a:lnTo>
                      <a:pt x="256161" y="106211"/>
                    </a:lnTo>
                    <a:lnTo>
                      <a:pt x="250225" y="106211"/>
                    </a:lnTo>
                    <a:lnTo>
                      <a:pt x="250225" y="100276"/>
                    </a:lnTo>
                    <a:close/>
                    <a:moveTo>
                      <a:pt x="262409" y="100276"/>
                    </a:moveTo>
                    <a:lnTo>
                      <a:pt x="262409" y="106211"/>
                    </a:lnTo>
                    <a:lnTo>
                      <a:pt x="256474" y="106211"/>
                    </a:lnTo>
                    <a:lnTo>
                      <a:pt x="256474" y="100276"/>
                    </a:lnTo>
                    <a:close/>
                    <a:moveTo>
                      <a:pt x="268656" y="100276"/>
                    </a:moveTo>
                    <a:lnTo>
                      <a:pt x="268656" y="106211"/>
                    </a:lnTo>
                    <a:lnTo>
                      <a:pt x="262721" y="106211"/>
                    </a:lnTo>
                    <a:lnTo>
                      <a:pt x="262721" y="100276"/>
                    </a:lnTo>
                    <a:close/>
                    <a:moveTo>
                      <a:pt x="274904" y="100276"/>
                    </a:moveTo>
                    <a:lnTo>
                      <a:pt x="274904" y="106211"/>
                    </a:lnTo>
                    <a:lnTo>
                      <a:pt x="268968" y="106211"/>
                    </a:lnTo>
                    <a:lnTo>
                      <a:pt x="268968" y="100276"/>
                    </a:lnTo>
                    <a:close/>
                    <a:moveTo>
                      <a:pt x="6251" y="106523"/>
                    </a:moveTo>
                    <a:lnTo>
                      <a:pt x="6251" y="112460"/>
                    </a:lnTo>
                    <a:lnTo>
                      <a:pt x="315" y="112460"/>
                    </a:lnTo>
                    <a:lnTo>
                      <a:pt x="315" y="106523"/>
                    </a:lnTo>
                    <a:close/>
                    <a:moveTo>
                      <a:pt x="12498" y="106523"/>
                    </a:moveTo>
                    <a:lnTo>
                      <a:pt x="12498" y="112460"/>
                    </a:lnTo>
                    <a:lnTo>
                      <a:pt x="6562" y="112460"/>
                    </a:lnTo>
                    <a:lnTo>
                      <a:pt x="6562" y="106523"/>
                    </a:lnTo>
                    <a:close/>
                    <a:moveTo>
                      <a:pt x="18745" y="106523"/>
                    </a:moveTo>
                    <a:lnTo>
                      <a:pt x="18745" y="112460"/>
                    </a:lnTo>
                    <a:lnTo>
                      <a:pt x="12810" y="112460"/>
                    </a:lnTo>
                    <a:lnTo>
                      <a:pt x="12810" y="106523"/>
                    </a:lnTo>
                    <a:close/>
                    <a:moveTo>
                      <a:pt x="24992" y="106523"/>
                    </a:moveTo>
                    <a:lnTo>
                      <a:pt x="24992" y="112460"/>
                    </a:lnTo>
                    <a:lnTo>
                      <a:pt x="19058" y="112460"/>
                    </a:lnTo>
                    <a:lnTo>
                      <a:pt x="19058" y="106523"/>
                    </a:lnTo>
                    <a:close/>
                    <a:moveTo>
                      <a:pt x="31242" y="106523"/>
                    </a:moveTo>
                    <a:lnTo>
                      <a:pt x="31242" y="112460"/>
                    </a:lnTo>
                    <a:lnTo>
                      <a:pt x="25305" y="112460"/>
                    </a:lnTo>
                    <a:lnTo>
                      <a:pt x="25305" y="106523"/>
                    </a:lnTo>
                    <a:close/>
                    <a:moveTo>
                      <a:pt x="37489" y="106523"/>
                    </a:moveTo>
                    <a:lnTo>
                      <a:pt x="37489" y="112460"/>
                    </a:lnTo>
                    <a:lnTo>
                      <a:pt x="31553" y="112460"/>
                    </a:lnTo>
                    <a:lnTo>
                      <a:pt x="31553" y="106523"/>
                    </a:lnTo>
                    <a:close/>
                    <a:moveTo>
                      <a:pt x="43737" y="106523"/>
                    </a:moveTo>
                    <a:lnTo>
                      <a:pt x="43737" y="112460"/>
                    </a:lnTo>
                    <a:lnTo>
                      <a:pt x="37802" y="112460"/>
                    </a:lnTo>
                    <a:lnTo>
                      <a:pt x="37802" y="106523"/>
                    </a:lnTo>
                    <a:close/>
                    <a:moveTo>
                      <a:pt x="49985" y="106523"/>
                    </a:moveTo>
                    <a:lnTo>
                      <a:pt x="49985" y="112460"/>
                    </a:lnTo>
                    <a:lnTo>
                      <a:pt x="44049" y="112460"/>
                    </a:lnTo>
                    <a:lnTo>
                      <a:pt x="44049" y="106523"/>
                    </a:lnTo>
                    <a:close/>
                    <a:moveTo>
                      <a:pt x="56232" y="106523"/>
                    </a:moveTo>
                    <a:lnTo>
                      <a:pt x="56232" y="112460"/>
                    </a:lnTo>
                    <a:lnTo>
                      <a:pt x="50296" y="112460"/>
                    </a:lnTo>
                    <a:lnTo>
                      <a:pt x="50296" y="106523"/>
                    </a:lnTo>
                    <a:close/>
                    <a:moveTo>
                      <a:pt x="62480" y="106523"/>
                    </a:moveTo>
                    <a:lnTo>
                      <a:pt x="62480" y="112460"/>
                    </a:lnTo>
                    <a:lnTo>
                      <a:pt x="56545" y="112460"/>
                    </a:lnTo>
                    <a:lnTo>
                      <a:pt x="56545" y="106523"/>
                    </a:lnTo>
                    <a:close/>
                    <a:moveTo>
                      <a:pt x="68727" y="106523"/>
                    </a:moveTo>
                    <a:lnTo>
                      <a:pt x="68727" y="112460"/>
                    </a:lnTo>
                    <a:lnTo>
                      <a:pt x="62792" y="112460"/>
                    </a:lnTo>
                    <a:lnTo>
                      <a:pt x="62792" y="106523"/>
                    </a:lnTo>
                    <a:close/>
                    <a:moveTo>
                      <a:pt x="74975" y="106523"/>
                    </a:moveTo>
                    <a:lnTo>
                      <a:pt x="74975" y="112460"/>
                    </a:lnTo>
                    <a:lnTo>
                      <a:pt x="69039" y="112460"/>
                    </a:lnTo>
                    <a:lnTo>
                      <a:pt x="69039" y="106523"/>
                    </a:lnTo>
                    <a:close/>
                    <a:moveTo>
                      <a:pt x="81223" y="106523"/>
                    </a:moveTo>
                    <a:lnTo>
                      <a:pt x="81223" y="112460"/>
                    </a:lnTo>
                    <a:lnTo>
                      <a:pt x="75286" y="112460"/>
                    </a:lnTo>
                    <a:lnTo>
                      <a:pt x="75286" y="106523"/>
                    </a:lnTo>
                    <a:close/>
                    <a:moveTo>
                      <a:pt x="87470" y="106523"/>
                    </a:moveTo>
                    <a:lnTo>
                      <a:pt x="87470" y="112460"/>
                    </a:lnTo>
                    <a:lnTo>
                      <a:pt x="81535" y="112460"/>
                    </a:lnTo>
                    <a:lnTo>
                      <a:pt x="81535" y="106523"/>
                    </a:lnTo>
                    <a:close/>
                    <a:moveTo>
                      <a:pt x="93718" y="106523"/>
                    </a:moveTo>
                    <a:lnTo>
                      <a:pt x="93718" y="112460"/>
                    </a:lnTo>
                    <a:lnTo>
                      <a:pt x="87784" y="112460"/>
                    </a:lnTo>
                    <a:lnTo>
                      <a:pt x="87784" y="106523"/>
                    </a:lnTo>
                    <a:close/>
                    <a:moveTo>
                      <a:pt x="99967" y="106523"/>
                    </a:moveTo>
                    <a:lnTo>
                      <a:pt x="99967" y="112460"/>
                    </a:lnTo>
                    <a:lnTo>
                      <a:pt x="94031" y="112460"/>
                    </a:lnTo>
                    <a:lnTo>
                      <a:pt x="94031" y="106523"/>
                    </a:lnTo>
                    <a:close/>
                    <a:moveTo>
                      <a:pt x="106214" y="106523"/>
                    </a:moveTo>
                    <a:lnTo>
                      <a:pt x="106214" y="112460"/>
                    </a:lnTo>
                    <a:lnTo>
                      <a:pt x="100278" y="112460"/>
                    </a:lnTo>
                    <a:lnTo>
                      <a:pt x="100278" y="106523"/>
                    </a:lnTo>
                    <a:close/>
                    <a:moveTo>
                      <a:pt x="112461" y="106523"/>
                    </a:moveTo>
                    <a:lnTo>
                      <a:pt x="112461" y="112460"/>
                    </a:lnTo>
                    <a:lnTo>
                      <a:pt x="106527" y="112460"/>
                    </a:lnTo>
                    <a:lnTo>
                      <a:pt x="106527" y="106523"/>
                    </a:lnTo>
                    <a:close/>
                    <a:moveTo>
                      <a:pt x="118710" y="106523"/>
                    </a:moveTo>
                    <a:lnTo>
                      <a:pt x="118710" y="112460"/>
                    </a:lnTo>
                    <a:lnTo>
                      <a:pt x="112774" y="112460"/>
                    </a:lnTo>
                    <a:lnTo>
                      <a:pt x="112774" y="106523"/>
                    </a:lnTo>
                    <a:close/>
                    <a:moveTo>
                      <a:pt x="124957" y="106523"/>
                    </a:moveTo>
                    <a:lnTo>
                      <a:pt x="124957" y="112460"/>
                    </a:lnTo>
                    <a:lnTo>
                      <a:pt x="119021" y="112460"/>
                    </a:lnTo>
                    <a:lnTo>
                      <a:pt x="119021" y="106523"/>
                    </a:lnTo>
                    <a:close/>
                    <a:moveTo>
                      <a:pt x="131204" y="106523"/>
                    </a:moveTo>
                    <a:lnTo>
                      <a:pt x="131204" y="112460"/>
                    </a:lnTo>
                    <a:lnTo>
                      <a:pt x="125270" y="112460"/>
                    </a:lnTo>
                    <a:lnTo>
                      <a:pt x="125270" y="106523"/>
                    </a:lnTo>
                    <a:close/>
                    <a:moveTo>
                      <a:pt x="137451" y="106523"/>
                    </a:moveTo>
                    <a:lnTo>
                      <a:pt x="137451" y="112460"/>
                    </a:lnTo>
                    <a:lnTo>
                      <a:pt x="131517" y="112460"/>
                    </a:lnTo>
                    <a:lnTo>
                      <a:pt x="131517" y="106523"/>
                    </a:lnTo>
                    <a:close/>
                    <a:moveTo>
                      <a:pt x="143702" y="106523"/>
                    </a:moveTo>
                    <a:lnTo>
                      <a:pt x="143702" y="112460"/>
                    </a:lnTo>
                    <a:lnTo>
                      <a:pt x="137766" y="112460"/>
                    </a:lnTo>
                    <a:lnTo>
                      <a:pt x="137766" y="106523"/>
                    </a:lnTo>
                    <a:close/>
                    <a:moveTo>
                      <a:pt x="149949" y="106523"/>
                    </a:moveTo>
                    <a:lnTo>
                      <a:pt x="149949" y="112460"/>
                    </a:lnTo>
                    <a:lnTo>
                      <a:pt x="144015" y="112460"/>
                    </a:lnTo>
                    <a:lnTo>
                      <a:pt x="144015" y="106523"/>
                    </a:lnTo>
                    <a:close/>
                    <a:moveTo>
                      <a:pt x="156196" y="106523"/>
                    </a:moveTo>
                    <a:lnTo>
                      <a:pt x="156196" y="112460"/>
                    </a:lnTo>
                    <a:lnTo>
                      <a:pt x="150262" y="112460"/>
                    </a:lnTo>
                    <a:lnTo>
                      <a:pt x="150262" y="106523"/>
                    </a:lnTo>
                    <a:close/>
                    <a:moveTo>
                      <a:pt x="162445" y="106523"/>
                    </a:moveTo>
                    <a:lnTo>
                      <a:pt x="162445" y="112460"/>
                    </a:lnTo>
                    <a:lnTo>
                      <a:pt x="156509" y="112460"/>
                    </a:lnTo>
                    <a:lnTo>
                      <a:pt x="156509" y="106523"/>
                    </a:lnTo>
                    <a:close/>
                    <a:moveTo>
                      <a:pt x="168692" y="106523"/>
                    </a:moveTo>
                    <a:lnTo>
                      <a:pt x="168692" y="112460"/>
                    </a:lnTo>
                    <a:lnTo>
                      <a:pt x="162756" y="112460"/>
                    </a:lnTo>
                    <a:lnTo>
                      <a:pt x="162756" y="106523"/>
                    </a:lnTo>
                    <a:close/>
                    <a:moveTo>
                      <a:pt x="174939" y="106523"/>
                    </a:moveTo>
                    <a:lnTo>
                      <a:pt x="174939" y="112460"/>
                    </a:lnTo>
                    <a:lnTo>
                      <a:pt x="169005" y="112460"/>
                    </a:lnTo>
                    <a:lnTo>
                      <a:pt x="169005" y="106523"/>
                    </a:lnTo>
                    <a:close/>
                    <a:moveTo>
                      <a:pt x="181186" y="106523"/>
                    </a:moveTo>
                    <a:lnTo>
                      <a:pt x="181186" y="112460"/>
                    </a:lnTo>
                    <a:lnTo>
                      <a:pt x="175252" y="112460"/>
                    </a:lnTo>
                    <a:lnTo>
                      <a:pt x="175252" y="106523"/>
                    </a:lnTo>
                    <a:close/>
                    <a:moveTo>
                      <a:pt x="187435" y="106523"/>
                    </a:moveTo>
                    <a:lnTo>
                      <a:pt x="187435" y="112460"/>
                    </a:lnTo>
                    <a:lnTo>
                      <a:pt x="181499" y="112460"/>
                    </a:lnTo>
                    <a:lnTo>
                      <a:pt x="181499" y="106523"/>
                    </a:lnTo>
                    <a:close/>
                    <a:moveTo>
                      <a:pt x="193684" y="106523"/>
                    </a:moveTo>
                    <a:lnTo>
                      <a:pt x="193684" y="112460"/>
                    </a:lnTo>
                    <a:lnTo>
                      <a:pt x="187749" y="112460"/>
                    </a:lnTo>
                    <a:lnTo>
                      <a:pt x="187749" y="106523"/>
                    </a:lnTo>
                    <a:close/>
                    <a:moveTo>
                      <a:pt x="199931" y="106523"/>
                    </a:moveTo>
                    <a:lnTo>
                      <a:pt x="199931" y="112460"/>
                    </a:lnTo>
                    <a:lnTo>
                      <a:pt x="193996" y="112460"/>
                    </a:lnTo>
                    <a:lnTo>
                      <a:pt x="193996" y="106523"/>
                    </a:lnTo>
                    <a:close/>
                    <a:moveTo>
                      <a:pt x="206180" y="106523"/>
                    </a:moveTo>
                    <a:lnTo>
                      <a:pt x="206180" y="112460"/>
                    </a:lnTo>
                    <a:lnTo>
                      <a:pt x="200244" y="112460"/>
                    </a:lnTo>
                    <a:lnTo>
                      <a:pt x="200244" y="106523"/>
                    </a:lnTo>
                    <a:close/>
                    <a:moveTo>
                      <a:pt x="212427" y="106523"/>
                    </a:moveTo>
                    <a:lnTo>
                      <a:pt x="212427" y="112460"/>
                    </a:lnTo>
                    <a:lnTo>
                      <a:pt x="206491" y="112460"/>
                    </a:lnTo>
                    <a:lnTo>
                      <a:pt x="206491" y="106523"/>
                    </a:lnTo>
                    <a:close/>
                    <a:moveTo>
                      <a:pt x="218674" y="106523"/>
                    </a:moveTo>
                    <a:lnTo>
                      <a:pt x="218674" y="112460"/>
                    </a:lnTo>
                    <a:lnTo>
                      <a:pt x="212739" y="112460"/>
                    </a:lnTo>
                    <a:lnTo>
                      <a:pt x="212739" y="106523"/>
                    </a:lnTo>
                    <a:close/>
                    <a:moveTo>
                      <a:pt x="224921" y="106523"/>
                    </a:moveTo>
                    <a:lnTo>
                      <a:pt x="224921" y="112460"/>
                    </a:lnTo>
                    <a:lnTo>
                      <a:pt x="218987" y="112460"/>
                    </a:lnTo>
                    <a:lnTo>
                      <a:pt x="218987" y="106523"/>
                    </a:lnTo>
                    <a:close/>
                    <a:moveTo>
                      <a:pt x="231170" y="106523"/>
                    </a:moveTo>
                    <a:lnTo>
                      <a:pt x="231170" y="112460"/>
                    </a:lnTo>
                    <a:lnTo>
                      <a:pt x="225234" y="112460"/>
                    </a:lnTo>
                    <a:lnTo>
                      <a:pt x="225234" y="106523"/>
                    </a:lnTo>
                    <a:close/>
                    <a:moveTo>
                      <a:pt x="237417" y="106523"/>
                    </a:moveTo>
                    <a:lnTo>
                      <a:pt x="237417" y="112460"/>
                    </a:lnTo>
                    <a:lnTo>
                      <a:pt x="231481" y="112460"/>
                    </a:lnTo>
                    <a:lnTo>
                      <a:pt x="231481" y="106523"/>
                    </a:lnTo>
                    <a:close/>
                    <a:moveTo>
                      <a:pt x="243664" y="106523"/>
                    </a:moveTo>
                    <a:lnTo>
                      <a:pt x="243664" y="112460"/>
                    </a:lnTo>
                    <a:lnTo>
                      <a:pt x="237729" y="112460"/>
                    </a:lnTo>
                    <a:lnTo>
                      <a:pt x="237729" y="106523"/>
                    </a:lnTo>
                    <a:close/>
                    <a:moveTo>
                      <a:pt x="249911" y="106523"/>
                    </a:moveTo>
                    <a:lnTo>
                      <a:pt x="249911" y="112460"/>
                    </a:lnTo>
                    <a:lnTo>
                      <a:pt x="243977" y="112460"/>
                    </a:lnTo>
                    <a:lnTo>
                      <a:pt x="243977" y="106523"/>
                    </a:lnTo>
                    <a:close/>
                    <a:moveTo>
                      <a:pt x="256161" y="106523"/>
                    </a:moveTo>
                    <a:lnTo>
                      <a:pt x="256161" y="112460"/>
                    </a:lnTo>
                    <a:lnTo>
                      <a:pt x="250225" y="112460"/>
                    </a:lnTo>
                    <a:lnTo>
                      <a:pt x="250225" y="106523"/>
                    </a:lnTo>
                    <a:close/>
                    <a:moveTo>
                      <a:pt x="262409" y="106523"/>
                    </a:moveTo>
                    <a:lnTo>
                      <a:pt x="262409" y="112460"/>
                    </a:lnTo>
                    <a:lnTo>
                      <a:pt x="256474" y="112460"/>
                    </a:lnTo>
                    <a:lnTo>
                      <a:pt x="256474" y="106523"/>
                    </a:lnTo>
                    <a:close/>
                    <a:moveTo>
                      <a:pt x="268656" y="106523"/>
                    </a:moveTo>
                    <a:lnTo>
                      <a:pt x="268656" y="112460"/>
                    </a:lnTo>
                    <a:lnTo>
                      <a:pt x="262721" y="112460"/>
                    </a:lnTo>
                    <a:lnTo>
                      <a:pt x="262721" y="106523"/>
                    </a:lnTo>
                    <a:close/>
                    <a:moveTo>
                      <a:pt x="274904" y="106523"/>
                    </a:moveTo>
                    <a:lnTo>
                      <a:pt x="274904" y="112460"/>
                    </a:lnTo>
                    <a:lnTo>
                      <a:pt x="268968" y="112460"/>
                    </a:lnTo>
                    <a:lnTo>
                      <a:pt x="268968" y="106523"/>
                    </a:lnTo>
                    <a:close/>
                    <a:moveTo>
                      <a:pt x="6251" y="112771"/>
                    </a:moveTo>
                    <a:lnTo>
                      <a:pt x="6251" y="118707"/>
                    </a:lnTo>
                    <a:lnTo>
                      <a:pt x="315" y="118707"/>
                    </a:lnTo>
                    <a:lnTo>
                      <a:pt x="315" y="112771"/>
                    </a:lnTo>
                    <a:close/>
                    <a:moveTo>
                      <a:pt x="12498" y="112771"/>
                    </a:moveTo>
                    <a:lnTo>
                      <a:pt x="12498" y="118707"/>
                    </a:lnTo>
                    <a:lnTo>
                      <a:pt x="6562" y="118707"/>
                    </a:lnTo>
                    <a:lnTo>
                      <a:pt x="6562" y="112771"/>
                    </a:lnTo>
                    <a:close/>
                    <a:moveTo>
                      <a:pt x="18745" y="112771"/>
                    </a:moveTo>
                    <a:lnTo>
                      <a:pt x="18745" y="118707"/>
                    </a:lnTo>
                    <a:lnTo>
                      <a:pt x="12810" y="118707"/>
                    </a:lnTo>
                    <a:lnTo>
                      <a:pt x="12810" y="112771"/>
                    </a:lnTo>
                    <a:close/>
                    <a:moveTo>
                      <a:pt x="24992" y="112771"/>
                    </a:moveTo>
                    <a:lnTo>
                      <a:pt x="24992" y="118707"/>
                    </a:lnTo>
                    <a:lnTo>
                      <a:pt x="19058" y="118707"/>
                    </a:lnTo>
                    <a:lnTo>
                      <a:pt x="19058" y="112771"/>
                    </a:lnTo>
                    <a:close/>
                    <a:moveTo>
                      <a:pt x="31242" y="112771"/>
                    </a:moveTo>
                    <a:lnTo>
                      <a:pt x="31242" y="118707"/>
                    </a:lnTo>
                    <a:lnTo>
                      <a:pt x="25305" y="118707"/>
                    </a:lnTo>
                    <a:lnTo>
                      <a:pt x="25305" y="112771"/>
                    </a:lnTo>
                    <a:close/>
                    <a:moveTo>
                      <a:pt x="37489" y="112771"/>
                    </a:moveTo>
                    <a:lnTo>
                      <a:pt x="37489" y="118707"/>
                    </a:lnTo>
                    <a:lnTo>
                      <a:pt x="31553" y="118707"/>
                    </a:lnTo>
                    <a:lnTo>
                      <a:pt x="31553" y="112771"/>
                    </a:lnTo>
                    <a:close/>
                    <a:moveTo>
                      <a:pt x="43737" y="112771"/>
                    </a:moveTo>
                    <a:lnTo>
                      <a:pt x="43737" y="118707"/>
                    </a:lnTo>
                    <a:lnTo>
                      <a:pt x="37802" y="118707"/>
                    </a:lnTo>
                    <a:lnTo>
                      <a:pt x="37802" y="112771"/>
                    </a:lnTo>
                    <a:close/>
                    <a:moveTo>
                      <a:pt x="49985" y="112771"/>
                    </a:moveTo>
                    <a:lnTo>
                      <a:pt x="49985" y="118707"/>
                    </a:lnTo>
                    <a:lnTo>
                      <a:pt x="44049" y="118707"/>
                    </a:lnTo>
                    <a:lnTo>
                      <a:pt x="44049" y="112771"/>
                    </a:lnTo>
                    <a:close/>
                    <a:moveTo>
                      <a:pt x="56232" y="112771"/>
                    </a:moveTo>
                    <a:lnTo>
                      <a:pt x="56232" y="118707"/>
                    </a:lnTo>
                    <a:lnTo>
                      <a:pt x="50296" y="118707"/>
                    </a:lnTo>
                    <a:lnTo>
                      <a:pt x="50296" y="112771"/>
                    </a:lnTo>
                    <a:close/>
                    <a:moveTo>
                      <a:pt x="62480" y="112771"/>
                    </a:moveTo>
                    <a:lnTo>
                      <a:pt x="62480" y="118707"/>
                    </a:lnTo>
                    <a:lnTo>
                      <a:pt x="56545" y="118707"/>
                    </a:lnTo>
                    <a:lnTo>
                      <a:pt x="56545" y="112771"/>
                    </a:lnTo>
                    <a:close/>
                    <a:moveTo>
                      <a:pt x="68727" y="112771"/>
                    </a:moveTo>
                    <a:lnTo>
                      <a:pt x="68727" y="118707"/>
                    </a:lnTo>
                    <a:lnTo>
                      <a:pt x="62792" y="118707"/>
                    </a:lnTo>
                    <a:lnTo>
                      <a:pt x="62792" y="112771"/>
                    </a:lnTo>
                    <a:close/>
                    <a:moveTo>
                      <a:pt x="74975" y="112771"/>
                    </a:moveTo>
                    <a:lnTo>
                      <a:pt x="74975" y="118707"/>
                    </a:lnTo>
                    <a:lnTo>
                      <a:pt x="69039" y="118707"/>
                    </a:lnTo>
                    <a:lnTo>
                      <a:pt x="69039" y="112771"/>
                    </a:lnTo>
                    <a:close/>
                    <a:moveTo>
                      <a:pt x="81223" y="112771"/>
                    </a:moveTo>
                    <a:lnTo>
                      <a:pt x="81223" y="118707"/>
                    </a:lnTo>
                    <a:lnTo>
                      <a:pt x="75286" y="118707"/>
                    </a:lnTo>
                    <a:lnTo>
                      <a:pt x="75286" y="112771"/>
                    </a:lnTo>
                    <a:close/>
                    <a:moveTo>
                      <a:pt x="87470" y="112771"/>
                    </a:moveTo>
                    <a:lnTo>
                      <a:pt x="87470" y="118707"/>
                    </a:lnTo>
                    <a:lnTo>
                      <a:pt x="81535" y="118707"/>
                    </a:lnTo>
                    <a:lnTo>
                      <a:pt x="81535" y="112771"/>
                    </a:lnTo>
                    <a:close/>
                    <a:moveTo>
                      <a:pt x="93718" y="112771"/>
                    </a:moveTo>
                    <a:lnTo>
                      <a:pt x="93718" y="118707"/>
                    </a:lnTo>
                    <a:lnTo>
                      <a:pt x="87784" y="118707"/>
                    </a:lnTo>
                    <a:lnTo>
                      <a:pt x="87784" y="112771"/>
                    </a:lnTo>
                    <a:close/>
                    <a:moveTo>
                      <a:pt x="99967" y="112771"/>
                    </a:moveTo>
                    <a:lnTo>
                      <a:pt x="99967" y="118707"/>
                    </a:lnTo>
                    <a:lnTo>
                      <a:pt x="94031" y="118707"/>
                    </a:lnTo>
                    <a:lnTo>
                      <a:pt x="94031" y="112771"/>
                    </a:lnTo>
                    <a:close/>
                    <a:moveTo>
                      <a:pt x="106214" y="112771"/>
                    </a:moveTo>
                    <a:lnTo>
                      <a:pt x="106214" y="118707"/>
                    </a:lnTo>
                    <a:lnTo>
                      <a:pt x="100278" y="118707"/>
                    </a:lnTo>
                    <a:lnTo>
                      <a:pt x="100278" y="112771"/>
                    </a:lnTo>
                    <a:close/>
                    <a:moveTo>
                      <a:pt x="112461" y="112771"/>
                    </a:moveTo>
                    <a:lnTo>
                      <a:pt x="112461" y="118707"/>
                    </a:lnTo>
                    <a:lnTo>
                      <a:pt x="106527" y="118707"/>
                    </a:lnTo>
                    <a:lnTo>
                      <a:pt x="106527" y="112771"/>
                    </a:lnTo>
                    <a:close/>
                    <a:moveTo>
                      <a:pt x="118710" y="112771"/>
                    </a:moveTo>
                    <a:lnTo>
                      <a:pt x="118710" y="118707"/>
                    </a:lnTo>
                    <a:lnTo>
                      <a:pt x="112774" y="118707"/>
                    </a:lnTo>
                    <a:lnTo>
                      <a:pt x="112774" y="112771"/>
                    </a:lnTo>
                    <a:close/>
                    <a:moveTo>
                      <a:pt x="124957" y="112771"/>
                    </a:moveTo>
                    <a:lnTo>
                      <a:pt x="124957" y="118707"/>
                    </a:lnTo>
                    <a:lnTo>
                      <a:pt x="119021" y="118707"/>
                    </a:lnTo>
                    <a:lnTo>
                      <a:pt x="119021" y="112771"/>
                    </a:lnTo>
                    <a:close/>
                    <a:moveTo>
                      <a:pt x="131204" y="112771"/>
                    </a:moveTo>
                    <a:lnTo>
                      <a:pt x="131204" y="118707"/>
                    </a:lnTo>
                    <a:lnTo>
                      <a:pt x="125270" y="118707"/>
                    </a:lnTo>
                    <a:lnTo>
                      <a:pt x="125270" y="112771"/>
                    </a:lnTo>
                    <a:close/>
                    <a:moveTo>
                      <a:pt x="137451" y="112771"/>
                    </a:moveTo>
                    <a:lnTo>
                      <a:pt x="137451" y="118707"/>
                    </a:lnTo>
                    <a:lnTo>
                      <a:pt x="131517" y="118707"/>
                    </a:lnTo>
                    <a:lnTo>
                      <a:pt x="131517" y="112771"/>
                    </a:lnTo>
                    <a:close/>
                    <a:moveTo>
                      <a:pt x="143702" y="112771"/>
                    </a:moveTo>
                    <a:lnTo>
                      <a:pt x="143702" y="118707"/>
                    </a:lnTo>
                    <a:lnTo>
                      <a:pt x="137766" y="118707"/>
                    </a:lnTo>
                    <a:lnTo>
                      <a:pt x="137766" y="112771"/>
                    </a:lnTo>
                    <a:close/>
                    <a:moveTo>
                      <a:pt x="149949" y="112771"/>
                    </a:moveTo>
                    <a:lnTo>
                      <a:pt x="149949" y="118707"/>
                    </a:lnTo>
                    <a:lnTo>
                      <a:pt x="144015" y="118707"/>
                    </a:lnTo>
                    <a:lnTo>
                      <a:pt x="144015" y="112771"/>
                    </a:lnTo>
                    <a:close/>
                    <a:moveTo>
                      <a:pt x="156196" y="112771"/>
                    </a:moveTo>
                    <a:lnTo>
                      <a:pt x="156196" y="118707"/>
                    </a:lnTo>
                    <a:lnTo>
                      <a:pt x="150262" y="118707"/>
                    </a:lnTo>
                    <a:lnTo>
                      <a:pt x="150262" y="112771"/>
                    </a:lnTo>
                    <a:close/>
                    <a:moveTo>
                      <a:pt x="162445" y="112771"/>
                    </a:moveTo>
                    <a:lnTo>
                      <a:pt x="162445" y="118707"/>
                    </a:lnTo>
                    <a:lnTo>
                      <a:pt x="156509" y="118707"/>
                    </a:lnTo>
                    <a:lnTo>
                      <a:pt x="156509" y="112771"/>
                    </a:lnTo>
                    <a:close/>
                    <a:moveTo>
                      <a:pt x="168692" y="112771"/>
                    </a:moveTo>
                    <a:lnTo>
                      <a:pt x="168692" y="118707"/>
                    </a:lnTo>
                    <a:lnTo>
                      <a:pt x="162756" y="118707"/>
                    </a:lnTo>
                    <a:lnTo>
                      <a:pt x="162756" y="112771"/>
                    </a:lnTo>
                    <a:close/>
                    <a:moveTo>
                      <a:pt x="174939" y="112771"/>
                    </a:moveTo>
                    <a:lnTo>
                      <a:pt x="174939" y="118707"/>
                    </a:lnTo>
                    <a:lnTo>
                      <a:pt x="169005" y="118707"/>
                    </a:lnTo>
                    <a:lnTo>
                      <a:pt x="169005" y="112771"/>
                    </a:lnTo>
                    <a:close/>
                    <a:moveTo>
                      <a:pt x="181186" y="112771"/>
                    </a:moveTo>
                    <a:lnTo>
                      <a:pt x="181186" y="118707"/>
                    </a:lnTo>
                    <a:lnTo>
                      <a:pt x="175252" y="118707"/>
                    </a:lnTo>
                    <a:lnTo>
                      <a:pt x="175252" y="112771"/>
                    </a:lnTo>
                    <a:close/>
                    <a:moveTo>
                      <a:pt x="187435" y="112771"/>
                    </a:moveTo>
                    <a:lnTo>
                      <a:pt x="187435" y="118707"/>
                    </a:lnTo>
                    <a:lnTo>
                      <a:pt x="181499" y="118707"/>
                    </a:lnTo>
                    <a:lnTo>
                      <a:pt x="181499" y="112771"/>
                    </a:lnTo>
                    <a:close/>
                    <a:moveTo>
                      <a:pt x="193684" y="112771"/>
                    </a:moveTo>
                    <a:lnTo>
                      <a:pt x="193684" y="118707"/>
                    </a:lnTo>
                    <a:lnTo>
                      <a:pt x="187749" y="118707"/>
                    </a:lnTo>
                    <a:lnTo>
                      <a:pt x="187749" y="112771"/>
                    </a:lnTo>
                    <a:close/>
                    <a:moveTo>
                      <a:pt x="199931" y="112771"/>
                    </a:moveTo>
                    <a:lnTo>
                      <a:pt x="199931" y="118707"/>
                    </a:lnTo>
                    <a:lnTo>
                      <a:pt x="193996" y="118707"/>
                    </a:lnTo>
                    <a:lnTo>
                      <a:pt x="193996" y="112771"/>
                    </a:lnTo>
                    <a:close/>
                    <a:moveTo>
                      <a:pt x="206180" y="112771"/>
                    </a:moveTo>
                    <a:lnTo>
                      <a:pt x="206180" y="118707"/>
                    </a:lnTo>
                    <a:lnTo>
                      <a:pt x="200244" y="118707"/>
                    </a:lnTo>
                    <a:lnTo>
                      <a:pt x="200244" y="112771"/>
                    </a:lnTo>
                    <a:close/>
                    <a:moveTo>
                      <a:pt x="212427" y="112771"/>
                    </a:moveTo>
                    <a:lnTo>
                      <a:pt x="212427" y="118707"/>
                    </a:lnTo>
                    <a:lnTo>
                      <a:pt x="206491" y="118707"/>
                    </a:lnTo>
                    <a:lnTo>
                      <a:pt x="206491" y="112771"/>
                    </a:lnTo>
                    <a:close/>
                    <a:moveTo>
                      <a:pt x="218674" y="112771"/>
                    </a:moveTo>
                    <a:lnTo>
                      <a:pt x="218674" y="118707"/>
                    </a:lnTo>
                    <a:lnTo>
                      <a:pt x="212739" y="118707"/>
                    </a:lnTo>
                    <a:lnTo>
                      <a:pt x="212739" y="112771"/>
                    </a:lnTo>
                    <a:close/>
                    <a:moveTo>
                      <a:pt x="224921" y="112771"/>
                    </a:moveTo>
                    <a:lnTo>
                      <a:pt x="224921" y="118707"/>
                    </a:lnTo>
                    <a:lnTo>
                      <a:pt x="218987" y="118707"/>
                    </a:lnTo>
                    <a:lnTo>
                      <a:pt x="218987" y="112771"/>
                    </a:lnTo>
                    <a:close/>
                    <a:moveTo>
                      <a:pt x="231170" y="112771"/>
                    </a:moveTo>
                    <a:lnTo>
                      <a:pt x="231170" y="118707"/>
                    </a:lnTo>
                    <a:lnTo>
                      <a:pt x="225234" y="118707"/>
                    </a:lnTo>
                    <a:lnTo>
                      <a:pt x="225234" y="112771"/>
                    </a:lnTo>
                    <a:close/>
                    <a:moveTo>
                      <a:pt x="237417" y="112771"/>
                    </a:moveTo>
                    <a:lnTo>
                      <a:pt x="237417" y="118707"/>
                    </a:lnTo>
                    <a:lnTo>
                      <a:pt x="231481" y="118707"/>
                    </a:lnTo>
                    <a:lnTo>
                      <a:pt x="231481" y="112771"/>
                    </a:lnTo>
                    <a:close/>
                    <a:moveTo>
                      <a:pt x="243664" y="112771"/>
                    </a:moveTo>
                    <a:lnTo>
                      <a:pt x="243664" y="118707"/>
                    </a:lnTo>
                    <a:lnTo>
                      <a:pt x="237729" y="118707"/>
                    </a:lnTo>
                    <a:lnTo>
                      <a:pt x="237729" y="112771"/>
                    </a:lnTo>
                    <a:close/>
                    <a:moveTo>
                      <a:pt x="249911" y="112771"/>
                    </a:moveTo>
                    <a:lnTo>
                      <a:pt x="249911" y="118707"/>
                    </a:lnTo>
                    <a:lnTo>
                      <a:pt x="243977" y="118707"/>
                    </a:lnTo>
                    <a:lnTo>
                      <a:pt x="243977" y="112771"/>
                    </a:lnTo>
                    <a:close/>
                    <a:moveTo>
                      <a:pt x="256161" y="112771"/>
                    </a:moveTo>
                    <a:lnTo>
                      <a:pt x="256161" y="118707"/>
                    </a:lnTo>
                    <a:lnTo>
                      <a:pt x="250225" y="118707"/>
                    </a:lnTo>
                    <a:lnTo>
                      <a:pt x="250225" y="112771"/>
                    </a:lnTo>
                    <a:close/>
                    <a:moveTo>
                      <a:pt x="262409" y="112771"/>
                    </a:moveTo>
                    <a:lnTo>
                      <a:pt x="262409" y="118707"/>
                    </a:lnTo>
                    <a:lnTo>
                      <a:pt x="256474" y="118707"/>
                    </a:lnTo>
                    <a:lnTo>
                      <a:pt x="256474" y="112771"/>
                    </a:lnTo>
                    <a:close/>
                    <a:moveTo>
                      <a:pt x="268656" y="112771"/>
                    </a:moveTo>
                    <a:lnTo>
                      <a:pt x="268656" y="118707"/>
                    </a:lnTo>
                    <a:lnTo>
                      <a:pt x="262721" y="118707"/>
                    </a:lnTo>
                    <a:lnTo>
                      <a:pt x="262721" y="112771"/>
                    </a:lnTo>
                    <a:close/>
                    <a:moveTo>
                      <a:pt x="274904" y="112771"/>
                    </a:moveTo>
                    <a:lnTo>
                      <a:pt x="274904" y="118707"/>
                    </a:lnTo>
                    <a:lnTo>
                      <a:pt x="268968" y="118707"/>
                    </a:lnTo>
                    <a:lnTo>
                      <a:pt x="268968" y="112771"/>
                    </a:lnTo>
                    <a:close/>
                    <a:moveTo>
                      <a:pt x="6251" y="119019"/>
                    </a:moveTo>
                    <a:lnTo>
                      <a:pt x="6251" y="124954"/>
                    </a:lnTo>
                    <a:lnTo>
                      <a:pt x="315" y="124954"/>
                    </a:lnTo>
                    <a:lnTo>
                      <a:pt x="315" y="119019"/>
                    </a:lnTo>
                    <a:close/>
                    <a:moveTo>
                      <a:pt x="12498" y="119019"/>
                    </a:moveTo>
                    <a:lnTo>
                      <a:pt x="12498" y="124954"/>
                    </a:lnTo>
                    <a:lnTo>
                      <a:pt x="6562" y="124954"/>
                    </a:lnTo>
                    <a:lnTo>
                      <a:pt x="6562" y="119019"/>
                    </a:lnTo>
                    <a:close/>
                    <a:moveTo>
                      <a:pt x="18745" y="119019"/>
                    </a:moveTo>
                    <a:lnTo>
                      <a:pt x="18745" y="124954"/>
                    </a:lnTo>
                    <a:lnTo>
                      <a:pt x="12810" y="124954"/>
                    </a:lnTo>
                    <a:lnTo>
                      <a:pt x="12810" y="119019"/>
                    </a:lnTo>
                    <a:close/>
                    <a:moveTo>
                      <a:pt x="24992" y="119019"/>
                    </a:moveTo>
                    <a:lnTo>
                      <a:pt x="24992" y="124954"/>
                    </a:lnTo>
                    <a:lnTo>
                      <a:pt x="19058" y="124954"/>
                    </a:lnTo>
                    <a:lnTo>
                      <a:pt x="19058" y="119019"/>
                    </a:lnTo>
                    <a:close/>
                    <a:moveTo>
                      <a:pt x="31242" y="119019"/>
                    </a:moveTo>
                    <a:lnTo>
                      <a:pt x="31242" y="124954"/>
                    </a:lnTo>
                    <a:lnTo>
                      <a:pt x="25305" y="124954"/>
                    </a:lnTo>
                    <a:lnTo>
                      <a:pt x="25305" y="119019"/>
                    </a:lnTo>
                    <a:close/>
                    <a:moveTo>
                      <a:pt x="37489" y="119019"/>
                    </a:moveTo>
                    <a:lnTo>
                      <a:pt x="37489" y="124954"/>
                    </a:lnTo>
                    <a:lnTo>
                      <a:pt x="31553" y="124954"/>
                    </a:lnTo>
                    <a:lnTo>
                      <a:pt x="31553" y="119019"/>
                    </a:lnTo>
                    <a:close/>
                    <a:moveTo>
                      <a:pt x="43737" y="119019"/>
                    </a:moveTo>
                    <a:lnTo>
                      <a:pt x="43737" y="124954"/>
                    </a:lnTo>
                    <a:lnTo>
                      <a:pt x="37802" y="124954"/>
                    </a:lnTo>
                    <a:lnTo>
                      <a:pt x="37802" y="119019"/>
                    </a:lnTo>
                    <a:close/>
                    <a:moveTo>
                      <a:pt x="49985" y="119019"/>
                    </a:moveTo>
                    <a:lnTo>
                      <a:pt x="49985" y="124954"/>
                    </a:lnTo>
                    <a:lnTo>
                      <a:pt x="44049" y="124954"/>
                    </a:lnTo>
                    <a:lnTo>
                      <a:pt x="44049" y="119019"/>
                    </a:lnTo>
                    <a:close/>
                    <a:moveTo>
                      <a:pt x="56232" y="119019"/>
                    </a:moveTo>
                    <a:lnTo>
                      <a:pt x="56232" y="124954"/>
                    </a:lnTo>
                    <a:lnTo>
                      <a:pt x="50296" y="124954"/>
                    </a:lnTo>
                    <a:lnTo>
                      <a:pt x="50296" y="119019"/>
                    </a:lnTo>
                    <a:close/>
                    <a:moveTo>
                      <a:pt x="62480" y="119019"/>
                    </a:moveTo>
                    <a:lnTo>
                      <a:pt x="62480" y="124954"/>
                    </a:lnTo>
                    <a:lnTo>
                      <a:pt x="56545" y="124954"/>
                    </a:lnTo>
                    <a:lnTo>
                      <a:pt x="56545" y="119019"/>
                    </a:lnTo>
                    <a:close/>
                    <a:moveTo>
                      <a:pt x="68727" y="119019"/>
                    </a:moveTo>
                    <a:lnTo>
                      <a:pt x="68727" y="124954"/>
                    </a:lnTo>
                    <a:lnTo>
                      <a:pt x="62792" y="124954"/>
                    </a:lnTo>
                    <a:lnTo>
                      <a:pt x="62792" y="119019"/>
                    </a:lnTo>
                    <a:close/>
                    <a:moveTo>
                      <a:pt x="74975" y="119019"/>
                    </a:moveTo>
                    <a:lnTo>
                      <a:pt x="74975" y="124954"/>
                    </a:lnTo>
                    <a:lnTo>
                      <a:pt x="69039" y="124954"/>
                    </a:lnTo>
                    <a:lnTo>
                      <a:pt x="69039" y="119019"/>
                    </a:lnTo>
                    <a:close/>
                    <a:moveTo>
                      <a:pt x="81223" y="119019"/>
                    </a:moveTo>
                    <a:lnTo>
                      <a:pt x="81223" y="124954"/>
                    </a:lnTo>
                    <a:lnTo>
                      <a:pt x="75286" y="124954"/>
                    </a:lnTo>
                    <a:lnTo>
                      <a:pt x="75286" y="119019"/>
                    </a:lnTo>
                    <a:close/>
                    <a:moveTo>
                      <a:pt x="87470" y="119019"/>
                    </a:moveTo>
                    <a:lnTo>
                      <a:pt x="87470" y="124954"/>
                    </a:lnTo>
                    <a:lnTo>
                      <a:pt x="81535" y="124954"/>
                    </a:lnTo>
                    <a:lnTo>
                      <a:pt x="81535" y="119019"/>
                    </a:lnTo>
                    <a:close/>
                    <a:moveTo>
                      <a:pt x="93718" y="119019"/>
                    </a:moveTo>
                    <a:lnTo>
                      <a:pt x="93718" y="124954"/>
                    </a:lnTo>
                    <a:lnTo>
                      <a:pt x="87784" y="124954"/>
                    </a:lnTo>
                    <a:lnTo>
                      <a:pt x="87784" y="119019"/>
                    </a:lnTo>
                    <a:close/>
                    <a:moveTo>
                      <a:pt x="99967" y="119019"/>
                    </a:moveTo>
                    <a:lnTo>
                      <a:pt x="99967" y="124954"/>
                    </a:lnTo>
                    <a:lnTo>
                      <a:pt x="94031" y="124954"/>
                    </a:lnTo>
                    <a:lnTo>
                      <a:pt x="94031" y="119019"/>
                    </a:lnTo>
                    <a:close/>
                    <a:moveTo>
                      <a:pt x="106214" y="119019"/>
                    </a:moveTo>
                    <a:lnTo>
                      <a:pt x="106214" y="124954"/>
                    </a:lnTo>
                    <a:lnTo>
                      <a:pt x="100278" y="124954"/>
                    </a:lnTo>
                    <a:lnTo>
                      <a:pt x="100278" y="119019"/>
                    </a:lnTo>
                    <a:close/>
                    <a:moveTo>
                      <a:pt x="112461" y="119019"/>
                    </a:moveTo>
                    <a:lnTo>
                      <a:pt x="112461" y="124954"/>
                    </a:lnTo>
                    <a:lnTo>
                      <a:pt x="106527" y="124954"/>
                    </a:lnTo>
                    <a:lnTo>
                      <a:pt x="106527" y="119019"/>
                    </a:lnTo>
                    <a:close/>
                    <a:moveTo>
                      <a:pt x="118710" y="119019"/>
                    </a:moveTo>
                    <a:lnTo>
                      <a:pt x="118710" y="124954"/>
                    </a:lnTo>
                    <a:lnTo>
                      <a:pt x="112774" y="124954"/>
                    </a:lnTo>
                    <a:lnTo>
                      <a:pt x="112774" y="119019"/>
                    </a:lnTo>
                    <a:close/>
                    <a:moveTo>
                      <a:pt x="124957" y="119019"/>
                    </a:moveTo>
                    <a:lnTo>
                      <a:pt x="124957" y="124954"/>
                    </a:lnTo>
                    <a:lnTo>
                      <a:pt x="119021" y="124954"/>
                    </a:lnTo>
                    <a:lnTo>
                      <a:pt x="119021" y="119019"/>
                    </a:lnTo>
                    <a:close/>
                    <a:moveTo>
                      <a:pt x="131204" y="119019"/>
                    </a:moveTo>
                    <a:lnTo>
                      <a:pt x="131204" y="124954"/>
                    </a:lnTo>
                    <a:lnTo>
                      <a:pt x="125270" y="124954"/>
                    </a:lnTo>
                    <a:lnTo>
                      <a:pt x="125270" y="119019"/>
                    </a:lnTo>
                    <a:close/>
                    <a:moveTo>
                      <a:pt x="137451" y="119019"/>
                    </a:moveTo>
                    <a:lnTo>
                      <a:pt x="137451" y="124954"/>
                    </a:lnTo>
                    <a:lnTo>
                      <a:pt x="131517" y="124954"/>
                    </a:lnTo>
                    <a:lnTo>
                      <a:pt x="131517" y="119019"/>
                    </a:lnTo>
                    <a:close/>
                    <a:moveTo>
                      <a:pt x="143702" y="119019"/>
                    </a:moveTo>
                    <a:lnTo>
                      <a:pt x="143702" y="124954"/>
                    </a:lnTo>
                    <a:lnTo>
                      <a:pt x="137766" y="124954"/>
                    </a:lnTo>
                    <a:lnTo>
                      <a:pt x="137766" y="119019"/>
                    </a:lnTo>
                    <a:close/>
                    <a:moveTo>
                      <a:pt x="149949" y="119019"/>
                    </a:moveTo>
                    <a:lnTo>
                      <a:pt x="149949" y="124954"/>
                    </a:lnTo>
                    <a:lnTo>
                      <a:pt x="144015" y="124954"/>
                    </a:lnTo>
                    <a:lnTo>
                      <a:pt x="144015" y="119019"/>
                    </a:lnTo>
                    <a:close/>
                    <a:moveTo>
                      <a:pt x="156196" y="119019"/>
                    </a:moveTo>
                    <a:lnTo>
                      <a:pt x="156196" y="124954"/>
                    </a:lnTo>
                    <a:lnTo>
                      <a:pt x="150262" y="124954"/>
                    </a:lnTo>
                    <a:lnTo>
                      <a:pt x="150262" y="119019"/>
                    </a:lnTo>
                    <a:close/>
                    <a:moveTo>
                      <a:pt x="162445" y="119019"/>
                    </a:moveTo>
                    <a:lnTo>
                      <a:pt x="162445" y="124954"/>
                    </a:lnTo>
                    <a:lnTo>
                      <a:pt x="156509" y="124954"/>
                    </a:lnTo>
                    <a:lnTo>
                      <a:pt x="156509" y="119019"/>
                    </a:lnTo>
                    <a:close/>
                    <a:moveTo>
                      <a:pt x="168692" y="119019"/>
                    </a:moveTo>
                    <a:lnTo>
                      <a:pt x="168692" y="124954"/>
                    </a:lnTo>
                    <a:lnTo>
                      <a:pt x="162756" y="124954"/>
                    </a:lnTo>
                    <a:lnTo>
                      <a:pt x="162756" y="119019"/>
                    </a:lnTo>
                    <a:close/>
                    <a:moveTo>
                      <a:pt x="174939" y="119019"/>
                    </a:moveTo>
                    <a:lnTo>
                      <a:pt x="174939" y="124954"/>
                    </a:lnTo>
                    <a:lnTo>
                      <a:pt x="169005" y="124954"/>
                    </a:lnTo>
                    <a:lnTo>
                      <a:pt x="169005" y="119019"/>
                    </a:lnTo>
                    <a:close/>
                    <a:moveTo>
                      <a:pt x="181186" y="119019"/>
                    </a:moveTo>
                    <a:lnTo>
                      <a:pt x="181186" y="124954"/>
                    </a:lnTo>
                    <a:lnTo>
                      <a:pt x="175252" y="124954"/>
                    </a:lnTo>
                    <a:lnTo>
                      <a:pt x="175252" y="119019"/>
                    </a:lnTo>
                    <a:close/>
                    <a:moveTo>
                      <a:pt x="187435" y="119019"/>
                    </a:moveTo>
                    <a:lnTo>
                      <a:pt x="187435" y="124954"/>
                    </a:lnTo>
                    <a:lnTo>
                      <a:pt x="181499" y="124954"/>
                    </a:lnTo>
                    <a:lnTo>
                      <a:pt x="181499" y="119019"/>
                    </a:lnTo>
                    <a:close/>
                    <a:moveTo>
                      <a:pt x="193684" y="119019"/>
                    </a:moveTo>
                    <a:lnTo>
                      <a:pt x="193684" y="124954"/>
                    </a:lnTo>
                    <a:lnTo>
                      <a:pt x="187749" y="124954"/>
                    </a:lnTo>
                    <a:lnTo>
                      <a:pt x="187749" y="119019"/>
                    </a:lnTo>
                    <a:close/>
                    <a:moveTo>
                      <a:pt x="199931" y="119019"/>
                    </a:moveTo>
                    <a:lnTo>
                      <a:pt x="199931" y="124954"/>
                    </a:lnTo>
                    <a:lnTo>
                      <a:pt x="193996" y="124954"/>
                    </a:lnTo>
                    <a:lnTo>
                      <a:pt x="193996" y="119019"/>
                    </a:lnTo>
                    <a:close/>
                    <a:moveTo>
                      <a:pt x="206180" y="119019"/>
                    </a:moveTo>
                    <a:lnTo>
                      <a:pt x="206180" y="124954"/>
                    </a:lnTo>
                    <a:lnTo>
                      <a:pt x="200244" y="124954"/>
                    </a:lnTo>
                    <a:lnTo>
                      <a:pt x="200244" y="119019"/>
                    </a:lnTo>
                    <a:close/>
                    <a:moveTo>
                      <a:pt x="212427" y="119019"/>
                    </a:moveTo>
                    <a:lnTo>
                      <a:pt x="212427" y="124954"/>
                    </a:lnTo>
                    <a:lnTo>
                      <a:pt x="206491" y="124954"/>
                    </a:lnTo>
                    <a:lnTo>
                      <a:pt x="206491" y="119019"/>
                    </a:lnTo>
                    <a:close/>
                    <a:moveTo>
                      <a:pt x="218674" y="119019"/>
                    </a:moveTo>
                    <a:lnTo>
                      <a:pt x="218674" y="124954"/>
                    </a:lnTo>
                    <a:lnTo>
                      <a:pt x="212739" y="124954"/>
                    </a:lnTo>
                    <a:lnTo>
                      <a:pt x="212739" y="119019"/>
                    </a:lnTo>
                    <a:close/>
                    <a:moveTo>
                      <a:pt x="224921" y="119019"/>
                    </a:moveTo>
                    <a:lnTo>
                      <a:pt x="224921" y="124954"/>
                    </a:lnTo>
                    <a:lnTo>
                      <a:pt x="218987" y="124954"/>
                    </a:lnTo>
                    <a:lnTo>
                      <a:pt x="218987" y="119019"/>
                    </a:lnTo>
                    <a:close/>
                    <a:moveTo>
                      <a:pt x="231170" y="119019"/>
                    </a:moveTo>
                    <a:lnTo>
                      <a:pt x="231170" y="124954"/>
                    </a:lnTo>
                    <a:lnTo>
                      <a:pt x="225234" y="124954"/>
                    </a:lnTo>
                    <a:lnTo>
                      <a:pt x="225234" y="119019"/>
                    </a:lnTo>
                    <a:close/>
                    <a:moveTo>
                      <a:pt x="237417" y="119019"/>
                    </a:moveTo>
                    <a:lnTo>
                      <a:pt x="237417" y="124954"/>
                    </a:lnTo>
                    <a:lnTo>
                      <a:pt x="231481" y="124954"/>
                    </a:lnTo>
                    <a:lnTo>
                      <a:pt x="231481" y="119019"/>
                    </a:lnTo>
                    <a:close/>
                    <a:moveTo>
                      <a:pt x="243664" y="119019"/>
                    </a:moveTo>
                    <a:lnTo>
                      <a:pt x="243664" y="124954"/>
                    </a:lnTo>
                    <a:lnTo>
                      <a:pt x="237729" y="124954"/>
                    </a:lnTo>
                    <a:lnTo>
                      <a:pt x="237729" y="119019"/>
                    </a:lnTo>
                    <a:close/>
                    <a:moveTo>
                      <a:pt x="249911" y="119019"/>
                    </a:moveTo>
                    <a:lnTo>
                      <a:pt x="249911" y="124954"/>
                    </a:lnTo>
                    <a:lnTo>
                      <a:pt x="243977" y="124954"/>
                    </a:lnTo>
                    <a:lnTo>
                      <a:pt x="243977" y="119019"/>
                    </a:lnTo>
                    <a:close/>
                    <a:moveTo>
                      <a:pt x="256161" y="119019"/>
                    </a:moveTo>
                    <a:lnTo>
                      <a:pt x="256161" y="124954"/>
                    </a:lnTo>
                    <a:lnTo>
                      <a:pt x="250225" y="124954"/>
                    </a:lnTo>
                    <a:lnTo>
                      <a:pt x="250225" y="119019"/>
                    </a:lnTo>
                    <a:close/>
                    <a:moveTo>
                      <a:pt x="262409" y="119019"/>
                    </a:moveTo>
                    <a:lnTo>
                      <a:pt x="262409" y="124954"/>
                    </a:lnTo>
                    <a:lnTo>
                      <a:pt x="256474" y="124954"/>
                    </a:lnTo>
                    <a:lnTo>
                      <a:pt x="256474" y="119019"/>
                    </a:lnTo>
                    <a:close/>
                    <a:moveTo>
                      <a:pt x="268656" y="119019"/>
                    </a:moveTo>
                    <a:lnTo>
                      <a:pt x="268656" y="124954"/>
                    </a:lnTo>
                    <a:lnTo>
                      <a:pt x="262721" y="124954"/>
                    </a:lnTo>
                    <a:lnTo>
                      <a:pt x="262721" y="119019"/>
                    </a:lnTo>
                    <a:close/>
                    <a:moveTo>
                      <a:pt x="274904" y="119019"/>
                    </a:moveTo>
                    <a:lnTo>
                      <a:pt x="274904" y="124954"/>
                    </a:lnTo>
                    <a:lnTo>
                      <a:pt x="268968" y="124954"/>
                    </a:lnTo>
                    <a:lnTo>
                      <a:pt x="268968" y="119019"/>
                    </a:lnTo>
                    <a:close/>
                    <a:moveTo>
                      <a:pt x="6251" y="125266"/>
                    </a:moveTo>
                    <a:lnTo>
                      <a:pt x="6251" y="131201"/>
                    </a:lnTo>
                    <a:lnTo>
                      <a:pt x="315" y="131201"/>
                    </a:lnTo>
                    <a:lnTo>
                      <a:pt x="315" y="125266"/>
                    </a:lnTo>
                    <a:close/>
                    <a:moveTo>
                      <a:pt x="12498" y="125266"/>
                    </a:moveTo>
                    <a:lnTo>
                      <a:pt x="12498" y="131201"/>
                    </a:lnTo>
                    <a:lnTo>
                      <a:pt x="6562" y="131201"/>
                    </a:lnTo>
                    <a:lnTo>
                      <a:pt x="6562" y="125266"/>
                    </a:lnTo>
                    <a:close/>
                    <a:moveTo>
                      <a:pt x="18745" y="125266"/>
                    </a:moveTo>
                    <a:lnTo>
                      <a:pt x="18745" y="131201"/>
                    </a:lnTo>
                    <a:lnTo>
                      <a:pt x="12810" y="131201"/>
                    </a:lnTo>
                    <a:lnTo>
                      <a:pt x="12810" y="125266"/>
                    </a:lnTo>
                    <a:close/>
                    <a:moveTo>
                      <a:pt x="24992" y="125266"/>
                    </a:moveTo>
                    <a:lnTo>
                      <a:pt x="24992" y="131201"/>
                    </a:lnTo>
                    <a:lnTo>
                      <a:pt x="19058" y="131201"/>
                    </a:lnTo>
                    <a:lnTo>
                      <a:pt x="19058" y="125266"/>
                    </a:lnTo>
                    <a:close/>
                    <a:moveTo>
                      <a:pt x="31242" y="125266"/>
                    </a:moveTo>
                    <a:lnTo>
                      <a:pt x="31242" y="131201"/>
                    </a:lnTo>
                    <a:lnTo>
                      <a:pt x="25305" y="131201"/>
                    </a:lnTo>
                    <a:lnTo>
                      <a:pt x="25305" y="125266"/>
                    </a:lnTo>
                    <a:close/>
                    <a:moveTo>
                      <a:pt x="37489" y="125266"/>
                    </a:moveTo>
                    <a:lnTo>
                      <a:pt x="37489" y="131201"/>
                    </a:lnTo>
                    <a:lnTo>
                      <a:pt x="31553" y="131201"/>
                    </a:lnTo>
                    <a:lnTo>
                      <a:pt x="31553" y="125266"/>
                    </a:lnTo>
                    <a:close/>
                    <a:moveTo>
                      <a:pt x="43737" y="125266"/>
                    </a:moveTo>
                    <a:lnTo>
                      <a:pt x="43737" y="131201"/>
                    </a:lnTo>
                    <a:lnTo>
                      <a:pt x="37802" y="131201"/>
                    </a:lnTo>
                    <a:lnTo>
                      <a:pt x="37802" y="125266"/>
                    </a:lnTo>
                    <a:close/>
                    <a:moveTo>
                      <a:pt x="49985" y="125266"/>
                    </a:moveTo>
                    <a:lnTo>
                      <a:pt x="49985" y="131201"/>
                    </a:lnTo>
                    <a:lnTo>
                      <a:pt x="44049" y="131201"/>
                    </a:lnTo>
                    <a:lnTo>
                      <a:pt x="44049" y="125266"/>
                    </a:lnTo>
                    <a:close/>
                    <a:moveTo>
                      <a:pt x="56232" y="125266"/>
                    </a:moveTo>
                    <a:lnTo>
                      <a:pt x="56232" y="131201"/>
                    </a:lnTo>
                    <a:lnTo>
                      <a:pt x="50296" y="131201"/>
                    </a:lnTo>
                    <a:lnTo>
                      <a:pt x="50296" y="125266"/>
                    </a:lnTo>
                    <a:close/>
                    <a:moveTo>
                      <a:pt x="62480" y="125266"/>
                    </a:moveTo>
                    <a:lnTo>
                      <a:pt x="62480" y="131201"/>
                    </a:lnTo>
                    <a:lnTo>
                      <a:pt x="56545" y="131201"/>
                    </a:lnTo>
                    <a:lnTo>
                      <a:pt x="56545" y="125266"/>
                    </a:lnTo>
                    <a:close/>
                    <a:moveTo>
                      <a:pt x="68727" y="125266"/>
                    </a:moveTo>
                    <a:lnTo>
                      <a:pt x="68727" y="131201"/>
                    </a:lnTo>
                    <a:lnTo>
                      <a:pt x="62792" y="131201"/>
                    </a:lnTo>
                    <a:lnTo>
                      <a:pt x="62792" y="125266"/>
                    </a:lnTo>
                    <a:close/>
                    <a:moveTo>
                      <a:pt x="74975" y="125266"/>
                    </a:moveTo>
                    <a:lnTo>
                      <a:pt x="74975" y="131201"/>
                    </a:lnTo>
                    <a:lnTo>
                      <a:pt x="69039" y="131201"/>
                    </a:lnTo>
                    <a:lnTo>
                      <a:pt x="69039" y="125266"/>
                    </a:lnTo>
                    <a:close/>
                    <a:moveTo>
                      <a:pt x="81223" y="125266"/>
                    </a:moveTo>
                    <a:lnTo>
                      <a:pt x="81223" y="131201"/>
                    </a:lnTo>
                    <a:lnTo>
                      <a:pt x="75286" y="131201"/>
                    </a:lnTo>
                    <a:lnTo>
                      <a:pt x="75286" y="125266"/>
                    </a:lnTo>
                    <a:close/>
                    <a:moveTo>
                      <a:pt x="87470" y="125266"/>
                    </a:moveTo>
                    <a:lnTo>
                      <a:pt x="87470" y="131201"/>
                    </a:lnTo>
                    <a:lnTo>
                      <a:pt x="81535" y="131201"/>
                    </a:lnTo>
                    <a:lnTo>
                      <a:pt x="81535" y="125266"/>
                    </a:lnTo>
                    <a:close/>
                    <a:moveTo>
                      <a:pt x="93718" y="125266"/>
                    </a:moveTo>
                    <a:lnTo>
                      <a:pt x="93718" y="131201"/>
                    </a:lnTo>
                    <a:lnTo>
                      <a:pt x="87784" y="131201"/>
                    </a:lnTo>
                    <a:lnTo>
                      <a:pt x="87784" y="125266"/>
                    </a:lnTo>
                    <a:close/>
                    <a:moveTo>
                      <a:pt x="99967" y="125266"/>
                    </a:moveTo>
                    <a:lnTo>
                      <a:pt x="99967" y="131201"/>
                    </a:lnTo>
                    <a:lnTo>
                      <a:pt x="94031" y="131201"/>
                    </a:lnTo>
                    <a:lnTo>
                      <a:pt x="94031" y="125266"/>
                    </a:lnTo>
                    <a:close/>
                    <a:moveTo>
                      <a:pt x="106214" y="125266"/>
                    </a:moveTo>
                    <a:lnTo>
                      <a:pt x="106214" y="131201"/>
                    </a:lnTo>
                    <a:lnTo>
                      <a:pt x="100278" y="131201"/>
                    </a:lnTo>
                    <a:lnTo>
                      <a:pt x="100278" y="125266"/>
                    </a:lnTo>
                    <a:close/>
                    <a:moveTo>
                      <a:pt x="112461" y="125266"/>
                    </a:moveTo>
                    <a:lnTo>
                      <a:pt x="112461" y="131201"/>
                    </a:lnTo>
                    <a:lnTo>
                      <a:pt x="106527" y="131201"/>
                    </a:lnTo>
                    <a:lnTo>
                      <a:pt x="106527" y="125266"/>
                    </a:lnTo>
                    <a:close/>
                    <a:moveTo>
                      <a:pt x="118710" y="125266"/>
                    </a:moveTo>
                    <a:lnTo>
                      <a:pt x="118710" y="131201"/>
                    </a:lnTo>
                    <a:lnTo>
                      <a:pt x="112774" y="131201"/>
                    </a:lnTo>
                    <a:lnTo>
                      <a:pt x="112774" y="125266"/>
                    </a:lnTo>
                    <a:close/>
                    <a:moveTo>
                      <a:pt x="124957" y="125266"/>
                    </a:moveTo>
                    <a:lnTo>
                      <a:pt x="124957" y="131201"/>
                    </a:lnTo>
                    <a:lnTo>
                      <a:pt x="119021" y="131201"/>
                    </a:lnTo>
                    <a:lnTo>
                      <a:pt x="119021" y="125266"/>
                    </a:lnTo>
                    <a:close/>
                    <a:moveTo>
                      <a:pt x="131204" y="125266"/>
                    </a:moveTo>
                    <a:lnTo>
                      <a:pt x="131204" y="131201"/>
                    </a:lnTo>
                    <a:lnTo>
                      <a:pt x="125270" y="131201"/>
                    </a:lnTo>
                    <a:lnTo>
                      <a:pt x="125270" y="125266"/>
                    </a:lnTo>
                    <a:close/>
                    <a:moveTo>
                      <a:pt x="137451" y="125266"/>
                    </a:moveTo>
                    <a:lnTo>
                      <a:pt x="137451" y="131201"/>
                    </a:lnTo>
                    <a:lnTo>
                      <a:pt x="131517" y="131201"/>
                    </a:lnTo>
                    <a:lnTo>
                      <a:pt x="131517" y="125266"/>
                    </a:lnTo>
                    <a:close/>
                    <a:moveTo>
                      <a:pt x="143702" y="125266"/>
                    </a:moveTo>
                    <a:lnTo>
                      <a:pt x="143702" y="131201"/>
                    </a:lnTo>
                    <a:lnTo>
                      <a:pt x="137766" y="131201"/>
                    </a:lnTo>
                    <a:lnTo>
                      <a:pt x="137766" y="125266"/>
                    </a:lnTo>
                    <a:close/>
                    <a:moveTo>
                      <a:pt x="149949" y="125266"/>
                    </a:moveTo>
                    <a:lnTo>
                      <a:pt x="149949" y="131201"/>
                    </a:lnTo>
                    <a:lnTo>
                      <a:pt x="144015" y="131201"/>
                    </a:lnTo>
                    <a:lnTo>
                      <a:pt x="144015" y="125266"/>
                    </a:lnTo>
                    <a:close/>
                    <a:moveTo>
                      <a:pt x="156196" y="125266"/>
                    </a:moveTo>
                    <a:lnTo>
                      <a:pt x="156196" y="131201"/>
                    </a:lnTo>
                    <a:lnTo>
                      <a:pt x="150262" y="131201"/>
                    </a:lnTo>
                    <a:lnTo>
                      <a:pt x="150262" y="125266"/>
                    </a:lnTo>
                    <a:close/>
                    <a:moveTo>
                      <a:pt x="162445" y="125266"/>
                    </a:moveTo>
                    <a:lnTo>
                      <a:pt x="162445" y="131201"/>
                    </a:lnTo>
                    <a:lnTo>
                      <a:pt x="156509" y="131201"/>
                    </a:lnTo>
                    <a:lnTo>
                      <a:pt x="156509" y="125266"/>
                    </a:lnTo>
                    <a:close/>
                    <a:moveTo>
                      <a:pt x="168692" y="125266"/>
                    </a:moveTo>
                    <a:lnTo>
                      <a:pt x="168692" y="131201"/>
                    </a:lnTo>
                    <a:lnTo>
                      <a:pt x="162756" y="131201"/>
                    </a:lnTo>
                    <a:lnTo>
                      <a:pt x="162756" y="125266"/>
                    </a:lnTo>
                    <a:close/>
                    <a:moveTo>
                      <a:pt x="174939" y="125266"/>
                    </a:moveTo>
                    <a:lnTo>
                      <a:pt x="174939" y="131201"/>
                    </a:lnTo>
                    <a:lnTo>
                      <a:pt x="169005" y="131201"/>
                    </a:lnTo>
                    <a:lnTo>
                      <a:pt x="169005" y="125266"/>
                    </a:lnTo>
                    <a:close/>
                    <a:moveTo>
                      <a:pt x="181186" y="125266"/>
                    </a:moveTo>
                    <a:lnTo>
                      <a:pt x="181186" y="131201"/>
                    </a:lnTo>
                    <a:lnTo>
                      <a:pt x="175252" y="131201"/>
                    </a:lnTo>
                    <a:lnTo>
                      <a:pt x="175252" y="125266"/>
                    </a:lnTo>
                    <a:close/>
                    <a:moveTo>
                      <a:pt x="187435" y="125266"/>
                    </a:moveTo>
                    <a:lnTo>
                      <a:pt x="187435" y="131201"/>
                    </a:lnTo>
                    <a:lnTo>
                      <a:pt x="181499" y="131201"/>
                    </a:lnTo>
                    <a:lnTo>
                      <a:pt x="181499" y="125266"/>
                    </a:lnTo>
                    <a:close/>
                    <a:moveTo>
                      <a:pt x="193682" y="125266"/>
                    </a:moveTo>
                    <a:lnTo>
                      <a:pt x="193682" y="131201"/>
                    </a:lnTo>
                    <a:lnTo>
                      <a:pt x="187746" y="131201"/>
                    </a:lnTo>
                    <a:lnTo>
                      <a:pt x="187746" y="125266"/>
                    </a:lnTo>
                    <a:close/>
                    <a:moveTo>
                      <a:pt x="199931" y="125266"/>
                    </a:moveTo>
                    <a:lnTo>
                      <a:pt x="199931" y="131201"/>
                    </a:lnTo>
                    <a:lnTo>
                      <a:pt x="193996" y="131201"/>
                    </a:lnTo>
                    <a:lnTo>
                      <a:pt x="193996" y="125266"/>
                    </a:lnTo>
                    <a:close/>
                    <a:moveTo>
                      <a:pt x="206180" y="125266"/>
                    </a:moveTo>
                    <a:lnTo>
                      <a:pt x="206180" y="131201"/>
                    </a:lnTo>
                    <a:lnTo>
                      <a:pt x="200244" y="131201"/>
                    </a:lnTo>
                    <a:lnTo>
                      <a:pt x="200244" y="125266"/>
                    </a:lnTo>
                    <a:close/>
                    <a:moveTo>
                      <a:pt x="212427" y="125266"/>
                    </a:moveTo>
                    <a:lnTo>
                      <a:pt x="212427" y="131201"/>
                    </a:lnTo>
                    <a:lnTo>
                      <a:pt x="206491" y="131201"/>
                    </a:lnTo>
                    <a:lnTo>
                      <a:pt x="206491" y="125266"/>
                    </a:lnTo>
                    <a:close/>
                    <a:moveTo>
                      <a:pt x="218674" y="125266"/>
                    </a:moveTo>
                    <a:lnTo>
                      <a:pt x="218674" y="131201"/>
                    </a:lnTo>
                    <a:lnTo>
                      <a:pt x="212739" y="131201"/>
                    </a:lnTo>
                    <a:lnTo>
                      <a:pt x="212739" y="125266"/>
                    </a:lnTo>
                    <a:close/>
                    <a:moveTo>
                      <a:pt x="224921" y="125266"/>
                    </a:moveTo>
                    <a:lnTo>
                      <a:pt x="224921" y="131201"/>
                    </a:lnTo>
                    <a:lnTo>
                      <a:pt x="218987" y="131201"/>
                    </a:lnTo>
                    <a:lnTo>
                      <a:pt x="218987" y="125266"/>
                    </a:lnTo>
                    <a:close/>
                    <a:moveTo>
                      <a:pt x="231170" y="125266"/>
                    </a:moveTo>
                    <a:lnTo>
                      <a:pt x="231170" y="131201"/>
                    </a:lnTo>
                    <a:lnTo>
                      <a:pt x="225234" y="131201"/>
                    </a:lnTo>
                    <a:lnTo>
                      <a:pt x="225234" y="125266"/>
                    </a:lnTo>
                    <a:close/>
                    <a:moveTo>
                      <a:pt x="237417" y="125266"/>
                    </a:moveTo>
                    <a:lnTo>
                      <a:pt x="237417" y="131201"/>
                    </a:lnTo>
                    <a:lnTo>
                      <a:pt x="231481" y="131201"/>
                    </a:lnTo>
                    <a:lnTo>
                      <a:pt x="231481" y="125266"/>
                    </a:lnTo>
                    <a:close/>
                    <a:moveTo>
                      <a:pt x="243664" y="125266"/>
                    </a:moveTo>
                    <a:lnTo>
                      <a:pt x="243664" y="131201"/>
                    </a:lnTo>
                    <a:lnTo>
                      <a:pt x="237729" y="131201"/>
                    </a:lnTo>
                    <a:lnTo>
                      <a:pt x="237729" y="125266"/>
                    </a:lnTo>
                    <a:close/>
                    <a:moveTo>
                      <a:pt x="249911" y="125266"/>
                    </a:moveTo>
                    <a:lnTo>
                      <a:pt x="249911" y="131201"/>
                    </a:lnTo>
                    <a:lnTo>
                      <a:pt x="243977" y="131201"/>
                    </a:lnTo>
                    <a:lnTo>
                      <a:pt x="243977" y="125266"/>
                    </a:lnTo>
                    <a:close/>
                    <a:moveTo>
                      <a:pt x="256161" y="125266"/>
                    </a:moveTo>
                    <a:lnTo>
                      <a:pt x="256161" y="131201"/>
                    </a:lnTo>
                    <a:lnTo>
                      <a:pt x="250225" y="131201"/>
                    </a:lnTo>
                    <a:lnTo>
                      <a:pt x="250225" y="125266"/>
                    </a:lnTo>
                    <a:close/>
                    <a:moveTo>
                      <a:pt x="262409" y="125266"/>
                    </a:moveTo>
                    <a:lnTo>
                      <a:pt x="262409" y="131201"/>
                    </a:lnTo>
                    <a:lnTo>
                      <a:pt x="256474" y="131201"/>
                    </a:lnTo>
                    <a:lnTo>
                      <a:pt x="256474" y="125266"/>
                    </a:lnTo>
                    <a:close/>
                    <a:moveTo>
                      <a:pt x="268656" y="125266"/>
                    </a:moveTo>
                    <a:lnTo>
                      <a:pt x="268656" y="131201"/>
                    </a:lnTo>
                    <a:lnTo>
                      <a:pt x="262721" y="131201"/>
                    </a:lnTo>
                    <a:lnTo>
                      <a:pt x="262721" y="125266"/>
                    </a:lnTo>
                    <a:close/>
                    <a:moveTo>
                      <a:pt x="274904" y="125266"/>
                    </a:moveTo>
                    <a:lnTo>
                      <a:pt x="274904" y="131201"/>
                    </a:lnTo>
                    <a:lnTo>
                      <a:pt x="268968" y="131201"/>
                    </a:lnTo>
                    <a:lnTo>
                      <a:pt x="268968" y="125266"/>
                    </a:lnTo>
                    <a:close/>
                    <a:moveTo>
                      <a:pt x="6251" y="131513"/>
                    </a:moveTo>
                    <a:lnTo>
                      <a:pt x="6251" y="137449"/>
                    </a:lnTo>
                    <a:lnTo>
                      <a:pt x="315" y="137449"/>
                    </a:lnTo>
                    <a:lnTo>
                      <a:pt x="315" y="131513"/>
                    </a:lnTo>
                    <a:close/>
                    <a:moveTo>
                      <a:pt x="12498" y="131513"/>
                    </a:moveTo>
                    <a:lnTo>
                      <a:pt x="12498" y="137449"/>
                    </a:lnTo>
                    <a:lnTo>
                      <a:pt x="6562" y="137449"/>
                    </a:lnTo>
                    <a:lnTo>
                      <a:pt x="6562" y="131513"/>
                    </a:lnTo>
                    <a:close/>
                    <a:moveTo>
                      <a:pt x="18745" y="131513"/>
                    </a:moveTo>
                    <a:lnTo>
                      <a:pt x="18745" y="137449"/>
                    </a:lnTo>
                    <a:lnTo>
                      <a:pt x="12810" y="137449"/>
                    </a:lnTo>
                    <a:lnTo>
                      <a:pt x="12810" y="131513"/>
                    </a:lnTo>
                    <a:close/>
                    <a:moveTo>
                      <a:pt x="24992" y="131513"/>
                    </a:moveTo>
                    <a:lnTo>
                      <a:pt x="24992" y="137449"/>
                    </a:lnTo>
                    <a:lnTo>
                      <a:pt x="19058" y="137449"/>
                    </a:lnTo>
                    <a:lnTo>
                      <a:pt x="19058" y="131513"/>
                    </a:lnTo>
                    <a:close/>
                    <a:moveTo>
                      <a:pt x="31241" y="131513"/>
                    </a:moveTo>
                    <a:lnTo>
                      <a:pt x="31241" y="137449"/>
                    </a:lnTo>
                    <a:lnTo>
                      <a:pt x="25305" y="137449"/>
                    </a:lnTo>
                    <a:lnTo>
                      <a:pt x="25305" y="131513"/>
                    </a:lnTo>
                    <a:close/>
                    <a:moveTo>
                      <a:pt x="37489" y="131513"/>
                    </a:moveTo>
                    <a:lnTo>
                      <a:pt x="37489" y="137449"/>
                    </a:lnTo>
                    <a:lnTo>
                      <a:pt x="31553" y="137449"/>
                    </a:lnTo>
                    <a:lnTo>
                      <a:pt x="31553" y="131513"/>
                    </a:lnTo>
                    <a:close/>
                    <a:moveTo>
                      <a:pt x="43737" y="131513"/>
                    </a:moveTo>
                    <a:lnTo>
                      <a:pt x="43737" y="137449"/>
                    </a:lnTo>
                    <a:lnTo>
                      <a:pt x="37802" y="137449"/>
                    </a:lnTo>
                    <a:lnTo>
                      <a:pt x="37802" y="131513"/>
                    </a:lnTo>
                    <a:close/>
                    <a:moveTo>
                      <a:pt x="49985" y="131513"/>
                    </a:moveTo>
                    <a:lnTo>
                      <a:pt x="49985" y="137449"/>
                    </a:lnTo>
                    <a:lnTo>
                      <a:pt x="44049" y="137449"/>
                    </a:lnTo>
                    <a:lnTo>
                      <a:pt x="44049" y="131513"/>
                    </a:lnTo>
                    <a:close/>
                    <a:moveTo>
                      <a:pt x="56232" y="131513"/>
                    </a:moveTo>
                    <a:lnTo>
                      <a:pt x="56232" y="137449"/>
                    </a:lnTo>
                    <a:lnTo>
                      <a:pt x="50296" y="137449"/>
                    </a:lnTo>
                    <a:lnTo>
                      <a:pt x="50296" y="131513"/>
                    </a:lnTo>
                    <a:close/>
                    <a:moveTo>
                      <a:pt x="62480" y="131513"/>
                    </a:moveTo>
                    <a:lnTo>
                      <a:pt x="62480" y="137449"/>
                    </a:lnTo>
                    <a:lnTo>
                      <a:pt x="56545" y="137449"/>
                    </a:lnTo>
                    <a:lnTo>
                      <a:pt x="56545" y="131513"/>
                    </a:lnTo>
                    <a:close/>
                    <a:moveTo>
                      <a:pt x="68727" y="131513"/>
                    </a:moveTo>
                    <a:lnTo>
                      <a:pt x="68727" y="137449"/>
                    </a:lnTo>
                    <a:lnTo>
                      <a:pt x="62792" y="137449"/>
                    </a:lnTo>
                    <a:lnTo>
                      <a:pt x="62792" y="131513"/>
                    </a:lnTo>
                    <a:close/>
                    <a:moveTo>
                      <a:pt x="74975" y="131513"/>
                    </a:moveTo>
                    <a:lnTo>
                      <a:pt x="74975" y="137449"/>
                    </a:lnTo>
                    <a:lnTo>
                      <a:pt x="69039" y="137449"/>
                    </a:lnTo>
                    <a:lnTo>
                      <a:pt x="69039" y="131513"/>
                    </a:lnTo>
                    <a:close/>
                    <a:moveTo>
                      <a:pt x="81223" y="131513"/>
                    </a:moveTo>
                    <a:lnTo>
                      <a:pt x="81223" y="137449"/>
                    </a:lnTo>
                    <a:lnTo>
                      <a:pt x="75286" y="137449"/>
                    </a:lnTo>
                    <a:lnTo>
                      <a:pt x="75286" y="131513"/>
                    </a:lnTo>
                    <a:close/>
                    <a:moveTo>
                      <a:pt x="87470" y="131513"/>
                    </a:moveTo>
                    <a:lnTo>
                      <a:pt x="87470" y="137449"/>
                    </a:lnTo>
                    <a:lnTo>
                      <a:pt x="81535" y="137449"/>
                    </a:lnTo>
                    <a:lnTo>
                      <a:pt x="81535" y="131513"/>
                    </a:lnTo>
                    <a:close/>
                    <a:moveTo>
                      <a:pt x="93718" y="131513"/>
                    </a:moveTo>
                    <a:lnTo>
                      <a:pt x="93718" y="137449"/>
                    </a:lnTo>
                    <a:lnTo>
                      <a:pt x="87784" y="137449"/>
                    </a:lnTo>
                    <a:lnTo>
                      <a:pt x="87784" y="131513"/>
                    </a:lnTo>
                    <a:close/>
                    <a:moveTo>
                      <a:pt x="99967" y="131513"/>
                    </a:moveTo>
                    <a:lnTo>
                      <a:pt x="99967" y="137449"/>
                    </a:lnTo>
                    <a:lnTo>
                      <a:pt x="94031" y="137449"/>
                    </a:lnTo>
                    <a:lnTo>
                      <a:pt x="94031" y="131513"/>
                    </a:lnTo>
                    <a:close/>
                    <a:moveTo>
                      <a:pt x="106214" y="131513"/>
                    </a:moveTo>
                    <a:lnTo>
                      <a:pt x="106214" y="137449"/>
                    </a:lnTo>
                    <a:lnTo>
                      <a:pt x="100278" y="137449"/>
                    </a:lnTo>
                    <a:lnTo>
                      <a:pt x="100278" y="131513"/>
                    </a:lnTo>
                    <a:close/>
                    <a:moveTo>
                      <a:pt x="112461" y="131513"/>
                    </a:moveTo>
                    <a:lnTo>
                      <a:pt x="112461" y="137449"/>
                    </a:lnTo>
                    <a:lnTo>
                      <a:pt x="106527" y="137449"/>
                    </a:lnTo>
                    <a:lnTo>
                      <a:pt x="106527" y="131513"/>
                    </a:lnTo>
                    <a:close/>
                    <a:moveTo>
                      <a:pt x="118710" y="131513"/>
                    </a:moveTo>
                    <a:lnTo>
                      <a:pt x="118710" y="137449"/>
                    </a:lnTo>
                    <a:lnTo>
                      <a:pt x="112774" y="137449"/>
                    </a:lnTo>
                    <a:lnTo>
                      <a:pt x="112774" y="131513"/>
                    </a:lnTo>
                    <a:close/>
                    <a:moveTo>
                      <a:pt x="124957" y="131513"/>
                    </a:moveTo>
                    <a:lnTo>
                      <a:pt x="124957" y="137449"/>
                    </a:lnTo>
                    <a:lnTo>
                      <a:pt x="119021" y="137449"/>
                    </a:lnTo>
                    <a:lnTo>
                      <a:pt x="119021" y="131513"/>
                    </a:lnTo>
                    <a:close/>
                    <a:moveTo>
                      <a:pt x="131204" y="131513"/>
                    </a:moveTo>
                    <a:lnTo>
                      <a:pt x="131204" y="137449"/>
                    </a:lnTo>
                    <a:lnTo>
                      <a:pt x="125270" y="137449"/>
                    </a:lnTo>
                    <a:lnTo>
                      <a:pt x="125270" y="131513"/>
                    </a:lnTo>
                    <a:close/>
                    <a:moveTo>
                      <a:pt x="137451" y="131513"/>
                    </a:moveTo>
                    <a:lnTo>
                      <a:pt x="137451" y="137449"/>
                    </a:lnTo>
                    <a:lnTo>
                      <a:pt x="131517" y="137449"/>
                    </a:lnTo>
                    <a:lnTo>
                      <a:pt x="131517" y="131513"/>
                    </a:lnTo>
                    <a:close/>
                    <a:moveTo>
                      <a:pt x="143702" y="131513"/>
                    </a:moveTo>
                    <a:lnTo>
                      <a:pt x="143702" y="137449"/>
                    </a:lnTo>
                    <a:lnTo>
                      <a:pt x="137766" y="137449"/>
                    </a:lnTo>
                    <a:lnTo>
                      <a:pt x="137766" y="131513"/>
                    </a:lnTo>
                    <a:close/>
                    <a:moveTo>
                      <a:pt x="149949" y="131513"/>
                    </a:moveTo>
                    <a:lnTo>
                      <a:pt x="149949" y="137449"/>
                    </a:lnTo>
                    <a:lnTo>
                      <a:pt x="144015" y="137449"/>
                    </a:lnTo>
                    <a:lnTo>
                      <a:pt x="144015" y="131513"/>
                    </a:lnTo>
                    <a:close/>
                    <a:moveTo>
                      <a:pt x="156196" y="131513"/>
                    </a:moveTo>
                    <a:lnTo>
                      <a:pt x="156196" y="137449"/>
                    </a:lnTo>
                    <a:lnTo>
                      <a:pt x="150262" y="137449"/>
                    </a:lnTo>
                    <a:lnTo>
                      <a:pt x="150262" y="131513"/>
                    </a:lnTo>
                    <a:close/>
                    <a:moveTo>
                      <a:pt x="162445" y="131513"/>
                    </a:moveTo>
                    <a:lnTo>
                      <a:pt x="162445" y="137449"/>
                    </a:lnTo>
                    <a:lnTo>
                      <a:pt x="156509" y="137449"/>
                    </a:lnTo>
                    <a:lnTo>
                      <a:pt x="156509" y="131513"/>
                    </a:lnTo>
                    <a:close/>
                    <a:moveTo>
                      <a:pt x="168692" y="131513"/>
                    </a:moveTo>
                    <a:lnTo>
                      <a:pt x="168692" y="137449"/>
                    </a:lnTo>
                    <a:lnTo>
                      <a:pt x="162756" y="137449"/>
                    </a:lnTo>
                    <a:lnTo>
                      <a:pt x="162756" y="131513"/>
                    </a:lnTo>
                    <a:close/>
                    <a:moveTo>
                      <a:pt x="174939" y="131513"/>
                    </a:moveTo>
                    <a:lnTo>
                      <a:pt x="174939" y="137449"/>
                    </a:lnTo>
                    <a:lnTo>
                      <a:pt x="169005" y="137449"/>
                    </a:lnTo>
                    <a:lnTo>
                      <a:pt x="169005" y="131513"/>
                    </a:lnTo>
                    <a:close/>
                    <a:moveTo>
                      <a:pt x="181186" y="131513"/>
                    </a:moveTo>
                    <a:lnTo>
                      <a:pt x="181186" y="137449"/>
                    </a:lnTo>
                    <a:lnTo>
                      <a:pt x="175252" y="137449"/>
                    </a:lnTo>
                    <a:lnTo>
                      <a:pt x="175252" y="131513"/>
                    </a:lnTo>
                    <a:close/>
                    <a:moveTo>
                      <a:pt x="187433" y="131513"/>
                    </a:moveTo>
                    <a:lnTo>
                      <a:pt x="187433" y="137449"/>
                    </a:lnTo>
                    <a:lnTo>
                      <a:pt x="181499" y="137449"/>
                    </a:lnTo>
                    <a:lnTo>
                      <a:pt x="181499" y="131513"/>
                    </a:lnTo>
                    <a:close/>
                    <a:moveTo>
                      <a:pt x="193682" y="131513"/>
                    </a:moveTo>
                    <a:lnTo>
                      <a:pt x="193682" y="137449"/>
                    </a:lnTo>
                    <a:lnTo>
                      <a:pt x="187746" y="137449"/>
                    </a:lnTo>
                    <a:lnTo>
                      <a:pt x="187746" y="131513"/>
                    </a:lnTo>
                    <a:close/>
                    <a:moveTo>
                      <a:pt x="199931" y="131513"/>
                    </a:moveTo>
                    <a:lnTo>
                      <a:pt x="199931" y="137449"/>
                    </a:lnTo>
                    <a:lnTo>
                      <a:pt x="193996" y="137449"/>
                    </a:lnTo>
                    <a:lnTo>
                      <a:pt x="193996" y="131513"/>
                    </a:lnTo>
                    <a:close/>
                    <a:moveTo>
                      <a:pt x="206180" y="131513"/>
                    </a:moveTo>
                    <a:lnTo>
                      <a:pt x="206180" y="137449"/>
                    </a:lnTo>
                    <a:lnTo>
                      <a:pt x="200244" y="137449"/>
                    </a:lnTo>
                    <a:lnTo>
                      <a:pt x="200244" y="131513"/>
                    </a:lnTo>
                    <a:close/>
                    <a:moveTo>
                      <a:pt x="212427" y="131513"/>
                    </a:moveTo>
                    <a:lnTo>
                      <a:pt x="212427" y="137449"/>
                    </a:lnTo>
                    <a:lnTo>
                      <a:pt x="206491" y="137449"/>
                    </a:lnTo>
                    <a:lnTo>
                      <a:pt x="206491" y="131513"/>
                    </a:lnTo>
                    <a:close/>
                    <a:moveTo>
                      <a:pt x="218674" y="131513"/>
                    </a:moveTo>
                    <a:lnTo>
                      <a:pt x="218674" y="137449"/>
                    </a:lnTo>
                    <a:lnTo>
                      <a:pt x="212739" y="137449"/>
                    </a:lnTo>
                    <a:lnTo>
                      <a:pt x="212739" y="131513"/>
                    </a:lnTo>
                    <a:close/>
                    <a:moveTo>
                      <a:pt x="224921" y="131513"/>
                    </a:moveTo>
                    <a:lnTo>
                      <a:pt x="224921" y="137449"/>
                    </a:lnTo>
                    <a:lnTo>
                      <a:pt x="218987" y="137449"/>
                    </a:lnTo>
                    <a:lnTo>
                      <a:pt x="218987" y="131513"/>
                    </a:lnTo>
                    <a:close/>
                    <a:moveTo>
                      <a:pt x="231170" y="131513"/>
                    </a:moveTo>
                    <a:lnTo>
                      <a:pt x="231170" y="137449"/>
                    </a:lnTo>
                    <a:lnTo>
                      <a:pt x="225234" y="137449"/>
                    </a:lnTo>
                    <a:lnTo>
                      <a:pt x="225234" y="131513"/>
                    </a:lnTo>
                    <a:close/>
                    <a:moveTo>
                      <a:pt x="237417" y="131513"/>
                    </a:moveTo>
                    <a:lnTo>
                      <a:pt x="237417" y="137449"/>
                    </a:lnTo>
                    <a:lnTo>
                      <a:pt x="231481" y="137449"/>
                    </a:lnTo>
                    <a:lnTo>
                      <a:pt x="231481" y="131513"/>
                    </a:lnTo>
                    <a:close/>
                    <a:moveTo>
                      <a:pt x="243664" y="131513"/>
                    </a:moveTo>
                    <a:lnTo>
                      <a:pt x="243664" y="137449"/>
                    </a:lnTo>
                    <a:lnTo>
                      <a:pt x="237729" y="137449"/>
                    </a:lnTo>
                    <a:lnTo>
                      <a:pt x="237729" y="131513"/>
                    </a:lnTo>
                    <a:close/>
                    <a:moveTo>
                      <a:pt x="249911" y="131513"/>
                    </a:moveTo>
                    <a:lnTo>
                      <a:pt x="249911" y="137449"/>
                    </a:lnTo>
                    <a:lnTo>
                      <a:pt x="243977" y="137449"/>
                    </a:lnTo>
                    <a:lnTo>
                      <a:pt x="243977" y="131513"/>
                    </a:lnTo>
                    <a:close/>
                    <a:moveTo>
                      <a:pt x="256161" y="131513"/>
                    </a:moveTo>
                    <a:lnTo>
                      <a:pt x="256161" y="137449"/>
                    </a:lnTo>
                    <a:lnTo>
                      <a:pt x="250225" y="137449"/>
                    </a:lnTo>
                    <a:lnTo>
                      <a:pt x="250225" y="131513"/>
                    </a:lnTo>
                    <a:close/>
                    <a:moveTo>
                      <a:pt x="262409" y="131513"/>
                    </a:moveTo>
                    <a:lnTo>
                      <a:pt x="262409" y="137449"/>
                    </a:lnTo>
                    <a:lnTo>
                      <a:pt x="256474" y="137449"/>
                    </a:lnTo>
                    <a:lnTo>
                      <a:pt x="256474" y="131513"/>
                    </a:lnTo>
                    <a:close/>
                    <a:moveTo>
                      <a:pt x="268656" y="131513"/>
                    </a:moveTo>
                    <a:lnTo>
                      <a:pt x="268656" y="137449"/>
                    </a:lnTo>
                    <a:lnTo>
                      <a:pt x="262721" y="137449"/>
                    </a:lnTo>
                    <a:lnTo>
                      <a:pt x="262721" y="131513"/>
                    </a:lnTo>
                    <a:close/>
                    <a:moveTo>
                      <a:pt x="274904" y="131513"/>
                    </a:moveTo>
                    <a:lnTo>
                      <a:pt x="274904" y="137449"/>
                    </a:lnTo>
                    <a:lnTo>
                      <a:pt x="268968" y="137449"/>
                    </a:lnTo>
                    <a:lnTo>
                      <a:pt x="268968" y="131513"/>
                    </a:lnTo>
                    <a:close/>
                    <a:moveTo>
                      <a:pt x="6251" y="137760"/>
                    </a:moveTo>
                    <a:lnTo>
                      <a:pt x="6251" y="143697"/>
                    </a:lnTo>
                    <a:lnTo>
                      <a:pt x="315" y="143697"/>
                    </a:lnTo>
                    <a:lnTo>
                      <a:pt x="315" y="137760"/>
                    </a:lnTo>
                    <a:close/>
                    <a:moveTo>
                      <a:pt x="12498" y="137760"/>
                    </a:moveTo>
                    <a:lnTo>
                      <a:pt x="12498" y="143697"/>
                    </a:lnTo>
                    <a:lnTo>
                      <a:pt x="6562" y="143697"/>
                    </a:lnTo>
                    <a:lnTo>
                      <a:pt x="6562" y="137760"/>
                    </a:lnTo>
                    <a:close/>
                    <a:moveTo>
                      <a:pt x="18745" y="137760"/>
                    </a:moveTo>
                    <a:lnTo>
                      <a:pt x="18745" y="143697"/>
                    </a:lnTo>
                    <a:lnTo>
                      <a:pt x="12810" y="143697"/>
                    </a:lnTo>
                    <a:lnTo>
                      <a:pt x="12810" y="137760"/>
                    </a:lnTo>
                    <a:close/>
                    <a:moveTo>
                      <a:pt x="24992" y="137760"/>
                    </a:moveTo>
                    <a:lnTo>
                      <a:pt x="24992" y="143697"/>
                    </a:lnTo>
                    <a:lnTo>
                      <a:pt x="19058" y="143697"/>
                    </a:lnTo>
                    <a:lnTo>
                      <a:pt x="19058" y="137760"/>
                    </a:lnTo>
                    <a:close/>
                    <a:moveTo>
                      <a:pt x="31241" y="137760"/>
                    </a:moveTo>
                    <a:lnTo>
                      <a:pt x="31241" y="143697"/>
                    </a:lnTo>
                    <a:lnTo>
                      <a:pt x="25305" y="143697"/>
                    </a:lnTo>
                    <a:lnTo>
                      <a:pt x="25305" y="137760"/>
                    </a:lnTo>
                    <a:close/>
                    <a:moveTo>
                      <a:pt x="37489" y="137760"/>
                    </a:moveTo>
                    <a:lnTo>
                      <a:pt x="37489" y="143697"/>
                    </a:lnTo>
                    <a:lnTo>
                      <a:pt x="31553" y="143697"/>
                    </a:lnTo>
                    <a:lnTo>
                      <a:pt x="31553" y="137760"/>
                    </a:lnTo>
                    <a:close/>
                    <a:moveTo>
                      <a:pt x="43737" y="137760"/>
                    </a:moveTo>
                    <a:lnTo>
                      <a:pt x="43737" y="143697"/>
                    </a:lnTo>
                    <a:lnTo>
                      <a:pt x="37802" y="143697"/>
                    </a:lnTo>
                    <a:lnTo>
                      <a:pt x="37802" y="137760"/>
                    </a:lnTo>
                    <a:close/>
                    <a:moveTo>
                      <a:pt x="49985" y="137760"/>
                    </a:moveTo>
                    <a:lnTo>
                      <a:pt x="49985" y="143697"/>
                    </a:lnTo>
                    <a:lnTo>
                      <a:pt x="44049" y="143697"/>
                    </a:lnTo>
                    <a:lnTo>
                      <a:pt x="44049" y="137760"/>
                    </a:lnTo>
                    <a:close/>
                    <a:moveTo>
                      <a:pt x="56232" y="137760"/>
                    </a:moveTo>
                    <a:lnTo>
                      <a:pt x="56232" y="143697"/>
                    </a:lnTo>
                    <a:lnTo>
                      <a:pt x="50296" y="143697"/>
                    </a:lnTo>
                    <a:lnTo>
                      <a:pt x="50296" y="137760"/>
                    </a:lnTo>
                    <a:close/>
                    <a:moveTo>
                      <a:pt x="62480" y="137760"/>
                    </a:moveTo>
                    <a:lnTo>
                      <a:pt x="62480" y="143697"/>
                    </a:lnTo>
                    <a:lnTo>
                      <a:pt x="56545" y="143697"/>
                    </a:lnTo>
                    <a:lnTo>
                      <a:pt x="56545" y="137760"/>
                    </a:lnTo>
                    <a:close/>
                    <a:moveTo>
                      <a:pt x="68727" y="137760"/>
                    </a:moveTo>
                    <a:lnTo>
                      <a:pt x="68727" y="143697"/>
                    </a:lnTo>
                    <a:lnTo>
                      <a:pt x="62792" y="143697"/>
                    </a:lnTo>
                    <a:lnTo>
                      <a:pt x="62792" y="137760"/>
                    </a:lnTo>
                    <a:close/>
                    <a:moveTo>
                      <a:pt x="74975" y="137760"/>
                    </a:moveTo>
                    <a:lnTo>
                      <a:pt x="74975" y="143697"/>
                    </a:lnTo>
                    <a:lnTo>
                      <a:pt x="69039" y="143697"/>
                    </a:lnTo>
                    <a:lnTo>
                      <a:pt x="69039" y="137760"/>
                    </a:lnTo>
                    <a:close/>
                    <a:moveTo>
                      <a:pt x="81223" y="137760"/>
                    </a:moveTo>
                    <a:lnTo>
                      <a:pt x="81223" y="143697"/>
                    </a:lnTo>
                    <a:lnTo>
                      <a:pt x="75286" y="143697"/>
                    </a:lnTo>
                    <a:lnTo>
                      <a:pt x="75286" y="137760"/>
                    </a:lnTo>
                    <a:close/>
                    <a:moveTo>
                      <a:pt x="87470" y="137760"/>
                    </a:moveTo>
                    <a:lnTo>
                      <a:pt x="87470" y="143697"/>
                    </a:lnTo>
                    <a:lnTo>
                      <a:pt x="81535" y="143697"/>
                    </a:lnTo>
                    <a:lnTo>
                      <a:pt x="81535" y="137760"/>
                    </a:lnTo>
                    <a:close/>
                    <a:moveTo>
                      <a:pt x="93718" y="137760"/>
                    </a:moveTo>
                    <a:lnTo>
                      <a:pt x="93718" y="143697"/>
                    </a:lnTo>
                    <a:lnTo>
                      <a:pt x="87784" y="143697"/>
                    </a:lnTo>
                    <a:lnTo>
                      <a:pt x="87784" y="137760"/>
                    </a:lnTo>
                    <a:close/>
                    <a:moveTo>
                      <a:pt x="99967" y="137760"/>
                    </a:moveTo>
                    <a:lnTo>
                      <a:pt x="99967" y="143697"/>
                    </a:lnTo>
                    <a:lnTo>
                      <a:pt x="94031" y="143697"/>
                    </a:lnTo>
                    <a:lnTo>
                      <a:pt x="94031" y="137760"/>
                    </a:lnTo>
                    <a:close/>
                    <a:moveTo>
                      <a:pt x="106214" y="137760"/>
                    </a:moveTo>
                    <a:lnTo>
                      <a:pt x="106214" y="143697"/>
                    </a:lnTo>
                    <a:lnTo>
                      <a:pt x="100278" y="143697"/>
                    </a:lnTo>
                    <a:lnTo>
                      <a:pt x="100278" y="137760"/>
                    </a:lnTo>
                    <a:close/>
                    <a:moveTo>
                      <a:pt x="112461" y="137760"/>
                    </a:moveTo>
                    <a:lnTo>
                      <a:pt x="112461" y="143697"/>
                    </a:lnTo>
                    <a:lnTo>
                      <a:pt x="106527" y="143697"/>
                    </a:lnTo>
                    <a:lnTo>
                      <a:pt x="106527" y="137760"/>
                    </a:lnTo>
                    <a:close/>
                    <a:moveTo>
                      <a:pt x="118710" y="137760"/>
                    </a:moveTo>
                    <a:lnTo>
                      <a:pt x="118710" y="143697"/>
                    </a:lnTo>
                    <a:lnTo>
                      <a:pt x="112774" y="143697"/>
                    </a:lnTo>
                    <a:lnTo>
                      <a:pt x="112774" y="137760"/>
                    </a:lnTo>
                    <a:close/>
                    <a:moveTo>
                      <a:pt x="124957" y="137760"/>
                    </a:moveTo>
                    <a:lnTo>
                      <a:pt x="124957" y="143697"/>
                    </a:lnTo>
                    <a:lnTo>
                      <a:pt x="119021" y="143697"/>
                    </a:lnTo>
                    <a:lnTo>
                      <a:pt x="119021" y="137760"/>
                    </a:lnTo>
                    <a:close/>
                    <a:moveTo>
                      <a:pt x="131204" y="137760"/>
                    </a:moveTo>
                    <a:lnTo>
                      <a:pt x="131204" y="143697"/>
                    </a:lnTo>
                    <a:lnTo>
                      <a:pt x="125270" y="143697"/>
                    </a:lnTo>
                    <a:lnTo>
                      <a:pt x="125270" y="137760"/>
                    </a:lnTo>
                    <a:close/>
                    <a:moveTo>
                      <a:pt x="137451" y="137760"/>
                    </a:moveTo>
                    <a:lnTo>
                      <a:pt x="137451" y="143697"/>
                    </a:lnTo>
                    <a:lnTo>
                      <a:pt x="131517" y="143697"/>
                    </a:lnTo>
                    <a:lnTo>
                      <a:pt x="131517" y="137760"/>
                    </a:lnTo>
                    <a:close/>
                    <a:moveTo>
                      <a:pt x="143702" y="137760"/>
                    </a:moveTo>
                    <a:lnTo>
                      <a:pt x="143702" y="143697"/>
                    </a:lnTo>
                    <a:lnTo>
                      <a:pt x="137766" y="143697"/>
                    </a:lnTo>
                    <a:lnTo>
                      <a:pt x="137766" y="137760"/>
                    </a:lnTo>
                    <a:close/>
                    <a:moveTo>
                      <a:pt x="149949" y="137760"/>
                    </a:moveTo>
                    <a:lnTo>
                      <a:pt x="149949" y="143697"/>
                    </a:lnTo>
                    <a:lnTo>
                      <a:pt x="144015" y="143697"/>
                    </a:lnTo>
                    <a:lnTo>
                      <a:pt x="144015" y="137760"/>
                    </a:lnTo>
                    <a:close/>
                    <a:moveTo>
                      <a:pt x="156196" y="137760"/>
                    </a:moveTo>
                    <a:lnTo>
                      <a:pt x="156196" y="143697"/>
                    </a:lnTo>
                    <a:lnTo>
                      <a:pt x="150262" y="143697"/>
                    </a:lnTo>
                    <a:lnTo>
                      <a:pt x="150262" y="137760"/>
                    </a:lnTo>
                    <a:close/>
                    <a:moveTo>
                      <a:pt x="162445" y="137760"/>
                    </a:moveTo>
                    <a:lnTo>
                      <a:pt x="162445" y="143697"/>
                    </a:lnTo>
                    <a:lnTo>
                      <a:pt x="156509" y="143697"/>
                    </a:lnTo>
                    <a:lnTo>
                      <a:pt x="156509" y="137760"/>
                    </a:lnTo>
                    <a:close/>
                    <a:moveTo>
                      <a:pt x="168692" y="137760"/>
                    </a:moveTo>
                    <a:lnTo>
                      <a:pt x="168692" y="143697"/>
                    </a:lnTo>
                    <a:lnTo>
                      <a:pt x="162756" y="143697"/>
                    </a:lnTo>
                    <a:lnTo>
                      <a:pt x="162756" y="137760"/>
                    </a:lnTo>
                    <a:close/>
                    <a:moveTo>
                      <a:pt x="174939" y="137760"/>
                    </a:moveTo>
                    <a:lnTo>
                      <a:pt x="174939" y="143697"/>
                    </a:lnTo>
                    <a:lnTo>
                      <a:pt x="169005" y="143697"/>
                    </a:lnTo>
                    <a:lnTo>
                      <a:pt x="169005" y="137760"/>
                    </a:lnTo>
                    <a:close/>
                    <a:moveTo>
                      <a:pt x="181186" y="137760"/>
                    </a:moveTo>
                    <a:lnTo>
                      <a:pt x="181186" y="143697"/>
                    </a:lnTo>
                    <a:lnTo>
                      <a:pt x="175252" y="143697"/>
                    </a:lnTo>
                    <a:lnTo>
                      <a:pt x="175252" y="137760"/>
                    </a:lnTo>
                    <a:close/>
                    <a:moveTo>
                      <a:pt x="187433" y="137760"/>
                    </a:moveTo>
                    <a:lnTo>
                      <a:pt x="187433" y="143697"/>
                    </a:lnTo>
                    <a:lnTo>
                      <a:pt x="181499" y="143697"/>
                    </a:lnTo>
                    <a:lnTo>
                      <a:pt x="181499" y="137760"/>
                    </a:lnTo>
                    <a:close/>
                    <a:moveTo>
                      <a:pt x="193682" y="137760"/>
                    </a:moveTo>
                    <a:lnTo>
                      <a:pt x="193682" y="143697"/>
                    </a:lnTo>
                    <a:lnTo>
                      <a:pt x="187746" y="143697"/>
                    </a:lnTo>
                    <a:lnTo>
                      <a:pt x="187746" y="137760"/>
                    </a:lnTo>
                    <a:close/>
                    <a:moveTo>
                      <a:pt x="199931" y="137760"/>
                    </a:moveTo>
                    <a:lnTo>
                      <a:pt x="199931" y="143697"/>
                    </a:lnTo>
                    <a:lnTo>
                      <a:pt x="193996" y="143697"/>
                    </a:lnTo>
                    <a:lnTo>
                      <a:pt x="193996" y="137760"/>
                    </a:lnTo>
                    <a:close/>
                    <a:moveTo>
                      <a:pt x="206180" y="137760"/>
                    </a:moveTo>
                    <a:lnTo>
                      <a:pt x="206180" y="143697"/>
                    </a:lnTo>
                    <a:lnTo>
                      <a:pt x="200244" y="143697"/>
                    </a:lnTo>
                    <a:lnTo>
                      <a:pt x="200244" y="137760"/>
                    </a:lnTo>
                    <a:close/>
                    <a:moveTo>
                      <a:pt x="212427" y="137760"/>
                    </a:moveTo>
                    <a:lnTo>
                      <a:pt x="212427" y="143697"/>
                    </a:lnTo>
                    <a:lnTo>
                      <a:pt x="206491" y="143697"/>
                    </a:lnTo>
                    <a:lnTo>
                      <a:pt x="206491" y="137760"/>
                    </a:lnTo>
                    <a:close/>
                    <a:moveTo>
                      <a:pt x="218674" y="137760"/>
                    </a:moveTo>
                    <a:lnTo>
                      <a:pt x="218674" y="143697"/>
                    </a:lnTo>
                    <a:lnTo>
                      <a:pt x="212739" y="143697"/>
                    </a:lnTo>
                    <a:lnTo>
                      <a:pt x="212739" y="137760"/>
                    </a:lnTo>
                    <a:close/>
                    <a:moveTo>
                      <a:pt x="224921" y="137760"/>
                    </a:moveTo>
                    <a:lnTo>
                      <a:pt x="224921" y="143697"/>
                    </a:lnTo>
                    <a:lnTo>
                      <a:pt x="218987" y="143697"/>
                    </a:lnTo>
                    <a:lnTo>
                      <a:pt x="218987" y="137760"/>
                    </a:lnTo>
                    <a:close/>
                    <a:moveTo>
                      <a:pt x="231170" y="137760"/>
                    </a:moveTo>
                    <a:lnTo>
                      <a:pt x="231170" y="143697"/>
                    </a:lnTo>
                    <a:lnTo>
                      <a:pt x="225234" y="143697"/>
                    </a:lnTo>
                    <a:lnTo>
                      <a:pt x="225234" y="137760"/>
                    </a:lnTo>
                    <a:close/>
                    <a:moveTo>
                      <a:pt x="237417" y="137760"/>
                    </a:moveTo>
                    <a:lnTo>
                      <a:pt x="237417" y="143697"/>
                    </a:lnTo>
                    <a:lnTo>
                      <a:pt x="231481" y="143697"/>
                    </a:lnTo>
                    <a:lnTo>
                      <a:pt x="231481" y="137760"/>
                    </a:lnTo>
                    <a:close/>
                    <a:moveTo>
                      <a:pt x="243664" y="137760"/>
                    </a:moveTo>
                    <a:lnTo>
                      <a:pt x="243664" y="143697"/>
                    </a:lnTo>
                    <a:lnTo>
                      <a:pt x="237729" y="143697"/>
                    </a:lnTo>
                    <a:lnTo>
                      <a:pt x="237729" y="137760"/>
                    </a:lnTo>
                    <a:close/>
                    <a:moveTo>
                      <a:pt x="249911" y="137760"/>
                    </a:moveTo>
                    <a:lnTo>
                      <a:pt x="249911" y="143697"/>
                    </a:lnTo>
                    <a:lnTo>
                      <a:pt x="243977" y="143697"/>
                    </a:lnTo>
                    <a:lnTo>
                      <a:pt x="243977" y="137760"/>
                    </a:lnTo>
                    <a:close/>
                    <a:moveTo>
                      <a:pt x="256161" y="137760"/>
                    </a:moveTo>
                    <a:lnTo>
                      <a:pt x="256161" y="143697"/>
                    </a:lnTo>
                    <a:lnTo>
                      <a:pt x="250225" y="143697"/>
                    </a:lnTo>
                    <a:lnTo>
                      <a:pt x="250225" y="137760"/>
                    </a:lnTo>
                    <a:close/>
                    <a:moveTo>
                      <a:pt x="262409" y="137760"/>
                    </a:moveTo>
                    <a:lnTo>
                      <a:pt x="262409" y="143697"/>
                    </a:lnTo>
                    <a:lnTo>
                      <a:pt x="256474" y="143697"/>
                    </a:lnTo>
                    <a:lnTo>
                      <a:pt x="256474" y="137760"/>
                    </a:lnTo>
                    <a:close/>
                    <a:moveTo>
                      <a:pt x="268656" y="137760"/>
                    </a:moveTo>
                    <a:lnTo>
                      <a:pt x="268656" y="143697"/>
                    </a:lnTo>
                    <a:lnTo>
                      <a:pt x="262721" y="143697"/>
                    </a:lnTo>
                    <a:lnTo>
                      <a:pt x="262721" y="137760"/>
                    </a:lnTo>
                    <a:close/>
                    <a:moveTo>
                      <a:pt x="274904" y="137760"/>
                    </a:moveTo>
                    <a:lnTo>
                      <a:pt x="274904" y="143697"/>
                    </a:lnTo>
                    <a:lnTo>
                      <a:pt x="268968" y="143697"/>
                    </a:lnTo>
                    <a:lnTo>
                      <a:pt x="268968" y="137760"/>
                    </a:lnTo>
                    <a:close/>
                    <a:moveTo>
                      <a:pt x="6251" y="144011"/>
                    </a:moveTo>
                    <a:lnTo>
                      <a:pt x="6251" y="149945"/>
                    </a:lnTo>
                    <a:lnTo>
                      <a:pt x="315" y="149945"/>
                    </a:lnTo>
                    <a:lnTo>
                      <a:pt x="315" y="144011"/>
                    </a:lnTo>
                    <a:close/>
                    <a:moveTo>
                      <a:pt x="12498" y="144011"/>
                    </a:moveTo>
                    <a:lnTo>
                      <a:pt x="12498" y="149945"/>
                    </a:lnTo>
                    <a:lnTo>
                      <a:pt x="6562" y="149945"/>
                    </a:lnTo>
                    <a:lnTo>
                      <a:pt x="6562" y="144011"/>
                    </a:lnTo>
                    <a:close/>
                    <a:moveTo>
                      <a:pt x="18745" y="144011"/>
                    </a:moveTo>
                    <a:lnTo>
                      <a:pt x="18745" y="149945"/>
                    </a:lnTo>
                    <a:lnTo>
                      <a:pt x="12810" y="149945"/>
                    </a:lnTo>
                    <a:lnTo>
                      <a:pt x="12810" y="144011"/>
                    </a:lnTo>
                    <a:close/>
                    <a:moveTo>
                      <a:pt x="24992" y="144011"/>
                    </a:moveTo>
                    <a:lnTo>
                      <a:pt x="24992" y="149945"/>
                    </a:lnTo>
                    <a:lnTo>
                      <a:pt x="19058" y="149945"/>
                    </a:lnTo>
                    <a:lnTo>
                      <a:pt x="19058" y="144011"/>
                    </a:lnTo>
                    <a:close/>
                    <a:moveTo>
                      <a:pt x="31241" y="144011"/>
                    </a:moveTo>
                    <a:lnTo>
                      <a:pt x="31241" y="149945"/>
                    </a:lnTo>
                    <a:lnTo>
                      <a:pt x="25305" y="149945"/>
                    </a:lnTo>
                    <a:lnTo>
                      <a:pt x="25305" y="144011"/>
                    </a:lnTo>
                    <a:close/>
                    <a:moveTo>
                      <a:pt x="37489" y="144011"/>
                    </a:moveTo>
                    <a:lnTo>
                      <a:pt x="37489" y="149945"/>
                    </a:lnTo>
                    <a:lnTo>
                      <a:pt x="31553" y="149945"/>
                    </a:lnTo>
                    <a:lnTo>
                      <a:pt x="31553" y="144011"/>
                    </a:lnTo>
                    <a:close/>
                    <a:moveTo>
                      <a:pt x="43737" y="144011"/>
                    </a:moveTo>
                    <a:lnTo>
                      <a:pt x="43737" y="149945"/>
                    </a:lnTo>
                    <a:lnTo>
                      <a:pt x="37802" y="149945"/>
                    </a:lnTo>
                    <a:lnTo>
                      <a:pt x="37802" y="144011"/>
                    </a:lnTo>
                    <a:close/>
                    <a:moveTo>
                      <a:pt x="49985" y="144011"/>
                    </a:moveTo>
                    <a:lnTo>
                      <a:pt x="49985" y="149945"/>
                    </a:lnTo>
                    <a:lnTo>
                      <a:pt x="44049" y="149945"/>
                    </a:lnTo>
                    <a:lnTo>
                      <a:pt x="44049" y="144011"/>
                    </a:lnTo>
                    <a:close/>
                    <a:moveTo>
                      <a:pt x="56232" y="144011"/>
                    </a:moveTo>
                    <a:lnTo>
                      <a:pt x="56232" y="149945"/>
                    </a:lnTo>
                    <a:lnTo>
                      <a:pt x="50296" y="149945"/>
                    </a:lnTo>
                    <a:lnTo>
                      <a:pt x="50296" y="144011"/>
                    </a:lnTo>
                    <a:close/>
                    <a:moveTo>
                      <a:pt x="62480" y="144011"/>
                    </a:moveTo>
                    <a:lnTo>
                      <a:pt x="62480" y="149945"/>
                    </a:lnTo>
                    <a:lnTo>
                      <a:pt x="56545" y="149945"/>
                    </a:lnTo>
                    <a:lnTo>
                      <a:pt x="56545" y="144011"/>
                    </a:lnTo>
                    <a:close/>
                    <a:moveTo>
                      <a:pt x="68727" y="144011"/>
                    </a:moveTo>
                    <a:lnTo>
                      <a:pt x="68727" y="149945"/>
                    </a:lnTo>
                    <a:lnTo>
                      <a:pt x="62792" y="149945"/>
                    </a:lnTo>
                    <a:lnTo>
                      <a:pt x="62792" y="144011"/>
                    </a:lnTo>
                    <a:close/>
                    <a:moveTo>
                      <a:pt x="74975" y="144011"/>
                    </a:moveTo>
                    <a:lnTo>
                      <a:pt x="74975" y="149945"/>
                    </a:lnTo>
                    <a:lnTo>
                      <a:pt x="69039" y="149945"/>
                    </a:lnTo>
                    <a:lnTo>
                      <a:pt x="69039" y="144011"/>
                    </a:lnTo>
                    <a:close/>
                    <a:moveTo>
                      <a:pt x="81223" y="144011"/>
                    </a:moveTo>
                    <a:lnTo>
                      <a:pt x="81223" y="149945"/>
                    </a:lnTo>
                    <a:lnTo>
                      <a:pt x="75286" y="149945"/>
                    </a:lnTo>
                    <a:lnTo>
                      <a:pt x="75286" y="144011"/>
                    </a:lnTo>
                    <a:close/>
                    <a:moveTo>
                      <a:pt x="87470" y="144011"/>
                    </a:moveTo>
                    <a:lnTo>
                      <a:pt x="87470" y="149945"/>
                    </a:lnTo>
                    <a:lnTo>
                      <a:pt x="81535" y="149945"/>
                    </a:lnTo>
                    <a:lnTo>
                      <a:pt x="81535" y="144011"/>
                    </a:lnTo>
                    <a:close/>
                    <a:moveTo>
                      <a:pt x="93718" y="144011"/>
                    </a:moveTo>
                    <a:lnTo>
                      <a:pt x="93718" y="149945"/>
                    </a:lnTo>
                    <a:lnTo>
                      <a:pt x="87784" y="149945"/>
                    </a:lnTo>
                    <a:lnTo>
                      <a:pt x="87784" y="144011"/>
                    </a:lnTo>
                    <a:close/>
                    <a:moveTo>
                      <a:pt x="99967" y="144011"/>
                    </a:moveTo>
                    <a:lnTo>
                      <a:pt x="99967" y="149945"/>
                    </a:lnTo>
                    <a:lnTo>
                      <a:pt x="94031" y="149945"/>
                    </a:lnTo>
                    <a:lnTo>
                      <a:pt x="94031" y="144011"/>
                    </a:lnTo>
                    <a:close/>
                    <a:moveTo>
                      <a:pt x="106214" y="144011"/>
                    </a:moveTo>
                    <a:lnTo>
                      <a:pt x="106214" y="149945"/>
                    </a:lnTo>
                    <a:lnTo>
                      <a:pt x="100278" y="149945"/>
                    </a:lnTo>
                    <a:lnTo>
                      <a:pt x="100278" y="144011"/>
                    </a:lnTo>
                    <a:close/>
                    <a:moveTo>
                      <a:pt x="112461" y="144011"/>
                    </a:moveTo>
                    <a:lnTo>
                      <a:pt x="112461" y="149945"/>
                    </a:lnTo>
                    <a:lnTo>
                      <a:pt x="106527" y="149945"/>
                    </a:lnTo>
                    <a:lnTo>
                      <a:pt x="106527" y="144011"/>
                    </a:lnTo>
                    <a:close/>
                    <a:moveTo>
                      <a:pt x="118710" y="144011"/>
                    </a:moveTo>
                    <a:lnTo>
                      <a:pt x="118710" y="149945"/>
                    </a:lnTo>
                    <a:lnTo>
                      <a:pt x="112774" y="149945"/>
                    </a:lnTo>
                    <a:lnTo>
                      <a:pt x="112774" y="144011"/>
                    </a:lnTo>
                    <a:close/>
                    <a:moveTo>
                      <a:pt x="124957" y="144011"/>
                    </a:moveTo>
                    <a:lnTo>
                      <a:pt x="124957" y="149945"/>
                    </a:lnTo>
                    <a:lnTo>
                      <a:pt x="119021" y="149945"/>
                    </a:lnTo>
                    <a:lnTo>
                      <a:pt x="119021" y="144011"/>
                    </a:lnTo>
                    <a:close/>
                    <a:moveTo>
                      <a:pt x="131204" y="144011"/>
                    </a:moveTo>
                    <a:lnTo>
                      <a:pt x="131204" y="149945"/>
                    </a:lnTo>
                    <a:lnTo>
                      <a:pt x="125270" y="149945"/>
                    </a:lnTo>
                    <a:lnTo>
                      <a:pt x="125270" y="144011"/>
                    </a:lnTo>
                    <a:close/>
                    <a:moveTo>
                      <a:pt x="137451" y="144011"/>
                    </a:moveTo>
                    <a:lnTo>
                      <a:pt x="137451" y="149945"/>
                    </a:lnTo>
                    <a:lnTo>
                      <a:pt x="131517" y="149945"/>
                    </a:lnTo>
                    <a:lnTo>
                      <a:pt x="131517" y="144011"/>
                    </a:lnTo>
                    <a:close/>
                    <a:moveTo>
                      <a:pt x="143702" y="144011"/>
                    </a:moveTo>
                    <a:lnTo>
                      <a:pt x="143702" y="149945"/>
                    </a:lnTo>
                    <a:lnTo>
                      <a:pt x="137766" y="149945"/>
                    </a:lnTo>
                    <a:lnTo>
                      <a:pt x="137766" y="144011"/>
                    </a:lnTo>
                    <a:close/>
                    <a:moveTo>
                      <a:pt x="149949" y="144011"/>
                    </a:moveTo>
                    <a:lnTo>
                      <a:pt x="149949" y="149945"/>
                    </a:lnTo>
                    <a:lnTo>
                      <a:pt x="144015" y="149945"/>
                    </a:lnTo>
                    <a:lnTo>
                      <a:pt x="144015" y="144011"/>
                    </a:lnTo>
                    <a:close/>
                    <a:moveTo>
                      <a:pt x="156196" y="144011"/>
                    </a:moveTo>
                    <a:lnTo>
                      <a:pt x="156196" y="149945"/>
                    </a:lnTo>
                    <a:lnTo>
                      <a:pt x="150262" y="149945"/>
                    </a:lnTo>
                    <a:lnTo>
                      <a:pt x="150262" y="144011"/>
                    </a:lnTo>
                    <a:close/>
                    <a:moveTo>
                      <a:pt x="162445" y="144011"/>
                    </a:moveTo>
                    <a:lnTo>
                      <a:pt x="162445" y="149945"/>
                    </a:lnTo>
                    <a:lnTo>
                      <a:pt x="156509" y="149945"/>
                    </a:lnTo>
                    <a:lnTo>
                      <a:pt x="156509" y="144011"/>
                    </a:lnTo>
                    <a:close/>
                    <a:moveTo>
                      <a:pt x="168692" y="144011"/>
                    </a:moveTo>
                    <a:lnTo>
                      <a:pt x="168692" y="149945"/>
                    </a:lnTo>
                    <a:lnTo>
                      <a:pt x="162756" y="149945"/>
                    </a:lnTo>
                    <a:lnTo>
                      <a:pt x="162756" y="144011"/>
                    </a:lnTo>
                    <a:close/>
                    <a:moveTo>
                      <a:pt x="174939" y="144011"/>
                    </a:moveTo>
                    <a:lnTo>
                      <a:pt x="174939" y="149945"/>
                    </a:lnTo>
                    <a:lnTo>
                      <a:pt x="169005" y="149945"/>
                    </a:lnTo>
                    <a:lnTo>
                      <a:pt x="169005" y="144011"/>
                    </a:lnTo>
                    <a:close/>
                    <a:moveTo>
                      <a:pt x="181186" y="144011"/>
                    </a:moveTo>
                    <a:lnTo>
                      <a:pt x="181186" y="149945"/>
                    </a:lnTo>
                    <a:lnTo>
                      <a:pt x="175252" y="149945"/>
                    </a:lnTo>
                    <a:lnTo>
                      <a:pt x="175252" y="144011"/>
                    </a:lnTo>
                    <a:close/>
                    <a:moveTo>
                      <a:pt x="187433" y="144011"/>
                    </a:moveTo>
                    <a:lnTo>
                      <a:pt x="187433" y="149945"/>
                    </a:lnTo>
                    <a:lnTo>
                      <a:pt x="181499" y="149945"/>
                    </a:lnTo>
                    <a:lnTo>
                      <a:pt x="181499" y="144011"/>
                    </a:lnTo>
                    <a:close/>
                    <a:moveTo>
                      <a:pt x="193682" y="144011"/>
                    </a:moveTo>
                    <a:lnTo>
                      <a:pt x="193682" y="149945"/>
                    </a:lnTo>
                    <a:lnTo>
                      <a:pt x="187746" y="149945"/>
                    </a:lnTo>
                    <a:lnTo>
                      <a:pt x="187746" y="144011"/>
                    </a:lnTo>
                    <a:close/>
                    <a:moveTo>
                      <a:pt x="199931" y="144011"/>
                    </a:moveTo>
                    <a:lnTo>
                      <a:pt x="199931" y="149945"/>
                    </a:lnTo>
                    <a:lnTo>
                      <a:pt x="193996" y="149945"/>
                    </a:lnTo>
                    <a:lnTo>
                      <a:pt x="193996" y="144011"/>
                    </a:lnTo>
                    <a:close/>
                    <a:moveTo>
                      <a:pt x="206180" y="144011"/>
                    </a:moveTo>
                    <a:lnTo>
                      <a:pt x="206180" y="149945"/>
                    </a:lnTo>
                    <a:lnTo>
                      <a:pt x="200244" y="149945"/>
                    </a:lnTo>
                    <a:lnTo>
                      <a:pt x="200244" y="144011"/>
                    </a:lnTo>
                    <a:close/>
                    <a:moveTo>
                      <a:pt x="212427" y="144011"/>
                    </a:moveTo>
                    <a:lnTo>
                      <a:pt x="212427" y="149945"/>
                    </a:lnTo>
                    <a:lnTo>
                      <a:pt x="206491" y="149945"/>
                    </a:lnTo>
                    <a:lnTo>
                      <a:pt x="206491" y="144011"/>
                    </a:lnTo>
                    <a:close/>
                    <a:moveTo>
                      <a:pt x="218674" y="144011"/>
                    </a:moveTo>
                    <a:lnTo>
                      <a:pt x="218674" y="149945"/>
                    </a:lnTo>
                    <a:lnTo>
                      <a:pt x="212739" y="149945"/>
                    </a:lnTo>
                    <a:lnTo>
                      <a:pt x="212739" y="144011"/>
                    </a:lnTo>
                    <a:close/>
                    <a:moveTo>
                      <a:pt x="224921" y="144011"/>
                    </a:moveTo>
                    <a:lnTo>
                      <a:pt x="224921" y="149945"/>
                    </a:lnTo>
                    <a:lnTo>
                      <a:pt x="218987" y="149945"/>
                    </a:lnTo>
                    <a:lnTo>
                      <a:pt x="218987" y="144011"/>
                    </a:lnTo>
                    <a:close/>
                    <a:moveTo>
                      <a:pt x="231170" y="144011"/>
                    </a:moveTo>
                    <a:lnTo>
                      <a:pt x="231170" y="149945"/>
                    </a:lnTo>
                    <a:lnTo>
                      <a:pt x="225234" y="149945"/>
                    </a:lnTo>
                    <a:lnTo>
                      <a:pt x="225234" y="144011"/>
                    </a:lnTo>
                    <a:close/>
                    <a:moveTo>
                      <a:pt x="237417" y="144011"/>
                    </a:moveTo>
                    <a:lnTo>
                      <a:pt x="237417" y="149945"/>
                    </a:lnTo>
                    <a:lnTo>
                      <a:pt x="231481" y="149945"/>
                    </a:lnTo>
                    <a:lnTo>
                      <a:pt x="231481" y="144011"/>
                    </a:lnTo>
                    <a:close/>
                    <a:moveTo>
                      <a:pt x="243664" y="144011"/>
                    </a:moveTo>
                    <a:lnTo>
                      <a:pt x="243664" y="149945"/>
                    </a:lnTo>
                    <a:lnTo>
                      <a:pt x="237729" y="149945"/>
                    </a:lnTo>
                    <a:lnTo>
                      <a:pt x="237729" y="144011"/>
                    </a:lnTo>
                    <a:close/>
                    <a:moveTo>
                      <a:pt x="249911" y="144011"/>
                    </a:moveTo>
                    <a:lnTo>
                      <a:pt x="249911" y="149945"/>
                    </a:lnTo>
                    <a:lnTo>
                      <a:pt x="243977" y="149945"/>
                    </a:lnTo>
                    <a:lnTo>
                      <a:pt x="243977" y="144011"/>
                    </a:lnTo>
                    <a:close/>
                    <a:moveTo>
                      <a:pt x="256161" y="144011"/>
                    </a:moveTo>
                    <a:lnTo>
                      <a:pt x="256161" y="149945"/>
                    </a:lnTo>
                    <a:lnTo>
                      <a:pt x="250225" y="149945"/>
                    </a:lnTo>
                    <a:lnTo>
                      <a:pt x="250225" y="144011"/>
                    </a:lnTo>
                    <a:close/>
                    <a:moveTo>
                      <a:pt x="262409" y="144011"/>
                    </a:moveTo>
                    <a:lnTo>
                      <a:pt x="262409" y="149945"/>
                    </a:lnTo>
                    <a:lnTo>
                      <a:pt x="256474" y="149945"/>
                    </a:lnTo>
                    <a:lnTo>
                      <a:pt x="256474" y="144011"/>
                    </a:lnTo>
                    <a:close/>
                    <a:moveTo>
                      <a:pt x="268656" y="144011"/>
                    </a:moveTo>
                    <a:lnTo>
                      <a:pt x="268656" y="149945"/>
                    </a:lnTo>
                    <a:lnTo>
                      <a:pt x="262721" y="149945"/>
                    </a:lnTo>
                    <a:lnTo>
                      <a:pt x="262721" y="144011"/>
                    </a:lnTo>
                    <a:close/>
                    <a:moveTo>
                      <a:pt x="274904" y="144011"/>
                    </a:moveTo>
                    <a:lnTo>
                      <a:pt x="274904" y="149945"/>
                    </a:lnTo>
                    <a:lnTo>
                      <a:pt x="268968" y="149945"/>
                    </a:lnTo>
                    <a:lnTo>
                      <a:pt x="268968" y="144011"/>
                    </a:lnTo>
                    <a:close/>
                    <a:moveTo>
                      <a:pt x="6251" y="150258"/>
                    </a:moveTo>
                    <a:lnTo>
                      <a:pt x="6251" y="156192"/>
                    </a:lnTo>
                    <a:lnTo>
                      <a:pt x="315" y="156192"/>
                    </a:lnTo>
                    <a:lnTo>
                      <a:pt x="315" y="150258"/>
                    </a:lnTo>
                    <a:close/>
                    <a:moveTo>
                      <a:pt x="12498" y="150258"/>
                    </a:moveTo>
                    <a:lnTo>
                      <a:pt x="12498" y="156192"/>
                    </a:lnTo>
                    <a:lnTo>
                      <a:pt x="6562" y="156192"/>
                    </a:lnTo>
                    <a:lnTo>
                      <a:pt x="6562" y="150258"/>
                    </a:lnTo>
                    <a:close/>
                    <a:moveTo>
                      <a:pt x="18745" y="150258"/>
                    </a:moveTo>
                    <a:lnTo>
                      <a:pt x="18745" y="156192"/>
                    </a:lnTo>
                    <a:lnTo>
                      <a:pt x="12810" y="156192"/>
                    </a:lnTo>
                    <a:lnTo>
                      <a:pt x="12810" y="150258"/>
                    </a:lnTo>
                    <a:close/>
                    <a:moveTo>
                      <a:pt x="24992" y="150258"/>
                    </a:moveTo>
                    <a:lnTo>
                      <a:pt x="24992" y="156192"/>
                    </a:lnTo>
                    <a:lnTo>
                      <a:pt x="19058" y="156192"/>
                    </a:lnTo>
                    <a:lnTo>
                      <a:pt x="19058" y="150258"/>
                    </a:lnTo>
                    <a:close/>
                    <a:moveTo>
                      <a:pt x="31241" y="150258"/>
                    </a:moveTo>
                    <a:lnTo>
                      <a:pt x="31241" y="156192"/>
                    </a:lnTo>
                    <a:lnTo>
                      <a:pt x="25305" y="156192"/>
                    </a:lnTo>
                    <a:lnTo>
                      <a:pt x="25305" y="150258"/>
                    </a:lnTo>
                    <a:close/>
                    <a:moveTo>
                      <a:pt x="37489" y="150258"/>
                    </a:moveTo>
                    <a:lnTo>
                      <a:pt x="37489" y="156192"/>
                    </a:lnTo>
                    <a:lnTo>
                      <a:pt x="31553" y="156192"/>
                    </a:lnTo>
                    <a:lnTo>
                      <a:pt x="31553" y="150258"/>
                    </a:lnTo>
                    <a:close/>
                    <a:moveTo>
                      <a:pt x="43737" y="150258"/>
                    </a:moveTo>
                    <a:lnTo>
                      <a:pt x="43737" y="156192"/>
                    </a:lnTo>
                    <a:lnTo>
                      <a:pt x="37802" y="156192"/>
                    </a:lnTo>
                    <a:lnTo>
                      <a:pt x="37802" y="150258"/>
                    </a:lnTo>
                    <a:close/>
                    <a:moveTo>
                      <a:pt x="49985" y="150258"/>
                    </a:moveTo>
                    <a:lnTo>
                      <a:pt x="49985" y="156192"/>
                    </a:lnTo>
                    <a:lnTo>
                      <a:pt x="44049" y="156192"/>
                    </a:lnTo>
                    <a:lnTo>
                      <a:pt x="44049" y="150258"/>
                    </a:lnTo>
                    <a:close/>
                    <a:moveTo>
                      <a:pt x="56232" y="150258"/>
                    </a:moveTo>
                    <a:lnTo>
                      <a:pt x="56232" y="156192"/>
                    </a:lnTo>
                    <a:lnTo>
                      <a:pt x="50296" y="156192"/>
                    </a:lnTo>
                    <a:lnTo>
                      <a:pt x="50296" y="150258"/>
                    </a:lnTo>
                    <a:close/>
                    <a:moveTo>
                      <a:pt x="62480" y="150258"/>
                    </a:moveTo>
                    <a:lnTo>
                      <a:pt x="62480" y="156192"/>
                    </a:lnTo>
                    <a:lnTo>
                      <a:pt x="56545" y="156192"/>
                    </a:lnTo>
                    <a:lnTo>
                      <a:pt x="56545" y="150258"/>
                    </a:lnTo>
                    <a:close/>
                    <a:moveTo>
                      <a:pt x="68727" y="150258"/>
                    </a:moveTo>
                    <a:lnTo>
                      <a:pt x="68727" y="156192"/>
                    </a:lnTo>
                    <a:lnTo>
                      <a:pt x="62792" y="156192"/>
                    </a:lnTo>
                    <a:lnTo>
                      <a:pt x="62792" y="150258"/>
                    </a:lnTo>
                    <a:close/>
                    <a:moveTo>
                      <a:pt x="74975" y="150258"/>
                    </a:moveTo>
                    <a:lnTo>
                      <a:pt x="74975" y="156192"/>
                    </a:lnTo>
                    <a:lnTo>
                      <a:pt x="69039" y="156192"/>
                    </a:lnTo>
                    <a:lnTo>
                      <a:pt x="69039" y="150258"/>
                    </a:lnTo>
                    <a:close/>
                    <a:moveTo>
                      <a:pt x="81223" y="150258"/>
                    </a:moveTo>
                    <a:lnTo>
                      <a:pt x="81223" y="156192"/>
                    </a:lnTo>
                    <a:lnTo>
                      <a:pt x="75286" y="156192"/>
                    </a:lnTo>
                    <a:lnTo>
                      <a:pt x="75286" y="150258"/>
                    </a:lnTo>
                    <a:close/>
                    <a:moveTo>
                      <a:pt x="87470" y="150258"/>
                    </a:moveTo>
                    <a:lnTo>
                      <a:pt x="87470" y="156192"/>
                    </a:lnTo>
                    <a:lnTo>
                      <a:pt x="81535" y="156192"/>
                    </a:lnTo>
                    <a:lnTo>
                      <a:pt x="81535" y="150258"/>
                    </a:lnTo>
                    <a:close/>
                    <a:moveTo>
                      <a:pt x="93718" y="150258"/>
                    </a:moveTo>
                    <a:lnTo>
                      <a:pt x="93718" y="156192"/>
                    </a:lnTo>
                    <a:lnTo>
                      <a:pt x="87784" y="156192"/>
                    </a:lnTo>
                    <a:lnTo>
                      <a:pt x="87784" y="150258"/>
                    </a:lnTo>
                    <a:close/>
                    <a:moveTo>
                      <a:pt x="99967" y="150258"/>
                    </a:moveTo>
                    <a:lnTo>
                      <a:pt x="99967" y="156192"/>
                    </a:lnTo>
                    <a:lnTo>
                      <a:pt x="94031" y="156192"/>
                    </a:lnTo>
                    <a:lnTo>
                      <a:pt x="94031" y="150258"/>
                    </a:lnTo>
                    <a:close/>
                    <a:moveTo>
                      <a:pt x="106214" y="150258"/>
                    </a:moveTo>
                    <a:lnTo>
                      <a:pt x="106214" y="156192"/>
                    </a:lnTo>
                    <a:lnTo>
                      <a:pt x="100278" y="156192"/>
                    </a:lnTo>
                    <a:lnTo>
                      <a:pt x="100278" y="150258"/>
                    </a:lnTo>
                    <a:close/>
                    <a:moveTo>
                      <a:pt x="112461" y="150258"/>
                    </a:moveTo>
                    <a:lnTo>
                      <a:pt x="112461" y="156192"/>
                    </a:lnTo>
                    <a:lnTo>
                      <a:pt x="106527" y="156192"/>
                    </a:lnTo>
                    <a:lnTo>
                      <a:pt x="106527" y="150258"/>
                    </a:lnTo>
                    <a:close/>
                    <a:moveTo>
                      <a:pt x="118710" y="150258"/>
                    </a:moveTo>
                    <a:lnTo>
                      <a:pt x="118710" y="156192"/>
                    </a:lnTo>
                    <a:lnTo>
                      <a:pt x="112774" y="156192"/>
                    </a:lnTo>
                    <a:lnTo>
                      <a:pt x="112774" y="150258"/>
                    </a:lnTo>
                    <a:close/>
                    <a:moveTo>
                      <a:pt x="124957" y="150258"/>
                    </a:moveTo>
                    <a:lnTo>
                      <a:pt x="124957" y="156192"/>
                    </a:lnTo>
                    <a:lnTo>
                      <a:pt x="119021" y="156192"/>
                    </a:lnTo>
                    <a:lnTo>
                      <a:pt x="119021" y="150258"/>
                    </a:lnTo>
                    <a:close/>
                    <a:moveTo>
                      <a:pt x="131204" y="150258"/>
                    </a:moveTo>
                    <a:lnTo>
                      <a:pt x="131204" y="156192"/>
                    </a:lnTo>
                    <a:lnTo>
                      <a:pt x="125270" y="156192"/>
                    </a:lnTo>
                    <a:lnTo>
                      <a:pt x="125270" y="150258"/>
                    </a:lnTo>
                    <a:close/>
                    <a:moveTo>
                      <a:pt x="137451" y="150258"/>
                    </a:moveTo>
                    <a:lnTo>
                      <a:pt x="137451" y="156192"/>
                    </a:lnTo>
                    <a:lnTo>
                      <a:pt x="131517" y="156192"/>
                    </a:lnTo>
                    <a:lnTo>
                      <a:pt x="131517" y="150258"/>
                    </a:lnTo>
                    <a:close/>
                    <a:moveTo>
                      <a:pt x="143702" y="150258"/>
                    </a:moveTo>
                    <a:lnTo>
                      <a:pt x="143702" y="156192"/>
                    </a:lnTo>
                    <a:lnTo>
                      <a:pt x="137766" y="156192"/>
                    </a:lnTo>
                    <a:lnTo>
                      <a:pt x="137766" y="150258"/>
                    </a:lnTo>
                    <a:close/>
                    <a:moveTo>
                      <a:pt x="149949" y="150258"/>
                    </a:moveTo>
                    <a:lnTo>
                      <a:pt x="149949" y="156192"/>
                    </a:lnTo>
                    <a:lnTo>
                      <a:pt x="144015" y="156192"/>
                    </a:lnTo>
                    <a:lnTo>
                      <a:pt x="144015" y="150258"/>
                    </a:lnTo>
                    <a:close/>
                    <a:moveTo>
                      <a:pt x="156196" y="150258"/>
                    </a:moveTo>
                    <a:lnTo>
                      <a:pt x="156196" y="156192"/>
                    </a:lnTo>
                    <a:lnTo>
                      <a:pt x="150262" y="156192"/>
                    </a:lnTo>
                    <a:lnTo>
                      <a:pt x="150262" y="150258"/>
                    </a:lnTo>
                    <a:close/>
                    <a:moveTo>
                      <a:pt x="162445" y="150258"/>
                    </a:moveTo>
                    <a:lnTo>
                      <a:pt x="162445" y="156192"/>
                    </a:lnTo>
                    <a:lnTo>
                      <a:pt x="156509" y="156192"/>
                    </a:lnTo>
                    <a:lnTo>
                      <a:pt x="156509" y="150258"/>
                    </a:lnTo>
                    <a:close/>
                    <a:moveTo>
                      <a:pt x="168692" y="150258"/>
                    </a:moveTo>
                    <a:lnTo>
                      <a:pt x="168692" y="156192"/>
                    </a:lnTo>
                    <a:lnTo>
                      <a:pt x="162756" y="156192"/>
                    </a:lnTo>
                    <a:lnTo>
                      <a:pt x="162756" y="150258"/>
                    </a:lnTo>
                    <a:close/>
                    <a:moveTo>
                      <a:pt x="174939" y="150258"/>
                    </a:moveTo>
                    <a:lnTo>
                      <a:pt x="174939" y="156192"/>
                    </a:lnTo>
                    <a:lnTo>
                      <a:pt x="169005" y="156192"/>
                    </a:lnTo>
                    <a:lnTo>
                      <a:pt x="169005" y="150258"/>
                    </a:lnTo>
                    <a:close/>
                    <a:moveTo>
                      <a:pt x="181186" y="150258"/>
                    </a:moveTo>
                    <a:lnTo>
                      <a:pt x="181186" y="156192"/>
                    </a:lnTo>
                    <a:lnTo>
                      <a:pt x="175252" y="156192"/>
                    </a:lnTo>
                    <a:lnTo>
                      <a:pt x="175252" y="150258"/>
                    </a:lnTo>
                    <a:close/>
                    <a:moveTo>
                      <a:pt x="187433" y="150258"/>
                    </a:moveTo>
                    <a:lnTo>
                      <a:pt x="187433" y="156192"/>
                    </a:lnTo>
                    <a:lnTo>
                      <a:pt x="181499" y="156192"/>
                    </a:lnTo>
                    <a:lnTo>
                      <a:pt x="181499" y="150258"/>
                    </a:lnTo>
                    <a:close/>
                    <a:moveTo>
                      <a:pt x="193682" y="150258"/>
                    </a:moveTo>
                    <a:lnTo>
                      <a:pt x="193682" y="156192"/>
                    </a:lnTo>
                    <a:lnTo>
                      <a:pt x="187746" y="156192"/>
                    </a:lnTo>
                    <a:lnTo>
                      <a:pt x="187746" y="150258"/>
                    </a:lnTo>
                    <a:close/>
                    <a:moveTo>
                      <a:pt x="199931" y="150258"/>
                    </a:moveTo>
                    <a:lnTo>
                      <a:pt x="199931" y="156192"/>
                    </a:lnTo>
                    <a:lnTo>
                      <a:pt x="193996" y="156192"/>
                    </a:lnTo>
                    <a:lnTo>
                      <a:pt x="193996" y="150258"/>
                    </a:lnTo>
                    <a:close/>
                    <a:moveTo>
                      <a:pt x="206180" y="150258"/>
                    </a:moveTo>
                    <a:lnTo>
                      <a:pt x="206180" y="156192"/>
                    </a:lnTo>
                    <a:lnTo>
                      <a:pt x="200244" y="156192"/>
                    </a:lnTo>
                    <a:lnTo>
                      <a:pt x="200244" y="150258"/>
                    </a:lnTo>
                    <a:close/>
                    <a:moveTo>
                      <a:pt x="212427" y="150258"/>
                    </a:moveTo>
                    <a:lnTo>
                      <a:pt x="212427" y="156192"/>
                    </a:lnTo>
                    <a:lnTo>
                      <a:pt x="206491" y="156192"/>
                    </a:lnTo>
                    <a:lnTo>
                      <a:pt x="206491" y="150258"/>
                    </a:lnTo>
                    <a:close/>
                    <a:moveTo>
                      <a:pt x="218674" y="150258"/>
                    </a:moveTo>
                    <a:lnTo>
                      <a:pt x="218674" y="156192"/>
                    </a:lnTo>
                    <a:lnTo>
                      <a:pt x="212739" y="156192"/>
                    </a:lnTo>
                    <a:lnTo>
                      <a:pt x="212739" y="150258"/>
                    </a:lnTo>
                    <a:close/>
                    <a:moveTo>
                      <a:pt x="224921" y="150258"/>
                    </a:moveTo>
                    <a:lnTo>
                      <a:pt x="224921" y="156192"/>
                    </a:lnTo>
                    <a:lnTo>
                      <a:pt x="218987" y="156192"/>
                    </a:lnTo>
                    <a:lnTo>
                      <a:pt x="218987" y="150258"/>
                    </a:lnTo>
                    <a:close/>
                    <a:moveTo>
                      <a:pt x="231170" y="150258"/>
                    </a:moveTo>
                    <a:lnTo>
                      <a:pt x="231170" y="156192"/>
                    </a:lnTo>
                    <a:lnTo>
                      <a:pt x="225234" y="156192"/>
                    </a:lnTo>
                    <a:lnTo>
                      <a:pt x="225234" y="150258"/>
                    </a:lnTo>
                    <a:close/>
                    <a:moveTo>
                      <a:pt x="237417" y="150258"/>
                    </a:moveTo>
                    <a:lnTo>
                      <a:pt x="237417" y="156192"/>
                    </a:lnTo>
                    <a:lnTo>
                      <a:pt x="231481" y="156192"/>
                    </a:lnTo>
                    <a:lnTo>
                      <a:pt x="231481" y="150258"/>
                    </a:lnTo>
                    <a:close/>
                    <a:moveTo>
                      <a:pt x="243664" y="150258"/>
                    </a:moveTo>
                    <a:lnTo>
                      <a:pt x="243664" y="156192"/>
                    </a:lnTo>
                    <a:lnTo>
                      <a:pt x="237729" y="156192"/>
                    </a:lnTo>
                    <a:lnTo>
                      <a:pt x="237729" y="150258"/>
                    </a:lnTo>
                    <a:close/>
                    <a:moveTo>
                      <a:pt x="249911" y="150258"/>
                    </a:moveTo>
                    <a:lnTo>
                      <a:pt x="249911" y="156192"/>
                    </a:lnTo>
                    <a:lnTo>
                      <a:pt x="243977" y="156192"/>
                    </a:lnTo>
                    <a:lnTo>
                      <a:pt x="243977" y="150258"/>
                    </a:lnTo>
                    <a:close/>
                    <a:moveTo>
                      <a:pt x="256161" y="150258"/>
                    </a:moveTo>
                    <a:lnTo>
                      <a:pt x="256161" y="156192"/>
                    </a:lnTo>
                    <a:lnTo>
                      <a:pt x="250225" y="156192"/>
                    </a:lnTo>
                    <a:lnTo>
                      <a:pt x="250225" y="150258"/>
                    </a:lnTo>
                    <a:close/>
                    <a:moveTo>
                      <a:pt x="262409" y="150258"/>
                    </a:moveTo>
                    <a:lnTo>
                      <a:pt x="262409" y="156192"/>
                    </a:lnTo>
                    <a:lnTo>
                      <a:pt x="256474" y="156192"/>
                    </a:lnTo>
                    <a:lnTo>
                      <a:pt x="256474" y="150258"/>
                    </a:lnTo>
                    <a:close/>
                    <a:moveTo>
                      <a:pt x="268656" y="150258"/>
                    </a:moveTo>
                    <a:lnTo>
                      <a:pt x="268656" y="156192"/>
                    </a:lnTo>
                    <a:lnTo>
                      <a:pt x="262721" y="156192"/>
                    </a:lnTo>
                    <a:lnTo>
                      <a:pt x="262721" y="150258"/>
                    </a:lnTo>
                    <a:close/>
                    <a:moveTo>
                      <a:pt x="274904" y="150258"/>
                    </a:moveTo>
                    <a:lnTo>
                      <a:pt x="274904" y="156192"/>
                    </a:lnTo>
                    <a:lnTo>
                      <a:pt x="268968" y="156192"/>
                    </a:lnTo>
                    <a:lnTo>
                      <a:pt x="268968" y="150258"/>
                    </a:lnTo>
                    <a:close/>
                    <a:moveTo>
                      <a:pt x="158" y="0"/>
                    </a:moveTo>
                    <a:lnTo>
                      <a:pt x="158" y="157"/>
                    </a:lnTo>
                    <a:lnTo>
                      <a:pt x="0" y="157"/>
                    </a:lnTo>
                    <a:lnTo>
                      <a:pt x="0" y="156350"/>
                    </a:lnTo>
                    <a:lnTo>
                      <a:pt x="158" y="156350"/>
                    </a:lnTo>
                    <a:lnTo>
                      <a:pt x="158" y="156508"/>
                    </a:lnTo>
                    <a:lnTo>
                      <a:pt x="275059" y="156508"/>
                    </a:lnTo>
                    <a:lnTo>
                      <a:pt x="275059" y="156350"/>
                    </a:lnTo>
                    <a:lnTo>
                      <a:pt x="275215" y="156350"/>
                    </a:lnTo>
                    <a:lnTo>
                      <a:pt x="275215" y="155"/>
                    </a:lnTo>
                    <a:lnTo>
                      <a:pt x="275059" y="155"/>
                    </a:lnTo>
                    <a:lnTo>
                      <a:pt x="27505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407" name="Google Shape;407;p8"/>
              <p:cNvCxnSpPr/>
              <p:nvPr/>
            </p:nvCxnSpPr>
            <p:spPr>
              <a:xfrm>
                <a:off x="607100" y="213850"/>
                <a:ext cx="0" cy="47208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8" name="Google Shape;408;p8"/>
              <p:cNvCxnSpPr/>
              <p:nvPr/>
            </p:nvCxnSpPr>
            <p:spPr>
              <a:xfrm>
                <a:off x="552800" y="213850"/>
                <a:ext cx="0" cy="47208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409" name="Google Shape;409;p8"/>
              <p:cNvSpPr/>
              <p:nvPr/>
            </p:nvSpPr>
            <p:spPr>
              <a:xfrm>
                <a:off x="309638" y="1298388"/>
                <a:ext cx="108600" cy="108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8"/>
              <p:cNvSpPr/>
              <p:nvPr/>
            </p:nvSpPr>
            <p:spPr>
              <a:xfrm>
                <a:off x="309638" y="485688"/>
                <a:ext cx="108600" cy="108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8"/>
              <p:cNvSpPr/>
              <p:nvPr/>
            </p:nvSpPr>
            <p:spPr>
              <a:xfrm>
                <a:off x="309638" y="4549188"/>
                <a:ext cx="108600" cy="108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8"/>
              <p:cNvSpPr/>
              <p:nvPr/>
            </p:nvSpPr>
            <p:spPr>
              <a:xfrm>
                <a:off x="309638" y="3736488"/>
                <a:ext cx="108600" cy="108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8"/>
              <p:cNvSpPr/>
              <p:nvPr/>
            </p:nvSpPr>
            <p:spPr>
              <a:xfrm>
                <a:off x="309638" y="2923788"/>
                <a:ext cx="108600" cy="108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414;p8"/>
              <p:cNvSpPr/>
              <p:nvPr/>
            </p:nvSpPr>
            <p:spPr>
              <a:xfrm>
                <a:off x="309638" y="2111088"/>
                <a:ext cx="108600" cy="108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15" name="Google Shape;415;p8"/>
          <p:cNvGrpSpPr/>
          <p:nvPr/>
        </p:nvGrpSpPr>
        <p:grpSpPr>
          <a:xfrm>
            <a:off x="-534946" y="124608"/>
            <a:ext cx="9558630" cy="5144067"/>
            <a:chOff x="-534946" y="124608"/>
            <a:chExt cx="9558630" cy="5144067"/>
          </a:xfrm>
        </p:grpSpPr>
        <p:grpSp>
          <p:nvGrpSpPr>
            <p:cNvPr id="416" name="Google Shape;416;p8"/>
            <p:cNvGrpSpPr/>
            <p:nvPr/>
          </p:nvGrpSpPr>
          <p:grpSpPr>
            <a:xfrm rot="10800000" flipH="1">
              <a:off x="-534946" y="3623704"/>
              <a:ext cx="1940335" cy="1644971"/>
              <a:chOff x="-526246" y="128858"/>
              <a:chExt cx="1940335" cy="1644971"/>
            </a:xfrm>
          </p:grpSpPr>
          <p:grpSp>
            <p:nvGrpSpPr>
              <p:cNvPr id="417" name="Google Shape;417;p8"/>
              <p:cNvGrpSpPr/>
              <p:nvPr/>
            </p:nvGrpSpPr>
            <p:grpSpPr>
              <a:xfrm rot="-1788659">
                <a:off x="1029677" y="201277"/>
                <a:ext cx="351497" cy="225982"/>
                <a:chOff x="2671300" y="2198700"/>
                <a:chExt cx="351525" cy="226000"/>
              </a:xfrm>
            </p:grpSpPr>
            <p:sp>
              <p:nvSpPr>
                <p:cNvPr id="418" name="Google Shape;418;p8"/>
                <p:cNvSpPr/>
                <p:nvPr/>
              </p:nvSpPr>
              <p:spPr>
                <a:xfrm>
                  <a:off x="2671300" y="2198700"/>
                  <a:ext cx="351525" cy="22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61" h="9017" fill="none" extrusionOk="0">
                      <a:moveTo>
                        <a:pt x="2351" y="0"/>
                      </a:moveTo>
                      <a:cubicBezTo>
                        <a:pt x="5547" y="2694"/>
                        <a:pt x="10865" y="6323"/>
                        <a:pt x="14060" y="9016"/>
                      </a:cubicBezTo>
                      <a:cubicBezTo>
                        <a:pt x="9199" y="8605"/>
                        <a:pt x="5250" y="8309"/>
                        <a:pt x="0" y="7601"/>
                      </a:cubicBezTo>
                      <a:cubicBezTo>
                        <a:pt x="297" y="6734"/>
                        <a:pt x="1027" y="4291"/>
                        <a:pt x="1164" y="4246"/>
                      </a:cubicBezTo>
                      <a:cubicBezTo>
                        <a:pt x="1255" y="4223"/>
                        <a:pt x="5364" y="5592"/>
                        <a:pt x="7350" y="6254"/>
                      </a:cubicBezTo>
                      <a:cubicBezTo>
                        <a:pt x="5159" y="5067"/>
                        <a:pt x="3447" y="4451"/>
                        <a:pt x="1415" y="3424"/>
                      </a:cubicBezTo>
                      <a:cubicBezTo>
                        <a:pt x="1712" y="2488"/>
                        <a:pt x="2077" y="936"/>
                        <a:pt x="2351" y="0"/>
                      </a:cubicBezTo>
                      <a:close/>
                    </a:path>
                  </a:pathLst>
                </a:custGeom>
                <a:noFill/>
                <a:ln w="19050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9" name="Google Shape;419;p8"/>
                <p:cNvSpPr/>
                <p:nvPr/>
              </p:nvSpPr>
              <p:spPr>
                <a:xfrm>
                  <a:off x="2706675" y="2283725"/>
                  <a:ext cx="4575" cy="23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" h="937" fill="none" extrusionOk="0">
                      <a:moveTo>
                        <a:pt x="0" y="0"/>
                      </a:moveTo>
                      <a:cubicBezTo>
                        <a:pt x="69" y="343"/>
                        <a:pt x="114" y="594"/>
                        <a:pt x="183" y="936"/>
                      </a:cubicBezTo>
                    </a:path>
                  </a:pathLst>
                </a:custGeom>
                <a:noFill/>
                <a:ln w="19050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0" name="Google Shape;420;p8"/>
                <p:cNvSpPr/>
                <p:nvPr/>
              </p:nvSpPr>
              <p:spPr>
                <a:xfrm>
                  <a:off x="2718650" y="2397850"/>
                  <a:ext cx="301900" cy="2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76" h="1074" fill="none" extrusionOk="0">
                      <a:moveTo>
                        <a:pt x="12075" y="1073"/>
                      </a:moveTo>
                      <a:cubicBezTo>
                        <a:pt x="6666" y="1005"/>
                        <a:pt x="3949" y="982"/>
                        <a:pt x="138" y="822"/>
                      </a:cubicBezTo>
                      <a:cubicBezTo>
                        <a:pt x="92" y="548"/>
                        <a:pt x="46" y="274"/>
                        <a:pt x="1" y="0"/>
                      </a:cubicBezTo>
                    </a:path>
                  </a:pathLst>
                </a:custGeom>
                <a:noFill/>
                <a:ln w="19050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421" name="Google Shape;421;p8"/>
              <p:cNvSpPr/>
              <p:nvPr/>
            </p:nvSpPr>
            <p:spPr>
              <a:xfrm rot="-1788659">
                <a:off x="-451083" y="658040"/>
                <a:ext cx="1676414" cy="748614"/>
              </a:xfrm>
              <a:custGeom>
                <a:avLst/>
                <a:gdLst/>
                <a:ahLst/>
                <a:cxnLst/>
                <a:rect l="l" t="t" r="r" b="b"/>
                <a:pathLst>
                  <a:path w="67062" h="29947" fill="none" extrusionOk="0">
                    <a:moveTo>
                      <a:pt x="67061" y="4542"/>
                    </a:moveTo>
                    <a:cubicBezTo>
                      <a:pt x="54850" y="0"/>
                      <a:pt x="40972" y="23"/>
                      <a:pt x="28760" y="4656"/>
                    </a:cubicBezTo>
                    <a:cubicBezTo>
                      <a:pt x="16572" y="9267"/>
                      <a:pt x="6141" y="18420"/>
                      <a:pt x="1" y="29947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22" name="Google Shape;422;p8"/>
            <p:cNvSpPr/>
            <p:nvPr/>
          </p:nvSpPr>
          <p:spPr>
            <a:xfrm rot="10800000" flipH="1">
              <a:off x="1503513" y="210583"/>
              <a:ext cx="122125" cy="135850"/>
            </a:xfrm>
            <a:custGeom>
              <a:avLst/>
              <a:gdLst/>
              <a:ahLst/>
              <a:cxnLst/>
              <a:rect l="l" t="t" r="r" b="b"/>
              <a:pathLst>
                <a:path w="4885" h="5434" fill="none" extrusionOk="0">
                  <a:moveTo>
                    <a:pt x="274" y="3493"/>
                  </a:moveTo>
                  <a:cubicBezTo>
                    <a:pt x="411" y="4452"/>
                    <a:pt x="1370" y="5273"/>
                    <a:pt x="2351" y="5319"/>
                  </a:cubicBezTo>
                  <a:cubicBezTo>
                    <a:pt x="3903" y="5433"/>
                    <a:pt x="4702" y="4315"/>
                    <a:pt x="4816" y="3151"/>
                  </a:cubicBezTo>
                  <a:cubicBezTo>
                    <a:pt x="4885" y="2420"/>
                    <a:pt x="4519" y="1507"/>
                    <a:pt x="3903" y="1119"/>
                  </a:cubicBezTo>
                  <a:cubicBezTo>
                    <a:pt x="2191" y="1"/>
                    <a:pt x="0" y="1530"/>
                    <a:pt x="274" y="3493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23" name="Google Shape;423;p8"/>
            <p:cNvGrpSpPr/>
            <p:nvPr/>
          </p:nvGrpSpPr>
          <p:grpSpPr>
            <a:xfrm rot="7255526">
              <a:off x="8660673" y="1470572"/>
              <a:ext cx="351510" cy="225990"/>
              <a:chOff x="2671300" y="2198700"/>
              <a:chExt cx="351525" cy="226000"/>
            </a:xfrm>
          </p:grpSpPr>
          <p:sp>
            <p:nvSpPr>
              <p:cNvPr id="424" name="Google Shape;424;p8"/>
              <p:cNvSpPr/>
              <p:nvPr/>
            </p:nvSpPr>
            <p:spPr>
              <a:xfrm>
                <a:off x="2671300" y="2198700"/>
                <a:ext cx="351525" cy="225425"/>
              </a:xfrm>
              <a:custGeom>
                <a:avLst/>
                <a:gdLst/>
                <a:ahLst/>
                <a:cxnLst/>
                <a:rect l="l" t="t" r="r" b="b"/>
                <a:pathLst>
                  <a:path w="14061" h="9017" fill="none" extrusionOk="0">
                    <a:moveTo>
                      <a:pt x="2351" y="0"/>
                    </a:moveTo>
                    <a:cubicBezTo>
                      <a:pt x="5547" y="2694"/>
                      <a:pt x="10865" y="6323"/>
                      <a:pt x="14060" y="9016"/>
                    </a:cubicBezTo>
                    <a:cubicBezTo>
                      <a:pt x="9199" y="8605"/>
                      <a:pt x="5250" y="8309"/>
                      <a:pt x="0" y="7601"/>
                    </a:cubicBezTo>
                    <a:cubicBezTo>
                      <a:pt x="297" y="6734"/>
                      <a:pt x="1027" y="4291"/>
                      <a:pt x="1164" y="4246"/>
                    </a:cubicBezTo>
                    <a:cubicBezTo>
                      <a:pt x="1255" y="4223"/>
                      <a:pt x="5364" y="5592"/>
                      <a:pt x="7350" y="6254"/>
                    </a:cubicBezTo>
                    <a:cubicBezTo>
                      <a:pt x="5159" y="5067"/>
                      <a:pt x="3447" y="4451"/>
                      <a:pt x="1415" y="3424"/>
                    </a:cubicBezTo>
                    <a:cubicBezTo>
                      <a:pt x="1712" y="2488"/>
                      <a:pt x="2077" y="936"/>
                      <a:pt x="2351" y="0"/>
                    </a:cubicBezTo>
                    <a:close/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425;p8"/>
              <p:cNvSpPr/>
              <p:nvPr/>
            </p:nvSpPr>
            <p:spPr>
              <a:xfrm>
                <a:off x="2706675" y="2283725"/>
                <a:ext cx="4575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183" h="937" fill="none" extrusionOk="0">
                    <a:moveTo>
                      <a:pt x="0" y="0"/>
                    </a:moveTo>
                    <a:cubicBezTo>
                      <a:pt x="69" y="343"/>
                      <a:pt x="114" y="594"/>
                      <a:pt x="183" y="936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426;p8"/>
              <p:cNvSpPr/>
              <p:nvPr/>
            </p:nvSpPr>
            <p:spPr>
              <a:xfrm>
                <a:off x="2718650" y="2397850"/>
                <a:ext cx="301900" cy="26850"/>
              </a:xfrm>
              <a:custGeom>
                <a:avLst/>
                <a:gdLst/>
                <a:ahLst/>
                <a:cxnLst/>
                <a:rect l="l" t="t" r="r" b="b"/>
                <a:pathLst>
                  <a:path w="12076" h="1074" fill="none" extrusionOk="0">
                    <a:moveTo>
                      <a:pt x="12075" y="1073"/>
                    </a:moveTo>
                    <a:cubicBezTo>
                      <a:pt x="6666" y="1005"/>
                      <a:pt x="3949" y="982"/>
                      <a:pt x="138" y="822"/>
                    </a:cubicBezTo>
                    <a:cubicBezTo>
                      <a:pt x="92" y="548"/>
                      <a:pt x="46" y="274"/>
                      <a:pt x="1" y="0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27" name="Google Shape;427;p8"/>
            <p:cNvGrpSpPr/>
            <p:nvPr/>
          </p:nvGrpSpPr>
          <p:grpSpPr>
            <a:xfrm rot="10800000" flipH="1">
              <a:off x="134350" y="1140145"/>
              <a:ext cx="103900" cy="115875"/>
              <a:chOff x="1385075" y="3682325"/>
              <a:chExt cx="103900" cy="115875"/>
            </a:xfrm>
          </p:grpSpPr>
          <p:sp>
            <p:nvSpPr>
              <p:cNvPr id="428" name="Google Shape;428;p8"/>
              <p:cNvSpPr/>
              <p:nvPr/>
            </p:nvSpPr>
            <p:spPr>
              <a:xfrm>
                <a:off x="1399350" y="3682325"/>
                <a:ext cx="86200" cy="115875"/>
              </a:xfrm>
              <a:custGeom>
                <a:avLst/>
                <a:gdLst/>
                <a:ahLst/>
                <a:cxnLst/>
                <a:rect l="l" t="t" r="r" b="b"/>
                <a:pathLst>
                  <a:path w="3448" h="4635" fill="none" extrusionOk="0">
                    <a:moveTo>
                      <a:pt x="0" y="1"/>
                    </a:moveTo>
                    <a:cubicBezTo>
                      <a:pt x="1073" y="1599"/>
                      <a:pt x="2215" y="3128"/>
                      <a:pt x="3447" y="4634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8"/>
              <p:cNvSpPr/>
              <p:nvPr/>
            </p:nvSpPr>
            <p:spPr>
              <a:xfrm>
                <a:off x="1385075" y="3685200"/>
                <a:ext cx="103900" cy="110725"/>
              </a:xfrm>
              <a:custGeom>
                <a:avLst/>
                <a:gdLst/>
                <a:ahLst/>
                <a:cxnLst/>
                <a:rect l="l" t="t" r="r" b="b"/>
                <a:pathLst>
                  <a:path w="4156" h="4429" fill="none" extrusionOk="0">
                    <a:moveTo>
                      <a:pt x="1" y="4428"/>
                    </a:moveTo>
                    <a:cubicBezTo>
                      <a:pt x="1644" y="2785"/>
                      <a:pt x="2534" y="1666"/>
                      <a:pt x="4155" y="0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30" name="Google Shape;430;p8"/>
            <p:cNvSpPr/>
            <p:nvPr/>
          </p:nvSpPr>
          <p:spPr>
            <a:xfrm rot="10800000" flipH="1">
              <a:off x="564488" y="2945183"/>
              <a:ext cx="195075" cy="211500"/>
            </a:xfrm>
            <a:custGeom>
              <a:avLst/>
              <a:gdLst/>
              <a:ahLst/>
              <a:cxnLst/>
              <a:rect l="l" t="t" r="r" b="b"/>
              <a:pathLst>
                <a:path w="7803" h="8460" extrusionOk="0">
                  <a:moveTo>
                    <a:pt x="5958" y="1015"/>
                  </a:moveTo>
                  <a:lnTo>
                    <a:pt x="5270" y="3433"/>
                  </a:lnTo>
                  <a:lnTo>
                    <a:pt x="3993" y="2794"/>
                  </a:lnTo>
                  <a:lnTo>
                    <a:pt x="5958" y="1015"/>
                  </a:lnTo>
                  <a:close/>
                  <a:moveTo>
                    <a:pt x="1414" y="2059"/>
                  </a:moveTo>
                  <a:lnTo>
                    <a:pt x="3117" y="2912"/>
                  </a:lnTo>
                  <a:lnTo>
                    <a:pt x="2229" y="3716"/>
                  </a:lnTo>
                  <a:lnTo>
                    <a:pt x="1414" y="2059"/>
                  </a:lnTo>
                  <a:close/>
                  <a:moveTo>
                    <a:pt x="5584" y="4146"/>
                  </a:moveTo>
                  <a:lnTo>
                    <a:pt x="6706" y="4710"/>
                  </a:lnTo>
                  <a:lnTo>
                    <a:pt x="5373" y="4888"/>
                  </a:lnTo>
                  <a:lnTo>
                    <a:pt x="5584" y="4146"/>
                  </a:lnTo>
                  <a:close/>
                  <a:moveTo>
                    <a:pt x="3595" y="3151"/>
                  </a:moveTo>
                  <a:lnTo>
                    <a:pt x="5130" y="3919"/>
                  </a:lnTo>
                  <a:lnTo>
                    <a:pt x="4834" y="4958"/>
                  </a:lnTo>
                  <a:lnTo>
                    <a:pt x="2964" y="5208"/>
                  </a:lnTo>
                  <a:lnTo>
                    <a:pt x="2457" y="4179"/>
                  </a:lnTo>
                  <a:lnTo>
                    <a:pt x="3595" y="3151"/>
                  </a:lnTo>
                  <a:close/>
                  <a:moveTo>
                    <a:pt x="2074" y="4528"/>
                  </a:moveTo>
                  <a:lnTo>
                    <a:pt x="2445" y="5280"/>
                  </a:lnTo>
                  <a:lnTo>
                    <a:pt x="1034" y="5469"/>
                  </a:lnTo>
                  <a:lnTo>
                    <a:pt x="2074" y="4528"/>
                  </a:lnTo>
                  <a:close/>
                  <a:moveTo>
                    <a:pt x="4686" y="5480"/>
                  </a:moveTo>
                  <a:lnTo>
                    <a:pt x="4104" y="7522"/>
                  </a:lnTo>
                  <a:lnTo>
                    <a:pt x="3197" y="5680"/>
                  </a:lnTo>
                  <a:lnTo>
                    <a:pt x="4686" y="5480"/>
                  </a:lnTo>
                  <a:close/>
                  <a:moveTo>
                    <a:pt x="6436" y="1"/>
                  </a:moveTo>
                  <a:cubicBezTo>
                    <a:pt x="6376" y="1"/>
                    <a:pt x="6316" y="23"/>
                    <a:pt x="6269" y="65"/>
                  </a:cubicBezTo>
                  <a:lnTo>
                    <a:pt x="3515" y="2555"/>
                  </a:lnTo>
                  <a:lnTo>
                    <a:pt x="975" y="1283"/>
                  </a:lnTo>
                  <a:cubicBezTo>
                    <a:pt x="940" y="1266"/>
                    <a:pt x="901" y="1257"/>
                    <a:pt x="863" y="1257"/>
                  </a:cubicBezTo>
                  <a:cubicBezTo>
                    <a:pt x="799" y="1257"/>
                    <a:pt x="736" y="1282"/>
                    <a:pt x="688" y="1329"/>
                  </a:cubicBezTo>
                  <a:cubicBezTo>
                    <a:pt x="613" y="1405"/>
                    <a:pt x="593" y="1520"/>
                    <a:pt x="640" y="1616"/>
                  </a:cubicBezTo>
                  <a:lnTo>
                    <a:pt x="1845" y="4063"/>
                  </a:lnTo>
                  <a:lnTo>
                    <a:pt x="105" y="5636"/>
                  </a:lnTo>
                  <a:cubicBezTo>
                    <a:pt x="23" y="5709"/>
                    <a:pt x="0" y="5827"/>
                    <a:pt x="46" y="5925"/>
                  </a:cubicBezTo>
                  <a:cubicBezTo>
                    <a:pt x="86" y="6011"/>
                    <a:pt x="170" y="6070"/>
                    <a:pt x="263" y="6070"/>
                  </a:cubicBezTo>
                  <a:cubicBezTo>
                    <a:pt x="277" y="6070"/>
                    <a:pt x="291" y="6069"/>
                    <a:pt x="305" y="6066"/>
                  </a:cubicBezTo>
                  <a:lnTo>
                    <a:pt x="2676" y="5749"/>
                  </a:lnTo>
                  <a:lnTo>
                    <a:pt x="3943" y="8321"/>
                  </a:lnTo>
                  <a:cubicBezTo>
                    <a:pt x="3986" y="8406"/>
                    <a:pt x="4073" y="8460"/>
                    <a:pt x="4167" y="8460"/>
                  </a:cubicBezTo>
                  <a:lnTo>
                    <a:pt x="4189" y="8460"/>
                  </a:lnTo>
                  <a:cubicBezTo>
                    <a:pt x="4292" y="8450"/>
                    <a:pt x="4377" y="8380"/>
                    <a:pt x="4405" y="8281"/>
                  </a:cubicBezTo>
                  <a:lnTo>
                    <a:pt x="5224" y="5409"/>
                  </a:lnTo>
                  <a:lnTo>
                    <a:pt x="7574" y="5095"/>
                  </a:lnTo>
                  <a:cubicBezTo>
                    <a:pt x="7681" y="5081"/>
                    <a:pt x="7768" y="4998"/>
                    <a:pt x="7786" y="4890"/>
                  </a:cubicBezTo>
                  <a:cubicBezTo>
                    <a:pt x="7802" y="4783"/>
                    <a:pt x="7749" y="4676"/>
                    <a:pt x="7651" y="4627"/>
                  </a:cubicBezTo>
                  <a:lnTo>
                    <a:pt x="5722" y="3661"/>
                  </a:lnTo>
                  <a:lnTo>
                    <a:pt x="6675" y="319"/>
                  </a:lnTo>
                  <a:cubicBezTo>
                    <a:pt x="6706" y="211"/>
                    <a:pt x="6661" y="98"/>
                    <a:pt x="6567" y="39"/>
                  </a:cubicBezTo>
                  <a:cubicBezTo>
                    <a:pt x="6527" y="13"/>
                    <a:pt x="6482" y="1"/>
                    <a:pt x="64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8"/>
            <p:cNvSpPr/>
            <p:nvPr/>
          </p:nvSpPr>
          <p:spPr>
            <a:xfrm rot="10800000" flipH="1">
              <a:off x="8649163" y="3344833"/>
              <a:ext cx="195075" cy="211500"/>
            </a:xfrm>
            <a:custGeom>
              <a:avLst/>
              <a:gdLst/>
              <a:ahLst/>
              <a:cxnLst/>
              <a:rect l="l" t="t" r="r" b="b"/>
              <a:pathLst>
                <a:path w="7803" h="8460" extrusionOk="0">
                  <a:moveTo>
                    <a:pt x="5958" y="1015"/>
                  </a:moveTo>
                  <a:lnTo>
                    <a:pt x="5270" y="3433"/>
                  </a:lnTo>
                  <a:lnTo>
                    <a:pt x="3993" y="2794"/>
                  </a:lnTo>
                  <a:lnTo>
                    <a:pt x="5958" y="1015"/>
                  </a:lnTo>
                  <a:close/>
                  <a:moveTo>
                    <a:pt x="1414" y="2059"/>
                  </a:moveTo>
                  <a:lnTo>
                    <a:pt x="3117" y="2912"/>
                  </a:lnTo>
                  <a:lnTo>
                    <a:pt x="2229" y="3716"/>
                  </a:lnTo>
                  <a:lnTo>
                    <a:pt x="1414" y="2059"/>
                  </a:lnTo>
                  <a:close/>
                  <a:moveTo>
                    <a:pt x="5584" y="4146"/>
                  </a:moveTo>
                  <a:lnTo>
                    <a:pt x="6706" y="4710"/>
                  </a:lnTo>
                  <a:lnTo>
                    <a:pt x="5373" y="4888"/>
                  </a:lnTo>
                  <a:lnTo>
                    <a:pt x="5584" y="4146"/>
                  </a:lnTo>
                  <a:close/>
                  <a:moveTo>
                    <a:pt x="3595" y="3151"/>
                  </a:moveTo>
                  <a:lnTo>
                    <a:pt x="5130" y="3919"/>
                  </a:lnTo>
                  <a:lnTo>
                    <a:pt x="4834" y="4958"/>
                  </a:lnTo>
                  <a:lnTo>
                    <a:pt x="2964" y="5208"/>
                  </a:lnTo>
                  <a:lnTo>
                    <a:pt x="2457" y="4179"/>
                  </a:lnTo>
                  <a:lnTo>
                    <a:pt x="3595" y="3151"/>
                  </a:lnTo>
                  <a:close/>
                  <a:moveTo>
                    <a:pt x="2074" y="4528"/>
                  </a:moveTo>
                  <a:lnTo>
                    <a:pt x="2445" y="5280"/>
                  </a:lnTo>
                  <a:lnTo>
                    <a:pt x="1034" y="5469"/>
                  </a:lnTo>
                  <a:lnTo>
                    <a:pt x="2074" y="4528"/>
                  </a:lnTo>
                  <a:close/>
                  <a:moveTo>
                    <a:pt x="4686" y="5480"/>
                  </a:moveTo>
                  <a:lnTo>
                    <a:pt x="4104" y="7522"/>
                  </a:lnTo>
                  <a:lnTo>
                    <a:pt x="3197" y="5680"/>
                  </a:lnTo>
                  <a:lnTo>
                    <a:pt x="4686" y="5480"/>
                  </a:lnTo>
                  <a:close/>
                  <a:moveTo>
                    <a:pt x="6436" y="1"/>
                  </a:moveTo>
                  <a:cubicBezTo>
                    <a:pt x="6376" y="1"/>
                    <a:pt x="6316" y="23"/>
                    <a:pt x="6269" y="65"/>
                  </a:cubicBezTo>
                  <a:lnTo>
                    <a:pt x="3515" y="2555"/>
                  </a:lnTo>
                  <a:lnTo>
                    <a:pt x="975" y="1283"/>
                  </a:lnTo>
                  <a:cubicBezTo>
                    <a:pt x="940" y="1266"/>
                    <a:pt x="901" y="1257"/>
                    <a:pt x="863" y="1257"/>
                  </a:cubicBezTo>
                  <a:cubicBezTo>
                    <a:pt x="799" y="1257"/>
                    <a:pt x="736" y="1282"/>
                    <a:pt x="688" y="1329"/>
                  </a:cubicBezTo>
                  <a:cubicBezTo>
                    <a:pt x="613" y="1405"/>
                    <a:pt x="593" y="1520"/>
                    <a:pt x="640" y="1616"/>
                  </a:cubicBezTo>
                  <a:lnTo>
                    <a:pt x="1845" y="4063"/>
                  </a:lnTo>
                  <a:lnTo>
                    <a:pt x="105" y="5636"/>
                  </a:lnTo>
                  <a:cubicBezTo>
                    <a:pt x="23" y="5709"/>
                    <a:pt x="0" y="5827"/>
                    <a:pt x="46" y="5925"/>
                  </a:cubicBezTo>
                  <a:cubicBezTo>
                    <a:pt x="86" y="6011"/>
                    <a:pt x="170" y="6070"/>
                    <a:pt x="263" y="6070"/>
                  </a:cubicBezTo>
                  <a:cubicBezTo>
                    <a:pt x="277" y="6070"/>
                    <a:pt x="291" y="6069"/>
                    <a:pt x="305" y="6066"/>
                  </a:cubicBezTo>
                  <a:lnTo>
                    <a:pt x="2676" y="5749"/>
                  </a:lnTo>
                  <a:lnTo>
                    <a:pt x="3943" y="8321"/>
                  </a:lnTo>
                  <a:cubicBezTo>
                    <a:pt x="3986" y="8406"/>
                    <a:pt x="4073" y="8460"/>
                    <a:pt x="4167" y="8460"/>
                  </a:cubicBezTo>
                  <a:lnTo>
                    <a:pt x="4189" y="8460"/>
                  </a:lnTo>
                  <a:cubicBezTo>
                    <a:pt x="4292" y="8450"/>
                    <a:pt x="4377" y="8380"/>
                    <a:pt x="4405" y="8281"/>
                  </a:cubicBezTo>
                  <a:lnTo>
                    <a:pt x="5224" y="5409"/>
                  </a:lnTo>
                  <a:lnTo>
                    <a:pt x="7574" y="5095"/>
                  </a:lnTo>
                  <a:cubicBezTo>
                    <a:pt x="7681" y="5081"/>
                    <a:pt x="7768" y="4998"/>
                    <a:pt x="7786" y="4890"/>
                  </a:cubicBezTo>
                  <a:cubicBezTo>
                    <a:pt x="7802" y="4783"/>
                    <a:pt x="7749" y="4676"/>
                    <a:pt x="7651" y="4627"/>
                  </a:cubicBezTo>
                  <a:lnTo>
                    <a:pt x="5722" y="3661"/>
                  </a:lnTo>
                  <a:lnTo>
                    <a:pt x="6675" y="319"/>
                  </a:lnTo>
                  <a:cubicBezTo>
                    <a:pt x="6706" y="211"/>
                    <a:pt x="6661" y="98"/>
                    <a:pt x="6567" y="39"/>
                  </a:cubicBezTo>
                  <a:cubicBezTo>
                    <a:pt x="6527" y="13"/>
                    <a:pt x="6482" y="1"/>
                    <a:pt x="64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32" name="Google Shape;432;p8"/>
            <p:cNvGrpSpPr/>
            <p:nvPr/>
          </p:nvGrpSpPr>
          <p:grpSpPr>
            <a:xfrm rot="10800000" flipH="1">
              <a:off x="4878175" y="260458"/>
              <a:ext cx="103900" cy="115875"/>
              <a:chOff x="1385075" y="3682325"/>
              <a:chExt cx="103900" cy="115875"/>
            </a:xfrm>
          </p:grpSpPr>
          <p:sp>
            <p:nvSpPr>
              <p:cNvPr id="433" name="Google Shape;433;p8"/>
              <p:cNvSpPr/>
              <p:nvPr/>
            </p:nvSpPr>
            <p:spPr>
              <a:xfrm>
                <a:off x="1399350" y="3682325"/>
                <a:ext cx="86200" cy="115875"/>
              </a:xfrm>
              <a:custGeom>
                <a:avLst/>
                <a:gdLst/>
                <a:ahLst/>
                <a:cxnLst/>
                <a:rect l="l" t="t" r="r" b="b"/>
                <a:pathLst>
                  <a:path w="3448" h="4635" fill="none" extrusionOk="0">
                    <a:moveTo>
                      <a:pt x="0" y="1"/>
                    </a:moveTo>
                    <a:cubicBezTo>
                      <a:pt x="1073" y="1599"/>
                      <a:pt x="2215" y="3128"/>
                      <a:pt x="3447" y="4634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8"/>
              <p:cNvSpPr/>
              <p:nvPr/>
            </p:nvSpPr>
            <p:spPr>
              <a:xfrm>
                <a:off x="1385075" y="3685200"/>
                <a:ext cx="103900" cy="110725"/>
              </a:xfrm>
              <a:custGeom>
                <a:avLst/>
                <a:gdLst/>
                <a:ahLst/>
                <a:cxnLst/>
                <a:rect l="l" t="t" r="r" b="b"/>
                <a:pathLst>
                  <a:path w="4156" h="4429" fill="none" extrusionOk="0">
                    <a:moveTo>
                      <a:pt x="1" y="4428"/>
                    </a:moveTo>
                    <a:cubicBezTo>
                      <a:pt x="1644" y="2785"/>
                      <a:pt x="2534" y="1666"/>
                      <a:pt x="4155" y="0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35" name="Google Shape;435;p8"/>
            <p:cNvSpPr/>
            <p:nvPr/>
          </p:nvSpPr>
          <p:spPr>
            <a:xfrm rot="10800000" flipH="1">
              <a:off x="8527038" y="124608"/>
              <a:ext cx="122125" cy="135850"/>
            </a:xfrm>
            <a:custGeom>
              <a:avLst/>
              <a:gdLst/>
              <a:ahLst/>
              <a:cxnLst/>
              <a:rect l="l" t="t" r="r" b="b"/>
              <a:pathLst>
                <a:path w="4885" h="5434" fill="none" extrusionOk="0">
                  <a:moveTo>
                    <a:pt x="274" y="3493"/>
                  </a:moveTo>
                  <a:cubicBezTo>
                    <a:pt x="411" y="4452"/>
                    <a:pt x="1370" y="5273"/>
                    <a:pt x="2351" y="5319"/>
                  </a:cubicBezTo>
                  <a:cubicBezTo>
                    <a:pt x="3903" y="5433"/>
                    <a:pt x="4702" y="4315"/>
                    <a:pt x="4816" y="3151"/>
                  </a:cubicBezTo>
                  <a:cubicBezTo>
                    <a:pt x="4885" y="2420"/>
                    <a:pt x="4519" y="1507"/>
                    <a:pt x="3903" y="1119"/>
                  </a:cubicBezTo>
                  <a:cubicBezTo>
                    <a:pt x="2191" y="1"/>
                    <a:pt x="0" y="1530"/>
                    <a:pt x="274" y="3493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6" name="Google Shape;436;p8"/>
          <p:cNvSpPr txBox="1">
            <a:spLocks noGrp="1"/>
          </p:cNvSpPr>
          <p:nvPr>
            <p:ph type="title"/>
          </p:nvPr>
        </p:nvSpPr>
        <p:spPr>
          <a:xfrm rot="-207616">
            <a:off x="2317889" y="1367959"/>
            <a:ext cx="4508219" cy="252941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1" name="Google Shape;581;p13"/>
          <p:cNvGrpSpPr/>
          <p:nvPr/>
        </p:nvGrpSpPr>
        <p:grpSpPr>
          <a:xfrm>
            <a:off x="-9" y="-31"/>
            <a:ext cx="9143740" cy="5141097"/>
            <a:chOff x="238125" y="845075"/>
            <a:chExt cx="7140200" cy="4014600"/>
          </a:xfrm>
        </p:grpSpPr>
        <p:sp>
          <p:nvSpPr>
            <p:cNvPr id="582" name="Google Shape;582;p13"/>
            <p:cNvSpPr/>
            <p:nvPr/>
          </p:nvSpPr>
          <p:spPr>
            <a:xfrm>
              <a:off x="238125" y="845075"/>
              <a:ext cx="7137075" cy="4012375"/>
            </a:xfrm>
            <a:custGeom>
              <a:avLst/>
              <a:gdLst/>
              <a:ahLst/>
              <a:cxnLst/>
              <a:rect l="l" t="t" r="r" b="b"/>
              <a:pathLst>
                <a:path w="285483" h="160495" extrusionOk="0">
                  <a:moveTo>
                    <a:pt x="6745" y="321"/>
                  </a:moveTo>
                  <a:lnTo>
                    <a:pt x="6745" y="6406"/>
                  </a:lnTo>
                  <a:lnTo>
                    <a:pt x="339" y="6406"/>
                  </a:lnTo>
                  <a:lnTo>
                    <a:pt x="339" y="321"/>
                  </a:lnTo>
                  <a:close/>
                  <a:moveTo>
                    <a:pt x="13471" y="321"/>
                  </a:moveTo>
                  <a:lnTo>
                    <a:pt x="13471" y="6406"/>
                  </a:lnTo>
                  <a:lnTo>
                    <a:pt x="7066" y="6406"/>
                  </a:lnTo>
                  <a:lnTo>
                    <a:pt x="7066" y="321"/>
                  </a:lnTo>
                  <a:close/>
                  <a:moveTo>
                    <a:pt x="20198" y="321"/>
                  </a:moveTo>
                  <a:lnTo>
                    <a:pt x="20198" y="6406"/>
                  </a:lnTo>
                  <a:lnTo>
                    <a:pt x="13810" y="6406"/>
                  </a:lnTo>
                  <a:lnTo>
                    <a:pt x="13810" y="321"/>
                  </a:lnTo>
                  <a:close/>
                  <a:moveTo>
                    <a:pt x="26942" y="321"/>
                  </a:moveTo>
                  <a:lnTo>
                    <a:pt x="26942" y="6406"/>
                  </a:lnTo>
                  <a:lnTo>
                    <a:pt x="20537" y="6406"/>
                  </a:lnTo>
                  <a:lnTo>
                    <a:pt x="20537" y="321"/>
                  </a:lnTo>
                  <a:close/>
                  <a:moveTo>
                    <a:pt x="33669" y="321"/>
                  </a:moveTo>
                  <a:lnTo>
                    <a:pt x="33669" y="6406"/>
                  </a:lnTo>
                  <a:lnTo>
                    <a:pt x="27281" y="6406"/>
                  </a:lnTo>
                  <a:lnTo>
                    <a:pt x="27281" y="321"/>
                  </a:lnTo>
                  <a:close/>
                  <a:moveTo>
                    <a:pt x="40414" y="321"/>
                  </a:moveTo>
                  <a:lnTo>
                    <a:pt x="40414" y="6406"/>
                  </a:lnTo>
                  <a:lnTo>
                    <a:pt x="34008" y="6406"/>
                  </a:lnTo>
                  <a:lnTo>
                    <a:pt x="34008" y="321"/>
                  </a:lnTo>
                  <a:close/>
                  <a:moveTo>
                    <a:pt x="47140" y="321"/>
                  </a:moveTo>
                  <a:lnTo>
                    <a:pt x="47140" y="6406"/>
                  </a:lnTo>
                  <a:lnTo>
                    <a:pt x="40753" y="6406"/>
                  </a:lnTo>
                  <a:lnTo>
                    <a:pt x="40753" y="321"/>
                  </a:lnTo>
                  <a:close/>
                  <a:moveTo>
                    <a:pt x="53885" y="321"/>
                  </a:moveTo>
                  <a:lnTo>
                    <a:pt x="53885" y="6406"/>
                  </a:lnTo>
                  <a:lnTo>
                    <a:pt x="47479" y="6406"/>
                  </a:lnTo>
                  <a:lnTo>
                    <a:pt x="47479" y="321"/>
                  </a:lnTo>
                  <a:close/>
                  <a:moveTo>
                    <a:pt x="60611" y="321"/>
                  </a:moveTo>
                  <a:lnTo>
                    <a:pt x="60611" y="6406"/>
                  </a:lnTo>
                  <a:lnTo>
                    <a:pt x="54206" y="6406"/>
                  </a:lnTo>
                  <a:lnTo>
                    <a:pt x="54206" y="321"/>
                  </a:lnTo>
                  <a:close/>
                  <a:moveTo>
                    <a:pt x="67338" y="321"/>
                  </a:moveTo>
                  <a:lnTo>
                    <a:pt x="67338" y="6406"/>
                  </a:lnTo>
                  <a:lnTo>
                    <a:pt x="60950" y="6406"/>
                  </a:lnTo>
                  <a:lnTo>
                    <a:pt x="60950" y="321"/>
                  </a:lnTo>
                  <a:close/>
                  <a:moveTo>
                    <a:pt x="74083" y="321"/>
                  </a:moveTo>
                  <a:lnTo>
                    <a:pt x="74083" y="6406"/>
                  </a:lnTo>
                  <a:lnTo>
                    <a:pt x="67677" y="6406"/>
                  </a:lnTo>
                  <a:lnTo>
                    <a:pt x="67677" y="321"/>
                  </a:lnTo>
                  <a:close/>
                  <a:moveTo>
                    <a:pt x="80809" y="321"/>
                  </a:moveTo>
                  <a:lnTo>
                    <a:pt x="80809" y="6406"/>
                  </a:lnTo>
                  <a:lnTo>
                    <a:pt x="74422" y="6406"/>
                  </a:lnTo>
                  <a:lnTo>
                    <a:pt x="74422" y="321"/>
                  </a:lnTo>
                  <a:close/>
                  <a:moveTo>
                    <a:pt x="87554" y="321"/>
                  </a:moveTo>
                  <a:lnTo>
                    <a:pt x="87554" y="6406"/>
                  </a:lnTo>
                  <a:lnTo>
                    <a:pt x="81148" y="6406"/>
                  </a:lnTo>
                  <a:lnTo>
                    <a:pt x="81148" y="321"/>
                  </a:lnTo>
                  <a:close/>
                  <a:moveTo>
                    <a:pt x="94281" y="321"/>
                  </a:moveTo>
                  <a:lnTo>
                    <a:pt x="94281" y="6406"/>
                  </a:lnTo>
                  <a:lnTo>
                    <a:pt x="87893" y="6406"/>
                  </a:lnTo>
                  <a:lnTo>
                    <a:pt x="87893" y="321"/>
                  </a:lnTo>
                  <a:close/>
                  <a:moveTo>
                    <a:pt x="101025" y="321"/>
                  </a:moveTo>
                  <a:lnTo>
                    <a:pt x="101025" y="6406"/>
                  </a:lnTo>
                  <a:lnTo>
                    <a:pt x="94620" y="6406"/>
                  </a:lnTo>
                  <a:lnTo>
                    <a:pt x="94620" y="321"/>
                  </a:lnTo>
                  <a:close/>
                  <a:moveTo>
                    <a:pt x="107752" y="321"/>
                  </a:moveTo>
                  <a:lnTo>
                    <a:pt x="107752" y="6406"/>
                  </a:lnTo>
                  <a:lnTo>
                    <a:pt x="101346" y="6406"/>
                  </a:lnTo>
                  <a:lnTo>
                    <a:pt x="101346" y="321"/>
                  </a:lnTo>
                  <a:close/>
                  <a:moveTo>
                    <a:pt x="114478" y="321"/>
                  </a:moveTo>
                  <a:lnTo>
                    <a:pt x="114478" y="6406"/>
                  </a:lnTo>
                  <a:lnTo>
                    <a:pt x="108091" y="6406"/>
                  </a:lnTo>
                  <a:lnTo>
                    <a:pt x="108091" y="321"/>
                  </a:lnTo>
                  <a:close/>
                  <a:moveTo>
                    <a:pt x="121223" y="321"/>
                  </a:moveTo>
                  <a:lnTo>
                    <a:pt x="121223" y="6406"/>
                  </a:lnTo>
                  <a:lnTo>
                    <a:pt x="114817" y="6406"/>
                  </a:lnTo>
                  <a:lnTo>
                    <a:pt x="114817" y="321"/>
                  </a:lnTo>
                  <a:close/>
                  <a:moveTo>
                    <a:pt x="127950" y="321"/>
                  </a:moveTo>
                  <a:lnTo>
                    <a:pt x="127950" y="6406"/>
                  </a:lnTo>
                  <a:lnTo>
                    <a:pt x="121562" y="6406"/>
                  </a:lnTo>
                  <a:lnTo>
                    <a:pt x="121562" y="321"/>
                  </a:lnTo>
                  <a:close/>
                  <a:moveTo>
                    <a:pt x="134694" y="321"/>
                  </a:moveTo>
                  <a:lnTo>
                    <a:pt x="134694" y="6406"/>
                  </a:lnTo>
                  <a:lnTo>
                    <a:pt x="128289" y="6406"/>
                  </a:lnTo>
                  <a:lnTo>
                    <a:pt x="128289" y="321"/>
                  </a:lnTo>
                  <a:close/>
                  <a:moveTo>
                    <a:pt x="141421" y="321"/>
                  </a:moveTo>
                  <a:lnTo>
                    <a:pt x="141421" y="6406"/>
                  </a:lnTo>
                  <a:lnTo>
                    <a:pt x="135033" y="6406"/>
                  </a:lnTo>
                  <a:lnTo>
                    <a:pt x="135033" y="321"/>
                  </a:lnTo>
                  <a:close/>
                  <a:moveTo>
                    <a:pt x="148148" y="321"/>
                  </a:moveTo>
                  <a:lnTo>
                    <a:pt x="148148" y="6406"/>
                  </a:lnTo>
                  <a:lnTo>
                    <a:pt x="141760" y="6406"/>
                  </a:lnTo>
                  <a:lnTo>
                    <a:pt x="141760" y="321"/>
                  </a:lnTo>
                  <a:close/>
                  <a:moveTo>
                    <a:pt x="154892" y="321"/>
                  </a:moveTo>
                  <a:lnTo>
                    <a:pt x="154892" y="6406"/>
                  </a:lnTo>
                  <a:lnTo>
                    <a:pt x="148487" y="6406"/>
                  </a:lnTo>
                  <a:lnTo>
                    <a:pt x="148487" y="321"/>
                  </a:lnTo>
                  <a:close/>
                  <a:moveTo>
                    <a:pt x="161619" y="321"/>
                  </a:moveTo>
                  <a:lnTo>
                    <a:pt x="161619" y="6406"/>
                  </a:lnTo>
                  <a:lnTo>
                    <a:pt x="155231" y="6406"/>
                  </a:lnTo>
                  <a:lnTo>
                    <a:pt x="155231" y="321"/>
                  </a:lnTo>
                  <a:close/>
                  <a:moveTo>
                    <a:pt x="168363" y="321"/>
                  </a:moveTo>
                  <a:lnTo>
                    <a:pt x="168363" y="6406"/>
                  </a:lnTo>
                  <a:lnTo>
                    <a:pt x="161958" y="6406"/>
                  </a:lnTo>
                  <a:lnTo>
                    <a:pt x="161958" y="321"/>
                  </a:lnTo>
                  <a:close/>
                  <a:moveTo>
                    <a:pt x="175090" y="321"/>
                  </a:moveTo>
                  <a:lnTo>
                    <a:pt x="175090" y="6406"/>
                  </a:lnTo>
                  <a:lnTo>
                    <a:pt x="168702" y="6406"/>
                  </a:lnTo>
                  <a:lnTo>
                    <a:pt x="168702" y="321"/>
                  </a:lnTo>
                  <a:close/>
                  <a:moveTo>
                    <a:pt x="181834" y="321"/>
                  </a:moveTo>
                  <a:lnTo>
                    <a:pt x="181834" y="6406"/>
                  </a:lnTo>
                  <a:lnTo>
                    <a:pt x="175429" y="6406"/>
                  </a:lnTo>
                  <a:lnTo>
                    <a:pt x="175429" y="321"/>
                  </a:lnTo>
                  <a:close/>
                  <a:moveTo>
                    <a:pt x="188561" y="321"/>
                  </a:moveTo>
                  <a:lnTo>
                    <a:pt x="188561" y="6406"/>
                  </a:lnTo>
                  <a:lnTo>
                    <a:pt x="182173" y="6406"/>
                  </a:lnTo>
                  <a:lnTo>
                    <a:pt x="182173" y="321"/>
                  </a:lnTo>
                  <a:close/>
                  <a:moveTo>
                    <a:pt x="195288" y="321"/>
                  </a:moveTo>
                  <a:lnTo>
                    <a:pt x="195288" y="6406"/>
                  </a:lnTo>
                  <a:lnTo>
                    <a:pt x="188900" y="6406"/>
                  </a:lnTo>
                  <a:lnTo>
                    <a:pt x="188900" y="321"/>
                  </a:lnTo>
                  <a:close/>
                  <a:moveTo>
                    <a:pt x="202032" y="321"/>
                  </a:moveTo>
                  <a:lnTo>
                    <a:pt x="202032" y="6406"/>
                  </a:lnTo>
                  <a:lnTo>
                    <a:pt x="195627" y="6406"/>
                  </a:lnTo>
                  <a:lnTo>
                    <a:pt x="195627" y="321"/>
                  </a:lnTo>
                  <a:close/>
                  <a:moveTo>
                    <a:pt x="208759" y="321"/>
                  </a:moveTo>
                  <a:lnTo>
                    <a:pt x="208759" y="6406"/>
                  </a:lnTo>
                  <a:lnTo>
                    <a:pt x="202371" y="6406"/>
                  </a:lnTo>
                  <a:lnTo>
                    <a:pt x="202371" y="321"/>
                  </a:lnTo>
                  <a:close/>
                  <a:moveTo>
                    <a:pt x="215504" y="321"/>
                  </a:moveTo>
                  <a:lnTo>
                    <a:pt x="215504" y="6406"/>
                  </a:lnTo>
                  <a:lnTo>
                    <a:pt x="209098" y="6406"/>
                  </a:lnTo>
                  <a:lnTo>
                    <a:pt x="209098" y="321"/>
                  </a:lnTo>
                  <a:close/>
                  <a:moveTo>
                    <a:pt x="222230" y="321"/>
                  </a:moveTo>
                  <a:lnTo>
                    <a:pt x="222230" y="6406"/>
                  </a:lnTo>
                  <a:lnTo>
                    <a:pt x="215843" y="6406"/>
                  </a:lnTo>
                  <a:lnTo>
                    <a:pt x="215843" y="321"/>
                  </a:lnTo>
                  <a:close/>
                  <a:moveTo>
                    <a:pt x="228975" y="321"/>
                  </a:moveTo>
                  <a:lnTo>
                    <a:pt x="228975" y="6406"/>
                  </a:lnTo>
                  <a:lnTo>
                    <a:pt x="222569" y="6406"/>
                  </a:lnTo>
                  <a:lnTo>
                    <a:pt x="222569" y="321"/>
                  </a:lnTo>
                  <a:close/>
                  <a:moveTo>
                    <a:pt x="235701" y="321"/>
                  </a:moveTo>
                  <a:lnTo>
                    <a:pt x="235701" y="6406"/>
                  </a:lnTo>
                  <a:lnTo>
                    <a:pt x="229296" y="6406"/>
                  </a:lnTo>
                  <a:lnTo>
                    <a:pt x="229296" y="321"/>
                  </a:lnTo>
                  <a:close/>
                  <a:moveTo>
                    <a:pt x="242428" y="321"/>
                  </a:moveTo>
                  <a:lnTo>
                    <a:pt x="242428" y="6406"/>
                  </a:lnTo>
                  <a:lnTo>
                    <a:pt x="236040" y="6406"/>
                  </a:lnTo>
                  <a:lnTo>
                    <a:pt x="236040" y="321"/>
                  </a:lnTo>
                  <a:close/>
                  <a:moveTo>
                    <a:pt x="249173" y="321"/>
                  </a:moveTo>
                  <a:lnTo>
                    <a:pt x="249173" y="6406"/>
                  </a:lnTo>
                  <a:lnTo>
                    <a:pt x="242767" y="6406"/>
                  </a:lnTo>
                  <a:lnTo>
                    <a:pt x="242767" y="321"/>
                  </a:lnTo>
                  <a:close/>
                  <a:moveTo>
                    <a:pt x="255899" y="321"/>
                  </a:moveTo>
                  <a:lnTo>
                    <a:pt x="255899" y="6406"/>
                  </a:lnTo>
                  <a:lnTo>
                    <a:pt x="249512" y="6406"/>
                  </a:lnTo>
                  <a:lnTo>
                    <a:pt x="249512" y="321"/>
                  </a:lnTo>
                  <a:close/>
                  <a:moveTo>
                    <a:pt x="262644" y="321"/>
                  </a:moveTo>
                  <a:lnTo>
                    <a:pt x="262644" y="6406"/>
                  </a:lnTo>
                  <a:lnTo>
                    <a:pt x="256238" y="6406"/>
                  </a:lnTo>
                  <a:lnTo>
                    <a:pt x="256238" y="321"/>
                  </a:lnTo>
                  <a:close/>
                  <a:moveTo>
                    <a:pt x="269370" y="321"/>
                  </a:moveTo>
                  <a:lnTo>
                    <a:pt x="269370" y="6406"/>
                  </a:lnTo>
                  <a:lnTo>
                    <a:pt x="262983" y="6406"/>
                  </a:lnTo>
                  <a:lnTo>
                    <a:pt x="262983" y="321"/>
                  </a:lnTo>
                  <a:close/>
                  <a:moveTo>
                    <a:pt x="276115" y="321"/>
                  </a:moveTo>
                  <a:lnTo>
                    <a:pt x="276115" y="6406"/>
                  </a:lnTo>
                  <a:lnTo>
                    <a:pt x="269709" y="6406"/>
                  </a:lnTo>
                  <a:lnTo>
                    <a:pt x="269709" y="321"/>
                  </a:lnTo>
                  <a:close/>
                  <a:moveTo>
                    <a:pt x="282842" y="321"/>
                  </a:moveTo>
                  <a:lnTo>
                    <a:pt x="282842" y="6406"/>
                  </a:lnTo>
                  <a:lnTo>
                    <a:pt x="276436" y="6406"/>
                  </a:lnTo>
                  <a:lnTo>
                    <a:pt x="276436" y="321"/>
                  </a:lnTo>
                  <a:close/>
                  <a:moveTo>
                    <a:pt x="6745" y="6727"/>
                  </a:moveTo>
                  <a:lnTo>
                    <a:pt x="6745" y="12811"/>
                  </a:lnTo>
                  <a:lnTo>
                    <a:pt x="339" y="12811"/>
                  </a:lnTo>
                  <a:lnTo>
                    <a:pt x="339" y="6727"/>
                  </a:lnTo>
                  <a:close/>
                  <a:moveTo>
                    <a:pt x="13471" y="6727"/>
                  </a:moveTo>
                  <a:lnTo>
                    <a:pt x="13471" y="12811"/>
                  </a:lnTo>
                  <a:lnTo>
                    <a:pt x="7066" y="12811"/>
                  </a:lnTo>
                  <a:lnTo>
                    <a:pt x="7066" y="6727"/>
                  </a:lnTo>
                  <a:close/>
                  <a:moveTo>
                    <a:pt x="20198" y="6727"/>
                  </a:moveTo>
                  <a:lnTo>
                    <a:pt x="20198" y="12811"/>
                  </a:lnTo>
                  <a:lnTo>
                    <a:pt x="13810" y="12811"/>
                  </a:lnTo>
                  <a:lnTo>
                    <a:pt x="13810" y="6727"/>
                  </a:lnTo>
                  <a:close/>
                  <a:moveTo>
                    <a:pt x="26942" y="6727"/>
                  </a:moveTo>
                  <a:lnTo>
                    <a:pt x="26942" y="12811"/>
                  </a:lnTo>
                  <a:lnTo>
                    <a:pt x="20537" y="12811"/>
                  </a:lnTo>
                  <a:lnTo>
                    <a:pt x="20537" y="6727"/>
                  </a:lnTo>
                  <a:close/>
                  <a:moveTo>
                    <a:pt x="33669" y="6727"/>
                  </a:moveTo>
                  <a:lnTo>
                    <a:pt x="33669" y="12811"/>
                  </a:lnTo>
                  <a:lnTo>
                    <a:pt x="27281" y="12811"/>
                  </a:lnTo>
                  <a:lnTo>
                    <a:pt x="27281" y="6727"/>
                  </a:lnTo>
                  <a:close/>
                  <a:moveTo>
                    <a:pt x="40414" y="6727"/>
                  </a:moveTo>
                  <a:lnTo>
                    <a:pt x="40414" y="12811"/>
                  </a:lnTo>
                  <a:lnTo>
                    <a:pt x="34008" y="12811"/>
                  </a:lnTo>
                  <a:lnTo>
                    <a:pt x="34008" y="6727"/>
                  </a:lnTo>
                  <a:close/>
                  <a:moveTo>
                    <a:pt x="47140" y="6727"/>
                  </a:moveTo>
                  <a:lnTo>
                    <a:pt x="47140" y="12811"/>
                  </a:lnTo>
                  <a:lnTo>
                    <a:pt x="40753" y="12811"/>
                  </a:lnTo>
                  <a:lnTo>
                    <a:pt x="40753" y="6727"/>
                  </a:lnTo>
                  <a:close/>
                  <a:moveTo>
                    <a:pt x="53885" y="6727"/>
                  </a:moveTo>
                  <a:lnTo>
                    <a:pt x="53885" y="12811"/>
                  </a:lnTo>
                  <a:lnTo>
                    <a:pt x="47479" y="12811"/>
                  </a:lnTo>
                  <a:lnTo>
                    <a:pt x="47479" y="6727"/>
                  </a:lnTo>
                  <a:close/>
                  <a:moveTo>
                    <a:pt x="60611" y="6727"/>
                  </a:moveTo>
                  <a:lnTo>
                    <a:pt x="60611" y="12811"/>
                  </a:lnTo>
                  <a:lnTo>
                    <a:pt x="54206" y="12811"/>
                  </a:lnTo>
                  <a:lnTo>
                    <a:pt x="54206" y="6727"/>
                  </a:lnTo>
                  <a:close/>
                  <a:moveTo>
                    <a:pt x="67338" y="6727"/>
                  </a:moveTo>
                  <a:lnTo>
                    <a:pt x="67338" y="12811"/>
                  </a:lnTo>
                  <a:lnTo>
                    <a:pt x="60950" y="12811"/>
                  </a:lnTo>
                  <a:lnTo>
                    <a:pt x="60950" y="6727"/>
                  </a:lnTo>
                  <a:close/>
                  <a:moveTo>
                    <a:pt x="74083" y="6727"/>
                  </a:moveTo>
                  <a:lnTo>
                    <a:pt x="74083" y="12811"/>
                  </a:lnTo>
                  <a:lnTo>
                    <a:pt x="67677" y="12811"/>
                  </a:lnTo>
                  <a:lnTo>
                    <a:pt x="67677" y="6727"/>
                  </a:lnTo>
                  <a:close/>
                  <a:moveTo>
                    <a:pt x="80809" y="6727"/>
                  </a:moveTo>
                  <a:lnTo>
                    <a:pt x="80809" y="12811"/>
                  </a:lnTo>
                  <a:lnTo>
                    <a:pt x="74422" y="12811"/>
                  </a:lnTo>
                  <a:lnTo>
                    <a:pt x="74422" y="6727"/>
                  </a:lnTo>
                  <a:close/>
                  <a:moveTo>
                    <a:pt x="87554" y="6727"/>
                  </a:moveTo>
                  <a:lnTo>
                    <a:pt x="87554" y="12811"/>
                  </a:lnTo>
                  <a:lnTo>
                    <a:pt x="81148" y="12811"/>
                  </a:lnTo>
                  <a:lnTo>
                    <a:pt x="81148" y="6727"/>
                  </a:lnTo>
                  <a:close/>
                  <a:moveTo>
                    <a:pt x="94281" y="6727"/>
                  </a:moveTo>
                  <a:lnTo>
                    <a:pt x="94281" y="12811"/>
                  </a:lnTo>
                  <a:lnTo>
                    <a:pt x="87893" y="12811"/>
                  </a:lnTo>
                  <a:lnTo>
                    <a:pt x="87893" y="6727"/>
                  </a:lnTo>
                  <a:close/>
                  <a:moveTo>
                    <a:pt x="101025" y="6727"/>
                  </a:moveTo>
                  <a:lnTo>
                    <a:pt x="101025" y="12811"/>
                  </a:lnTo>
                  <a:lnTo>
                    <a:pt x="94620" y="12811"/>
                  </a:lnTo>
                  <a:lnTo>
                    <a:pt x="94620" y="6727"/>
                  </a:lnTo>
                  <a:close/>
                  <a:moveTo>
                    <a:pt x="107752" y="6727"/>
                  </a:moveTo>
                  <a:lnTo>
                    <a:pt x="107752" y="12811"/>
                  </a:lnTo>
                  <a:lnTo>
                    <a:pt x="101346" y="12811"/>
                  </a:lnTo>
                  <a:lnTo>
                    <a:pt x="101346" y="6727"/>
                  </a:lnTo>
                  <a:close/>
                  <a:moveTo>
                    <a:pt x="114478" y="6727"/>
                  </a:moveTo>
                  <a:lnTo>
                    <a:pt x="114478" y="12811"/>
                  </a:lnTo>
                  <a:lnTo>
                    <a:pt x="108091" y="12811"/>
                  </a:lnTo>
                  <a:lnTo>
                    <a:pt x="108091" y="6727"/>
                  </a:lnTo>
                  <a:close/>
                  <a:moveTo>
                    <a:pt x="121223" y="6727"/>
                  </a:moveTo>
                  <a:lnTo>
                    <a:pt x="121223" y="12811"/>
                  </a:lnTo>
                  <a:lnTo>
                    <a:pt x="114817" y="12811"/>
                  </a:lnTo>
                  <a:lnTo>
                    <a:pt x="114817" y="6727"/>
                  </a:lnTo>
                  <a:close/>
                  <a:moveTo>
                    <a:pt x="127950" y="6727"/>
                  </a:moveTo>
                  <a:lnTo>
                    <a:pt x="127950" y="12811"/>
                  </a:lnTo>
                  <a:lnTo>
                    <a:pt x="121562" y="12811"/>
                  </a:lnTo>
                  <a:lnTo>
                    <a:pt x="121562" y="6727"/>
                  </a:lnTo>
                  <a:close/>
                  <a:moveTo>
                    <a:pt x="134694" y="6727"/>
                  </a:moveTo>
                  <a:lnTo>
                    <a:pt x="134694" y="12811"/>
                  </a:lnTo>
                  <a:lnTo>
                    <a:pt x="128289" y="12811"/>
                  </a:lnTo>
                  <a:lnTo>
                    <a:pt x="128289" y="6727"/>
                  </a:lnTo>
                  <a:close/>
                  <a:moveTo>
                    <a:pt x="141421" y="6727"/>
                  </a:moveTo>
                  <a:lnTo>
                    <a:pt x="141421" y="12811"/>
                  </a:lnTo>
                  <a:lnTo>
                    <a:pt x="135033" y="12811"/>
                  </a:lnTo>
                  <a:lnTo>
                    <a:pt x="135033" y="6727"/>
                  </a:lnTo>
                  <a:close/>
                  <a:moveTo>
                    <a:pt x="148148" y="6727"/>
                  </a:moveTo>
                  <a:lnTo>
                    <a:pt x="148148" y="12811"/>
                  </a:lnTo>
                  <a:lnTo>
                    <a:pt x="141760" y="12811"/>
                  </a:lnTo>
                  <a:lnTo>
                    <a:pt x="141760" y="6727"/>
                  </a:lnTo>
                  <a:close/>
                  <a:moveTo>
                    <a:pt x="154892" y="6727"/>
                  </a:moveTo>
                  <a:lnTo>
                    <a:pt x="154892" y="12811"/>
                  </a:lnTo>
                  <a:lnTo>
                    <a:pt x="148487" y="12811"/>
                  </a:lnTo>
                  <a:lnTo>
                    <a:pt x="148487" y="6727"/>
                  </a:lnTo>
                  <a:close/>
                  <a:moveTo>
                    <a:pt x="161619" y="6727"/>
                  </a:moveTo>
                  <a:lnTo>
                    <a:pt x="161619" y="12811"/>
                  </a:lnTo>
                  <a:lnTo>
                    <a:pt x="155231" y="12811"/>
                  </a:lnTo>
                  <a:lnTo>
                    <a:pt x="155231" y="6727"/>
                  </a:lnTo>
                  <a:close/>
                  <a:moveTo>
                    <a:pt x="168363" y="6727"/>
                  </a:moveTo>
                  <a:lnTo>
                    <a:pt x="168363" y="12811"/>
                  </a:lnTo>
                  <a:lnTo>
                    <a:pt x="161958" y="12811"/>
                  </a:lnTo>
                  <a:lnTo>
                    <a:pt x="161958" y="6727"/>
                  </a:lnTo>
                  <a:close/>
                  <a:moveTo>
                    <a:pt x="175090" y="6727"/>
                  </a:moveTo>
                  <a:lnTo>
                    <a:pt x="175090" y="12811"/>
                  </a:lnTo>
                  <a:lnTo>
                    <a:pt x="168702" y="12811"/>
                  </a:lnTo>
                  <a:lnTo>
                    <a:pt x="168702" y="6727"/>
                  </a:lnTo>
                  <a:close/>
                  <a:moveTo>
                    <a:pt x="181834" y="6727"/>
                  </a:moveTo>
                  <a:lnTo>
                    <a:pt x="181834" y="12811"/>
                  </a:lnTo>
                  <a:lnTo>
                    <a:pt x="175429" y="12811"/>
                  </a:lnTo>
                  <a:lnTo>
                    <a:pt x="175429" y="6727"/>
                  </a:lnTo>
                  <a:close/>
                  <a:moveTo>
                    <a:pt x="188561" y="6727"/>
                  </a:moveTo>
                  <a:lnTo>
                    <a:pt x="188561" y="12811"/>
                  </a:lnTo>
                  <a:lnTo>
                    <a:pt x="182173" y="12811"/>
                  </a:lnTo>
                  <a:lnTo>
                    <a:pt x="182173" y="6727"/>
                  </a:lnTo>
                  <a:close/>
                  <a:moveTo>
                    <a:pt x="195288" y="6727"/>
                  </a:moveTo>
                  <a:lnTo>
                    <a:pt x="195288" y="12811"/>
                  </a:lnTo>
                  <a:lnTo>
                    <a:pt x="188900" y="12811"/>
                  </a:lnTo>
                  <a:lnTo>
                    <a:pt x="188900" y="6727"/>
                  </a:lnTo>
                  <a:close/>
                  <a:moveTo>
                    <a:pt x="202032" y="6727"/>
                  </a:moveTo>
                  <a:lnTo>
                    <a:pt x="202032" y="12811"/>
                  </a:lnTo>
                  <a:lnTo>
                    <a:pt x="195627" y="12811"/>
                  </a:lnTo>
                  <a:lnTo>
                    <a:pt x="195627" y="6727"/>
                  </a:lnTo>
                  <a:close/>
                  <a:moveTo>
                    <a:pt x="208759" y="6727"/>
                  </a:moveTo>
                  <a:lnTo>
                    <a:pt x="208759" y="12811"/>
                  </a:lnTo>
                  <a:lnTo>
                    <a:pt x="202371" y="12811"/>
                  </a:lnTo>
                  <a:lnTo>
                    <a:pt x="202371" y="6727"/>
                  </a:lnTo>
                  <a:close/>
                  <a:moveTo>
                    <a:pt x="215504" y="6727"/>
                  </a:moveTo>
                  <a:lnTo>
                    <a:pt x="215504" y="12811"/>
                  </a:lnTo>
                  <a:lnTo>
                    <a:pt x="209098" y="12811"/>
                  </a:lnTo>
                  <a:lnTo>
                    <a:pt x="209098" y="6727"/>
                  </a:lnTo>
                  <a:close/>
                  <a:moveTo>
                    <a:pt x="222230" y="6727"/>
                  </a:moveTo>
                  <a:lnTo>
                    <a:pt x="222230" y="12811"/>
                  </a:lnTo>
                  <a:lnTo>
                    <a:pt x="215843" y="12811"/>
                  </a:lnTo>
                  <a:lnTo>
                    <a:pt x="215843" y="6727"/>
                  </a:lnTo>
                  <a:close/>
                  <a:moveTo>
                    <a:pt x="228975" y="6727"/>
                  </a:moveTo>
                  <a:lnTo>
                    <a:pt x="228975" y="12811"/>
                  </a:lnTo>
                  <a:lnTo>
                    <a:pt x="222569" y="12811"/>
                  </a:lnTo>
                  <a:lnTo>
                    <a:pt x="222569" y="6727"/>
                  </a:lnTo>
                  <a:close/>
                  <a:moveTo>
                    <a:pt x="235701" y="6727"/>
                  </a:moveTo>
                  <a:lnTo>
                    <a:pt x="235701" y="12811"/>
                  </a:lnTo>
                  <a:lnTo>
                    <a:pt x="229296" y="12811"/>
                  </a:lnTo>
                  <a:lnTo>
                    <a:pt x="229296" y="6727"/>
                  </a:lnTo>
                  <a:close/>
                  <a:moveTo>
                    <a:pt x="242428" y="6727"/>
                  </a:moveTo>
                  <a:lnTo>
                    <a:pt x="242428" y="12811"/>
                  </a:lnTo>
                  <a:lnTo>
                    <a:pt x="236040" y="12811"/>
                  </a:lnTo>
                  <a:lnTo>
                    <a:pt x="236040" y="6727"/>
                  </a:lnTo>
                  <a:close/>
                  <a:moveTo>
                    <a:pt x="249173" y="6727"/>
                  </a:moveTo>
                  <a:lnTo>
                    <a:pt x="249173" y="12811"/>
                  </a:lnTo>
                  <a:lnTo>
                    <a:pt x="242767" y="12811"/>
                  </a:lnTo>
                  <a:lnTo>
                    <a:pt x="242767" y="6727"/>
                  </a:lnTo>
                  <a:close/>
                  <a:moveTo>
                    <a:pt x="255899" y="6727"/>
                  </a:moveTo>
                  <a:lnTo>
                    <a:pt x="255899" y="12811"/>
                  </a:lnTo>
                  <a:lnTo>
                    <a:pt x="249512" y="12811"/>
                  </a:lnTo>
                  <a:lnTo>
                    <a:pt x="249512" y="6727"/>
                  </a:lnTo>
                  <a:close/>
                  <a:moveTo>
                    <a:pt x="262644" y="6727"/>
                  </a:moveTo>
                  <a:lnTo>
                    <a:pt x="262644" y="12811"/>
                  </a:lnTo>
                  <a:lnTo>
                    <a:pt x="256238" y="12811"/>
                  </a:lnTo>
                  <a:lnTo>
                    <a:pt x="256238" y="6727"/>
                  </a:lnTo>
                  <a:close/>
                  <a:moveTo>
                    <a:pt x="269370" y="6727"/>
                  </a:moveTo>
                  <a:lnTo>
                    <a:pt x="269370" y="12811"/>
                  </a:lnTo>
                  <a:lnTo>
                    <a:pt x="262983" y="12811"/>
                  </a:lnTo>
                  <a:lnTo>
                    <a:pt x="262983" y="6727"/>
                  </a:lnTo>
                  <a:close/>
                  <a:moveTo>
                    <a:pt x="276115" y="6727"/>
                  </a:moveTo>
                  <a:lnTo>
                    <a:pt x="276115" y="12811"/>
                  </a:lnTo>
                  <a:lnTo>
                    <a:pt x="269709" y="12811"/>
                  </a:lnTo>
                  <a:lnTo>
                    <a:pt x="269709" y="6727"/>
                  </a:lnTo>
                  <a:close/>
                  <a:moveTo>
                    <a:pt x="282842" y="6727"/>
                  </a:moveTo>
                  <a:lnTo>
                    <a:pt x="282842" y="12811"/>
                  </a:lnTo>
                  <a:lnTo>
                    <a:pt x="276436" y="12811"/>
                  </a:lnTo>
                  <a:lnTo>
                    <a:pt x="276436" y="6727"/>
                  </a:lnTo>
                  <a:close/>
                  <a:moveTo>
                    <a:pt x="6745" y="13132"/>
                  </a:moveTo>
                  <a:lnTo>
                    <a:pt x="6745" y="19217"/>
                  </a:lnTo>
                  <a:lnTo>
                    <a:pt x="339" y="19217"/>
                  </a:lnTo>
                  <a:lnTo>
                    <a:pt x="339" y="13132"/>
                  </a:lnTo>
                  <a:close/>
                  <a:moveTo>
                    <a:pt x="13471" y="13132"/>
                  </a:moveTo>
                  <a:lnTo>
                    <a:pt x="13471" y="19217"/>
                  </a:lnTo>
                  <a:lnTo>
                    <a:pt x="7066" y="19217"/>
                  </a:lnTo>
                  <a:lnTo>
                    <a:pt x="7066" y="13132"/>
                  </a:lnTo>
                  <a:close/>
                  <a:moveTo>
                    <a:pt x="20198" y="13132"/>
                  </a:moveTo>
                  <a:lnTo>
                    <a:pt x="20198" y="19217"/>
                  </a:lnTo>
                  <a:lnTo>
                    <a:pt x="13810" y="19217"/>
                  </a:lnTo>
                  <a:lnTo>
                    <a:pt x="13810" y="13132"/>
                  </a:lnTo>
                  <a:close/>
                  <a:moveTo>
                    <a:pt x="26942" y="13132"/>
                  </a:moveTo>
                  <a:lnTo>
                    <a:pt x="26942" y="19217"/>
                  </a:lnTo>
                  <a:lnTo>
                    <a:pt x="20537" y="19217"/>
                  </a:lnTo>
                  <a:lnTo>
                    <a:pt x="20537" y="13132"/>
                  </a:lnTo>
                  <a:close/>
                  <a:moveTo>
                    <a:pt x="33669" y="13132"/>
                  </a:moveTo>
                  <a:lnTo>
                    <a:pt x="33669" y="19217"/>
                  </a:lnTo>
                  <a:lnTo>
                    <a:pt x="27281" y="19217"/>
                  </a:lnTo>
                  <a:lnTo>
                    <a:pt x="27281" y="13132"/>
                  </a:lnTo>
                  <a:close/>
                  <a:moveTo>
                    <a:pt x="40414" y="13132"/>
                  </a:moveTo>
                  <a:lnTo>
                    <a:pt x="40414" y="19217"/>
                  </a:lnTo>
                  <a:lnTo>
                    <a:pt x="34008" y="19217"/>
                  </a:lnTo>
                  <a:lnTo>
                    <a:pt x="34008" y="13132"/>
                  </a:lnTo>
                  <a:close/>
                  <a:moveTo>
                    <a:pt x="47140" y="13132"/>
                  </a:moveTo>
                  <a:lnTo>
                    <a:pt x="47140" y="19217"/>
                  </a:lnTo>
                  <a:lnTo>
                    <a:pt x="40753" y="19217"/>
                  </a:lnTo>
                  <a:lnTo>
                    <a:pt x="40753" y="13132"/>
                  </a:lnTo>
                  <a:close/>
                  <a:moveTo>
                    <a:pt x="53885" y="13132"/>
                  </a:moveTo>
                  <a:lnTo>
                    <a:pt x="53885" y="19217"/>
                  </a:lnTo>
                  <a:lnTo>
                    <a:pt x="47479" y="19217"/>
                  </a:lnTo>
                  <a:lnTo>
                    <a:pt x="47479" y="13132"/>
                  </a:lnTo>
                  <a:close/>
                  <a:moveTo>
                    <a:pt x="60611" y="13132"/>
                  </a:moveTo>
                  <a:lnTo>
                    <a:pt x="60611" y="19217"/>
                  </a:lnTo>
                  <a:lnTo>
                    <a:pt x="54206" y="19217"/>
                  </a:lnTo>
                  <a:lnTo>
                    <a:pt x="54206" y="13132"/>
                  </a:lnTo>
                  <a:close/>
                  <a:moveTo>
                    <a:pt x="67338" y="13132"/>
                  </a:moveTo>
                  <a:lnTo>
                    <a:pt x="67338" y="19217"/>
                  </a:lnTo>
                  <a:lnTo>
                    <a:pt x="60950" y="19217"/>
                  </a:lnTo>
                  <a:lnTo>
                    <a:pt x="60950" y="13132"/>
                  </a:lnTo>
                  <a:close/>
                  <a:moveTo>
                    <a:pt x="74083" y="13132"/>
                  </a:moveTo>
                  <a:lnTo>
                    <a:pt x="74083" y="19217"/>
                  </a:lnTo>
                  <a:lnTo>
                    <a:pt x="67677" y="19217"/>
                  </a:lnTo>
                  <a:lnTo>
                    <a:pt x="67677" y="13132"/>
                  </a:lnTo>
                  <a:close/>
                  <a:moveTo>
                    <a:pt x="80809" y="13132"/>
                  </a:moveTo>
                  <a:lnTo>
                    <a:pt x="80809" y="19217"/>
                  </a:lnTo>
                  <a:lnTo>
                    <a:pt x="74422" y="19217"/>
                  </a:lnTo>
                  <a:lnTo>
                    <a:pt x="74422" y="13132"/>
                  </a:lnTo>
                  <a:close/>
                  <a:moveTo>
                    <a:pt x="87554" y="13132"/>
                  </a:moveTo>
                  <a:lnTo>
                    <a:pt x="87554" y="19217"/>
                  </a:lnTo>
                  <a:lnTo>
                    <a:pt x="81148" y="19217"/>
                  </a:lnTo>
                  <a:lnTo>
                    <a:pt x="81148" y="13132"/>
                  </a:lnTo>
                  <a:close/>
                  <a:moveTo>
                    <a:pt x="94281" y="13132"/>
                  </a:moveTo>
                  <a:lnTo>
                    <a:pt x="94281" y="19217"/>
                  </a:lnTo>
                  <a:lnTo>
                    <a:pt x="87893" y="19217"/>
                  </a:lnTo>
                  <a:lnTo>
                    <a:pt x="87893" y="13132"/>
                  </a:lnTo>
                  <a:close/>
                  <a:moveTo>
                    <a:pt x="101025" y="13132"/>
                  </a:moveTo>
                  <a:lnTo>
                    <a:pt x="101025" y="19217"/>
                  </a:lnTo>
                  <a:lnTo>
                    <a:pt x="94620" y="19217"/>
                  </a:lnTo>
                  <a:lnTo>
                    <a:pt x="94620" y="13132"/>
                  </a:lnTo>
                  <a:close/>
                  <a:moveTo>
                    <a:pt x="107752" y="13132"/>
                  </a:moveTo>
                  <a:lnTo>
                    <a:pt x="107752" y="19217"/>
                  </a:lnTo>
                  <a:lnTo>
                    <a:pt x="101346" y="19217"/>
                  </a:lnTo>
                  <a:lnTo>
                    <a:pt x="101346" y="13132"/>
                  </a:lnTo>
                  <a:close/>
                  <a:moveTo>
                    <a:pt x="114478" y="13132"/>
                  </a:moveTo>
                  <a:lnTo>
                    <a:pt x="114478" y="19217"/>
                  </a:lnTo>
                  <a:lnTo>
                    <a:pt x="108091" y="19217"/>
                  </a:lnTo>
                  <a:lnTo>
                    <a:pt x="108091" y="13132"/>
                  </a:lnTo>
                  <a:close/>
                  <a:moveTo>
                    <a:pt x="121223" y="13132"/>
                  </a:moveTo>
                  <a:lnTo>
                    <a:pt x="121223" y="19217"/>
                  </a:lnTo>
                  <a:lnTo>
                    <a:pt x="114817" y="19217"/>
                  </a:lnTo>
                  <a:lnTo>
                    <a:pt x="114817" y="13132"/>
                  </a:lnTo>
                  <a:close/>
                  <a:moveTo>
                    <a:pt x="127950" y="13132"/>
                  </a:moveTo>
                  <a:lnTo>
                    <a:pt x="127950" y="19217"/>
                  </a:lnTo>
                  <a:lnTo>
                    <a:pt x="121562" y="19217"/>
                  </a:lnTo>
                  <a:lnTo>
                    <a:pt x="121562" y="13132"/>
                  </a:lnTo>
                  <a:close/>
                  <a:moveTo>
                    <a:pt x="134694" y="13132"/>
                  </a:moveTo>
                  <a:lnTo>
                    <a:pt x="134694" y="19217"/>
                  </a:lnTo>
                  <a:lnTo>
                    <a:pt x="128289" y="19217"/>
                  </a:lnTo>
                  <a:lnTo>
                    <a:pt x="128289" y="13132"/>
                  </a:lnTo>
                  <a:close/>
                  <a:moveTo>
                    <a:pt x="141421" y="13132"/>
                  </a:moveTo>
                  <a:lnTo>
                    <a:pt x="141421" y="19217"/>
                  </a:lnTo>
                  <a:lnTo>
                    <a:pt x="135033" y="19217"/>
                  </a:lnTo>
                  <a:lnTo>
                    <a:pt x="135033" y="13132"/>
                  </a:lnTo>
                  <a:close/>
                  <a:moveTo>
                    <a:pt x="148148" y="13132"/>
                  </a:moveTo>
                  <a:lnTo>
                    <a:pt x="148148" y="19217"/>
                  </a:lnTo>
                  <a:lnTo>
                    <a:pt x="141760" y="19217"/>
                  </a:lnTo>
                  <a:lnTo>
                    <a:pt x="141760" y="13132"/>
                  </a:lnTo>
                  <a:close/>
                  <a:moveTo>
                    <a:pt x="154892" y="13132"/>
                  </a:moveTo>
                  <a:lnTo>
                    <a:pt x="154892" y="19217"/>
                  </a:lnTo>
                  <a:lnTo>
                    <a:pt x="148487" y="19217"/>
                  </a:lnTo>
                  <a:lnTo>
                    <a:pt x="148487" y="13132"/>
                  </a:lnTo>
                  <a:close/>
                  <a:moveTo>
                    <a:pt x="161619" y="13132"/>
                  </a:moveTo>
                  <a:lnTo>
                    <a:pt x="161619" y="19217"/>
                  </a:lnTo>
                  <a:lnTo>
                    <a:pt x="155231" y="19217"/>
                  </a:lnTo>
                  <a:lnTo>
                    <a:pt x="155231" y="13132"/>
                  </a:lnTo>
                  <a:close/>
                  <a:moveTo>
                    <a:pt x="168363" y="13132"/>
                  </a:moveTo>
                  <a:lnTo>
                    <a:pt x="168363" y="19217"/>
                  </a:lnTo>
                  <a:lnTo>
                    <a:pt x="161958" y="19217"/>
                  </a:lnTo>
                  <a:lnTo>
                    <a:pt x="161958" y="13132"/>
                  </a:lnTo>
                  <a:close/>
                  <a:moveTo>
                    <a:pt x="175090" y="13132"/>
                  </a:moveTo>
                  <a:lnTo>
                    <a:pt x="175090" y="19217"/>
                  </a:lnTo>
                  <a:lnTo>
                    <a:pt x="168702" y="19217"/>
                  </a:lnTo>
                  <a:lnTo>
                    <a:pt x="168702" y="13132"/>
                  </a:lnTo>
                  <a:close/>
                  <a:moveTo>
                    <a:pt x="181834" y="13132"/>
                  </a:moveTo>
                  <a:lnTo>
                    <a:pt x="181834" y="19217"/>
                  </a:lnTo>
                  <a:lnTo>
                    <a:pt x="175429" y="19217"/>
                  </a:lnTo>
                  <a:lnTo>
                    <a:pt x="175429" y="13132"/>
                  </a:lnTo>
                  <a:close/>
                  <a:moveTo>
                    <a:pt x="188561" y="13132"/>
                  </a:moveTo>
                  <a:lnTo>
                    <a:pt x="188561" y="19217"/>
                  </a:lnTo>
                  <a:lnTo>
                    <a:pt x="182173" y="19217"/>
                  </a:lnTo>
                  <a:lnTo>
                    <a:pt x="182173" y="13132"/>
                  </a:lnTo>
                  <a:close/>
                  <a:moveTo>
                    <a:pt x="195288" y="13132"/>
                  </a:moveTo>
                  <a:lnTo>
                    <a:pt x="195288" y="19217"/>
                  </a:lnTo>
                  <a:lnTo>
                    <a:pt x="188900" y="19217"/>
                  </a:lnTo>
                  <a:lnTo>
                    <a:pt x="188900" y="13132"/>
                  </a:lnTo>
                  <a:close/>
                  <a:moveTo>
                    <a:pt x="202032" y="13132"/>
                  </a:moveTo>
                  <a:lnTo>
                    <a:pt x="202032" y="19217"/>
                  </a:lnTo>
                  <a:lnTo>
                    <a:pt x="195627" y="19217"/>
                  </a:lnTo>
                  <a:lnTo>
                    <a:pt x="195627" y="13132"/>
                  </a:lnTo>
                  <a:close/>
                  <a:moveTo>
                    <a:pt x="208759" y="13132"/>
                  </a:moveTo>
                  <a:lnTo>
                    <a:pt x="208759" y="19217"/>
                  </a:lnTo>
                  <a:lnTo>
                    <a:pt x="202371" y="19217"/>
                  </a:lnTo>
                  <a:lnTo>
                    <a:pt x="202371" y="13132"/>
                  </a:lnTo>
                  <a:close/>
                  <a:moveTo>
                    <a:pt x="215504" y="13132"/>
                  </a:moveTo>
                  <a:lnTo>
                    <a:pt x="215504" y="19217"/>
                  </a:lnTo>
                  <a:lnTo>
                    <a:pt x="209098" y="19217"/>
                  </a:lnTo>
                  <a:lnTo>
                    <a:pt x="209098" y="13132"/>
                  </a:lnTo>
                  <a:close/>
                  <a:moveTo>
                    <a:pt x="222230" y="13132"/>
                  </a:moveTo>
                  <a:lnTo>
                    <a:pt x="222230" y="19217"/>
                  </a:lnTo>
                  <a:lnTo>
                    <a:pt x="215843" y="19217"/>
                  </a:lnTo>
                  <a:lnTo>
                    <a:pt x="215843" y="13132"/>
                  </a:lnTo>
                  <a:close/>
                  <a:moveTo>
                    <a:pt x="228975" y="13132"/>
                  </a:moveTo>
                  <a:lnTo>
                    <a:pt x="228975" y="19217"/>
                  </a:lnTo>
                  <a:lnTo>
                    <a:pt x="222569" y="19217"/>
                  </a:lnTo>
                  <a:lnTo>
                    <a:pt x="222569" y="13132"/>
                  </a:lnTo>
                  <a:close/>
                  <a:moveTo>
                    <a:pt x="235701" y="13132"/>
                  </a:moveTo>
                  <a:lnTo>
                    <a:pt x="235701" y="19217"/>
                  </a:lnTo>
                  <a:lnTo>
                    <a:pt x="229296" y="19217"/>
                  </a:lnTo>
                  <a:lnTo>
                    <a:pt x="229296" y="13132"/>
                  </a:lnTo>
                  <a:close/>
                  <a:moveTo>
                    <a:pt x="242428" y="13132"/>
                  </a:moveTo>
                  <a:lnTo>
                    <a:pt x="242428" y="19217"/>
                  </a:lnTo>
                  <a:lnTo>
                    <a:pt x="236040" y="19217"/>
                  </a:lnTo>
                  <a:lnTo>
                    <a:pt x="236040" y="13132"/>
                  </a:lnTo>
                  <a:close/>
                  <a:moveTo>
                    <a:pt x="249173" y="13132"/>
                  </a:moveTo>
                  <a:lnTo>
                    <a:pt x="249173" y="19217"/>
                  </a:lnTo>
                  <a:lnTo>
                    <a:pt x="242767" y="19217"/>
                  </a:lnTo>
                  <a:lnTo>
                    <a:pt x="242767" y="13132"/>
                  </a:lnTo>
                  <a:close/>
                  <a:moveTo>
                    <a:pt x="255899" y="13132"/>
                  </a:moveTo>
                  <a:lnTo>
                    <a:pt x="255899" y="19217"/>
                  </a:lnTo>
                  <a:lnTo>
                    <a:pt x="249512" y="19217"/>
                  </a:lnTo>
                  <a:lnTo>
                    <a:pt x="249512" y="13132"/>
                  </a:lnTo>
                  <a:close/>
                  <a:moveTo>
                    <a:pt x="262644" y="13132"/>
                  </a:moveTo>
                  <a:lnTo>
                    <a:pt x="262644" y="19217"/>
                  </a:lnTo>
                  <a:lnTo>
                    <a:pt x="256238" y="19217"/>
                  </a:lnTo>
                  <a:lnTo>
                    <a:pt x="256238" y="13132"/>
                  </a:lnTo>
                  <a:close/>
                  <a:moveTo>
                    <a:pt x="269370" y="13132"/>
                  </a:moveTo>
                  <a:lnTo>
                    <a:pt x="269370" y="19217"/>
                  </a:lnTo>
                  <a:lnTo>
                    <a:pt x="262983" y="19217"/>
                  </a:lnTo>
                  <a:lnTo>
                    <a:pt x="262983" y="13132"/>
                  </a:lnTo>
                  <a:close/>
                  <a:moveTo>
                    <a:pt x="276115" y="13132"/>
                  </a:moveTo>
                  <a:lnTo>
                    <a:pt x="276115" y="19217"/>
                  </a:lnTo>
                  <a:lnTo>
                    <a:pt x="269709" y="19217"/>
                  </a:lnTo>
                  <a:lnTo>
                    <a:pt x="269709" y="13132"/>
                  </a:lnTo>
                  <a:close/>
                  <a:moveTo>
                    <a:pt x="282842" y="13132"/>
                  </a:moveTo>
                  <a:lnTo>
                    <a:pt x="282842" y="19217"/>
                  </a:lnTo>
                  <a:lnTo>
                    <a:pt x="276436" y="19217"/>
                  </a:lnTo>
                  <a:lnTo>
                    <a:pt x="276436" y="13132"/>
                  </a:lnTo>
                  <a:close/>
                  <a:moveTo>
                    <a:pt x="6745" y="19538"/>
                  </a:moveTo>
                  <a:lnTo>
                    <a:pt x="6745" y="25622"/>
                  </a:lnTo>
                  <a:lnTo>
                    <a:pt x="339" y="25622"/>
                  </a:lnTo>
                  <a:lnTo>
                    <a:pt x="339" y="19538"/>
                  </a:lnTo>
                  <a:close/>
                  <a:moveTo>
                    <a:pt x="13471" y="19538"/>
                  </a:moveTo>
                  <a:lnTo>
                    <a:pt x="13471" y="25622"/>
                  </a:lnTo>
                  <a:lnTo>
                    <a:pt x="7066" y="25622"/>
                  </a:lnTo>
                  <a:lnTo>
                    <a:pt x="7066" y="19538"/>
                  </a:lnTo>
                  <a:close/>
                  <a:moveTo>
                    <a:pt x="20198" y="19538"/>
                  </a:moveTo>
                  <a:lnTo>
                    <a:pt x="20198" y="25622"/>
                  </a:lnTo>
                  <a:lnTo>
                    <a:pt x="13810" y="25622"/>
                  </a:lnTo>
                  <a:lnTo>
                    <a:pt x="13810" y="19538"/>
                  </a:lnTo>
                  <a:close/>
                  <a:moveTo>
                    <a:pt x="26942" y="19538"/>
                  </a:moveTo>
                  <a:lnTo>
                    <a:pt x="26942" y="25622"/>
                  </a:lnTo>
                  <a:lnTo>
                    <a:pt x="20537" y="25622"/>
                  </a:lnTo>
                  <a:lnTo>
                    <a:pt x="20537" y="19538"/>
                  </a:lnTo>
                  <a:close/>
                  <a:moveTo>
                    <a:pt x="33669" y="19538"/>
                  </a:moveTo>
                  <a:lnTo>
                    <a:pt x="33669" y="25622"/>
                  </a:lnTo>
                  <a:lnTo>
                    <a:pt x="27281" y="25622"/>
                  </a:lnTo>
                  <a:lnTo>
                    <a:pt x="27281" y="19538"/>
                  </a:lnTo>
                  <a:close/>
                  <a:moveTo>
                    <a:pt x="40414" y="19538"/>
                  </a:moveTo>
                  <a:lnTo>
                    <a:pt x="40414" y="25622"/>
                  </a:lnTo>
                  <a:lnTo>
                    <a:pt x="34008" y="25622"/>
                  </a:lnTo>
                  <a:lnTo>
                    <a:pt x="34008" y="19538"/>
                  </a:lnTo>
                  <a:close/>
                  <a:moveTo>
                    <a:pt x="47140" y="19538"/>
                  </a:moveTo>
                  <a:lnTo>
                    <a:pt x="47140" y="25622"/>
                  </a:lnTo>
                  <a:lnTo>
                    <a:pt x="40753" y="25622"/>
                  </a:lnTo>
                  <a:lnTo>
                    <a:pt x="40753" y="19538"/>
                  </a:lnTo>
                  <a:close/>
                  <a:moveTo>
                    <a:pt x="53885" y="19538"/>
                  </a:moveTo>
                  <a:lnTo>
                    <a:pt x="53885" y="25622"/>
                  </a:lnTo>
                  <a:lnTo>
                    <a:pt x="47479" y="25622"/>
                  </a:lnTo>
                  <a:lnTo>
                    <a:pt x="47479" y="19538"/>
                  </a:lnTo>
                  <a:close/>
                  <a:moveTo>
                    <a:pt x="60611" y="19538"/>
                  </a:moveTo>
                  <a:lnTo>
                    <a:pt x="60611" y="25622"/>
                  </a:lnTo>
                  <a:lnTo>
                    <a:pt x="54206" y="25622"/>
                  </a:lnTo>
                  <a:lnTo>
                    <a:pt x="54206" y="19538"/>
                  </a:lnTo>
                  <a:close/>
                  <a:moveTo>
                    <a:pt x="67338" y="19538"/>
                  </a:moveTo>
                  <a:lnTo>
                    <a:pt x="67338" y="25622"/>
                  </a:lnTo>
                  <a:lnTo>
                    <a:pt x="60950" y="25622"/>
                  </a:lnTo>
                  <a:lnTo>
                    <a:pt x="60950" y="19538"/>
                  </a:lnTo>
                  <a:close/>
                  <a:moveTo>
                    <a:pt x="74083" y="19538"/>
                  </a:moveTo>
                  <a:lnTo>
                    <a:pt x="74083" y="25622"/>
                  </a:lnTo>
                  <a:lnTo>
                    <a:pt x="67677" y="25622"/>
                  </a:lnTo>
                  <a:lnTo>
                    <a:pt x="67677" y="19538"/>
                  </a:lnTo>
                  <a:close/>
                  <a:moveTo>
                    <a:pt x="80809" y="19538"/>
                  </a:moveTo>
                  <a:lnTo>
                    <a:pt x="80809" y="25622"/>
                  </a:lnTo>
                  <a:lnTo>
                    <a:pt x="74422" y="25622"/>
                  </a:lnTo>
                  <a:lnTo>
                    <a:pt x="74422" y="19538"/>
                  </a:lnTo>
                  <a:close/>
                  <a:moveTo>
                    <a:pt x="87554" y="19538"/>
                  </a:moveTo>
                  <a:lnTo>
                    <a:pt x="87554" y="25622"/>
                  </a:lnTo>
                  <a:lnTo>
                    <a:pt x="81148" y="25622"/>
                  </a:lnTo>
                  <a:lnTo>
                    <a:pt x="81148" y="19538"/>
                  </a:lnTo>
                  <a:close/>
                  <a:moveTo>
                    <a:pt x="94281" y="19538"/>
                  </a:moveTo>
                  <a:lnTo>
                    <a:pt x="94281" y="25622"/>
                  </a:lnTo>
                  <a:lnTo>
                    <a:pt x="87893" y="25622"/>
                  </a:lnTo>
                  <a:lnTo>
                    <a:pt x="87893" y="19538"/>
                  </a:lnTo>
                  <a:close/>
                  <a:moveTo>
                    <a:pt x="101025" y="19538"/>
                  </a:moveTo>
                  <a:lnTo>
                    <a:pt x="101025" y="25622"/>
                  </a:lnTo>
                  <a:lnTo>
                    <a:pt x="94620" y="25622"/>
                  </a:lnTo>
                  <a:lnTo>
                    <a:pt x="94620" y="19538"/>
                  </a:lnTo>
                  <a:close/>
                  <a:moveTo>
                    <a:pt x="107752" y="19538"/>
                  </a:moveTo>
                  <a:lnTo>
                    <a:pt x="107752" y="25622"/>
                  </a:lnTo>
                  <a:lnTo>
                    <a:pt x="101346" y="25622"/>
                  </a:lnTo>
                  <a:lnTo>
                    <a:pt x="101346" y="19538"/>
                  </a:lnTo>
                  <a:close/>
                  <a:moveTo>
                    <a:pt x="114478" y="19538"/>
                  </a:moveTo>
                  <a:lnTo>
                    <a:pt x="114478" y="25622"/>
                  </a:lnTo>
                  <a:lnTo>
                    <a:pt x="108091" y="25622"/>
                  </a:lnTo>
                  <a:lnTo>
                    <a:pt x="108091" y="19538"/>
                  </a:lnTo>
                  <a:close/>
                  <a:moveTo>
                    <a:pt x="121223" y="19538"/>
                  </a:moveTo>
                  <a:lnTo>
                    <a:pt x="121223" y="25622"/>
                  </a:lnTo>
                  <a:lnTo>
                    <a:pt x="114817" y="25622"/>
                  </a:lnTo>
                  <a:lnTo>
                    <a:pt x="114817" y="19538"/>
                  </a:lnTo>
                  <a:close/>
                  <a:moveTo>
                    <a:pt x="127950" y="19538"/>
                  </a:moveTo>
                  <a:lnTo>
                    <a:pt x="127950" y="25622"/>
                  </a:lnTo>
                  <a:lnTo>
                    <a:pt x="121562" y="25622"/>
                  </a:lnTo>
                  <a:lnTo>
                    <a:pt x="121562" y="19538"/>
                  </a:lnTo>
                  <a:close/>
                  <a:moveTo>
                    <a:pt x="134694" y="19538"/>
                  </a:moveTo>
                  <a:lnTo>
                    <a:pt x="134694" y="25622"/>
                  </a:lnTo>
                  <a:lnTo>
                    <a:pt x="128289" y="25622"/>
                  </a:lnTo>
                  <a:lnTo>
                    <a:pt x="128289" y="19538"/>
                  </a:lnTo>
                  <a:close/>
                  <a:moveTo>
                    <a:pt x="141421" y="19538"/>
                  </a:moveTo>
                  <a:lnTo>
                    <a:pt x="141421" y="25622"/>
                  </a:lnTo>
                  <a:lnTo>
                    <a:pt x="135033" y="25622"/>
                  </a:lnTo>
                  <a:lnTo>
                    <a:pt x="135033" y="19538"/>
                  </a:lnTo>
                  <a:close/>
                  <a:moveTo>
                    <a:pt x="148148" y="19538"/>
                  </a:moveTo>
                  <a:lnTo>
                    <a:pt x="148148" y="25622"/>
                  </a:lnTo>
                  <a:lnTo>
                    <a:pt x="141760" y="25622"/>
                  </a:lnTo>
                  <a:lnTo>
                    <a:pt x="141760" y="19538"/>
                  </a:lnTo>
                  <a:close/>
                  <a:moveTo>
                    <a:pt x="154892" y="19538"/>
                  </a:moveTo>
                  <a:lnTo>
                    <a:pt x="154892" y="25622"/>
                  </a:lnTo>
                  <a:lnTo>
                    <a:pt x="148487" y="25622"/>
                  </a:lnTo>
                  <a:lnTo>
                    <a:pt x="148487" y="19538"/>
                  </a:lnTo>
                  <a:close/>
                  <a:moveTo>
                    <a:pt x="161619" y="19538"/>
                  </a:moveTo>
                  <a:lnTo>
                    <a:pt x="161619" y="25622"/>
                  </a:lnTo>
                  <a:lnTo>
                    <a:pt x="155231" y="25622"/>
                  </a:lnTo>
                  <a:lnTo>
                    <a:pt x="155231" y="19538"/>
                  </a:lnTo>
                  <a:close/>
                  <a:moveTo>
                    <a:pt x="168363" y="19538"/>
                  </a:moveTo>
                  <a:lnTo>
                    <a:pt x="168363" y="25622"/>
                  </a:lnTo>
                  <a:lnTo>
                    <a:pt x="161958" y="25622"/>
                  </a:lnTo>
                  <a:lnTo>
                    <a:pt x="161958" y="19538"/>
                  </a:lnTo>
                  <a:close/>
                  <a:moveTo>
                    <a:pt x="175090" y="19538"/>
                  </a:moveTo>
                  <a:lnTo>
                    <a:pt x="175090" y="25622"/>
                  </a:lnTo>
                  <a:lnTo>
                    <a:pt x="168702" y="25622"/>
                  </a:lnTo>
                  <a:lnTo>
                    <a:pt x="168702" y="19538"/>
                  </a:lnTo>
                  <a:close/>
                  <a:moveTo>
                    <a:pt x="181834" y="19538"/>
                  </a:moveTo>
                  <a:lnTo>
                    <a:pt x="181834" y="25622"/>
                  </a:lnTo>
                  <a:lnTo>
                    <a:pt x="175429" y="25622"/>
                  </a:lnTo>
                  <a:lnTo>
                    <a:pt x="175429" y="19538"/>
                  </a:lnTo>
                  <a:close/>
                  <a:moveTo>
                    <a:pt x="188561" y="19538"/>
                  </a:moveTo>
                  <a:lnTo>
                    <a:pt x="188561" y="25622"/>
                  </a:lnTo>
                  <a:lnTo>
                    <a:pt x="182173" y="25622"/>
                  </a:lnTo>
                  <a:lnTo>
                    <a:pt x="182173" y="19538"/>
                  </a:lnTo>
                  <a:close/>
                  <a:moveTo>
                    <a:pt x="195288" y="19538"/>
                  </a:moveTo>
                  <a:lnTo>
                    <a:pt x="195288" y="25622"/>
                  </a:lnTo>
                  <a:lnTo>
                    <a:pt x="188900" y="25622"/>
                  </a:lnTo>
                  <a:lnTo>
                    <a:pt x="188900" y="19538"/>
                  </a:lnTo>
                  <a:close/>
                  <a:moveTo>
                    <a:pt x="202032" y="19538"/>
                  </a:moveTo>
                  <a:lnTo>
                    <a:pt x="202032" y="25622"/>
                  </a:lnTo>
                  <a:lnTo>
                    <a:pt x="195627" y="25622"/>
                  </a:lnTo>
                  <a:lnTo>
                    <a:pt x="195627" y="19538"/>
                  </a:lnTo>
                  <a:close/>
                  <a:moveTo>
                    <a:pt x="208759" y="19538"/>
                  </a:moveTo>
                  <a:lnTo>
                    <a:pt x="208759" y="25622"/>
                  </a:lnTo>
                  <a:lnTo>
                    <a:pt x="202371" y="25622"/>
                  </a:lnTo>
                  <a:lnTo>
                    <a:pt x="202371" y="19538"/>
                  </a:lnTo>
                  <a:close/>
                  <a:moveTo>
                    <a:pt x="215504" y="19538"/>
                  </a:moveTo>
                  <a:lnTo>
                    <a:pt x="215504" y="25622"/>
                  </a:lnTo>
                  <a:lnTo>
                    <a:pt x="209098" y="25622"/>
                  </a:lnTo>
                  <a:lnTo>
                    <a:pt x="209098" y="19538"/>
                  </a:lnTo>
                  <a:close/>
                  <a:moveTo>
                    <a:pt x="222230" y="19538"/>
                  </a:moveTo>
                  <a:lnTo>
                    <a:pt x="222230" y="25622"/>
                  </a:lnTo>
                  <a:lnTo>
                    <a:pt x="215843" y="25622"/>
                  </a:lnTo>
                  <a:lnTo>
                    <a:pt x="215843" y="19538"/>
                  </a:lnTo>
                  <a:close/>
                  <a:moveTo>
                    <a:pt x="228975" y="19538"/>
                  </a:moveTo>
                  <a:lnTo>
                    <a:pt x="228975" y="25622"/>
                  </a:lnTo>
                  <a:lnTo>
                    <a:pt x="222569" y="25622"/>
                  </a:lnTo>
                  <a:lnTo>
                    <a:pt x="222569" y="19538"/>
                  </a:lnTo>
                  <a:close/>
                  <a:moveTo>
                    <a:pt x="235701" y="19538"/>
                  </a:moveTo>
                  <a:lnTo>
                    <a:pt x="235701" y="25622"/>
                  </a:lnTo>
                  <a:lnTo>
                    <a:pt x="229296" y="25622"/>
                  </a:lnTo>
                  <a:lnTo>
                    <a:pt x="229296" y="19538"/>
                  </a:lnTo>
                  <a:close/>
                  <a:moveTo>
                    <a:pt x="242428" y="19538"/>
                  </a:moveTo>
                  <a:lnTo>
                    <a:pt x="242428" y="25622"/>
                  </a:lnTo>
                  <a:lnTo>
                    <a:pt x="236040" y="25622"/>
                  </a:lnTo>
                  <a:lnTo>
                    <a:pt x="236040" y="19538"/>
                  </a:lnTo>
                  <a:close/>
                  <a:moveTo>
                    <a:pt x="249173" y="19538"/>
                  </a:moveTo>
                  <a:lnTo>
                    <a:pt x="249173" y="25622"/>
                  </a:lnTo>
                  <a:lnTo>
                    <a:pt x="242767" y="25622"/>
                  </a:lnTo>
                  <a:lnTo>
                    <a:pt x="242767" y="19538"/>
                  </a:lnTo>
                  <a:close/>
                  <a:moveTo>
                    <a:pt x="255899" y="19538"/>
                  </a:moveTo>
                  <a:lnTo>
                    <a:pt x="255899" y="25622"/>
                  </a:lnTo>
                  <a:lnTo>
                    <a:pt x="249512" y="25622"/>
                  </a:lnTo>
                  <a:lnTo>
                    <a:pt x="249512" y="19538"/>
                  </a:lnTo>
                  <a:close/>
                  <a:moveTo>
                    <a:pt x="262644" y="19538"/>
                  </a:moveTo>
                  <a:lnTo>
                    <a:pt x="262644" y="25622"/>
                  </a:lnTo>
                  <a:lnTo>
                    <a:pt x="256238" y="25622"/>
                  </a:lnTo>
                  <a:lnTo>
                    <a:pt x="256238" y="19538"/>
                  </a:lnTo>
                  <a:close/>
                  <a:moveTo>
                    <a:pt x="269370" y="19538"/>
                  </a:moveTo>
                  <a:lnTo>
                    <a:pt x="269370" y="25622"/>
                  </a:lnTo>
                  <a:lnTo>
                    <a:pt x="262983" y="25622"/>
                  </a:lnTo>
                  <a:lnTo>
                    <a:pt x="262983" y="19538"/>
                  </a:lnTo>
                  <a:close/>
                  <a:moveTo>
                    <a:pt x="276115" y="19538"/>
                  </a:moveTo>
                  <a:lnTo>
                    <a:pt x="276115" y="25622"/>
                  </a:lnTo>
                  <a:lnTo>
                    <a:pt x="269709" y="25622"/>
                  </a:lnTo>
                  <a:lnTo>
                    <a:pt x="269709" y="19538"/>
                  </a:lnTo>
                  <a:close/>
                  <a:moveTo>
                    <a:pt x="282842" y="19538"/>
                  </a:moveTo>
                  <a:lnTo>
                    <a:pt x="282842" y="25622"/>
                  </a:lnTo>
                  <a:lnTo>
                    <a:pt x="276436" y="25622"/>
                  </a:lnTo>
                  <a:lnTo>
                    <a:pt x="276436" y="19538"/>
                  </a:lnTo>
                  <a:close/>
                  <a:moveTo>
                    <a:pt x="6745" y="25943"/>
                  </a:moveTo>
                  <a:lnTo>
                    <a:pt x="6745" y="32028"/>
                  </a:lnTo>
                  <a:lnTo>
                    <a:pt x="339" y="32028"/>
                  </a:lnTo>
                  <a:lnTo>
                    <a:pt x="339" y="25943"/>
                  </a:lnTo>
                  <a:close/>
                  <a:moveTo>
                    <a:pt x="13471" y="25943"/>
                  </a:moveTo>
                  <a:lnTo>
                    <a:pt x="13471" y="32028"/>
                  </a:lnTo>
                  <a:lnTo>
                    <a:pt x="7066" y="32028"/>
                  </a:lnTo>
                  <a:lnTo>
                    <a:pt x="7066" y="25943"/>
                  </a:lnTo>
                  <a:close/>
                  <a:moveTo>
                    <a:pt x="20198" y="25943"/>
                  </a:moveTo>
                  <a:lnTo>
                    <a:pt x="20198" y="32028"/>
                  </a:lnTo>
                  <a:lnTo>
                    <a:pt x="13810" y="32028"/>
                  </a:lnTo>
                  <a:lnTo>
                    <a:pt x="13810" y="25943"/>
                  </a:lnTo>
                  <a:close/>
                  <a:moveTo>
                    <a:pt x="26942" y="25943"/>
                  </a:moveTo>
                  <a:lnTo>
                    <a:pt x="26942" y="32028"/>
                  </a:lnTo>
                  <a:lnTo>
                    <a:pt x="20537" y="32028"/>
                  </a:lnTo>
                  <a:lnTo>
                    <a:pt x="20537" y="25943"/>
                  </a:lnTo>
                  <a:close/>
                  <a:moveTo>
                    <a:pt x="33669" y="25943"/>
                  </a:moveTo>
                  <a:lnTo>
                    <a:pt x="33669" y="32028"/>
                  </a:lnTo>
                  <a:lnTo>
                    <a:pt x="27281" y="32028"/>
                  </a:lnTo>
                  <a:lnTo>
                    <a:pt x="27281" y="25943"/>
                  </a:lnTo>
                  <a:close/>
                  <a:moveTo>
                    <a:pt x="40414" y="25943"/>
                  </a:moveTo>
                  <a:lnTo>
                    <a:pt x="40414" y="32028"/>
                  </a:lnTo>
                  <a:lnTo>
                    <a:pt x="34008" y="32028"/>
                  </a:lnTo>
                  <a:lnTo>
                    <a:pt x="34008" y="25943"/>
                  </a:lnTo>
                  <a:close/>
                  <a:moveTo>
                    <a:pt x="47140" y="25943"/>
                  </a:moveTo>
                  <a:lnTo>
                    <a:pt x="47140" y="32028"/>
                  </a:lnTo>
                  <a:lnTo>
                    <a:pt x="40753" y="32028"/>
                  </a:lnTo>
                  <a:lnTo>
                    <a:pt x="40753" y="25943"/>
                  </a:lnTo>
                  <a:close/>
                  <a:moveTo>
                    <a:pt x="53885" y="25943"/>
                  </a:moveTo>
                  <a:lnTo>
                    <a:pt x="53885" y="32028"/>
                  </a:lnTo>
                  <a:lnTo>
                    <a:pt x="47479" y="32028"/>
                  </a:lnTo>
                  <a:lnTo>
                    <a:pt x="47479" y="25943"/>
                  </a:lnTo>
                  <a:close/>
                  <a:moveTo>
                    <a:pt x="60611" y="25943"/>
                  </a:moveTo>
                  <a:lnTo>
                    <a:pt x="60611" y="32028"/>
                  </a:lnTo>
                  <a:lnTo>
                    <a:pt x="54206" y="32028"/>
                  </a:lnTo>
                  <a:lnTo>
                    <a:pt x="54206" y="25943"/>
                  </a:lnTo>
                  <a:close/>
                  <a:moveTo>
                    <a:pt x="67338" y="25943"/>
                  </a:moveTo>
                  <a:lnTo>
                    <a:pt x="67338" y="32028"/>
                  </a:lnTo>
                  <a:lnTo>
                    <a:pt x="60950" y="32028"/>
                  </a:lnTo>
                  <a:lnTo>
                    <a:pt x="60950" y="25943"/>
                  </a:lnTo>
                  <a:close/>
                  <a:moveTo>
                    <a:pt x="74083" y="25943"/>
                  </a:moveTo>
                  <a:lnTo>
                    <a:pt x="74083" y="32028"/>
                  </a:lnTo>
                  <a:lnTo>
                    <a:pt x="67677" y="32028"/>
                  </a:lnTo>
                  <a:lnTo>
                    <a:pt x="67677" y="25943"/>
                  </a:lnTo>
                  <a:close/>
                  <a:moveTo>
                    <a:pt x="80809" y="25943"/>
                  </a:moveTo>
                  <a:lnTo>
                    <a:pt x="80809" y="32028"/>
                  </a:lnTo>
                  <a:lnTo>
                    <a:pt x="74422" y="32028"/>
                  </a:lnTo>
                  <a:lnTo>
                    <a:pt x="74422" y="25943"/>
                  </a:lnTo>
                  <a:close/>
                  <a:moveTo>
                    <a:pt x="87554" y="25943"/>
                  </a:moveTo>
                  <a:lnTo>
                    <a:pt x="87554" y="32028"/>
                  </a:lnTo>
                  <a:lnTo>
                    <a:pt x="81148" y="32028"/>
                  </a:lnTo>
                  <a:lnTo>
                    <a:pt x="81148" y="25943"/>
                  </a:lnTo>
                  <a:close/>
                  <a:moveTo>
                    <a:pt x="94281" y="25943"/>
                  </a:moveTo>
                  <a:lnTo>
                    <a:pt x="94281" y="32028"/>
                  </a:lnTo>
                  <a:lnTo>
                    <a:pt x="87893" y="32028"/>
                  </a:lnTo>
                  <a:lnTo>
                    <a:pt x="87893" y="25943"/>
                  </a:lnTo>
                  <a:close/>
                  <a:moveTo>
                    <a:pt x="101025" y="25943"/>
                  </a:moveTo>
                  <a:lnTo>
                    <a:pt x="101025" y="32028"/>
                  </a:lnTo>
                  <a:lnTo>
                    <a:pt x="94620" y="32028"/>
                  </a:lnTo>
                  <a:lnTo>
                    <a:pt x="94620" y="25943"/>
                  </a:lnTo>
                  <a:close/>
                  <a:moveTo>
                    <a:pt x="107752" y="25943"/>
                  </a:moveTo>
                  <a:lnTo>
                    <a:pt x="107752" y="32028"/>
                  </a:lnTo>
                  <a:lnTo>
                    <a:pt x="101346" y="32028"/>
                  </a:lnTo>
                  <a:lnTo>
                    <a:pt x="101346" y="25943"/>
                  </a:lnTo>
                  <a:close/>
                  <a:moveTo>
                    <a:pt x="114478" y="25943"/>
                  </a:moveTo>
                  <a:lnTo>
                    <a:pt x="114478" y="32028"/>
                  </a:lnTo>
                  <a:lnTo>
                    <a:pt x="108091" y="32028"/>
                  </a:lnTo>
                  <a:lnTo>
                    <a:pt x="108091" y="25943"/>
                  </a:lnTo>
                  <a:close/>
                  <a:moveTo>
                    <a:pt x="121223" y="25943"/>
                  </a:moveTo>
                  <a:lnTo>
                    <a:pt x="121223" y="32028"/>
                  </a:lnTo>
                  <a:lnTo>
                    <a:pt x="114817" y="32028"/>
                  </a:lnTo>
                  <a:lnTo>
                    <a:pt x="114817" y="25943"/>
                  </a:lnTo>
                  <a:close/>
                  <a:moveTo>
                    <a:pt x="127950" y="25943"/>
                  </a:moveTo>
                  <a:lnTo>
                    <a:pt x="127950" y="32028"/>
                  </a:lnTo>
                  <a:lnTo>
                    <a:pt x="121562" y="32028"/>
                  </a:lnTo>
                  <a:lnTo>
                    <a:pt x="121562" y="25943"/>
                  </a:lnTo>
                  <a:close/>
                  <a:moveTo>
                    <a:pt x="134694" y="25943"/>
                  </a:moveTo>
                  <a:lnTo>
                    <a:pt x="134694" y="32028"/>
                  </a:lnTo>
                  <a:lnTo>
                    <a:pt x="128289" y="32028"/>
                  </a:lnTo>
                  <a:lnTo>
                    <a:pt x="128289" y="25943"/>
                  </a:lnTo>
                  <a:close/>
                  <a:moveTo>
                    <a:pt x="141421" y="25943"/>
                  </a:moveTo>
                  <a:lnTo>
                    <a:pt x="141421" y="32028"/>
                  </a:lnTo>
                  <a:lnTo>
                    <a:pt x="135033" y="32028"/>
                  </a:lnTo>
                  <a:lnTo>
                    <a:pt x="135033" y="25943"/>
                  </a:lnTo>
                  <a:close/>
                  <a:moveTo>
                    <a:pt x="148148" y="25943"/>
                  </a:moveTo>
                  <a:lnTo>
                    <a:pt x="148148" y="32028"/>
                  </a:lnTo>
                  <a:lnTo>
                    <a:pt x="141760" y="32028"/>
                  </a:lnTo>
                  <a:lnTo>
                    <a:pt x="141760" y="25943"/>
                  </a:lnTo>
                  <a:close/>
                  <a:moveTo>
                    <a:pt x="154892" y="25943"/>
                  </a:moveTo>
                  <a:lnTo>
                    <a:pt x="154892" y="32028"/>
                  </a:lnTo>
                  <a:lnTo>
                    <a:pt x="148487" y="32028"/>
                  </a:lnTo>
                  <a:lnTo>
                    <a:pt x="148487" y="25943"/>
                  </a:lnTo>
                  <a:close/>
                  <a:moveTo>
                    <a:pt x="161619" y="25943"/>
                  </a:moveTo>
                  <a:lnTo>
                    <a:pt x="161619" y="32028"/>
                  </a:lnTo>
                  <a:lnTo>
                    <a:pt x="155231" y="32028"/>
                  </a:lnTo>
                  <a:lnTo>
                    <a:pt x="155231" y="25943"/>
                  </a:lnTo>
                  <a:close/>
                  <a:moveTo>
                    <a:pt x="168363" y="25943"/>
                  </a:moveTo>
                  <a:lnTo>
                    <a:pt x="168363" y="32028"/>
                  </a:lnTo>
                  <a:lnTo>
                    <a:pt x="161958" y="32028"/>
                  </a:lnTo>
                  <a:lnTo>
                    <a:pt x="161958" y="25943"/>
                  </a:lnTo>
                  <a:close/>
                  <a:moveTo>
                    <a:pt x="175090" y="25943"/>
                  </a:moveTo>
                  <a:lnTo>
                    <a:pt x="175090" y="32028"/>
                  </a:lnTo>
                  <a:lnTo>
                    <a:pt x="168702" y="32028"/>
                  </a:lnTo>
                  <a:lnTo>
                    <a:pt x="168702" y="25943"/>
                  </a:lnTo>
                  <a:close/>
                  <a:moveTo>
                    <a:pt x="181834" y="25943"/>
                  </a:moveTo>
                  <a:lnTo>
                    <a:pt x="181834" y="32028"/>
                  </a:lnTo>
                  <a:lnTo>
                    <a:pt x="175429" y="32028"/>
                  </a:lnTo>
                  <a:lnTo>
                    <a:pt x="175429" y="25943"/>
                  </a:lnTo>
                  <a:close/>
                  <a:moveTo>
                    <a:pt x="188561" y="25943"/>
                  </a:moveTo>
                  <a:lnTo>
                    <a:pt x="188561" y="32028"/>
                  </a:lnTo>
                  <a:lnTo>
                    <a:pt x="182173" y="32028"/>
                  </a:lnTo>
                  <a:lnTo>
                    <a:pt x="182173" y="25943"/>
                  </a:lnTo>
                  <a:close/>
                  <a:moveTo>
                    <a:pt x="195288" y="25943"/>
                  </a:moveTo>
                  <a:lnTo>
                    <a:pt x="195288" y="32028"/>
                  </a:lnTo>
                  <a:lnTo>
                    <a:pt x="188900" y="32028"/>
                  </a:lnTo>
                  <a:lnTo>
                    <a:pt x="188900" y="25943"/>
                  </a:lnTo>
                  <a:close/>
                  <a:moveTo>
                    <a:pt x="202032" y="25943"/>
                  </a:moveTo>
                  <a:lnTo>
                    <a:pt x="202032" y="32028"/>
                  </a:lnTo>
                  <a:lnTo>
                    <a:pt x="195627" y="32028"/>
                  </a:lnTo>
                  <a:lnTo>
                    <a:pt x="195627" y="25943"/>
                  </a:lnTo>
                  <a:close/>
                  <a:moveTo>
                    <a:pt x="208759" y="25943"/>
                  </a:moveTo>
                  <a:lnTo>
                    <a:pt x="208759" y="32028"/>
                  </a:lnTo>
                  <a:lnTo>
                    <a:pt x="202371" y="32028"/>
                  </a:lnTo>
                  <a:lnTo>
                    <a:pt x="202371" y="25943"/>
                  </a:lnTo>
                  <a:close/>
                  <a:moveTo>
                    <a:pt x="215504" y="25943"/>
                  </a:moveTo>
                  <a:lnTo>
                    <a:pt x="215504" y="32028"/>
                  </a:lnTo>
                  <a:lnTo>
                    <a:pt x="209098" y="32028"/>
                  </a:lnTo>
                  <a:lnTo>
                    <a:pt x="209098" y="25943"/>
                  </a:lnTo>
                  <a:close/>
                  <a:moveTo>
                    <a:pt x="222230" y="25943"/>
                  </a:moveTo>
                  <a:lnTo>
                    <a:pt x="222230" y="32028"/>
                  </a:lnTo>
                  <a:lnTo>
                    <a:pt x="215843" y="32028"/>
                  </a:lnTo>
                  <a:lnTo>
                    <a:pt x="215843" y="25943"/>
                  </a:lnTo>
                  <a:close/>
                  <a:moveTo>
                    <a:pt x="228975" y="25943"/>
                  </a:moveTo>
                  <a:lnTo>
                    <a:pt x="228975" y="32028"/>
                  </a:lnTo>
                  <a:lnTo>
                    <a:pt x="222569" y="32028"/>
                  </a:lnTo>
                  <a:lnTo>
                    <a:pt x="222569" y="25943"/>
                  </a:lnTo>
                  <a:close/>
                  <a:moveTo>
                    <a:pt x="235701" y="25943"/>
                  </a:moveTo>
                  <a:lnTo>
                    <a:pt x="235701" y="32028"/>
                  </a:lnTo>
                  <a:lnTo>
                    <a:pt x="229296" y="32028"/>
                  </a:lnTo>
                  <a:lnTo>
                    <a:pt x="229296" y="25943"/>
                  </a:lnTo>
                  <a:close/>
                  <a:moveTo>
                    <a:pt x="242428" y="25943"/>
                  </a:moveTo>
                  <a:lnTo>
                    <a:pt x="242428" y="32028"/>
                  </a:lnTo>
                  <a:lnTo>
                    <a:pt x="236040" y="32028"/>
                  </a:lnTo>
                  <a:lnTo>
                    <a:pt x="236040" y="25943"/>
                  </a:lnTo>
                  <a:close/>
                  <a:moveTo>
                    <a:pt x="249173" y="25943"/>
                  </a:moveTo>
                  <a:lnTo>
                    <a:pt x="249173" y="32028"/>
                  </a:lnTo>
                  <a:lnTo>
                    <a:pt x="242767" y="32028"/>
                  </a:lnTo>
                  <a:lnTo>
                    <a:pt x="242767" y="25943"/>
                  </a:lnTo>
                  <a:close/>
                  <a:moveTo>
                    <a:pt x="255899" y="25943"/>
                  </a:moveTo>
                  <a:lnTo>
                    <a:pt x="255899" y="32028"/>
                  </a:lnTo>
                  <a:lnTo>
                    <a:pt x="249512" y="32028"/>
                  </a:lnTo>
                  <a:lnTo>
                    <a:pt x="249512" y="25943"/>
                  </a:lnTo>
                  <a:close/>
                  <a:moveTo>
                    <a:pt x="262644" y="25943"/>
                  </a:moveTo>
                  <a:lnTo>
                    <a:pt x="262644" y="32028"/>
                  </a:lnTo>
                  <a:lnTo>
                    <a:pt x="256238" y="32028"/>
                  </a:lnTo>
                  <a:lnTo>
                    <a:pt x="256238" y="25943"/>
                  </a:lnTo>
                  <a:close/>
                  <a:moveTo>
                    <a:pt x="269370" y="25943"/>
                  </a:moveTo>
                  <a:lnTo>
                    <a:pt x="269370" y="32028"/>
                  </a:lnTo>
                  <a:lnTo>
                    <a:pt x="262983" y="32028"/>
                  </a:lnTo>
                  <a:lnTo>
                    <a:pt x="262983" y="25943"/>
                  </a:lnTo>
                  <a:close/>
                  <a:moveTo>
                    <a:pt x="276115" y="25943"/>
                  </a:moveTo>
                  <a:lnTo>
                    <a:pt x="276115" y="32028"/>
                  </a:lnTo>
                  <a:lnTo>
                    <a:pt x="269709" y="32028"/>
                  </a:lnTo>
                  <a:lnTo>
                    <a:pt x="269709" y="25943"/>
                  </a:lnTo>
                  <a:close/>
                  <a:moveTo>
                    <a:pt x="282842" y="25943"/>
                  </a:moveTo>
                  <a:lnTo>
                    <a:pt x="282842" y="32028"/>
                  </a:lnTo>
                  <a:lnTo>
                    <a:pt x="276436" y="32028"/>
                  </a:lnTo>
                  <a:lnTo>
                    <a:pt x="276436" y="25943"/>
                  </a:lnTo>
                  <a:close/>
                  <a:moveTo>
                    <a:pt x="6745" y="32349"/>
                  </a:moveTo>
                  <a:lnTo>
                    <a:pt x="6745" y="38451"/>
                  </a:lnTo>
                  <a:lnTo>
                    <a:pt x="339" y="38451"/>
                  </a:lnTo>
                  <a:lnTo>
                    <a:pt x="339" y="32349"/>
                  </a:lnTo>
                  <a:close/>
                  <a:moveTo>
                    <a:pt x="13471" y="32349"/>
                  </a:moveTo>
                  <a:lnTo>
                    <a:pt x="13471" y="38451"/>
                  </a:lnTo>
                  <a:lnTo>
                    <a:pt x="7066" y="38451"/>
                  </a:lnTo>
                  <a:lnTo>
                    <a:pt x="7066" y="32349"/>
                  </a:lnTo>
                  <a:close/>
                  <a:moveTo>
                    <a:pt x="20198" y="32349"/>
                  </a:moveTo>
                  <a:lnTo>
                    <a:pt x="20198" y="38451"/>
                  </a:lnTo>
                  <a:lnTo>
                    <a:pt x="13810" y="38451"/>
                  </a:lnTo>
                  <a:lnTo>
                    <a:pt x="13810" y="32349"/>
                  </a:lnTo>
                  <a:close/>
                  <a:moveTo>
                    <a:pt x="26942" y="32349"/>
                  </a:moveTo>
                  <a:lnTo>
                    <a:pt x="26942" y="38451"/>
                  </a:lnTo>
                  <a:lnTo>
                    <a:pt x="20537" y="38451"/>
                  </a:lnTo>
                  <a:lnTo>
                    <a:pt x="20537" y="32349"/>
                  </a:lnTo>
                  <a:close/>
                  <a:moveTo>
                    <a:pt x="33669" y="32349"/>
                  </a:moveTo>
                  <a:lnTo>
                    <a:pt x="33669" y="38451"/>
                  </a:lnTo>
                  <a:lnTo>
                    <a:pt x="27281" y="38451"/>
                  </a:lnTo>
                  <a:lnTo>
                    <a:pt x="27281" y="32349"/>
                  </a:lnTo>
                  <a:close/>
                  <a:moveTo>
                    <a:pt x="40414" y="32367"/>
                  </a:moveTo>
                  <a:lnTo>
                    <a:pt x="40414" y="38451"/>
                  </a:lnTo>
                  <a:lnTo>
                    <a:pt x="34008" y="38451"/>
                  </a:lnTo>
                  <a:lnTo>
                    <a:pt x="34008" y="32367"/>
                  </a:lnTo>
                  <a:close/>
                  <a:moveTo>
                    <a:pt x="47140" y="32367"/>
                  </a:moveTo>
                  <a:lnTo>
                    <a:pt x="47140" y="38451"/>
                  </a:lnTo>
                  <a:lnTo>
                    <a:pt x="40753" y="38451"/>
                  </a:lnTo>
                  <a:lnTo>
                    <a:pt x="40753" y="32367"/>
                  </a:lnTo>
                  <a:close/>
                  <a:moveTo>
                    <a:pt x="53885" y="32367"/>
                  </a:moveTo>
                  <a:lnTo>
                    <a:pt x="53885" y="38451"/>
                  </a:lnTo>
                  <a:lnTo>
                    <a:pt x="47479" y="38451"/>
                  </a:lnTo>
                  <a:lnTo>
                    <a:pt x="47479" y="32367"/>
                  </a:lnTo>
                  <a:close/>
                  <a:moveTo>
                    <a:pt x="60611" y="32367"/>
                  </a:moveTo>
                  <a:lnTo>
                    <a:pt x="60611" y="38451"/>
                  </a:lnTo>
                  <a:lnTo>
                    <a:pt x="54206" y="38451"/>
                  </a:lnTo>
                  <a:lnTo>
                    <a:pt x="54206" y="32367"/>
                  </a:lnTo>
                  <a:close/>
                  <a:moveTo>
                    <a:pt x="67338" y="32367"/>
                  </a:moveTo>
                  <a:lnTo>
                    <a:pt x="67338" y="38451"/>
                  </a:lnTo>
                  <a:lnTo>
                    <a:pt x="60950" y="38451"/>
                  </a:lnTo>
                  <a:lnTo>
                    <a:pt x="60950" y="32367"/>
                  </a:lnTo>
                  <a:close/>
                  <a:moveTo>
                    <a:pt x="74083" y="32367"/>
                  </a:moveTo>
                  <a:lnTo>
                    <a:pt x="74083" y="38451"/>
                  </a:lnTo>
                  <a:lnTo>
                    <a:pt x="67677" y="38451"/>
                  </a:lnTo>
                  <a:lnTo>
                    <a:pt x="67677" y="32367"/>
                  </a:lnTo>
                  <a:close/>
                  <a:moveTo>
                    <a:pt x="80809" y="32367"/>
                  </a:moveTo>
                  <a:lnTo>
                    <a:pt x="80809" y="38451"/>
                  </a:lnTo>
                  <a:lnTo>
                    <a:pt x="74422" y="38451"/>
                  </a:lnTo>
                  <a:lnTo>
                    <a:pt x="74422" y="32367"/>
                  </a:lnTo>
                  <a:close/>
                  <a:moveTo>
                    <a:pt x="87554" y="32367"/>
                  </a:moveTo>
                  <a:lnTo>
                    <a:pt x="87554" y="38451"/>
                  </a:lnTo>
                  <a:lnTo>
                    <a:pt x="81148" y="38451"/>
                  </a:lnTo>
                  <a:lnTo>
                    <a:pt x="81148" y="32367"/>
                  </a:lnTo>
                  <a:close/>
                  <a:moveTo>
                    <a:pt x="94281" y="32367"/>
                  </a:moveTo>
                  <a:lnTo>
                    <a:pt x="94281" y="38451"/>
                  </a:lnTo>
                  <a:lnTo>
                    <a:pt x="87893" y="38451"/>
                  </a:lnTo>
                  <a:lnTo>
                    <a:pt x="87893" y="32367"/>
                  </a:lnTo>
                  <a:close/>
                  <a:moveTo>
                    <a:pt x="101025" y="32367"/>
                  </a:moveTo>
                  <a:lnTo>
                    <a:pt x="101025" y="38451"/>
                  </a:lnTo>
                  <a:lnTo>
                    <a:pt x="94620" y="38451"/>
                  </a:lnTo>
                  <a:lnTo>
                    <a:pt x="94620" y="32367"/>
                  </a:lnTo>
                  <a:close/>
                  <a:moveTo>
                    <a:pt x="107752" y="32367"/>
                  </a:moveTo>
                  <a:lnTo>
                    <a:pt x="107752" y="38451"/>
                  </a:lnTo>
                  <a:lnTo>
                    <a:pt x="101346" y="38451"/>
                  </a:lnTo>
                  <a:lnTo>
                    <a:pt x="101346" y="32367"/>
                  </a:lnTo>
                  <a:close/>
                  <a:moveTo>
                    <a:pt x="114478" y="32367"/>
                  </a:moveTo>
                  <a:lnTo>
                    <a:pt x="114478" y="38451"/>
                  </a:lnTo>
                  <a:lnTo>
                    <a:pt x="108091" y="38451"/>
                  </a:lnTo>
                  <a:lnTo>
                    <a:pt x="108091" y="32367"/>
                  </a:lnTo>
                  <a:close/>
                  <a:moveTo>
                    <a:pt x="121223" y="32367"/>
                  </a:moveTo>
                  <a:lnTo>
                    <a:pt x="121223" y="38451"/>
                  </a:lnTo>
                  <a:lnTo>
                    <a:pt x="114817" y="38451"/>
                  </a:lnTo>
                  <a:lnTo>
                    <a:pt x="114817" y="32367"/>
                  </a:lnTo>
                  <a:close/>
                  <a:moveTo>
                    <a:pt x="127950" y="32367"/>
                  </a:moveTo>
                  <a:lnTo>
                    <a:pt x="127950" y="38451"/>
                  </a:lnTo>
                  <a:lnTo>
                    <a:pt x="121562" y="38451"/>
                  </a:lnTo>
                  <a:lnTo>
                    <a:pt x="121562" y="32367"/>
                  </a:lnTo>
                  <a:close/>
                  <a:moveTo>
                    <a:pt x="134694" y="32367"/>
                  </a:moveTo>
                  <a:lnTo>
                    <a:pt x="134694" y="38451"/>
                  </a:lnTo>
                  <a:lnTo>
                    <a:pt x="128289" y="38451"/>
                  </a:lnTo>
                  <a:lnTo>
                    <a:pt x="128289" y="32367"/>
                  </a:lnTo>
                  <a:close/>
                  <a:moveTo>
                    <a:pt x="141421" y="32367"/>
                  </a:moveTo>
                  <a:lnTo>
                    <a:pt x="141421" y="38451"/>
                  </a:lnTo>
                  <a:lnTo>
                    <a:pt x="135033" y="38451"/>
                  </a:lnTo>
                  <a:lnTo>
                    <a:pt x="135033" y="32367"/>
                  </a:lnTo>
                  <a:close/>
                  <a:moveTo>
                    <a:pt x="148148" y="32367"/>
                  </a:moveTo>
                  <a:lnTo>
                    <a:pt x="148148" y="38451"/>
                  </a:lnTo>
                  <a:lnTo>
                    <a:pt x="141760" y="38451"/>
                  </a:lnTo>
                  <a:lnTo>
                    <a:pt x="141760" y="32367"/>
                  </a:lnTo>
                  <a:close/>
                  <a:moveTo>
                    <a:pt x="154892" y="32367"/>
                  </a:moveTo>
                  <a:lnTo>
                    <a:pt x="154892" y="38451"/>
                  </a:lnTo>
                  <a:lnTo>
                    <a:pt x="148487" y="38451"/>
                  </a:lnTo>
                  <a:lnTo>
                    <a:pt x="148487" y="32367"/>
                  </a:lnTo>
                  <a:close/>
                  <a:moveTo>
                    <a:pt x="161619" y="32367"/>
                  </a:moveTo>
                  <a:lnTo>
                    <a:pt x="161619" y="38451"/>
                  </a:lnTo>
                  <a:lnTo>
                    <a:pt x="155231" y="38451"/>
                  </a:lnTo>
                  <a:lnTo>
                    <a:pt x="155231" y="32367"/>
                  </a:lnTo>
                  <a:close/>
                  <a:moveTo>
                    <a:pt x="168363" y="32367"/>
                  </a:moveTo>
                  <a:lnTo>
                    <a:pt x="168363" y="38451"/>
                  </a:lnTo>
                  <a:lnTo>
                    <a:pt x="161958" y="38451"/>
                  </a:lnTo>
                  <a:lnTo>
                    <a:pt x="161958" y="32367"/>
                  </a:lnTo>
                  <a:close/>
                  <a:moveTo>
                    <a:pt x="175090" y="32349"/>
                  </a:moveTo>
                  <a:lnTo>
                    <a:pt x="175090" y="38451"/>
                  </a:lnTo>
                  <a:lnTo>
                    <a:pt x="168702" y="38451"/>
                  </a:lnTo>
                  <a:lnTo>
                    <a:pt x="168702" y="32349"/>
                  </a:lnTo>
                  <a:close/>
                  <a:moveTo>
                    <a:pt x="181834" y="32349"/>
                  </a:moveTo>
                  <a:lnTo>
                    <a:pt x="181834" y="38451"/>
                  </a:lnTo>
                  <a:lnTo>
                    <a:pt x="175429" y="38451"/>
                  </a:lnTo>
                  <a:lnTo>
                    <a:pt x="175429" y="32349"/>
                  </a:lnTo>
                  <a:close/>
                  <a:moveTo>
                    <a:pt x="188561" y="32349"/>
                  </a:moveTo>
                  <a:lnTo>
                    <a:pt x="188561" y="38451"/>
                  </a:lnTo>
                  <a:lnTo>
                    <a:pt x="182173" y="38451"/>
                  </a:lnTo>
                  <a:lnTo>
                    <a:pt x="182173" y="32349"/>
                  </a:lnTo>
                  <a:close/>
                  <a:moveTo>
                    <a:pt x="195288" y="32349"/>
                  </a:moveTo>
                  <a:lnTo>
                    <a:pt x="195288" y="38451"/>
                  </a:lnTo>
                  <a:lnTo>
                    <a:pt x="188900" y="38451"/>
                  </a:lnTo>
                  <a:lnTo>
                    <a:pt x="188900" y="32349"/>
                  </a:lnTo>
                  <a:close/>
                  <a:moveTo>
                    <a:pt x="202032" y="32349"/>
                  </a:moveTo>
                  <a:lnTo>
                    <a:pt x="202032" y="38451"/>
                  </a:lnTo>
                  <a:lnTo>
                    <a:pt x="195627" y="38451"/>
                  </a:lnTo>
                  <a:lnTo>
                    <a:pt x="195627" y="32349"/>
                  </a:lnTo>
                  <a:close/>
                  <a:moveTo>
                    <a:pt x="208759" y="32367"/>
                  </a:moveTo>
                  <a:lnTo>
                    <a:pt x="208759" y="38451"/>
                  </a:lnTo>
                  <a:lnTo>
                    <a:pt x="202371" y="38451"/>
                  </a:lnTo>
                  <a:lnTo>
                    <a:pt x="202371" y="32367"/>
                  </a:lnTo>
                  <a:close/>
                  <a:moveTo>
                    <a:pt x="215504" y="32367"/>
                  </a:moveTo>
                  <a:lnTo>
                    <a:pt x="215504" y="38451"/>
                  </a:lnTo>
                  <a:lnTo>
                    <a:pt x="209098" y="38451"/>
                  </a:lnTo>
                  <a:lnTo>
                    <a:pt x="209098" y="32367"/>
                  </a:lnTo>
                  <a:close/>
                  <a:moveTo>
                    <a:pt x="222230" y="32367"/>
                  </a:moveTo>
                  <a:lnTo>
                    <a:pt x="222230" y="38451"/>
                  </a:lnTo>
                  <a:lnTo>
                    <a:pt x="215843" y="38451"/>
                  </a:lnTo>
                  <a:lnTo>
                    <a:pt x="215843" y="32367"/>
                  </a:lnTo>
                  <a:close/>
                  <a:moveTo>
                    <a:pt x="228975" y="32367"/>
                  </a:moveTo>
                  <a:lnTo>
                    <a:pt x="228975" y="38451"/>
                  </a:lnTo>
                  <a:lnTo>
                    <a:pt x="222569" y="38451"/>
                  </a:lnTo>
                  <a:lnTo>
                    <a:pt x="222569" y="32367"/>
                  </a:lnTo>
                  <a:close/>
                  <a:moveTo>
                    <a:pt x="235701" y="32367"/>
                  </a:moveTo>
                  <a:lnTo>
                    <a:pt x="235701" y="38451"/>
                  </a:lnTo>
                  <a:lnTo>
                    <a:pt x="229296" y="38451"/>
                  </a:lnTo>
                  <a:lnTo>
                    <a:pt x="229296" y="32367"/>
                  </a:lnTo>
                  <a:close/>
                  <a:moveTo>
                    <a:pt x="242428" y="32367"/>
                  </a:moveTo>
                  <a:lnTo>
                    <a:pt x="242428" y="38451"/>
                  </a:lnTo>
                  <a:lnTo>
                    <a:pt x="236040" y="38451"/>
                  </a:lnTo>
                  <a:lnTo>
                    <a:pt x="236040" y="32367"/>
                  </a:lnTo>
                  <a:close/>
                  <a:moveTo>
                    <a:pt x="249173" y="32367"/>
                  </a:moveTo>
                  <a:lnTo>
                    <a:pt x="249173" y="38451"/>
                  </a:lnTo>
                  <a:lnTo>
                    <a:pt x="242767" y="38451"/>
                  </a:lnTo>
                  <a:lnTo>
                    <a:pt x="242767" y="32367"/>
                  </a:lnTo>
                  <a:close/>
                  <a:moveTo>
                    <a:pt x="255899" y="32367"/>
                  </a:moveTo>
                  <a:lnTo>
                    <a:pt x="255899" y="38451"/>
                  </a:lnTo>
                  <a:lnTo>
                    <a:pt x="249512" y="38451"/>
                  </a:lnTo>
                  <a:lnTo>
                    <a:pt x="249512" y="32367"/>
                  </a:lnTo>
                  <a:close/>
                  <a:moveTo>
                    <a:pt x="262644" y="32367"/>
                  </a:moveTo>
                  <a:lnTo>
                    <a:pt x="262644" y="38451"/>
                  </a:lnTo>
                  <a:lnTo>
                    <a:pt x="256238" y="38451"/>
                  </a:lnTo>
                  <a:lnTo>
                    <a:pt x="256238" y="32367"/>
                  </a:lnTo>
                  <a:close/>
                  <a:moveTo>
                    <a:pt x="269370" y="32367"/>
                  </a:moveTo>
                  <a:lnTo>
                    <a:pt x="269370" y="38451"/>
                  </a:lnTo>
                  <a:lnTo>
                    <a:pt x="262983" y="38451"/>
                  </a:lnTo>
                  <a:lnTo>
                    <a:pt x="262983" y="32367"/>
                  </a:lnTo>
                  <a:close/>
                  <a:moveTo>
                    <a:pt x="276115" y="32367"/>
                  </a:moveTo>
                  <a:lnTo>
                    <a:pt x="276115" y="38451"/>
                  </a:lnTo>
                  <a:lnTo>
                    <a:pt x="269709" y="38451"/>
                  </a:lnTo>
                  <a:lnTo>
                    <a:pt x="269709" y="32367"/>
                  </a:lnTo>
                  <a:close/>
                  <a:moveTo>
                    <a:pt x="282842" y="32367"/>
                  </a:moveTo>
                  <a:lnTo>
                    <a:pt x="282842" y="38451"/>
                  </a:lnTo>
                  <a:lnTo>
                    <a:pt x="276436" y="38451"/>
                  </a:lnTo>
                  <a:lnTo>
                    <a:pt x="276436" y="32367"/>
                  </a:lnTo>
                  <a:close/>
                  <a:moveTo>
                    <a:pt x="6745" y="38772"/>
                  </a:moveTo>
                  <a:lnTo>
                    <a:pt x="6745" y="44856"/>
                  </a:lnTo>
                  <a:lnTo>
                    <a:pt x="339" y="44856"/>
                  </a:lnTo>
                  <a:lnTo>
                    <a:pt x="339" y="38772"/>
                  </a:lnTo>
                  <a:close/>
                  <a:moveTo>
                    <a:pt x="13471" y="38772"/>
                  </a:moveTo>
                  <a:lnTo>
                    <a:pt x="13471" y="44856"/>
                  </a:lnTo>
                  <a:lnTo>
                    <a:pt x="7066" y="44856"/>
                  </a:lnTo>
                  <a:lnTo>
                    <a:pt x="7066" y="38772"/>
                  </a:lnTo>
                  <a:close/>
                  <a:moveTo>
                    <a:pt x="20198" y="38772"/>
                  </a:moveTo>
                  <a:lnTo>
                    <a:pt x="20198" y="44856"/>
                  </a:lnTo>
                  <a:lnTo>
                    <a:pt x="13810" y="44856"/>
                  </a:lnTo>
                  <a:lnTo>
                    <a:pt x="13810" y="38772"/>
                  </a:lnTo>
                  <a:close/>
                  <a:moveTo>
                    <a:pt x="26942" y="38772"/>
                  </a:moveTo>
                  <a:lnTo>
                    <a:pt x="26942" y="44856"/>
                  </a:lnTo>
                  <a:lnTo>
                    <a:pt x="20537" y="44856"/>
                  </a:lnTo>
                  <a:lnTo>
                    <a:pt x="20537" y="38772"/>
                  </a:lnTo>
                  <a:close/>
                  <a:moveTo>
                    <a:pt x="33669" y="38772"/>
                  </a:moveTo>
                  <a:lnTo>
                    <a:pt x="33669" y="44856"/>
                  </a:lnTo>
                  <a:lnTo>
                    <a:pt x="27281" y="44856"/>
                  </a:lnTo>
                  <a:lnTo>
                    <a:pt x="27281" y="38772"/>
                  </a:lnTo>
                  <a:close/>
                  <a:moveTo>
                    <a:pt x="40414" y="38772"/>
                  </a:moveTo>
                  <a:lnTo>
                    <a:pt x="40414" y="44856"/>
                  </a:lnTo>
                  <a:lnTo>
                    <a:pt x="34008" y="44856"/>
                  </a:lnTo>
                  <a:lnTo>
                    <a:pt x="34008" y="38772"/>
                  </a:lnTo>
                  <a:close/>
                  <a:moveTo>
                    <a:pt x="47140" y="38772"/>
                  </a:moveTo>
                  <a:lnTo>
                    <a:pt x="47140" y="44856"/>
                  </a:lnTo>
                  <a:lnTo>
                    <a:pt x="40753" y="44856"/>
                  </a:lnTo>
                  <a:lnTo>
                    <a:pt x="40753" y="38772"/>
                  </a:lnTo>
                  <a:close/>
                  <a:moveTo>
                    <a:pt x="53885" y="38772"/>
                  </a:moveTo>
                  <a:lnTo>
                    <a:pt x="53885" y="44856"/>
                  </a:lnTo>
                  <a:lnTo>
                    <a:pt x="47479" y="44856"/>
                  </a:lnTo>
                  <a:lnTo>
                    <a:pt x="47479" y="38772"/>
                  </a:lnTo>
                  <a:close/>
                  <a:moveTo>
                    <a:pt x="60611" y="38772"/>
                  </a:moveTo>
                  <a:lnTo>
                    <a:pt x="60611" y="44856"/>
                  </a:lnTo>
                  <a:lnTo>
                    <a:pt x="54206" y="44856"/>
                  </a:lnTo>
                  <a:lnTo>
                    <a:pt x="54206" y="38772"/>
                  </a:lnTo>
                  <a:close/>
                  <a:moveTo>
                    <a:pt x="67338" y="38772"/>
                  </a:moveTo>
                  <a:lnTo>
                    <a:pt x="67338" y="44856"/>
                  </a:lnTo>
                  <a:lnTo>
                    <a:pt x="60950" y="44856"/>
                  </a:lnTo>
                  <a:lnTo>
                    <a:pt x="60950" y="38772"/>
                  </a:lnTo>
                  <a:close/>
                  <a:moveTo>
                    <a:pt x="74083" y="38772"/>
                  </a:moveTo>
                  <a:lnTo>
                    <a:pt x="74083" y="44856"/>
                  </a:lnTo>
                  <a:lnTo>
                    <a:pt x="67677" y="44856"/>
                  </a:lnTo>
                  <a:lnTo>
                    <a:pt x="67677" y="38772"/>
                  </a:lnTo>
                  <a:close/>
                  <a:moveTo>
                    <a:pt x="80809" y="38772"/>
                  </a:moveTo>
                  <a:lnTo>
                    <a:pt x="80809" y="44856"/>
                  </a:lnTo>
                  <a:lnTo>
                    <a:pt x="74422" y="44856"/>
                  </a:lnTo>
                  <a:lnTo>
                    <a:pt x="74422" y="38772"/>
                  </a:lnTo>
                  <a:close/>
                  <a:moveTo>
                    <a:pt x="87554" y="38772"/>
                  </a:moveTo>
                  <a:lnTo>
                    <a:pt x="87554" y="44856"/>
                  </a:lnTo>
                  <a:lnTo>
                    <a:pt x="81148" y="44856"/>
                  </a:lnTo>
                  <a:lnTo>
                    <a:pt x="81148" y="38772"/>
                  </a:lnTo>
                  <a:close/>
                  <a:moveTo>
                    <a:pt x="94281" y="38772"/>
                  </a:moveTo>
                  <a:lnTo>
                    <a:pt x="94281" y="44856"/>
                  </a:lnTo>
                  <a:lnTo>
                    <a:pt x="87893" y="44856"/>
                  </a:lnTo>
                  <a:lnTo>
                    <a:pt x="87893" y="38772"/>
                  </a:lnTo>
                  <a:close/>
                  <a:moveTo>
                    <a:pt x="101025" y="38772"/>
                  </a:moveTo>
                  <a:lnTo>
                    <a:pt x="101025" y="44856"/>
                  </a:lnTo>
                  <a:lnTo>
                    <a:pt x="94620" y="44856"/>
                  </a:lnTo>
                  <a:lnTo>
                    <a:pt x="94620" y="38772"/>
                  </a:lnTo>
                  <a:close/>
                  <a:moveTo>
                    <a:pt x="107752" y="38772"/>
                  </a:moveTo>
                  <a:lnTo>
                    <a:pt x="107752" y="44856"/>
                  </a:lnTo>
                  <a:lnTo>
                    <a:pt x="101346" y="44856"/>
                  </a:lnTo>
                  <a:lnTo>
                    <a:pt x="101346" y="38772"/>
                  </a:lnTo>
                  <a:close/>
                  <a:moveTo>
                    <a:pt x="114478" y="38772"/>
                  </a:moveTo>
                  <a:lnTo>
                    <a:pt x="114478" y="44856"/>
                  </a:lnTo>
                  <a:lnTo>
                    <a:pt x="108091" y="44856"/>
                  </a:lnTo>
                  <a:lnTo>
                    <a:pt x="108091" y="38772"/>
                  </a:lnTo>
                  <a:close/>
                  <a:moveTo>
                    <a:pt x="121223" y="38772"/>
                  </a:moveTo>
                  <a:lnTo>
                    <a:pt x="121223" y="44856"/>
                  </a:lnTo>
                  <a:lnTo>
                    <a:pt x="114817" y="44856"/>
                  </a:lnTo>
                  <a:lnTo>
                    <a:pt x="114817" y="38772"/>
                  </a:lnTo>
                  <a:close/>
                  <a:moveTo>
                    <a:pt x="127950" y="38772"/>
                  </a:moveTo>
                  <a:lnTo>
                    <a:pt x="127950" y="44856"/>
                  </a:lnTo>
                  <a:lnTo>
                    <a:pt x="121562" y="44856"/>
                  </a:lnTo>
                  <a:lnTo>
                    <a:pt x="121562" y="38772"/>
                  </a:lnTo>
                  <a:close/>
                  <a:moveTo>
                    <a:pt x="134694" y="38772"/>
                  </a:moveTo>
                  <a:lnTo>
                    <a:pt x="134694" y="44856"/>
                  </a:lnTo>
                  <a:lnTo>
                    <a:pt x="128289" y="44856"/>
                  </a:lnTo>
                  <a:lnTo>
                    <a:pt x="128289" y="38772"/>
                  </a:lnTo>
                  <a:close/>
                  <a:moveTo>
                    <a:pt x="141421" y="38772"/>
                  </a:moveTo>
                  <a:lnTo>
                    <a:pt x="141421" y="44856"/>
                  </a:lnTo>
                  <a:lnTo>
                    <a:pt x="135033" y="44856"/>
                  </a:lnTo>
                  <a:lnTo>
                    <a:pt x="135033" y="38772"/>
                  </a:lnTo>
                  <a:close/>
                  <a:moveTo>
                    <a:pt x="148148" y="38772"/>
                  </a:moveTo>
                  <a:lnTo>
                    <a:pt x="148148" y="44856"/>
                  </a:lnTo>
                  <a:lnTo>
                    <a:pt x="141760" y="44856"/>
                  </a:lnTo>
                  <a:lnTo>
                    <a:pt x="141760" y="38772"/>
                  </a:lnTo>
                  <a:close/>
                  <a:moveTo>
                    <a:pt x="154892" y="38772"/>
                  </a:moveTo>
                  <a:lnTo>
                    <a:pt x="154892" y="44856"/>
                  </a:lnTo>
                  <a:lnTo>
                    <a:pt x="148487" y="44856"/>
                  </a:lnTo>
                  <a:lnTo>
                    <a:pt x="148487" y="38772"/>
                  </a:lnTo>
                  <a:close/>
                  <a:moveTo>
                    <a:pt x="161619" y="38772"/>
                  </a:moveTo>
                  <a:lnTo>
                    <a:pt x="161619" y="44856"/>
                  </a:lnTo>
                  <a:lnTo>
                    <a:pt x="155231" y="44856"/>
                  </a:lnTo>
                  <a:lnTo>
                    <a:pt x="155231" y="38772"/>
                  </a:lnTo>
                  <a:close/>
                  <a:moveTo>
                    <a:pt x="168363" y="38772"/>
                  </a:moveTo>
                  <a:lnTo>
                    <a:pt x="168363" y="44856"/>
                  </a:lnTo>
                  <a:lnTo>
                    <a:pt x="161958" y="44856"/>
                  </a:lnTo>
                  <a:lnTo>
                    <a:pt x="161958" y="38772"/>
                  </a:lnTo>
                  <a:close/>
                  <a:moveTo>
                    <a:pt x="175090" y="38772"/>
                  </a:moveTo>
                  <a:lnTo>
                    <a:pt x="175090" y="44856"/>
                  </a:lnTo>
                  <a:lnTo>
                    <a:pt x="168702" y="44856"/>
                  </a:lnTo>
                  <a:lnTo>
                    <a:pt x="168702" y="38772"/>
                  </a:lnTo>
                  <a:close/>
                  <a:moveTo>
                    <a:pt x="181834" y="38772"/>
                  </a:moveTo>
                  <a:lnTo>
                    <a:pt x="181834" y="44856"/>
                  </a:lnTo>
                  <a:lnTo>
                    <a:pt x="175429" y="44856"/>
                  </a:lnTo>
                  <a:lnTo>
                    <a:pt x="175429" y="38772"/>
                  </a:lnTo>
                  <a:close/>
                  <a:moveTo>
                    <a:pt x="188561" y="38772"/>
                  </a:moveTo>
                  <a:lnTo>
                    <a:pt x="188561" y="44856"/>
                  </a:lnTo>
                  <a:lnTo>
                    <a:pt x="182173" y="44856"/>
                  </a:lnTo>
                  <a:lnTo>
                    <a:pt x="182173" y="38772"/>
                  </a:lnTo>
                  <a:close/>
                  <a:moveTo>
                    <a:pt x="195288" y="38772"/>
                  </a:moveTo>
                  <a:lnTo>
                    <a:pt x="195288" y="44856"/>
                  </a:lnTo>
                  <a:lnTo>
                    <a:pt x="188900" y="44856"/>
                  </a:lnTo>
                  <a:lnTo>
                    <a:pt x="188900" y="38772"/>
                  </a:lnTo>
                  <a:close/>
                  <a:moveTo>
                    <a:pt x="202032" y="38772"/>
                  </a:moveTo>
                  <a:lnTo>
                    <a:pt x="202032" y="44856"/>
                  </a:lnTo>
                  <a:lnTo>
                    <a:pt x="195627" y="44856"/>
                  </a:lnTo>
                  <a:lnTo>
                    <a:pt x="195627" y="38772"/>
                  </a:lnTo>
                  <a:close/>
                  <a:moveTo>
                    <a:pt x="208759" y="38772"/>
                  </a:moveTo>
                  <a:lnTo>
                    <a:pt x="208759" y="44856"/>
                  </a:lnTo>
                  <a:lnTo>
                    <a:pt x="202371" y="44856"/>
                  </a:lnTo>
                  <a:lnTo>
                    <a:pt x="202371" y="38772"/>
                  </a:lnTo>
                  <a:close/>
                  <a:moveTo>
                    <a:pt x="215504" y="38772"/>
                  </a:moveTo>
                  <a:lnTo>
                    <a:pt x="215504" y="44856"/>
                  </a:lnTo>
                  <a:lnTo>
                    <a:pt x="209098" y="44856"/>
                  </a:lnTo>
                  <a:lnTo>
                    <a:pt x="209098" y="38772"/>
                  </a:lnTo>
                  <a:close/>
                  <a:moveTo>
                    <a:pt x="222230" y="38772"/>
                  </a:moveTo>
                  <a:lnTo>
                    <a:pt x="222230" y="44856"/>
                  </a:lnTo>
                  <a:lnTo>
                    <a:pt x="215843" y="44856"/>
                  </a:lnTo>
                  <a:lnTo>
                    <a:pt x="215843" y="38772"/>
                  </a:lnTo>
                  <a:close/>
                  <a:moveTo>
                    <a:pt x="228975" y="38772"/>
                  </a:moveTo>
                  <a:lnTo>
                    <a:pt x="228975" y="44856"/>
                  </a:lnTo>
                  <a:lnTo>
                    <a:pt x="222569" y="44856"/>
                  </a:lnTo>
                  <a:lnTo>
                    <a:pt x="222569" y="38772"/>
                  </a:lnTo>
                  <a:close/>
                  <a:moveTo>
                    <a:pt x="235701" y="38772"/>
                  </a:moveTo>
                  <a:lnTo>
                    <a:pt x="235701" y="44856"/>
                  </a:lnTo>
                  <a:lnTo>
                    <a:pt x="229296" y="44856"/>
                  </a:lnTo>
                  <a:lnTo>
                    <a:pt x="229296" y="38772"/>
                  </a:lnTo>
                  <a:close/>
                  <a:moveTo>
                    <a:pt x="242428" y="38772"/>
                  </a:moveTo>
                  <a:lnTo>
                    <a:pt x="242428" y="44856"/>
                  </a:lnTo>
                  <a:lnTo>
                    <a:pt x="236040" y="44856"/>
                  </a:lnTo>
                  <a:lnTo>
                    <a:pt x="236040" y="38772"/>
                  </a:lnTo>
                  <a:close/>
                  <a:moveTo>
                    <a:pt x="249173" y="38772"/>
                  </a:moveTo>
                  <a:lnTo>
                    <a:pt x="249173" y="44856"/>
                  </a:lnTo>
                  <a:lnTo>
                    <a:pt x="242767" y="44856"/>
                  </a:lnTo>
                  <a:lnTo>
                    <a:pt x="242767" y="38772"/>
                  </a:lnTo>
                  <a:close/>
                  <a:moveTo>
                    <a:pt x="255899" y="38772"/>
                  </a:moveTo>
                  <a:lnTo>
                    <a:pt x="255899" y="44856"/>
                  </a:lnTo>
                  <a:lnTo>
                    <a:pt x="249512" y="44856"/>
                  </a:lnTo>
                  <a:lnTo>
                    <a:pt x="249512" y="38772"/>
                  </a:lnTo>
                  <a:close/>
                  <a:moveTo>
                    <a:pt x="262644" y="38772"/>
                  </a:moveTo>
                  <a:lnTo>
                    <a:pt x="262644" y="44856"/>
                  </a:lnTo>
                  <a:lnTo>
                    <a:pt x="256238" y="44856"/>
                  </a:lnTo>
                  <a:lnTo>
                    <a:pt x="256238" y="38772"/>
                  </a:lnTo>
                  <a:close/>
                  <a:moveTo>
                    <a:pt x="269370" y="38772"/>
                  </a:moveTo>
                  <a:lnTo>
                    <a:pt x="269370" y="44856"/>
                  </a:lnTo>
                  <a:lnTo>
                    <a:pt x="262983" y="44856"/>
                  </a:lnTo>
                  <a:lnTo>
                    <a:pt x="262983" y="38772"/>
                  </a:lnTo>
                  <a:close/>
                  <a:moveTo>
                    <a:pt x="276115" y="38772"/>
                  </a:moveTo>
                  <a:lnTo>
                    <a:pt x="276115" y="44856"/>
                  </a:lnTo>
                  <a:lnTo>
                    <a:pt x="269709" y="44856"/>
                  </a:lnTo>
                  <a:lnTo>
                    <a:pt x="269709" y="38772"/>
                  </a:lnTo>
                  <a:close/>
                  <a:moveTo>
                    <a:pt x="282842" y="38772"/>
                  </a:moveTo>
                  <a:lnTo>
                    <a:pt x="282842" y="44856"/>
                  </a:lnTo>
                  <a:lnTo>
                    <a:pt x="276436" y="44856"/>
                  </a:lnTo>
                  <a:lnTo>
                    <a:pt x="276436" y="38772"/>
                  </a:lnTo>
                  <a:close/>
                  <a:moveTo>
                    <a:pt x="6745" y="45178"/>
                  </a:moveTo>
                  <a:lnTo>
                    <a:pt x="6745" y="51262"/>
                  </a:lnTo>
                  <a:lnTo>
                    <a:pt x="339" y="51262"/>
                  </a:lnTo>
                  <a:lnTo>
                    <a:pt x="339" y="45178"/>
                  </a:lnTo>
                  <a:close/>
                  <a:moveTo>
                    <a:pt x="13471" y="45178"/>
                  </a:moveTo>
                  <a:lnTo>
                    <a:pt x="13471" y="51262"/>
                  </a:lnTo>
                  <a:lnTo>
                    <a:pt x="7066" y="51262"/>
                  </a:lnTo>
                  <a:lnTo>
                    <a:pt x="7066" y="45178"/>
                  </a:lnTo>
                  <a:close/>
                  <a:moveTo>
                    <a:pt x="20198" y="45178"/>
                  </a:moveTo>
                  <a:lnTo>
                    <a:pt x="20198" y="51262"/>
                  </a:lnTo>
                  <a:lnTo>
                    <a:pt x="13810" y="51262"/>
                  </a:lnTo>
                  <a:lnTo>
                    <a:pt x="13810" y="45178"/>
                  </a:lnTo>
                  <a:close/>
                  <a:moveTo>
                    <a:pt x="26942" y="45178"/>
                  </a:moveTo>
                  <a:lnTo>
                    <a:pt x="26942" y="51262"/>
                  </a:lnTo>
                  <a:lnTo>
                    <a:pt x="20537" y="51262"/>
                  </a:lnTo>
                  <a:lnTo>
                    <a:pt x="20537" y="45178"/>
                  </a:lnTo>
                  <a:close/>
                  <a:moveTo>
                    <a:pt x="33669" y="45178"/>
                  </a:moveTo>
                  <a:lnTo>
                    <a:pt x="33669" y="51262"/>
                  </a:lnTo>
                  <a:lnTo>
                    <a:pt x="27281" y="51262"/>
                  </a:lnTo>
                  <a:lnTo>
                    <a:pt x="27281" y="45178"/>
                  </a:lnTo>
                  <a:close/>
                  <a:moveTo>
                    <a:pt x="40414" y="45178"/>
                  </a:moveTo>
                  <a:lnTo>
                    <a:pt x="40414" y="51262"/>
                  </a:lnTo>
                  <a:lnTo>
                    <a:pt x="34008" y="51262"/>
                  </a:lnTo>
                  <a:lnTo>
                    <a:pt x="34008" y="45178"/>
                  </a:lnTo>
                  <a:close/>
                  <a:moveTo>
                    <a:pt x="47140" y="45178"/>
                  </a:moveTo>
                  <a:lnTo>
                    <a:pt x="47140" y="51262"/>
                  </a:lnTo>
                  <a:lnTo>
                    <a:pt x="40753" y="51262"/>
                  </a:lnTo>
                  <a:lnTo>
                    <a:pt x="40753" y="45178"/>
                  </a:lnTo>
                  <a:close/>
                  <a:moveTo>
                    <a:pt x="53885" y="45178"/>
                  </a:moveTo>
                  <a:lnTo>
                    <a:pt x="53885" y="51262"/>
                  </a:lnTo>
                  <a:lnTo>
                    <a:pt x="47479" y="51262"/>
                  </a:lnTo>
                  <a:lnTo>
                    <a:pt x="47479" y="45178"/>
                  </a:lnTo>
                  <a:close/>
                  <a:moveTo>
                    <a:pt x="60611" y="45178"/>
                  </a:moveTo>
                  <a:lnTo>
                    <a:pt x="60611" y="51262"/>
                  </a:lnTo>
                  <a:lnTo>
                    <a:pt x="54206" y="51262"/>
                  </a:lnTo>
                  <a:lnTo>
                    <a:pt x="54206" y="45178"/>
                  </a:lnTo>
                  <a:close/>
                  <a:moveTo>
                    <a:pt x="67338" y="45178"/>
                  </a:moveTo>
                  <a:lnTo>
                    <a:pt x="67338" y="51262"/>
                  </a:lnTo>
                  <a:lnTo>
                    <a:pt x="60950" y="51262"/>
                  </a:lnTo>
                  <a:lnTo>
                    <a:pt x="60950" y="45178"/>
                  </a:lnTo>
                  <a:close/>
                  <a:moveTo>
                    <a:pt x="74083" y="45178"/>
                  </a:moveTo>
                  <a:lnTo>
                    <a:pt x="74083" y="51262"/>
                  </a:lnTo>
                  <a:lnTo>
                    <a:pt x="67677" y="51262"/>
                  </a:lnTo>
                  <a:lnTo>
                    <a:pt x="67677" y="45178"/>
                  </a:lnTo>
                  <a:close/>
                  <a:moveTo>
                    <a:pt x="80809" y="45178"/>
                  </a:moveTo>
                  <a:lnTo>
                    <a:pt x="80809" y="51262"/>
                  </a:lnTo>
                  <a:lnTo>
                    <a:pt x="74422" y="51262"/>
                  </a:lnTo>
                  <a:lnTo>
                    <a:pt x="74422" y="45178"/>
                  </a:lnTo>
                  <a:close/>
                  <a:moveTo>
                    <a:pt x="87554" y="45178"/>
                  </a:moveTo>
                  <a:lnTo>
                    <a:pt x="87554" y="51262"/>
                  </a:lnTo>
                  <a:lnTo>
                    <a:pt x="81148" y="51262"/>
                  </a:lnTo>
                  <a:lnTo>
                    <a:pt x="81148" y="45178"/>
                  </a:lnTo>
                  <a:close/>
                  <a:moveTo>
                    <a:pt x="94281" y="45178"/>
                  </a:moveTo>
                  <a:lnTo>
                    <a:pt x="94281" y="51262"/>
                  </a:lnTo>
                  <a:lnTo>
                    <a:pt x="87893" y="51262"/>
                  </a:lnTo>
                  <a:lnTo>
                    <a:pt x="87893" y="45178"/>
                  </a:lnTo>
                  <a:close/>
                  <a:moveTo>
                    <a:pt x="101025" y="45178"/>
                  </a:moveTo>
                  <a:lnTo>
                    <a:pt x="101025" y="51262"/>
                  </a:lnTo>
                  <a:lnTo>
                    <a:pt x="94620" y="51262"/>
                  </a:lnTo>
                  <a:lnTo>
                    <a:pt x="94620" y="45178"/>
                  </a:lnTo>
                  <a:close/>
                  <a:moveTo>
                    <a:pt x="107752" y="45178"/>
                  </a:moveTo>
                  <a:lnTo>
                    <a:pt x="107752" y="51262"/>
                  </a:lnTo>
                  <a:lnTo>
                    <a:pt x="101346" y="51262"/>
                  </a:lnTo>
                  <a:lnTo>
                    <a:pt x="101346" y="45178"/>
                  </a:lnTo>
                  <a:close/>
                  <a:moveTo>
                    <a:pt x="114478" y="45178"/>
                  </a:moveTo>
                  <a:lnTo>
                    <a:pt x="114478" y="51262"/>
                  </a:lnTo>
                  <a:lnTo>
                    <a:pt x="108091" y="51262"/>
                  </a:lnTo>
                  <a:lnTo>
                    <a:pt x="108091" y="45178"/>
                  </a:lnTo>
                  <a:close/>
                  <a:moveTo>
                    <a:pt x="121223" y="45178"/>
                  </a:moveTo>
                  <a:lnTo>
                    <a:pt x="121223" y="51262"/>
                  </a:lnTo>
                  <a:lnTo>
                    <a:pt x="114817" y="51262"/>
                  </a:lnTo>
                  <a:lnTo>
                    <a:pt x="114817" y="45178"/>
                  </a:lnTo>
                  <a:close/>
                  <a:moveTo>
                    <a:pt x="127950" y="45178"/>
                  </a:moveTo>
                  <a:lnTo>
                    <a:pt x="127950" y="51262"/>
                  </a:lnTo>
                  <a:lnTo>
                    <a:pt x="121562" y="51262"/>
                  </a:lnTo>
                  <a:lnTo>
                    <a:pt x="121562" y="45178"/>
                  </a:lnTo>
                  <a:close/>
                  <a:moveTo>
                    <a:pt x="134694" y="45178"/>
                  </a:moveTo>
                  <a:lnTo>
                    <a:pt x="134694" y="51262"/>
                  </a:lnTo>
                  <a:lnTo>
                    <a:pt x="128289" y="51262"/>
                  </a:lnTo>
                  <a:lnTo>
                    <a:pt x="128289" y="45178"/>
                  </a:lnTo>
                  <a:close/>
                  <a:moveTo>
                    <a:pt x="141421" y="45178"/>
                  </a:moveTo>
                  <a:lnTo>
                    <a:pt x="141421" y="51262"/>
                  </a:lnTo>
                  <a:lnTo>
                    <a:pt x="135033" y="51262"/>
                  </a:lnTo>
                  <a:lnTo>
                    <a:pt x="135033" y="45178"/>
                  </a:lnTo>
                  <a:close/>
                  <a:moveTo>
                    <a:pt x="148148" y="45178"/>
                  </a:moveTo>
                  <a:lnTo>
                    <a:pt x="148148" y="51262"/>
                  </a:lnTo>
                  <a:lnTo>
                    <a:pt x="141760" y="51262"/>
                  </a:lnTo>
                  <a:lnTo>
                    <a:pt x="141760" y="45178"/>
                  </a:lnTo>
                  <a:close/>
                  <a:moveTo>
                    <a:pt x="154892" y="45178"/>
                  </a:moveTo>
                  <a:lnTo>
                    <a:pt x="154892" y="51262"/>
                  </a:lnTo>
                  <a:lnTo>
                    <a:pt x="148487" y="51262"/>
                  </a:lnTo>
                  <a:lnTo>
                    <a:pt x="148487" y="45178"/>
                  </a:lnTo>
                  <a:close/>
                  <a:moveTo>
                    <a:pt x="161619" y="45178"/>
                  </a:moveTo>
                  <a:lnTo>
                    <a:pt x="161619" y="51262"/>
                  </a:lnTo>
                  <a:lnTo>
                    <a:pt x="155231" y="51262"/>
                  </a:lnTo>
                  <a:lnTo>
                    <a:pt x="155231" y="45178"/>
                  </a:lnTo>
                  <a:close/>
                  <a:moveTo>
                    <a:pt x="168363" y="45178"/>
                  </a:moveTo>
                  <a:lnTo>
                    <a:pt x="168363" y="51262"/>
                  </a:lnTo>
                  <a:lnTo>
                    <a:pt x="161958" y="51262"/>
                  </a:lnTo>
                  <a:lnTo>
                    <a:pt x="161958" y="45178"/>
                  </a:lnTo>
                  <a:close/>
                  <a:moveTo>
                    <a:pt x="175090" y="45178"/>
                  </a:moveTo>
                  <a:lnTo>
                    <a:pt x="175090" y="51262"/>
                  </a:lnTo>
                  <a:lnTo>
                    <a:pt x="168702" y="51262"/>
                  </a:lnTo>
                  <a:lnTo>
                    <a:pt x="168702" y="45178"/>
                  </a:lnTo>
                  <a:close/>
                  <a:moveTo>
                    <a:pt x="181834" y="45178"/>
                  </a:moveTo>
                  <a:lnTo>
                    <a:pt x="181834" y="51262"/>
                  </a:lnTo>
                  <a:lnTo>
                    <a:pt x="175429" y="51262"/>
                  </a:lnTo>
                  <a:lnTo>
                    <a:pt x="175429" y="45178"/>
                  </a:lnTo>
                  <a:close/>
                  <a:moveTo>
                    <a:pt x="188561" y="45178"/>
                  </a:moveTo>
                  <a:lnTo>
                    <a:pt x="188561" y="51262"/>
                  </a:lnTo>
                  <a:lnTo>
                    <a:pt x="182173" y="51262"/>
                  </a:lnTo>
                  <a:lnTo>
                    <a:pt x="182173" y="45178"/>
                  </a:lnTo>
                  <a:close/>
                  <a:moveTo>
                    <a:pt x="195288" y="45178"/>
                  </a:moveTo>
                  <a:lnTo>
                    <a:pt x="195288" y="51262"/>
                  </a:lnTo>
                  <a:lnTo>
                    <a:pt x="188900" y="51262"/>
                  </a:lnTo>
                  <a:lnTo>
                    <a:pt x="188900" y="45178"/>
                  </a:lnTo>
                  <a:close/>
                  <a:moveTo>
                    <a:pt x="202032" y="45178"/>
                  </a:moveTo>
                  <a:lnTo>
                    <a:pt x="202032" y="51262"/>
                  </a:lnTo>
                  <a:lnTo>
                    <a:pt x="195627" y="51262"/>
                  </a:lnTo>
                  <a:lnTo>
                    <a:pt x="195627" y="45178"/>
                  </a:lnTo>
                  <a:close/>
                  <a:moveTo>
                    <a:pt x="208759" y="45178"/>
                  </a:moveTo>
                  <a:lnTo>
                    <a:pt x="208759" y="51262"/>
                  </a:lnTo>
                  <a:lnTo>
                    <a:pt x="202371" y="51262"/>
                  </a:lnTo>
                  <a:lnTo>
                    <a:pt x="202371" y="45178"/>
                  </a:lnTo>
                  <a:close/>
                  <a:moveTo>
                    <a:pt x="215504" y="45178"/>
                  </a:moveTo>
                  <a:lnTo>
                    <a:pt x="215504" y="51262"/>
                  </a:lnTo>
                  <a:lnTo>
                    <a:pt x="209098" y="51262"/>
                  </a:lnTo>
                  <a:lnTo>
                    <a:pt x="209098" y="45178"/>
                  </a:lnTo>
                  <a:close/>
                  <a:moveTo>
                    <a:pt x="222230" y="45178"/>
                  </a:moveTo>
                  <a:lnTo>
                    <a:pt x="222230" y="51262"/>
                  </a:lnTo>
                  <a:lnTo>
                    <a:pt x="215843" y="51262"/>
                  </a:lnTo>
                  <a:lnTo>
                    <a:pt x="215843" y="45178"/>
                  </a:lnTo>
                  <a:close/>
                  <a:moveTo>
                    <a:pt x="228975" y="45178"/>
                  </a:moveTo>
                  <a:lnTo>
                    <a:pt x="228975" y="51262"/>
                  </a:lnTo>
                  <a:lnTo>
                    <a:pt x="222569" y="51262"/>
                  </a:lnTo>
                  <a:lnTo>
                    <a:pt x="222569" y="45178"/>
                  </a:lnTo>
                  <a:close/>
                  <a:moveTo>
                    <a:pt x="235701" y="45178"/>
                  </a:moveTo>
                  <a:lnTo>
                    <a:pt x="235701" y="51262"/>
                  </a:lnTo>
                  <a:lnTo>
                    <a:pt x="229296" y="51262"/>
                  </a:lnTo>
                  <a:lnTo>
                    <a:pt x="229296" y="45178"/>
                  </a:lnTo>
                  <a:close/>
                  <a:moveTo>
                    <a:pt x="242428" y="45178"/>
                  </a:moveTo>
                  <a:lnTo>
                    <a:pt x="242428" y="51262"/>
                  </a:lnTo>
                  <a:lnTo>
                    <a:pt x="236040" y="51262"/>
                  </a:lnTo>
                  <a:lnTo>
                    <a:pt x="236040" y="45178"/>
                  </a:lnTo>
                  <a:close/>
                  <a:moveTo>
                    <a:pt x="249173" y="45178"/>
                  </a:moveTo>
                  <a:lnTo>
                    <a:pt x="249173" y="51262"/>
                  </a:lnTo>
                  <a:lnTo>
                    <a:pt x="242767" y="51262"/>
                  </a:lnTo>
                  <a:lnTo>
                    <a:pt x="242767" y="45178"/>
                  </a:lnTo>
                  <a:close/>
                  <a:moveTo>
                    <a:pt x="255899" y="45178"/>
                  </a:moveTo>
                  <a:lnTo>
                    <a:pt x="255899" y="51262"/>
                  </a:lnTo>
                  <a:lnTo>
                    <a:pt x="249512" y="51262"/>
                  </a:lnTo>
                  <a:lnTo>
                    <a:pt x="249512" y="45178"/>
                  </a:lnTo>
                  <a:close/>
                  <a:moveTo>
                    <a:pt x="262644" y="45178"/>
                  </a:moveTo>
                  <a:lnTo>
                    <a:pt x="262644" y="51262"/>
                  </a:lnTo>
                  <a:lnTo>
                    <a:pt x="256238" y="51262"/>
                  </a:lnTo>
                  <a:lnTo>
                    <a:pt x="256238" y="45178"/>
                  </a:lnTo>
                  <a:close/>
                  <a:moveTo>
                    <a:pt x="269370" y="45178"/>
                  </a:moveTo>
                  <a:lnTo>
                    <a:pt x="269370" y="51262"/>
                  </a:lnTo>
                  <a:lnTo>
                    <a:pt x="262983" y="51262"/>
                  </a:lnTo>
                  <a:lnTo>
                    <a:pt x="262983" y="45178"/>
                  </a:lnTo>
                  <a:close/>
                  <a:moveTo>
                    <a:pt x="276115" y="45178"/>
                  </a:moveTo>
                  <a:lnTo>
                    <a:pt x="276115" y="51262"/>
                  </a:lnTo>
                  <a:lnTo>
                    <a:pt x="269709" y="51262"/>
                  </a:lnTo>
                  <a:lnTo>
                    <a:pt x="269709" y="45178"/>
                  </a:lnTo>
                  <a:close/>
                  <a:moveTo>
                    <a:pt x="282842" y="45178"/>
                  </a:moveTo>
                  <a:lnTo>
                    <a:pt x="282842" y="51262"/>
                  </a:lnTo>
                  <a:lnTo>
                    <a:pt x="276436" y="51262"/>
                  </a:lnTo>
                  <a:lnTo>
                    <a:pt x="276436" y="45178"/>
                  </a:lnTo>
                  <a:close/>
                  <a:moveTo>
                    <a:pt x="6745" y="51583"/>
                  </a:moveTo>
                  <a:lnTo>
                    <a:pt x="6745" y="57667"/>
                  </a:lnTo>
                  <a:lnTo>
                    <a:pt x="339" y="57667"/>
                  </a:lnTo>
                  <a:lnTo>
                    <a:pt x="339" y="51583"/>
                  </a:lnTo>
                  <a:close/>
                  <a:moveTo>
                    <a:pt x="13471" y="51583"/>
                  </a:moveTo>
                  <a:lnTo>
                    <a:pt x="13471" y="57667"/>
                  </a:lnTo>
                  <a:lnTo>
                    <a:pt x="7066" y="57667"/>
                  </a:lnTo>
                  <a:lnTo>
                    <a:pt x="7066" y="51583"/>
                  </a:lnTo>
                  <a:close/>
                  <a:moveTo>
                    <a:pt x="20198" y="51583"/>
                  </a:moveTo>
                  <a:lnTo>
                    <a:pt x="20198" y="57667"/>
                  </a:lnTo>
                  <a:lnTo>
                    <a:pt x="13810" y="57667"/>
                  </a:lnTo>
                  <a:lnTo>
                    <a:pt x="13810" y="51583"/>
                  </a:lnTo>
                  <a:close/>
                  <a:moveTo>
                    <a:pt x="26942" y="51583"/>
                  </a:moveTo>
                  <a:lnTo>
                    <a:pt x="26942" y="57667"/>
                  </a:lnTo>
                  <a:lnTo>
                    <a:pt x="20537" y="57667"/>
                  </a:lnTo>
                  <a:lnTo>
                    <a:pt x="20537" y="51583"/>
                  </a:lnTo>
                  <a:close/>
                  <a:moveTo>
                    <a:pt x="33669" y="51583"/>
                  </a:moveTo>
                  <a:lnTo>
                    <a:pt x="33669" y="57667"/>
                  </a:lnTo>
                  <a:lnTo>
                    <a:pt x="27281" y="57667"/>
                  </a:lnTo>
                  <a:lnTo>
                    <a:pt x="27281" y="51583"/>
                  </a:lnTo>
                  <a:close/>
                  <a:moveTo>
                    <a:pt x="40414" y="51583"/>
                  </a:moveTo>
                  <a:lnTo>
                    <a:pt x="40414" y="57667"/>
                  </a:lnTo>
                  <a:lnTo>
                    <a:pt x="34008" y="57667"/>
                  </a:lnTo>
                  <a:lnTo>
                    <a:pt x="34008" y="51583"/>
                  </a:lnTo>
                  <a:close/>
                  <a:moveTo>
                    <a:pt x="47140" y="51583"/>
                  </a:moveTo>
                  <a:lnTo>
                    <a:pt x="47140" y="57667"/>
                  </a:lnTo>
                  <a:lnTo>
                    <a:pt x="40753" y="57667"/>
                  </a:lnTo>
                  <a:lnTo>
                    <a:pt x="40753" y="51583"/>
                  </a:lnTo>
                  <a:close/>
                  <a:moveTo>
                    <a:pt x="53885" y="51583"/>
                  </a:moveTo>
                  <a:lnTo>
                    <a:pt x="53885" y="57667"/>
                  </a:lnTo>
                  <a:lnTo>
                    <a:pt x="47479" y="57667"/>
                  </a:lnTo>
                  <a:lnTo>
                    <a:pt x="47479" y="51583"/>
                  </a:lnTo>
                  <a:close/>
                  <a:moveTo>
                    <a:pt x="60611" y="51583"/>
                  </a:moveTo>
                  <a:lnTo>
                    <a:pt x="60611" y="57667"/>
                  </a:lnTo>
                  <a:lnTo>
                    <a:pt x="54206" y="57667"/>
                  </a:lnTo>
                  <a:lnTo>
                    <a:pt x="54206" y="51583"/>
                  </a:lnTo>
                  <a:close/>
                  <a:moveTo>
                    <a:pt x="67338" y="51583"/>
                  </a:moveTo>
                  <a:lnTo>
                    <a:pt x="67338" y="57667"/>
                  </a:lnTo>
                  <a:lnTo>
                    <a:pt x="60950" y="57667"/>
                  </a:lnTo>
                  <a:lnTo>
                    <a:pt x="60950" y="51583"/>
                  </a:lnTo>
                  <a:close/>
                  <a:moveTo>
                    <a:pt x="74083" y="51583"/>
                  </a:moveTo>
                  <a:lnTo>
                    <a:pt x="74083" y="57667"/>
                  </a:lnTo>
                  <a:lnTo>
                    <a:pt x="67677" y="57667"/>
                  </a:lnTo>
                  <a:lnTo>
                    <a:pt x="67677" y="51583"/>
                  </a:lnTo>
                  <a:close/>
                  <a:moveTo>
                    <a:pt x="80809" y="51583"/>
                  </a:moveTo>
                  <a:lnTo>
                    <a:pt x="80809" y="57667"/>
                  </a:lnTo>
                  <a:lnTo>
                    <a:pt x="74422" y="57667"/>
                  </a:lnTo>
                  <a:lnTo>
                    <a:pt x="74422" y="51583"/>
                  </a:lnTo>
                  <a:close/>
                  <a:moveTo>
                    <a:pt x="87554" y="51583"/>
                  </a:moveTo>
                  <a:lnTo>
                    <a:pt x="87554" y="57667"/>
                  </a:lnTo>
                  <a:lnTo>
                    <a:pt x="81148" y="57667"/>
                  </a:lnTo>
                  <a:lnTo>
                    <a:pt x="81148" y="51583"/>
                  </a:lnTo>
                  <a:close/>
                  <a:moveTo>
                    <a:pt x="94281" y="51583"/>
                  </a:moveTo>
                  <a:lnTo>
                    <a:pt x="94281" y="57667"/>
                  </a:lnTo>
                  <a:lnTo>
                    <a:pt x="87893" y="57667"/>
                  </a:lnTo>
                  <a:lnTo>
                    <a:pt x="87893" y="51583"/>
                  </a:lnTo>
                  <a:close/>
                  <a:moveTo>
                    <a:pt x="101025" y="51583"/>
                  </a:moveTo>
                  <a:lnTo>
                    <a:pt x="101025" y="57667"/>
                  </a:lnTo>
                  <a:lnTo>
                    <a:pt x="94620" y="57667"/>
                  </a:lnTo>
                  <a:lnTo>
                    <a:pt x="94620" y="51583"/>
                  </a:lnTo>
                  <a:close/>
                  <a:moveTo>
                    <a:pt x="107752" y="51583"/>
                  </a:moveTo>
                  <a:lnTo>
                    <a:pt x="107752" y="57667"/>
                  </a:lnTo>
                  <a:lnTo>
                    <a:pt x="101346" y="57667"/>
                  </a:lnTo>
                  <a:lnTo>
                    <a:pt x="101346" y="51583"/>
                  </a:lnTo>
                  <a:close/>
                  <a:moveTo>
                    <a:pt x="114478" y="51583"/>
                  </a:moveTo>
                  <a:lnTo>
                    <a:pt x="114478" y="57667"/>
                  </a:lnTo>
                  <a:lnTo>
                    <a:pt x="108091" y="57667"/>
                  </a:lnTo>
                  <a:lnTo>
                    <a:pt x="108091" y="51583"/>
                  </a:lnTo>
                  <a:close/>
                  <a:moveTo>
                    <a:pt x="121223" y="51583"/>
                  </a:moveTo>
                  <a:lnTo>
                    <a:pt x="121223" y="57667"/>
                  </a:lnTo>
                  <a:lnTo>
                    <a:pt x="114817" y="57667"/>
                  </a:lnTo>
                  <a:lnTo>
                    <a:pt x="114817" y="51583"/>
                  </a:lnTo>
                  <a:close/>
                  <a:moveTo>
                    <a:pt x="127950" y="51583"/>
                  </a:moveTo>
                  <a:lnTo>
                    <a:pt x="127950" y="57667"/>
                  </a:lnTo>
                  <a:lnTo>
                    <a:pt x="121562" y="57667"/>
                  </a:lnTo>
                  <a:lnTo>
                    <a:pt x="121562" y="51583"/>
                  </a:lnTo>
                  <a:close/>
                  <a:moveTo>
                    <a:pt x="134694" y="51583"/>
                  </a:moveTo>
                  <a:lnTo>
                    <a:pt x="134694" y="57667"/>
                  </a:lnTo>
                  <a:lnTo>
                    <a:pt x="128289" y="57667"/>
                  </a:lnTo>
                  <a:lnTo>
                    <a:pt x="128289" y="51583"/>
                  </a:lnTo>
                  <a:close/>
                  <a:moveTo>
                    <a:pt x="141421" y="51583"/>
                  </a:moveTo>
                  <a:lnTo>
                    <a:pt x="141421" y="57667"/>
                  </a:lnTo>
                  <a:lnTo>
                    <a:pt x="135033" y="57667"/>
                  </a:lnTo>
                  <a:lnTo>
                    <a:pt x="135033" y="51583"/>
                  </a:lnTo>
                  <a:close/>
                  <a:moveTo>
                    <a:pt x="148148" y="51583"/>
                  </a:moveTo>
                  <a:lnTo>
                    <a:pt x="148148" y="57667"/>
                  </a:lnTo>
                  <a:lnTo>
                    <a:pt x="141760" y="57667"/>
                  </a:lnTo>
                  <a:lnTo>
                    <a:pt x="141760" y="51583"/>
                  </a:lnTo>
                  <a:close/>
                  <a:moveTo>
                    <a:pt x="154892" y="51583"/>
                  </a:moveTo>
                  <a:lnTo>
                    <a:pt x="154892" y="57667"/>
                  </a:lnTo>
                  <a:lnTo>
                    <a:pt x="148487" y="57667"/>
                  </a:lnTo>
                  <a:lnTo>
                    <a:pt x="148487" y="51583"/>
                  </a:lnTo>
                  <a:close/>
                  <a:moveTo>
                    <a:pt x="161619" y="51583"/>
                  </a:moveTo>
                  <a:lnTo>
                    <a:pt x="161619" y="57667"/>
                  </a:lnTo>
                  <a:lnTo>
                    <a:pt x="155231" y="57667"/>
                  </a:lnTo>
                  <a:lnTo>
                    <a:pt x="155231" y="51583"/>
                  </a:lnTo>
                  <a:close/>
                  <a:moveTo>
                    <a:pt x="168363" y="51583"/>
                  </a:moveTo>
                  <a:lnTo>
                    <a:pt x="168363" y="57667"/>
                  </a:lnTo>
                  <a:lnTo>
                    <a:pt x="161958" y="57667"/>
                  </a:lnTo>
                  <a:lnTo>
                    <a:pt x="161958" y="51583"/>
                  </a:lnTo>
                  <a:close/>
                  <a:moveTo>
                    <a:pt x="175090" y="51583"/>
                  </a:moveTo>
                  <a:lnTo>
                    <a:pt x="175090" y="57667"/>
                  </a:lnTo>
                  <a:lnTo>
                    <a:pt x="168702" y="57667"/>
                  </a:lnTo>
                  <a:lnTo>
                    <a:pt x="168702" y="51583"/>
                  </a:lnTo>
                  <a:close/>
                  <a:moveTo>
                    <a:pt x="181834" y="51583"/>
                  </a:moveTo>
                  <a:lnTo>
                    <a:pt x="181834" y="57667"/>
                  </a:lnTo>
                  <a:lnTo>
                    <a:pt x="175429" y="57667"/>
                  </a:lnTo>
                  <a:lnTo>
                    <a:pt x="175429" y="51583"/>
                  </a:lnTo>
                  <a:close/>
                  <a:moveTo>
                    <a:pt x="188561" y="51583"/>
                  </a:moveTo>
                  <a:lnTo>
                    <a:pt x="188561" y="57667"/>
                  </a:lnTo>
                  <a:lnTo>
                    <a:pt x="182173" y="57667"/>
                  </a:lnTo>
                  <a:lnTo>
                    <a:pt x="182173" y="51583"/>
                  </a:lnTo>
                  <a:close/>
                  <a:moveTo>
                    <a:pt x="195288" y="51583"/>
                  </a:moveTo>
                  <a:lnTo>
                    <a:pt x="195288" y="57667"/>
                  </a:lnTo>
                  <a:lnTo>
                    <a:pt x="188900" y="57667"/>
                  </a:lnTo>
                  <a:lnTo>
                    <a:pt x="188900" y="51583"/>
                  </a:lnTo>
                  <a:close/>
                  <a:moveTo>
                    <a:pt x="202032" y="51583"/>
                  </a:moveTo>
                  <a:lnTo>
                    <a:pt x="202032" y="57667"/>
                  </a:lnTo>
                  <a:lnTo>
                    <a:pt x="195627" y="57667"/>
                  </a:lnTo>
                  <a:lnTo>
                    <a:pt x="195627" y="51583"/>
                  </a:lnTo>
                  <a:close/>
                  <a:moveTo>
                    <a:pt x="208759" y="51583"/>
                  </a:moveTo>
                  <a:lnTo>
                    <a:pt x="208759" y="57667"/>
                  </a:lnTo>
                  <a:lnTo>
                    <a:pt x="202371" y="57667"/>
                  </a:lnTo>
                  <a:lnTo>
                    <a:pt x="202371" y="51583"/>
                  </a:lnTo>
                  <a:close/>
                  <a:moveTo>
                    <a:pt x="215504" y="51583"/>
                  </a:moveTo>
                  <a:lnTo>
                    <a:pt x="215504" y="57667"/>
                  </a:lnTo>
                  <a:lnTo>
                    <a:pt x="209098" y="57667"/>
                  </a:lnTo>
                  <a:lnTo>
                    <a:pt x="209098" y="51583"/>
                  </a:lnTo>
                  <a:close/>
                  <a:moveTo>
                    <a:pt x="222230" y="51583"/>
                  </a:moveTo>
                  <a:lnTo>
                    <a:pt x="222230" y="57667"/>
                  </a:lnTo>
                  <a:lnTo>
                    <a:pt x="215843" y="57667"/>
                  </a:lnTo>
                  <a:lnTo>
                    <a:pt x="215843" y="51583"/>
                  </a:lnTo>
                  <a:close/>
                  <a:moveTo>
                    <a:pt x="228975" y="51583"/>
                  </a:moveTo>
                  <a:lnTo>
                    <a:pt x="228975" y="57667"/>
                  </a:lnTo>
                  <a:lnTo>
                    <a:pt x="222569" y="57667"/>
                  </a:lnTo>
                  <a:lnTo>
                    <a:pt x="222569" y="51583"/>
                  </a:lnTo>
                  <a:close/>
                  <a:moveTo>
                    <a:pt x="235701" y="51583"/>
                  </a:moveTo>
                  <a:lnTo>
                    <a:pt x="235701" y="57667"/>
                  </a:lnTo>
                  <a:lnTo>
                    <a:pt x="229296" y="57667"/>
                  </a:lnTo>
                  <a:lnTo>
                    <a:pt x="229296" y="51583"/>
                  </a:lnTo>
                  <a:close/>
                  <a:moveTo>
                    <a:pt x="242428" y="51583"/>
                  </a:moveTo>
                  <a:lnTo>
                    <a:pt x="242428" y="57667"/>
                  </a:lnTo>
                  <a:lnTo>
                    <a:pt x="236040" y="57667"/>
                  </a:lnTo>
                  <a:lnTo>
                    <a:pt x="236040" y="51583"/>
                  </a:lnTo>
                  <a:close/>
                  <a:moveTo>
                    <a:pt x="249173" y="51583"/>
                  </a:moveTo>
                  <a:lnTo>
                    <a:pt x="249173" y="57667"/>
                  </a:lnTo>
                  <a:lnTo>
                    <a:pt x="242767" y="57667"/>
                  </a:lnTo>
                  <a:lnTo>
                    <a:pt x="242767" y="51583"/>
                  </a:lnTo>
                  <a:close/>
                  <a:moveTo>
                    <a:pt x="255899" y="51583"/>
                  </a:moveTo>
                  <a:lnTo>
                    <a:pt x="255899" y="57667"/>
                  </a:lnTo>
                  <a:lnTo>
                    <a:pt x="249512" y="57667"/>
                  </a:lnTo>
                  <a:lnTo>
                    <a:pt x="249512" y="51583"/>
                  </a:lnTo>
                  <a:close/>
                  <a:moveTo>
                    <a:pt x="262644" y="51583"/>
                  </a:moveTo>
                  <a:lnTo>
                    <a:pt x="262644" y="57667"/>
                  </a:lnTo>
                  <a:lnTo>
                    <a:pt x="256238" y="57667"/>
                  </a:lnTo>
                  <a:lnTo>
                    <a:pt x="256238" y="51583"/>
                  </a:lnTo>
                  <a:close/>
                  <a:moveTo>
                    <a:pt x="269370" y="51583"/>
                  </a:moveTo>
                  <a:lnTo>
                    <a:pt x="269370" y="57667"/>
                  </a:lnTo>
                  <a:lnTo>
                    <a:pt x="262983" y="57667"/>
                  </a:lnTo>
                  <a:lnTo>
                    <a:pt x="262983" y="51583"/>
                  </a:lnTo>
                  <a:close/>
                  <a:moveTo>
                    <a:pt x="276115" y="51583"/>
                  </a:moveTo>
                  <a:lnTo>
                    <a:pt x="276115" y="57667"/>
                  </a:lnTo>
                  <a:lnTo>
                    <a:pt x="269709" y="57667"/>
                  </a:lnTo>
                  <a:lnTo>
                    <a:pt x="269709" y="51583"/>
                  </a:lnTo>
                  <a:close/>
                  <a:moveTo>
                    <a:pt x="282842" y="51583"/>
                  </a:moveTo>
                  <a:lnTo>
                    <a:pt x="282842" y="57667"/>
                  </a:lnTo>
                  <a:lnTo>
                    <a:pt x="276436" y="57667"/>
                  </a:lnTo>
                  <a:lnTo>
                    <a:pt x="276436" y="51583"/>
                  </a:lnTo>
                  <a:close/>
                  <a:moveTo>
                    <a:pt x="6745" y="57989"/>
                  </a:moveTo>
                  <a:lnTo>
                    <a:pt x="6745" y="64073"/>
                  </a:lnTo>
                  <a:lnTo>
                    <a:pt x="339" y="64073"/>
                  </a:lnTo>
                  <a:lnTo>
                    <a:pt x="339" y="57989"/>
                  </a:lnTo>
                  <a:close/>
                  <a:moveTo>
                    <a:pt x="13471" y="57989"/>
                  </a:moveTo>
                  <a:lnTo>
                    <a:pt x="13471" y="64073"/>
                  </a:lnTo>
                  <a:lnTo>
                    <a:pt x="7066" y="64073"/>
                  </a:lnTo>
                  <a:lnTo>
                    <a:pt x="7066" y="57989"/>
                  </a:lnTo>
                  <a:close/>
                  <a:moveTo>
                    <a:pt x="20198" y="57989"/>
                  </a:moveTo>
                  <a:lnTo>
                    <a:pt x="20198" y="64073"/>
                  </a:lnTo>
                  <a:lnTo>
                    <a:pt x="13810" y="64073"/>
                  </a:lnTo>
                  <a:lnTo>
                    <a:pt x="13810" y="57989"/>
                  </a:lnTo>
                  <a:close/>
                  <a:moveTo>
                    <a:pt x="26942" y="57989"/>
                  </a:moveTo>
                  <a:lnTo>
                    <a:pt x="26942" y="64073"/>
                  </a:lnTo>
                  <a:lnTo>
                    <a:pt x="20537" y="64073"/>
                  </a:lnTo>
                  <a:lnTo>
                    <a:pt x="20537" y="57989"/>
                  </a:lnTo>
                  <a:close/>
                  <a:moveTo>
                    <a:pt x="33669" y="57989"/>
                  </a:moveTo>
                  <a:lnTo>
                    <a:pt x="33669" y="64073"/>
                  </a:lnTo>
                  <a:lnTo>
                    <a:pt x="27281" y="64073"/>
                  </a:lnTo>
                  <a:lnTo>
                    <a:pt x="27281" y="57989"/>
                  </a:lnTo>
                  <a:close/>
                  <a:moveTo>
                    <a:pt x="40414" y="57989"/>
                  </a:moveTo>
                  <a:lnTo>
                    <a:pt x="40414" y="64073"/>
                  </a:lnTo>
                  <a:lnTo>
                    <a:pt x="34008" y="64073"/>
                  </a:lnTo>
                  <a:lnTo>
                    <a:pt x="34008" y="57989"/>
                  </a:lnTo>
                  <a:close/>
                  <a:moveTo>
                    <a:pt x="47140" y="57989"/>
                  </a:moveTo>
                  <a:lnTo>
                    <a:pt x="47140" y="64073"/>
                  </a:lnTo>
                  <a:lnTo>
                    <a:pt x="40753" y="64073"/>
                  </a:lnTo>
                  <a:lnTo>
                    <a:pt x="40753" y="57989"/>
                  </a:lnTo>
                  <a:close/>
                  <a:moveTo>
                    <a:pt x="53885" y="57989"/>
                  </a:moveTo>
                  <a:lnTo>
                    <a:pt x="53885" y="64073"/>
                  </a:lnTo>
                  <a:lnTo>
                    <a:pt x="47479" y="64073"/>
                  </a:lnTo>
                  <a:lnTo>
                    <a:pt x="47479" y="57989"/>
                  </a:lnTo>
                  <a:close/>
                  <a:moveTo>
                    <a:pt x="60611" y="57989"/>
                  </a:moveTo>
                  <a:lnTo>
                    <a:pt x="60611" y="64073"/>
                  </a:lnTo>
                  <a:lnTo>
                    <a:pt x="54206" y="64073"/>
                  </a:lnTo>
                  <a:lnTo>
                    <a:pt x="54206" y="57989"/>
                  </a:lnTo>
                  <a:close/>
                  <a:moveTo>
                    <a:pt x="67338" y="57989"/>
                  </a:moveTo>
                  <a:lnTo>
                    <a:pt x="67338" y="64073"/>
                  </a:lnTo>
                  <a:lnTo>
                    <a:pt x="60950" y="64073"/>
                  </a:lnTo>
                  <a:lnTo>
                    <a:pt x="60950" y="57989"/>
                  </a:lnTo>
                  <a:close/>
                  <a:moveTo>
                    <a:pt x="74083" y="57989"/>
                  </a:moveTo>
                  <a:lnTo>
                    <a:pt x="74083" y="64073"/>
                  </a:lnTo>
                  <a:lnTo>
                    <a:pt x="67677" y="64073"/>
                  </a:lnTo>
                  <a:lnTo>
                    <a:pt x="67677" y="57989"/>
                  </a:lnTo>
                  <a:close/>
                  <a:moveTo>
                    <a:pt x="80809" y="57989"/>
                  </a:moveTo>
                  <a:lnTo>
                    <a:pt x="80809" y="64073"/>
                  </a:lnTo>
                  <a:lnTo>
                    <a:pt x="74422" y="64073"/>
                  </a:lnTo>
                  <a:lnTo>
                    <a:pt x="74422" y="57989"/>
                  </a:lnTo>
                  <a:close/>
                  <a:moveTo>
                    <a:pt x="87554" y="57989"/>
                  </a:moveTo>
                  <a:lnTo>
                    <a:pt x="87554" y="64073"/>
                  </a:lnTo>
                  <a:lnTo>
                    <a:pt x="81148" y="64073"/>
                  </a:lnTo>
                  <a:lnTo>
                    <a:pt x="81148" y="57989"/>
                  </a:lnTo>
                  <a:close/>
                  <a:moveTo>
                    <a:pt x="94281" y="57989"/>
                  </a:moveTo>
                  <a:lnTo>
                    <a:pt x="94281" y="64073"/>
                  </a:lnTo>
                  <a:lnTo>
                    <a:pt x="87893" y="64073"/>
                  </a:lnTo>
                  <a:lnTo>
                    <a:pt x="87893" y="57989"/>
                  </a:lnTo>
                  <a:close/>
                  <a:moveTo>
                    <a:pt x="101007" y="57989"/>
                  </a:moveTo>
                  <a:lnTo>
                    <a:pt x="101007" y="64073"/>
                  </a:lnTo>
                  <a:lnTo>
                    <a:pt x="94620" y="64073"/>
                  </a:lnTo>
                  <a:lnTo>
                    <a:pt x="94620" y="57989"/>
                  </a:lnTo>
                  <a:close/>
                  <a:moveTo>
                    <a:pt x="107752" y="57989"/>
                  </a:moveTo>
                  <a:lnTo>
                    <a:pt x="107752" y="64073"/>
                  </a:lnTo>
                  <a:lnTo>
                    <a:pt x="101346" y="64073"/>
                  </a:lnTo>
                  <a:lnTo>
                    <a:pt x="101346" y="57989"/>
                  </a:lnTo>
                  <a:close/>
                  <a:moveTo>
                    <a:pt x="114478" y="57989"/>
                  </a:moveTo>
                  <a:lnTo>
                    <a:pt x="114478" y="64073"/>
                  </a:lnTo>
                  <a:lnTo>
                    <a:pt x="108091" y="64073"/>
                  </a:lnTo>
                  <a:lnTo>
                    <a:pt x="108091" y="57989"/>
                  </a:lnTo>
                  <a:close/>
                  <a:moveTo>
                    <a:pt x="121223" y="57989"/>
                  </a:moveTo>
                  <a:lnTo>
                    <a:pt x="121223" y="64073"/>
                  </a:lnTo>
                  <a:lnTo>
                    <a:pt x="114817" y="64073"/>
                  </a:lnTo>
                  <a:lnTo>
                    <a:pt x="114817" y="57989"/>
                  </a:lnTo>
                  <a:close/>
                  <a:moveTo>
                    <a:pt x="127950" y="57989"/>
                  </a:moveTo>
                  <a:lnTo>
                    <a:pt x="127950" y="64073"/>
                  </a:lnTo>
                  <a:lnTo>
                    <a:pt x="121562" y="64073"/>
                  </a:lnTo>
                  <a:lnTo>
                    <a:pt x="121562" y="57989"/>
                  </a:lnTo>
                  <a:close/>
                  <a:moveTo>
                    <a:pt x="134694" y="57989"/>
                  </a:moveTo>
                  <a:lnTo>
                    <a:pt x="134694" y="64073"/>
                  </a:lnTo>
                  <a:lnTo>
                    <a:pt x="128289" y="64073"/>
                  </a:lnTo>
                  <a:lnTo>
                    <a:pt x="128289" y="57989"/>
                  </a:lnTo>
                  <a:close/>
                  <a:moveTo>
                    <a:pt x="141421" y="57989"/>
                  </a:moveTo>
                  <a:lnTo>
                    <a:pt x="141421" y="64073"/>
                  </a:lnTo>
                  <a:lnTo>
                    <a:pt x="135033" y="64073"/>
                  </a:lnTo>
                  <a:lnTo>
                    <a:pt x="135033" y="57989"/>
                  </a:lnTo>
                  <a:close/>
                  <a:moveTo>
                    <a:pt x="148148" y="57989"/>
                  </a:moveTo>
                  <a:lnTo>
                    <a:pt x="148148" y="64073"/>
                  </a:lnTo>
                  <a:lnTo>
                    <a:pt x="141760" y="64073"/>
                  </a:lnTo>
                  <a:lnTo>
                    <a:pt x="141760" y="57989"/>
                  </a:lnTo>
                  <a:close/>
                  <a:moveTo>
                    <a:pt x="154892" y="57989"/>
                  </a:moveTo>
                  <a:lnTo>
                    <a:pt x="154892" y="64073"/>
                  </a:lnTo>
                  <a:lnTo>
                    <a:pt x="148487" y="64073"/>
                  </a:lnTo>
                  <a:lnTo>
                    <a:pt x="148487" y="57989"/>
                  </a:lnTo>
                  <a:close/>
                  <a:moveTo>
                    <a:pt x="161619" y="57989"/>
                  </a:moveTo>
                  <a:lnTo>
                    <a:pt x="161619" y="64073"/>
                  </a:lnTo>
                  <a:lnTo>
                    <a:pt x="155231" y="64073"/>
                  </a:lnTo>
                  <a:lnTo>
                    <a:pt x="155231" y="57989"/>
                  </a:lnTo>
                  <a:close/>
                  <a:moveTo>
                    <a:pt x="168363" y="57989"/>
                  </a:moveTo>
                  <a:lnTo>
                    <a:pt x="168363" y="64073"/>
                  </a:lnTo>
                  <a:lnTo>
                    <a:pt x="161958" y="64073"/>
                  </a:lnTo>
                  <a:lnTo>
                    <a:pt x="161958" y="57989"/>
                  </a:lnTo>
                  <a:close/>
                  <a:moveTo>
                    <a:pt x="175090" y="57989"/>
                  </a:moveTo>
                  <a:lnTo>
                    <a:pt x="175090" y="64073"/>
                  </a:lnTo>
                  <a:lnTo>
                    <a:pt x="168702" y="64073"/>
                  </a:lnTo>
                  <a:lnTo>
                    <a:pt x="168702" y="57989"/>
                  </a:lnTo>
                  <a:close/>
                  <a:moveTo>
                    <a:pt x="181834" y="57989"/>
                  </a:moveTo>
                  <a:lnTo>
                    <a:pt x="181834" y="64073"/>
                  </a:lnTo>
                  <a:lnTo>
                    <a:pt x="175429" y="64073"/>
                  </a:lnTo>
                  <a:lnTo>
                    <a:pt x="175429" y="57989"/>
                  </a:lnTo>
                  <a:close/>
                  <a:moveTo>
                    <a:pt x="188561" y="57989"/>
                  </a:moveTo>
                  <a:lnTo>
                    <a:pt x="188561" y="64073"/>
                  </a:lnTo>
                  <a:lnTo>
                    <a:pt x="182173" y="64073"/>
                  </a:lnTo>
                  <a:lnTo>
                    <a:pt x="182173" y="57989"/>
                  </a:lnTo>
                  <a:close/>
                  <a:moveTo>
                    <a:pt x="195288" y="57989"/>
                  </a:moveTo>
                  <a:lnTo>
                    <a:pt x="195288" y="64073"/>
                  </a:lnTo>
                  <a:lnTo>
                    <a:pt x="188900" y="64073"/>
                  </a:lnTo>
                  <a:lnTo>
                    <a:pt x="188900" y="57989"/>
                  </a:lnTo>
                  <a:close/>
                  <a:moveTo>
                    <a:pt x="202032" y="57989"/>
                  </a:moveTo>
                  <a:lnTo>
                    <a:pt x="202032" y="64073"/>
                  </a:lnTo>
                  <a:lnTo>
                    <a:pt x="195627" y="64073"/>
                  </a:lnTo>
                  <a:lnTo>
                    <a:pt x="195627" y="57989"/>
                  </a:lnTo>
                  <a:close/>
                  <a:moveTo>
                    <a:pt x="208759" y="57989"/>
                  </a:moveTo>
                  <a:lnTo>
                    <a:pt x="208759" y="64073"/>
                  </a:lnTo>
                  <a:lnTo>
                    <a:pt x="202371" y="64073"/>
                  </a:lnTo>
                  <a:lnTo>
                    <a:pt x="202371" y="57989"/>
                  </a:lnTo>
                  <a:close/>
                  <a:moveTo>
                    <a:pt x="215504" y="57989"/>
                  </a:moveTo>
                  <a:lnTo>
                    <a:pt x="215504" y="64073"/>
                  </a:lnTo>
                  <a:lnTo>
                    <a:pt x="209098" y="64073"/>
                  </a:lnTo>
                  <a:lnTo>
                    <a:pt x="209098" y="57989"/>
                  </a:lnTo>
                  <a:close/>
                  <a:moveTo>
                    <a:pt x="222230" y="57989"/>
                  </a:moveTo>
                  <a:lnTo>
                    <a:pt x="222230" y="64073"/>
                  </a:lnTo>
                  <a:lnTo>
                    <a:pt x="215843" y="64073"/>
                  </a:lnTo>
                  <a:lnTo>
                    <a:pt x="215843" y="57989"/>
                  </a:lnTo>
                  <a:close/>
                  <a:moveTo>
                    <a:pt x="228975" y="57989"/>
                  </a:moveTo>
                  <a:lnTo>
                    <a:pt x="228975" y="64073"/>
                  </a:lnTo>
                  <a:lnTo>
                    <a:pt x="222569" y="64073"/>
                  </a:lnTo>
                  <a:lnTo>
                    <a:pt x="222569" y="57989"/>
                  </a:lnTo>
                  <a:close/>
                  <a:moveTo>
                    <a:pt x="235701" y="57989"/>
                  </a:moveTo>
                  <a:lnTo>
                    <a:pt x="235701" y="64073"/>
                  </a:lnTo>
                  <a:lnTo>
                    <a:pt x="229296" y="64073"/>
                  </a:lnTo>
                  <a:lnTo>
                    <a:pt x="229296" y="57989"/>
                  </a:lnTo>
                  <a:close/>
                  <a:moveTo>
                    <a:pt x="242428" y="57989"/>
                  </a:moveTo>
                  <a:lnTo>
                    <a:pt x="242428" y="64073"/>
                  </a:lnTo>
                  <a:lnTo>
                    <a:pt x="236040" y="64073"/>
                  </a:lnTo>
                  <a:lnTo>
                    <a:pt x="236040" y="57989"/>
                  </a:lnTo>
                  <a:close/>
                  <a:moveTo>
                    <a:pt x="249173" y="57989"/>
                  </a:moveTo>
                  <a:lnTo>
                    <a:pt x="249173" y="64073"/>
                  </a:lnTo>
                  <a:lnTo>
                    <a:pt x="242767" y="64073"/>
                  </a:lnTo>
                  <a:lnTo>
                    <a:pt x="242767" y="57989"/>
                  </a:lnTo>
                  <a:close/>
                  <a:moveTo>
                    <a:pt x="255899" y="57989"/>
                  </a:moveTo>
                  <a:lnTo>
                    <a:pt x="255899" y="64073"/>
                  </a:lnTo>
                  <a:lnTo>
                    <a:pt x="249512" y="64073"/>
                  </a:lnTo>
                  <a:lnTo>
                    <a:pt x="249512" y="57989"/>
                  </a:lnTo>
                  <a:close/>
                  <a:moveTo>
                    <a:pt x="262644" y="57989"/>
                  </a:moveTo>
                  <a:lnTo>
                    <a:pt x="262644" y="64073"/>
                  </a:lnTo>
                  <a:lnTo>
                    <a:pt x="256238" y="64073"/>
                  </a:lnTo>
                  <a:lnTo>
                    <a:pt x="256238" y="57989"/>
                  </a:lnTo>
                  <a:close/>
                  <a:moveTo>
                    <a:pt x="269370" y="57989"/>
                  </a:moveTo>
                  <a:lnTo>
                    <a:pt x="269370" y="64073"/>
                  </a:lnTo>
                  <a:lnTo>
                    <a:pt x="262983" y="64073"/>
                  </a:lnTo>
                  <a:lnTo>
                    <a:pt x="262983" y="57989"/>
                  </a:lnTo>
                  <a:close/>
                  <a:moveTo>
                    <a:pt x="276115" y="57989"/>
                  </a:moveTo>
                  <a:lnTo>
                    <a:pt x="276115" y="64073"/>
                  </a:lnTo>
                  <a:lnTo>
                    <a:pt x="269709" y="64073"/>
                  </a:lnTo>
                  <a:lnTo>
                    <a:pt x="269709" y="57989"/>
                  </a:lnTo>
                  <a:close/>
                  <a:moveTo>
                    <a:pt x="282842" y="57989"/>
                  </a:moveTo>
                  <a:lnTo>
                    <a:pt x="282842" y="64073"/>
                  </a:lnTo>
                  <a:lnTo>
                    <a:pt x="276436" y="64073"/>
                  </a:lnTo>
                  <a:lnTo>
                    <a:pt x="276436" y="57989"/>
                  </a:lnTo>
                  <a:close/>
                  <a:moveTo>
                    <a:pt x="6745" y="64394"/>
                  </a:moveTo>
                  <a:lnTo>
                    <a:pt x="6745" y="70478"/>
                  </a:lnTo>
                  <a:lnTo>
                    <a:pt x="339" y="70478"/>
                  </a:lnTo>
                  <a:lnTo>
                    <a:pt x="339" y="64394"/>
                  </a:lnTo>
                  <a:close/>
                  <a:moveTo>
                    <a:pt x="13471" y="64394"/>
                  </a:moveTo>
                  <a:lnTo>
                    <a:pt x="13471" y="70478"/>
                  </a:lnTo>
                  <a:lnTo>
                    <a:pt x="7066" y="70478"/>
                  </a:lnTo>
                  <a:lnTo>
                    <a:pt x="7066" y="64394"/>
                  </a:lnTo>
                  <a:close/>
                  <a:moveTo>
                    <a:pt x="20198" y="64394"/>
                  </a:moveTo>
                  <a:lnTo>
                    <a:pt x="20198" y="70478"/>
                  </a:lnTo>
                  <a:lnTo>
                    <a:pt x="13810" y="70478"/>
                  </a:lnTo>
                  <a:lnTo>
                    <a:pt x="13810" y="64394"/>
                  </a:lnTo>
                  <a:close/>
                  <a:moveTo>
                    <a:pt x="26942" y="64394"/>
                  </a:moveTo>
                  <a:lnTo>
                    <a:pt x="26942" y="70478"/>
                  </a:lnTo>
                  <a:lnTo>
                    <a:pt x="20537" y="70478"/>
                  </a:lnTo>
                  <a:lnTo>
                    <a:pt x="20537" y="64394"/>
                  </a:lnTo>
                  <a:close/>
                  <a:moveTo>
                    <a:pt x="33669" y="64394"/>
                  </a:moveTo>
                  <a:lnTo>
                    <a:pt x="33669" y="70478"/>
                  </a:lnTo>
                  <a:lnTo>
                    <a:pt x="27281" y="70478"/>
                  </a:lnTo>
                  <a:lnTo>
                    <a:pt x="27281" y="64394"/>
                  </a:lnTo>
                  <a:close/>
                  <a:moveTo>
                    <a:pt x="40414" y="64394"/>
                  </a:moveTo>
                  <a:lnTo>
                    <a:pt x="40414" y="70478"/>
                  </a:lnTo>
                  <a:lnTo>
                    <a:pt x="34008" y="70478"/>
                  </a:lnTo>
                  <a:lnTo>
                    <a:pt x="34008" y="64394"/>
                  </a:lnTo>
                  <a:close/>
                  <a:moveTo>
                    <a:pt x="47140" y="64394"/>
                  </a:moveTo>
                  <a:lnTo>
                    <a:pt x="47140" y="70478"/>
                  </a:lnTo>
                  <a:lnTo>
                    <a:pt x="40753" y="70478"/>
                  </a:lnTo>
                  <a:lnTo>
                    <a:pt x="40753" y="64394"/>
                  </a:lnTo>
                  <a:close/>
                  <a:moveTo>
                    <a:pt x="53885" y="64394"/>
                  </a:moveTo>
                  <a:lnTo>
                    <a:pt x="53885" y="70478"/>
                  </a:lnTo>
                  <a:lnTo>
                    <a:pt x="47479" y="70478"/>
                  </a:lnTo>
                  <a:lnTo>
                    <a:pt x="47479" y="64394"/>
                  </a:lnTo>
                  <a:close/>
                  <a:moveTo>
                    <a:pt x="60611" y="64394"/>
                  </a:moveTo>
                  <a:lnTo>
                    <a:pt x="60611" y="70478"/>
                  </a:lnTo>
                  <a:lnTo>
                    <a:pt x="54206" y="70478"/>
                  </a:lnTo>
                  <a:lnTo>
                    <a:pt x="54206" y="64394"/>
                  </a:lnTo>
                  <a:close/>
                  <a:moveTo>
                    <a:pt x="67338" y="64394"/>
                  </a:moveTo>
                  <a:lnTo>
                    <a:pt x="67338" y="70478"/>
                  </a:lnTo>
                  <a:lnTo>
                    <a:pt x="60950" y="70478"/>
                  </a:lnTo>
                  <a:lnTo>
                    <a:pt x="60950" y="64394"/>
                  </a:lnTo>
                  <a:close/>
                  <a:moveTo>
                    <a:pt x="74083" y="64394"/>
                  </a:moveTo>
                  <a:lnTo>
                    <a:pt x="74083" y="70478"/>
                  </a:lnTo>
                  <a:lnTo>
                    <a:pt x="67677" y="70478"/>
                  </a:lnTo>
                  <a:lnTo>
                    <a:pt x="67677" y="64394"/>
                  </a:lnTo>
                  <a:close/>
                  <a:moveTo>
                    <a:pt x="80809" y="64394"/>
                  </a:moveTo>
                  <a:lnTo>
                    <a:pt x="80809" y="70478"/>
                  </a:lnTo>
                  <a:lnTo>
                    <a:pt x="74422" y="70478"/>
                  </a:lnTo>
                  <a:lnTo>
                    <a:pt x="74422" y="64394"/>
                  </a:lnTo>
                  <a:close/>
                  <a:moveTo>
                    <a:pt x="87554" y="64394"/>
                  </a:moveTo>
                  <a:lnTo>
                    <a:pt x="87554" y="70478"/>
                  </a:lnTo>
                  <a:lnTo>
                    <a:pt x="81148" y="70478"/>
                  </a:lnTo>
                  <a:lnTo>
                    <a:pt x="81148" y="64394"/>
                  </a:lnTo>
                  <a:close/>
                  <a:moveTo>
                    <a:pt x="94281" y="64394"/>
                  </a:moveTo>
                  <a:lnTo>
                    <a:pt x="94281" y="70478"/>
                  </a:lnTo>
                  <a:lnTo>
                    <a:pt x="87893" y="70478"/>
                  </a:lnTo>
                  <a:lnTo>
                    <a:pt x="87893" y="64394"/>
                  </a:lnTo>
                  <a:close/>
                  <a:moveTo>
                    <a:pt x="101007" y="64394"/>
                  </a:moveTo>
                  <a:lnTo>
                    <a:pt x="101007" y="70478"/>
                  </a:lnTo>
                  <a:lnTo>
                    <a:pt x="94620" y="70478"/>
                  </a:lnTo>
                  <a:lnTo>
                    <a:pt x="94620" y="64394"/>
                  </a:lnTo>
                  <a:close/>
                  <a:moveTo>
                    <a:pt x="107752" y="64394"/>
                  </a:moveTo>
                  <a:lnTo>
                    <a:pt x="107752" y="70478"/>
                  </a:lnTo>
                  <a:lnTo>
                    <a:pt x="101346" y="70478"/>
                  </a:lnTo>
                  <a:lnTo>
                    <a:pt x="101346" y="64394"/>
                  </a:lnTo>
                  <a:close/>
                  <a:moveTo>
                    <a:pt x="114478" y="64394"/>
                  </a:moveTo>
                  <a:lnTo>
                    <a:pt x="114478" y="70478"/>
                  </a:lnTo>
                  <a:lnTo>
                    <a:pt x="108091" y="70478"/>
                  </a:lnTo>
                  <a:lnTo>
                    <a:pt x="108091" y="64394"/>
                  </a:lnTo>
                  <a:close/>
                  <a:moveTo>
                    <a:pt x="121223" y="64394"/>
                  </a:moveTo>
                  <a:lnTo>
                    <a:pt x="121223" y="70478"/>
                  </a:lnTo>
                  <a:lnTo>
                    <a:pt x="114817" y="70478"/>
                  </a:lnTo>
                  <a:lnTo>
                    <a:pt x="114817" y="64394"/>
                  </a:lnTo>
                  <a:close/>
                  <a:moveTo>
                    <a:pt x="127950" y="64394"/>
                  </a:moveTo>
                  <a:lnTo>
                    <a:pt x="127950" y="70478"/>
                  </a:lnTo>
                  <a:lnTo>
                    <a:pt x="121562" y="70478"/>
                  </a:lnTo>
                  <a:lnTo>
                    <a:pt x="121562" y="64394"/>
                  </a:lnTo>
                  <a:close/>
                  <a:moveTo>
                    <a:pt x="134694" y="64394"/>
                  </a:moveTo>
                  <a:lnTo>
                    <a:pt x="134694" y="70478"/>
                  </a:lnTo>
                  <a:lnTo>
                    <a:pt x="128289" y="70478"/>
                  </a:lnTo>
                  <a:lnTo>
                    <a:pt x="128289" y="64394"/>
                  </a:lnTo>
                  <a:close/>
                  <a:moveTo>
                    <a:pt x="141421" y="64394"/>
                  </a:moveTo>
                  <a:lnTo>
                    <a:pt x="141421" y="70478"/>
                  </a:lnTo>
                  <a:lnTo>
                    <a:pt x="135033" y="70478"/>
                  </a:lnTo>
                  <a:lnTo>
                    <a:pt x="135033" y="64394"/>
                  </a:lnTo>
                  <a:close/>
                  <a:moveTo>
                    <a:pt x="148148" y="64394"/>
                  </a:moveTo>
                  <a:lnTo>
                    <a:pt x="148148" y="70478"/>
                  </a:lnTo>
                  <a:lnTo>
                    <a:pt x="141760" y="70478"/>
                  </a:lnTo>
                  <a:lnTo>
                    <a:pt x="141760" y="64394"/>
                  </a:lnTo>
                  <a:close/>
                  <a:moveTo>
                    <a:pt x="154892" y="64394"/>
                  </a:moveTo>
                  <a:lnTo>
                    <a:pt x="154892" y="70478"/>
                  </a:lnTo>
                  <a:lnTo>
                    <a:pt x="148487" y="70478"/>
                  </a:lnTo>
                  <a:lnTo>
                    <a:pt x="148487" y="64394"/>
                  </a:lnTo>
                  <a:close/>
                  <a:moveTo>
                    <a:pt x="161619" y="64394"/>
                  </a:moveTo>
                  <a:lnTo>
                    <a:pt x="161619" y="70478"/>
                  </a:lnTo>
                  <a:lnTo>
                    <a:pt x="155231" y="70478"/>
                  </a:lnTo>
                  <a:lnTo>
                    <a:pt x="155231" y="64394"/>
                  </a:lnTo>
                  <a:close/>
                  <a:moveTo>
                    <a:pt x="168363" y="64394"/>
                  </a:moveTo>
                  <a:lnTo>
                    <a:pt x="168363" y="70478"/>
                  </a:lnTo>
                  <a:lnTo>
                    <a:pt x="161958" y="70478"/>
                  </a:lnTo>
                  <a:lnTo>
                    <a:pt x="161958" y="64394"/>
                  </a:lnTo>
                  <a:close/>
                  <a:moveTo>
                    <a:pt x="175090" y="64394"/>
                  </a:moveTo>
                  <a:lnTo>
                    <a:pt x="175090" y="70478"/>
                  </a:lnTo>
                  <a:lnTo>
                    <a:pt x="168702" y="70478"/>
                  </a:lnTo>
                  <a:lnTo>
                    <a:pt x="168702" y="64394"/>
                  </a:lnTo>
                  <a:close/>
                  <a:moveTo>
                    <a:pt x="181834" y="64394"/>
                  </a:moveTo>
                  <a:lnTo>
                    <a:pt x="181834" y="70478"/>
                  </a:lnTo>
                  <a:lnTo>
                    <a:pt x="175429" y="70478"/>
                  </a:lnTo>
                  <a:lnTo>
                    <a:pt x="175429" y="64394"/>
                  </a:lnTo>
                  <a:close/>
                  <a:moveTo>
                    <a:pt x="188561" y="64394"/>
                  </a:moveTo>
                  <a:lnTo>
                    <a:pt x="188561" y="70478"/>
                  </a:lnTo>
                  <a:lnTo>
                    <a:pt x="182173" y="70478"/>
                  </a:lnTo>
                  <a:lnTo>
                    <a:pt x="182173" y="64394"/>
                  </a:lnTo>
                  <a:close/>
                  <a:moveTo>
                    <a:pt x="195288" y="64394"/>
                  </a:moveTo>
                  <a:lnTo>
                    <a:pt x="195288" y="70478"/>
                  </a:lnTo>
                  <a:lnTo>
                    <a:pt x="188900" y="70478"/>
                  </a:lnTo>
                  <a:lnTo>
                    <a:pt x="188900" y="64394"/>
                  </a:lnTo>
                  <a:close/>
                  <a:moveTo>
                    <a:pt x="202032" y="64394"/>
                  </a:moveTo>
                  <a:lnTo>
                    <a:pt x="202032" y="70478"/>
                  </a:lnTo>
                  <a:lnTo>
                    <a:pt x="195627" y="70478"/>
                  </a:lnTo>
                  <a:lnTo>
                    <a:pt x="195627" y="64394"/>
                  </a:lnTo>
                  <a:close/>
                  <a:moveTo>
                    <a:pt x="208759" y="64394"/>
                  </a:moveTo>
                  <a:lnTo>
                    <a:pt x="208759" y="70478"/>
                  </a:lnTo>
                  <a:lnTo>
                    <a:pt x="202371" y="70478"/>
                  </a:lnTo>
                  <a:lnTo>
                    <a:pt x="202371" y="64394"/>
                  </a:lnTo>
                  <a:close/>
                  <a:moveTo>
                    <a:pt x="215504" y="64394"/>
                  </a:moveTo>
                  <a:lnTo>
                    <a:pt x="215504" y="70478"/>
                  </a:lnTo>
                  <a:lnTo>
                    <a:pt x="209098" y="70478"/>
                  </a:lnTo>
                  <a:lnTo>
                    <a:pt x="209098" y="64394"/>
                  </a:lnTo>
                  <a:close/>
                  <a:moveTo>
                    <a:pt x="222230" y="64394"/>
                  </a:moveTo>
                  <a:lnTo>
                    <a:pt x="222230" y="70478"/>
                  </a:lnTo>
                  <a:lnTo>
                    <a:pt x="215843" y="70478"/>
                  </a:lnTo>
                  <a:lnTo>
                    <a:pt x="215843" y="64394"/>
                  </a:lnTo>
                  <a:close/>
                  <a:moveTo>
                    <a:pt x="228975" y="64394"/>
                  </a:moveTo>
                  <a:lnTo>
                    <a:pt x="228975" y="70478"/>
                  </a:lnTo>
                  <a:lnTo>
                    <a:pt x="222569" y="70478"/>
                  </a:lnTo>
                  <a:lnTo>
                    <a:pt x="222569" y="64394"/>
                  </a:lnTo>
                  <a:close/>
                  <a:moveTo>
                    <a:pt x="235701" y="64394"/>
                  </a:moveTo>
                  <a:lnTo>
                    <a:pt x="235701" y="70478"/>
                  </a:lnTo>
                  <a:lnTo>
                    <a:pt x="229296" y="70478"/>
                  </a:lnTo>
                  <a:lnTo>
                    <a:pt x="229296" y="64394"/>
                  </a:lnTo>
                  <a:close/>
                  <a:moveTo>
                    <a:pt x="242428" y="64394"/>
                  </a:moveTo>
                  <a:lnTo>
                    <a:pt x="242428" y="70478"/>
                  </a:lnTo>
                  <a:lnTo>
                    <a:pt x="236040" y="70478"/>
                  </a:lnTo>
                  <a:lnTo>
                    <a:pt x="236040" y="64394"/>
                  </a:lnTo>
                  <a:close/>
                  <a:moveTo>
                    <a:pt x="249173" y="64394"/>
                  </a:moveTo>
                  <a:lnTo>
                    <a:pt x="249173" y="70478"/>
                  </a:lnTo>
                  <a:lnTo>
                    <a:pt x="242767" y="70478"/>
                  </a:lnTo>
                  <a:lnTo>
                    <a:pt x="242767" y="64394"/>
                  </a:lnTo>
                  <a:close/>
                  <a:moveTo>
                    <a:pt x="255899" y="64394"/>
                  </a:moveTo>
                  <a:lnTo>
                    <a:pt x="255899" y="70478"/>
                  </a:lnTo>
                  <a:lnTo>
                    <a:pt x="249512" y="70478"/>
                  </a:lnTo>
                  <a:lnTo>
                    <a:pt x="249512" y="64394"/>
                  </a:lnTo>
                  <a:close/>
                  <a:moveTo>
                    <a:pt x="262644" y="64394"/>
                  </a:moveTo>
                  <a:lnTo>
                    <a:pt x="262644" y="70478"/>
                  </a:lnTo>
                  <a:lnTo>
                    <a:pt x="256238" y="70478"/>
                  </a:lnTo>
                  <a:lnTo>
                    <a:pt x="256238" y="64394"/>
                  </a:lnTo>
                  <a:close/>
                  <a:moveTo>
                    <a:pt x="269370" y="64394"/>
                  </a:moveTo>
                  <a:lnTo>
                    <a:pt x="269370" y="70478"/>
                  </a:lnTo>
                  <a:lnTo>
                    <a:pt x="262983" y="70478"/>
                  </a:lnTo>
                  <a:lnTo>
                    <a:pt x="262983" y="64394"/>
                  </a:lnTo>
                  <a:close/>
                  <a:moveTo>
                    <a:pt x="276115" y="64394"/>
                  </a:moveTo>
                  <a:lnTo>
                    <a:pt x="276115" y="70478"/>
                  </a:lnTo>
                  <a:lnTo>
                    <a:pt x="269709" y="70478"/>
                  </a:lnTo>
                  <a:lnTo>
                    <a:pt x="269709" y="64394"/>
                  </a:lnTo>
                  <a:close/>
                  <a:moveTo>
                    <a:pt x="282842" y="64394"/>
                  </a:moveTo>
                  <a:lnTo>
                    <a:pt x="282842" y="70478"/>
                  </a:lnTo>
                  <a:lnTo>
                    <a:pt x="276436" y="70478"/>
                  </a:lnTo>
                  <a:lnTo>
                    <a:pt x="276436" y="64394"/>
                  </a:lnTo>
                  <a:close/>
                  <a:moveTo>
                    <a:pt x="6745" y="70800"/>
                  </a:moveTo>
                  <a:lnTo>
                    <a:pt x="6745" y="76884"/>
                  </a:lnTo>
                  <a:lnTo>
                    <a:pt x="339" y="76884"/>
                  </a:lnTo>
                  <a:lnTo>
                    <a:pt x="339" y="70800"/>
                  </a:lnTo>
                  <a:close/>
                  <a:moveTo>
                    <a:pt x="13471" y="70800"/>
                  </a:moveTo>
                  <a:lnTo>
                    <a:pt x="13471" y="76884"/>
                  </a:lnTo>
                  <a:lnTo>
                    <a:pt x="7066" y="76884"/>
                  </a:lnTo>
                  <a:lnTo>
                    <a:pt x="7066" y="70800"/>
                  </a:lnTo>
                  <a:close/>
                  <a:moveTo>
                    <a:pt x="20198" y="70800"/>
                  </a:moveTo>
                  <a:lnTo>
                    <a:pt x="20198" y="76884"/>
                  </a:lnTo>
                  <a:lnTo>
                    <a:pt x="13810" y="76884"/>
                  </a:lnTo>
                  <a:lnTo>
                    <a:pt x="13810" y="70800"/>
                  </a:lnTo>
                  <a:close/>
                  <a:moveTo>
                    <a:pt x="26942" y="70800"/>
                  </a:moveTo>
                  <a:lnTo>
                    <a:pt x="26942" y="76884"/>
                  </a:lnTo>
                  <a:lnTo>
                    <a:pt x="20537" y="76884"/>
                  </a:lnTo>
                  <a:lnTo>
                    <a:pt x="20537" y="70800"/>
                  </a:lnTo>
                  <a:close/>
                  <a:moveTo>
                    <a:pt x="33669" y="70800"/>
                  </a:moveTo>
                  <a:lnTo>
                    <a:pt x="33669" y="76884"/>
                  </a:lnTo>
                  <a:lnTo>
                    <a:pt x="27281" y="76884"/>
                  </a:lnTo>
                  <a:lnTo>
                    <a:pt x="27281" y="70800"/>
                  </a:lnTo>
                  <a:close/>
                  <a:moveTo>
                    <a:pt x="40414" y="70800"/>
                  </a:moveTo>
                  <a:lnTo>
                    <a:pt x="40414" y="76884"/>
                  </a:lnTo>
                  <a:lnTo>
                    <a:pt x="34008" y="76884"/>
                  </a:lnTo>
                  <a:lnTo>
                    <a:pt x="34008" y="70800"/>
                  </a:lnTo>
                  <a:close/>
                  <a:moveTo>
                    <a:pt x="47140" y="70800"/>
                  </a:moveTo>
                  <a:lnTo>
                    <a:pt x="47140" y="76884"/>
                  </a:lnTo>
                  <a:lnTo>
                    <a:pt x="40753" y="76884"/>
                  </a:lnTo>
                  <a:lnTo>
                    <a:pt x="40753" y="70800"/>
                  </a:lnTo>
                  <a:close/>
                  <a:moveTo>
                    <a:pt x="53885" y="70800"/>
                  </a:moveTo>
                  <a:lnTo>
                    <a:pt x="53885" y="76884"/>
                  </a:lnTo>
                  <a:lnTo>
                    <a:pt x="47479" y="76884"/>
                  </a:lnTo>
                  <a:lnTo>
                    <a:pt x="47479" y="70800"/>
                  </a:lnTo>
                  <a:close/>
                  <a:moveTo>
                    <a:pt x="60611" y="70800"/>
                  </a:moveTo>
                  <a:lnTo>
                    <a:pt x="60611" y="76884"/>
                  </a:lnTo>
                  <a:lnTo>
                    <a:pt x="54206" y="76884"/>
                  </a:lnTo>
                  <a:lnTo>
                    <a:pt x="54206" y="70800"/>
                  </a:lnTo>
                  <a:close/>
                  <a:moveTo>
                    <a:pt x="67338" y="70800"/>
                  </a:moveTo>
                  <a:lnTo>
                    <a:pt x="67338" y="76884"/>
                  </a:lnTo>
                  <a:lnTo>
                    <a:pt x="60950" y="76884"/>
                  </a:lnTo>
                  <a:lnTo>
                    <a:pt x="60950" y="70800"/>
                  </a:lnTo>
                  <a:close/>
                  <a:moveTo>
                    <a:pt x="74083" y="70800"/>
                  </a:moveTo>
                  <a:lnTo>
                    <a:pt x="74083" y="76884"/>
                  </a:lnTo>
                  <a:lnTo>
                    <a:pt x="67677" y="76884"/>
                  </a:lnTo>
                  <a:lnTo>
                    <a:pt x="67677" y="70800"/>
                  </a:lnTo>
                  <a:close/>
                  <a:moveTo>
                    <a:pt x="80809" y="70800"/>
                  </a:moveTo>
                  <a:lnTo>
                    <a:pt x="80809" y="76884"/>
                  </a:lnTo>
                  <a:lnTo>
                    <a:pt x="74422" y="76884"/>
                  </a:lnTo>
                  <a:lnTo>
                    <a:pt x="74422" y="70800"/>
                  </a:lnTo>
                  <a:close/>
                  <a:moveTo>
                    <a:pt x="87554" y="70800"/>
                  </a:moveTo>
                  <a:lnTo>
                    <a:pt x="87554" y="76884"/>
                  </a:lnTo>
                  <a:lnTo>
                    <a:pt x="81148" y="76884"/>
                  </a:lnTo>
                  <a:lnTo>
                    <a:pt x="81148" y="70800"/>
                  </a:lnTo>
                  <a:close/>
                  <a:moveTo>
                    <a:pt x="94281" y="70800"/>
                  </a:moveTo>
                  <a:lnTo>
                    <a:pt x="94281" y="76884"/>
                  </a:lnTo>
                  <a:lnTo>
                    <a:pt x="87893" y="76884"/>
                  </a:lnTo>
                  <a:lnTo>
                    <a:pt x="87893" y="70800"/>
                  </a:lnTo>
                  <a:close/>
                  <a:moveTo>
                    <a:pt x="101007" y="70800"/>
                  </a:moveTo>
                  <a:lnTo>
                    <a:pt x="101007" y="76884"/>
                  </a:lnTo>
                  <a:lnTo>
                    <a:pt x="94620" y="76884"/>
                  </a:lnTo>
                  <a:lnTo>
                    <a:pt x="94620" y="70800"/>
                  </a:lnTo>
                  <a:close/>
                  <a:moveTo>
                    <a:pt x="107752" y="70800"/>
                  </a:moveTo>
                  <a:lnTo>
                    <a:pt x="107752" y="76884"/>
                  </a:lnTo>
                  <a:lnTo>
                    <a:pt x="101346" y="76884"/>
                  </a:lnTo>
                  <a:lnTo>
                    <a:pt x="101346" y="70800"/>
                  </a:lnTo>
                  <a:close/>
                  <a:moveTo>
                    <a:pt x="114478" y="70800"/>
                  </a:moveTo>
                  <a:lnTo>
                    <a:pt x="114478" y="76884"/>
                  </a:lnTo>
                  <a:lnTo>
                    <a:pt x="108091" y="76884"/>
                  </a:lnTo>
                  <a:lnTo>
                    <a:pt x="108091" y="70800"/>
                  </a:lnTo>
                  <a:close/>
                  <a:moveTo>
                    <a:pt x="121223" y="70800"/>
                  </a:moveTo>
                  <a:lnTo>
                    <a:pt x="121223" y="76884"/>
                  </a:lnTo>
                  <a:lnTo>
                    <a:pt x="114817" y="76884"/>
                  </a:lnTo>
                  <a:lnTo>
                    <a:pt x="114817" y="70800"/>
                  </a:lnTo>
                  <a:close/>
                  <a:moveTo>
                    <a:pt x="127950" y="70800"/>
                  </a:moveTo>
                  <a:lnTo>
                    <a:pt x="127950" y="76884"/>
                  </a:lnTo>
                  <a:lnTo>
                    <a:pt x="121562" y="76884"/>
                  </a:lnTo>
                  <a:lnTo>
                    <a:pt x="121562" y="70800"/>
                  </a:lnTo>
                  <a:close/>
                  <a:moveTo>
                    <a:pt x="134694" y="70800"/>
                  </a:moveTo>
                  <a:lnTo>
                    <a:pt x="134694" y="76884"/>
                  </a:lnTo>
                  <a:lnTo>
                    <a:pt x="128289" y="76884"/>
                  </a:lnTo>
                  <a:lnTo>
                    <a:pt x="128289" y="70800"/>
                  </a:lnTo>
                  <a:close/>
                  <a:moveTo>
                    <a:pt x="141421" y="70800"/>
                  </a:moveTo>
                  <a:lnTo>
                    <a:pt x="141421" y="76884"/>
                  </a:lnTo>
                  <a:lnTo>
                    <a:pt x="135033" y="76884"/>
                  </a:lnTo>
                  <a:lnTo>
                    <a:pt x="135033" y="70800"/>
                  </a:lnTo>
                  <a:close/>
                  <a:moveTo>
                    <a:pt x="148148" y="70800"/>
                  </a:moveTo>
                  <a:lnTo>
                    <a:pt x="148148" y="76884"/>
                  </a:lnTo>
                  <a:lnTo>
                    <a:pt x="141760" y="76884"/>
                  </a:lnTo>
                  <a:lnTo>
                    <a:pt x="141760" y="70800"/>
                  </a:lnTo>
                  <a:close/>
                  <a:moveTo>
                    <a:pt x="154892" y="70800"/>
                  </a:moveTo>
                  <a:lnTo>
                    <a:pt x="154892" y="76884"/>
                  </a:lnTo>
                  <a:lnTo>
                    <a:pt x="148487" y="76884"/>
                  </a:lnTo>
                  <a:lnTo>
                    <a:pt x="148487" y="70800"/>
                  </a:lnTo>
                  <a:close/>
                  <a:moveTo>
                    <a:pt x="161619" y="70800"/>
                  </a:moveTo>
                  <a:lnTo>
                    <a:pt x="161619" y="76884"/>
                  </a:lnTo>
                  <a:lnTo>
                    <a:pt x="155231" y="76884"/>
                  </a:lnTo>
                  <a:lnTo>
                    <a:pt x="155231" y="70800"/>
                  </a:lnTo>
                  <a:close/>
                  <a:moveTo>
                    <a:pt x="168363" y="70800"/>
                  </a:moveTo>
                  <a:lnTo>
                    <a:pt x="168363" y="76884"/>
                  </a:lnTo>
                  <a:lnTo>
                    <a:pt x="161958" y="76884"/>
                  </a:lnTo>
                  <a:lnTo>
                    <a:pt x="161958" y="70800"/>
                  </a:lnTo>
                  <a:close/>
                  <a:moveTo>
                    <a:pt x="175090" y="70800"/>
                  </a:moveTo>
                  <a:lnTo>
                    <a:pt x="175090" y="76884"/>
                  </a:lnTo>
                  <a:lnTo>
                    <a:pt x="168702" y="76884"/>
                  </a:lnTo>
                  <a:lnTo>
                    <a:pt x="168702" y="70800"/>
                  </a:lnTo>
                  <a:close/>
                  <a:moveTo>
                    <a:pt x="181834" y="70800"/>
                  </a:moveTo>
                  <a:lnTo>
                    <a:pt x="181834" y="76884"/>
                  </a:lnTo>
                  <a:lnTo>
                    <a:pt x="175429" y="76884"/>
                  </a:lnTo>
                  <a:lnTo>
                    <a:pt x="175429" y="70800"/>
                  </a:lnTo>
                  <a:close/>
                  <a:moveTo>
                    <a:pt x="188561" y="70800"/>
                  </a:moveTo>
                  <a:lnTo>
                    <a:pt x="188561" y="76884"/>
                  </a:lnTo>
                  <a:lnTo>
                    <a:pt x="182173" y="76884"/>
                  </a:lnTo>
                  <a:lnTo>
                    <a:pt x="182173" y="70800"/>
                  </a:lnTo>
                  <a:close/>
                  <a:moveTo>
                    <a:pt x="195288" y="70800"/>
                  </a:moveTo>
                  <a:lnTo>
                    <a:pt x="195288" y="76884"/>
                  </a:lnTo>
                  <a:lnTo>
                    <a:pt x="188900" y="76884"/>
                  </a:lnTo>
                  <a:lnTo>
                    <a:pt x="188900" y="70800"/>
                  </a:lnTo>
                  <a:close/>
                  <a:moveTo>
                    <a:pt x="202032" y="70800"/>
                  </a:moveTo>
                  <a:lnTo>
                    <a:pt x="202032" y="76884"/>
                  </a:lnTo>
                  <a:lnTo>
                    <a:pt x="195627" y="76884"/>
                  </a:lnTo>
                  <a:lnTo>
                    <a:pt x="195627" y="70800"/>
                  </a:lnTo>
                  <a:close/>
                  <a:moveTo>
                    <a:pt x="208759" y="70800"/>
                  </a:moveTo>
                  <a:lnTo>
                    <a:pt x="208759" y="76884"/>
                  </a:lnTo>
                  <a:lnTo>
                    <a:pt x="202371" y="76884"/>
                  </a:lnTo>
                  <a:lnTo>
                    <a:pt x="202371" y="70800"/>
                  </a:lnTo>
                  <a:close/>
                  <a:moveTo>
                    <a:pt x="215504" y="70800"/>
                  </a:moveTo>
                  <a:lnTo>
                    <a:pt x="215504" y="76884"/>
                  </a:lnTo>
                  <a:lnTo>
                    <a:pt x="209098" y="76884"/>
                  </a:lnTo>
                  <a:lnTo>
                    <a:pt x="209098" y="70800"/>
                  </a:lnTo>
                  <a:close/>
                  <a:moveTo>
                    <a:pt x="222230" y="70800"/>
                  </a:moveTo>
                  <a:lnTo>
                    <a:pt x="222230" y="76884"/>
                  </a:lnTo>
                  <a:lnTo>
                    <a:pt x="215843" y="76884"/>
                  </a:lnTo>
                  <a:lnTo>
                    <a:pt x="215843" y="70800"/>
                  </a:lnTo>
                  <a:close/>
                  <a:moveTo>
                    <a:pt x="228975" y="70800"/>
                  </a:moveTo>
                  <a:lnTo>
                    <a:pt x="228975" y="76884"/>
                  </a:lnTo>
                  <a:lnTo>
                    <a:pt x="222569" y="76884"/>
                  </a:lnTo>
                  <a:lnTo>
                    <a:pt x="222569" y="70800"/>
                  </a:lnTo>
                  <a:close/>
                  <a:moveTo>
                    <a:pt x="235701" y="70800"/>
                  </a:moveTo>
                  <a:lnTo>
                    <a:pt x="235701" y="76884"/>
                  </a:lnTo>
                  <a:lnTo>
                    <a:pt x="229296" y="76884"/>
                  </a:lnTo>
                  <a:lnTo>
                    <a:pt x="229296" y="70800"/>
                  </a:lnTo>
                  <a:close/>
                  <a:moveTo>
                    <a:pt x="242428" y="70800"/>
                  </a:moveTo>
                  <a:lnTo>
                    <a:pt x="242428" y="76884"/>
                  </a:lnTo>
                  <a:lnTo>
                    <a:pt x="236040" y="76884"/>
                  </a:lnTo>
                  <a:lnTo>
                    <a:pt x="236040" y="70800"/>
                  </a:lnTo>
                  <a:close/>
                  <a:moveTo>
                    <a:pt x="249173" y="70800"/>
                  </a:moveTo>
                  <a:lnTo>
                    <a:pt x="249173" y="76884"/>
                  </a:lnTo>
                  <a:lnTo>
                    <a:pt x="242767" y="76884"/>
                  </a:lnTo>
                  <a:lnTo>
                    <a:pt x="242767" y="70800"/>
                  </a:lnTo>
                  <a:close/>
                  <a:moveTo>
                    <a:pt x="255899" y="70800"/>
                  </a:moveTo>
                  <a:lnTo>
                    <a:pt x="255899" y="76884"/>
                  </a:lnTo>
                  <a:lnTo>
                    <a:pt x="249512" y="76884"/>
                  </a:lnTo>
                  <a:lnTo>
                    <a:pt x="249512" y="70800"/>
                  </a:lnTo>
                  <a:close/>
                  <a:moveTo>
                    <a:pt x="262644" y="70800"/>
                  </a:moveTo>
                  <a:lnTo>
                    <a:pt x="262644" y="76884"/>
                  </a:lnTo>
                  <a:lnTo>
                    <a:pt x="256238" y="76884"/>
                  </a:lnTo>
                  <a:lnTo>
                    <a:pt x="256238" y="70800"/>
                  </a:lnTo>
                  <a:close/>
                  <a:moveTo>
                    <a:pt x="269370" y="70800"/>
                  </a:moveTo>
                  <a:lnTo>
                    <a:pt x="269370" y="76884"/>
                  </a:lnTo>
                  <a:lnTo>
                    <a:pt x="262983" y="76884"/>
                  </a:lnTo>
                  <a:lnTo>
                    <a:pt x="262983" y="70800"/>
                  </a:lnTo>
                  <a:close/>
                  <a:moveTo>
                    <a:pt x="276115" y="70800"/>
                  </a:moveTo>
                  <a:lnTo>
                    <a:pt x="276115" y="76884"/>
                  </a:lnTo>
                  <a:lnTo>
                    <a:pt x="269709" y="76884"/>
                  </a:lnTo>
                  <a:lnTo>
                    <a:pt x="269709" y="70800"/>
                  </a:lnTo>
                  <a:close/>
                  <a:moveTo>
                    <a:pt x="282842" y="70800"/>
                  </a:moveTo>
                  <a:lnTo>
                    <a:pt x="282842" y="76884"/>
                  </a:lnTo>
                  <a:lnTo>
                    <a:pt x="276436" y="76884"/>
                  </a:lnTo>
                  <a:lnTo>
                    <a:pt x="276436" y="70800"/>
                  </a:lnTo>
                  <a:close/>
                  <a:moveTo>
                    <a:pt x="6745" y="77205"/>
                  </a:moveTo>
                  <a:lnTo>
                    <a:pt x="6745" y="83289"/>
                  </a:lnTo>
                  <a:lnTo>
                    <a:pt x="339" y="83289"/>
                  </a:lnTo>
                  <a:lnTo>
                    <a:pt x="339" y="77205"/>
                  </a:lnTo>
                  <a:close/>
                  <a:moveTo>
                    <a:pt x="13471" y="77205"/>
                  </a:moveTo>
                  <a:lnTo>
                    <a:pt x="13471" y="83289"/>
                  </a:lnTo>
                  <a:lnTo>
                    <a:pt x="7066" y="83289"/>
                  </a:lnTo>
                  <a:lnTo>
                    <a:pt x="7066" y="77205"/>
                  </a:lnTo>
                  <a:close/>
                  <a:moveTo>
                    <a:pt x="20198" y="77205"/>
                  </a:moveTo>
                  <a:lnTo>
                    <a:pt x="20198" y="83289"/>
                  </a:lnTo>
                  <a:lnTo>
                    <a:pt x="13810" y="83289"/>
                  </a:lnTo>
                  <a:lnTo>
                    <a:pt x="13810" y="77205"/>
                  </a:lnTo>
                  <a:close/>
                  <a:moveTo>
                    <a:pt x="26942" y="77205"/>
                  </a:moveTo>
                  <a:lnTo>
                    <a:pt x="26942" y="83289"/>
                  </a:lnTo>
                  <a:lnTo>
                    <a:pt x="20537" y="83289"/>
                  </a:lnTo>
                  <a:lnTo>
                    <a:pt x="20537" y="77205"/>
                  </a:lnTo>
                  <a:close/>
                  <a:moveTo>
                    <a:pt x="33669" y="77205"/>
                  </a:moveTo>
                  <a:lnTo>
                    <a:pt x="33669" y="83289"/>
                  </a:lnTo>
                  <a:lnTo>
                    <a:pt x="27281" y="83289"/>
                  </a:lnTo>
                  <a:lnTo>
                    <a:pt x="27281" y="77205"/>
                  </a:lnTo>
                  <a:close/>
                  <a:moveTo>
                    <a:pt x="40414" y="77205"/>
                  </a:moveTo>
                  <a:lnTo>
                    <a:pt x="40414" y="83289"/>
                  </a:lnTo>
                  <a:lnTo>
                    <a:pt x="34008" y="83289"/>
                  </a:lnTo>
                  <a:lnTo>
                    <a:pt x="34008" y="77205"/>
                  </a:lnTo>
                  <a:close/>
                  <a:moveTo>
                    <a:pt x="47140" y="77205"/>
                  </a:moveTo>
                  <a:lnTo>
                    <a:pt x="47140" y="83289"/>
                  </a:lnTo>
                  <a:lnTo>
                    <a:pt x="40753" y="83289"/>
                  </a:lnTo>
                  <a:lnTo>
                    <a:pt x="40753" y="77205"/>
                  </a:lnTo>
                  <a:close/>
                  <a:moveTo>
                    <a:pt x="53885" y="77205"/>
                  </a:moveTo>
                  <a:lnTo>
                    <a:pt x="53885" y="83289"/>
                  </a:lnTo>
                  <a:lnTo>
                    <a:pt x="47479" y="83289"/>
                  </a:lnTo>
                  <a:lnTo>
                    <a:pt x="47479" y="77205"/>
                  </a:lnTo>
                  <a:close/>
                  <a:moveTo>
                    <a:pt x="60611" y="77205"/>
                  </a:moveTo>
                  <a:lnTo>
                    <a:pt x="60611" y="83289"/>
                  </a:lnTo>
                  <a:lnTo>
                    <a:pt x="54206" y="83289"/>
                  </a:lnTo>
                  <a:lnTo>
                    <a:pt x="54206" y="77205"/>
                  </a:lnTo>
                  <a:close/>
                  <a:moveTo>
                    <a:pt x="67338" y="77205"/>
                  </a:moveTo>
                  <a:lnTo>
                    <a:pt x="67338" y="83289"/>
                  </a:lnTo>
                  <a:lnTo>
                    <a:pt x="60950" y="83289"/>
                  </a:lnTo>
                  <a:lnTo>
                    <a:pt x="60950" y="77205"/>
                  </a:lnTo>
                  <a:close/>
                  <a:moveTo>
                    <a:pt x="74083" y="77205"/>
                  </a:moveTo>
                  <a:lnTo>
                    <a:pt x="74083" y="83289"/>
                  </a:lnTo>
                  <a:lnTo>
                    <a:pt x="67677" y="83289"/>
                  </a:lnTo>
                  <a:lnTo>
                    <a:pt x="67677" y="77205"/>
                  </a:lnTo>
                  <a:close/>
                  <a:moveTo>
                    <a:pt x="80809" y="77205"/>
                  </a:moveTo>
                  <a:lnTo>
                    <a:pt x="80809" y="83289"/>
                  </a:lnTo>
                  <a:lnTo>
                    <a:pt x="74422" y="83289"/>
                  </a:lnTo>
                  <a:lnTo>
                    <a:pt x="74422" y="77205"/>
                  </a:lnTo>
                  <a:close/>
                  <a:moveTo>
                    <a:pt x="87554" y="77205"/>
                  </a:moveTo>
                  <a:lnTo>
                    <a:pt x="87554" y="83289"/>
                  </a:lnTo>
                  <a:lnTo>
                    <a:pt x="81148" y="83289"/>
                  </a:lnTo>
                  <a:lnTo>
                    <a:pt x="81148" y="77205"/>
                  </a:lnTo>
                  <a:close/>
                  <a:moveTo>
                    <a:pt x="94281" y="77205"/>
                  </a:moveTo>
                  <a:lnTo>
                    <a:pt x="94281" y="83289"/>
                  </a:lnTo>
                  <a:lnTo>
                    <a:pt x="87893" y="83289"/>
                  </a:lnTo>
                  <a:lnTo>
                    <a:pt x="87893" y="77205"/>
                  </a:lnTo>
                  <a:close/>
                  <a:moveTo>
                    <a:pt x="101007" y="77205"/>
                  </a:moveTo>
                  <a:lnTo>
                    <a:pt x="101007" y="83289"/>
                  </a:lnTo>
                  <a:lnTo>
                    <a:pt x="94620" y="83289"/>
                  </a:lnTo>
                  <a:lnTo>
                    <a:pt x="94620" y="77205"/>
                  </a:lnTo>
                  <a:close/>
                  <a:moveTo>
                    <a:pt x="107752" y="77205"/>
                  </a:moveTo>
                  <a:lnTo>
                    <a:pt x="107752" y="83289"/>
                  </a:lnTo>
                  <a:lnTo>
                    <a:pt x="101346" y="83289"/>
                  </a:lnTo>
                  <a:lnTo>
                    <a:pt x="101346" y="77205"/>
                  </a:lnTo>
                  <a:close/>
                  <a:moveTo>
                    <a:pt x="114478" y="77205"/>
                  </a:moveTo>
                  <a:lnTo>
                    <a:pt x="114478" y="83289"/>
                  </a:lnTo>
                  <a:lnTo>
                    <a:pt x="108091" y="83289"/>
                  </a:lnTo>
                  <a:lnTo>
                    <a:pt x="108091" y="77205"/>
                  </a:lnTo>
                  <a:close/>
                  <a:moveTo>
                    <a:pt x="121223" y="77205"/>
                  </a:moveTo>
                  <a:lnTo>
                    <a:pt x="121223" y="83289"/>
                  </a:lnTo>
                  <a:lnTo>
                    <a:pt x="114817" y="83289"/>
                  </a:lnTo>
                  <a:lnTo>
                    <a:pt x="114817" y="77205"/>
                  </a:lnTo>
                  <a:close/>
                  <a:moveTo>
                    <a:pt x="127950" y="77205"/>
                  </a:moveTo>
                  <a:lnTo>
                    <a:pt x="127950" y="83289"/>
                  </a:lnTo>
                  <a:lnTo>
                    <a:pt x="121562" y="83289"/>
                  </a:lnTo>
                  <a:lnTo>
                    <a:pt x="121562" y="77205"/>
                  </a:lnTo>
                  <a:close/>
                  <a:moveTo>
                    <a:pt x="134694" y="77205"/>
                  </a:moveTo>
                  <a:lnTo>
                    <a:pt x="134694" y="83289"/>
                  </a:lnTo>
                  <a:lnTo>
                    <a:pt x="128289" y="83289"/>
                  </a:lnTo>
                  <a:lnTo>
                    <a:pt x="128289" y="77205"/>
                  </a:lnTo>
                  <a:close/>
                  <a:moveTo>
                    <a:pt x="141421" y="77205"/>
                  </a:moveTo>
                  <a:lnTo>
                    <a:pt x="141421" y="83289"/>
                  </a:lnTo>
                  <a:lnTo>
                    <a:pt x="135033" y="83289"/>
                  </a:lnTo>
                  <a:lnTo>
                    <a:pt x="135033" y="77205"/>
                  </a:lnTo>
                  <a:close/>
                  <a:moveTo>
                    <a:pt x="148148" y="77205"/>
                  </a:moveTo>
                  <a:lnTo>
                    <a:pt x="148148" y="83289"/>
                  </a:lnTo>
                  <a:lnTo>
                    <a:pt x="141760" y="83289"/>
                  </a:lnTo>
                  <a:lnTo>
                    <a:pt x="141760" y="77205"/>
                  </a:lnTo>
                  <a:close/>
                  <a:moveTo>
                    <a:pt x="154892" y="77205"/>
                  </a:moveTo>
                  <a:lnTo>
                    <a:pt x="154892" y="83289"/>
                  </a:lnTo>
                  <a:lnTo>
                    <a:pt x="148487" y="83289"/>
                  </a:lnTo>
                  <a:lnTo>
                    <a:pt x="148487" y="77205"/>
                  </a:lnTo>
                  <a:close/>
                  <a:moveTo>
                    <a:pt x="161619" y="77205"/>
                  </a:moveTo>
                  <a:lnTo>
                    <a:pt x="161619" y="83289"/>
                  </a:lnTo>
                  <a:lnTo>
                    <a:pt x="155231" y="83289"/>
                  </a:lnTo>
                  <a:lnTo>
                    <a:pt x="155231" y="77205"/>
                  </a:lnTo>
                  <a:close/>
                  <a:moveTo>
                    <a:pt x="168363" y="77205"/>
                  </a:moveTo>
                  <a:lnTo>
                    <a:pt x="168363" y="83289"/>
                  </a:lnTo>
                  <a:lnTo>
                    <a:pt x="161958" y="83289"/>
                  </a:lnTo>
                  <a:lnTo>
                    <a:pt x="161958" y="77205"/>
                  </a:lnTo>
                  <a:close/>
                  <a:moveTo>
                    <a:pt x="175090" y="77205"/>
                  </a:moveTo>
                  <a:lnTo>
                    <a:pt x="175090" y="83289"/>
                  </a:lnTo>
                  <a:lnTo>
                    <a:pt x="168702" y="83289"/>
                  </a:lnTo>
                  <a:lnTo>
                    <a:pt x="168702" y="77205"/>
                  </a:lnTo>
                  <a:close/>
                  <a:moveTo>
                    <a:pt x="181834" y="77205"/>
                  </a:moveTo>
                  <a:lnTo>
                    <a:pt x="181834" y="83289"/>
                  </a:lnTo>
                  <a:lnTo>
                    <a:pt x="175429" y="83289"/>
                  </a:lnTo>
                  <a:lnTo>
                    <a:pt x="175429" y="77205"/>
                  </a:lnTo>
                  <a:close/>
                  <a:moveTo>
                    <a:pt x="188561" y="77205"/>
                  </a:moveTo>
                  <a:lnTo>
                    <a:pt x="188561" y="83289"/>
                  </a:lnTo>
                  <a:lnTo>
                    <a:pt x="182173" y="83289"/>
                  </a:lnTo>
                  <a:lnTo>
                    <a:pt x="182173" y="77205"/>
                  </a:lnTo>
                  <a:close/>
                  <a:moveTo>
                    <a:pt x="195288" y="77205"/>
                  </a:moveTo>
                  <a:lnTo>
                    <a:pt x="195288" y="83289"/>
                  </a:lnTo>
                  <a:lnTo>
                    <a:pt x="188900" y="83289"/>
                  </a:lnTo>
                  <a:lnTo>
                    <a:pt x="188900" y="77205"/>
                  </a:lnTo>
                  <a:close/>
                  <a:moveTo>
                    <a:pt x="202032" y="77205"/>
                  </a:moveTo>
                  <a:lnTo>
                    <a:pt x="202032" y="83289"/>
                  </a:lnTo>
                  <a:lnTo>
                    <a:pt x="195627" y="83289"/>
                  </a:lnTo>
                  <a:lnTo>
                    <a:pt x="195627" y="77205"/>
                  </a:lnTo>
                  <a:close/>
                  <a:moveTo>
                    <a:pt x="208759" y="77205"/>
                  </a:moveTo>
                  <a:lnTo>
                    <a:pt x="208759" y="83289"/>
                  </a:lnTo>
                  <a:lnTo>
                    <a:pt x="202371" y="83289"/>
                  </a:lnTo>
                  <a:lnTo>
                    <a:pt x="202371" y="77205"/>
                  </a:lnTo>
                  <a:close/>
                  <a:moveTo>
                    <a:pt x="215504" y="77205"/>
                  </a:moveTo>
                  <a:lnTo>
                    <a:pt x="215504" y="83289"/>
                  </a:lnTo>
                  <a:lnTo>
                    <a:pt x="209098" y="83289"/>
                  </a:lnTo>
                  <a:lnTo>
                    <a:pt x="209098" y="77205"/>
                  </a:lnTo>
                  <a:close/>
                  <a:moveTo>
                    <a:pt x="222230" y="77205"/>
                  </a:moveTo>
                  <a:lnTo>
                    <a:pt x="222230" y="83289"/>
                  </a:lnTo>
                  <a:lnTo>
                    <a:pt x="215843" y="83289"/>
                  </a:lnTo>
                  <a:lnTo>
                    <a:pt x="215843" y="77205"/>
                  </a:lnTo>
                  <a:close/>
                  <a:moveTo>
                    <a:pt x="228975" y="77205"/>
                  </a:moveTo>
                  <a:lnTo>
                    <a:pt x="228975" y="83289"/>
                  </a:lnTo>
                  <a:lnTo>
                    <a:pt x="222569" y="83289"/>
                  </a:lnTo>
                  <a:lnTo>
                    <a:pt x="222569" y="77205"/>
                  </a:lnTo>
                  <a:close/>
                  <a:moveTo>
                    <a:pt x="235701" y="77205"/>
                  </a:moveTo>
                  <a:lnTo>
                    <a:pt x="235701" y="83289"/>
                  </a:lnTo>
                  <a:lnTo>
                    <a:pt x="229296" y="83289"/>
                  </a:lnTo>
                  <a:lnTo>
                    <a:pt x="229296" y="77205"/>
                  </a:lnTo>
                  <a:close/>
                  <a:moveTo>
                    <a:pt x="242428" y="77205"/>
                  </a:moveTo>
                  <a:lnTo>
                    <a:pt x="242428" y="83289"/>
                  </a:lnTo>
                  <a:lnTo>
                    <a:pt x="236040" y="83289"/>
                  </a:lnTo>
                  <a:lnTo>
                    <a:pt x="236040" y="77205"/>
                  </a:lnTo>
                  <a:close/>
                  <a:moveTo>
                    <a:pt x="249173" y="77205"/>
                  </a:moveTo>
                  <a:lnTo>
                    <a:pt x="249173" y="83289"/>
                  </a:lnTo>
                  <a:lnTo>
                    <a:pt x="242767" y="83289"/>
                  </a:lnTo>
                  <a:lnTo>
                    <a:pt x="242767" y="77205"/>
                  </a:lnTo>
                  <a:close/>
                  <a:moveTo>
                    <a:pt x="255899" y="77205"/>
                  </a:moveTo>
                  <a:lnTo>
                    <a:pt x="255899" y="83289"/>
                  </a:lnTo>
                  <a:lnTo>
                    <a:pt x="249512" y="83289"/>
                  </a:lnTo>
                  <a:lnTo>
                    <a:pt x="249512" y="77205"/>
                  </a:lnTo>
                  <a:close/>
                  <a:moveTo>
                    <a:pt x="262644" y="77205"/>
                  </a:moveTo>
                  <a:lnTo>
                    <a:pt x="262644" y="83289"/>
                  </a:lnTo>
                  <a:lnTo>
                    <a:pt x="256238" y="83289"/>
                  </a:lnTo>
                  <a:lnTo>
                    <a:pt x="256238" y="77205"/>
                  </a:lnTo>
                  <a:close/>
                  <a:moveTo>
                    <a:pt x="269370" y="77205"/>
                  </a:moveTo>
                  <a:lnTo>
                    <a:pt x="269370" y="83289"/>
                  </a:lnTo>
                  <a:lnTo>
                    <a:pt x="262983" y="83289"/>
                  </a:lnTo>
                  <a:lnTo>
                    <a:pt x="262983" y="77205"/>
                  </a:lnTo>
                  <a:close/>
                  <a:moveTo>
                    <a:pt x="276115" y="77205"/>
                  </a:moveTo>
                  <a:lnTo>
                    <a:pt x="276115" y="83289"/>
                  </a:lnTo>
                  <a:lnTo>
                    <a:pt x="269709" y="83289"/>
                  </a:lnTo>
                  <a:lnTo>
                    <a:pt x="269709" y="77205"/>
                  </a:lnTo>
                  <a:close/>
                  <a:moveTo>
                    <a:pt x="282842" y="77205"/>
                  </a:moveTo>
                  <a:lnTo>
                    <a:pt x="282842" y="83289"/>
                  </a:lnTo>
                  <a:lnTo>
                    <a:pt x="276436" y="83289"/>
                  </a:lnTo>
                  <a:lnTo>
                    <a:pt x="276436" y="77205"/>
                  </a:lnTo>
                  <a:close/>
                  <a:moveTo>
                    <a:pt x="6745" y="83611"/>
                  </a:moveTo>
                  <a:lnTo>
                    <a:pt x="6745" y="89695"/>
                  </a:lnTo>
                  <a:lnTo>
                    <a:pt x="339" y="89695"/>
                  </a:lnTo>
                  <a:lnTo>
                    <a:pt x="339" y="83611"/>
                  </a:lnTo>
                  <a:close/>
                  <a:moveTo>
                    <a:pt x="13471" y="83611"/>
                  </a:moveTo>
                  <a:lnTo>
                    <a:pt x="13471" y="89695"/>
                  </a:lnTo>
                  <a:lnTo>
                    <a:pt x="7066" y="89695"/>
                  </a:lnTo>
                  <a:lnTo>
                    <a:pt x="7066" y="83611"/>
                  </a:lnTo>
                  <a:close/>
                  <a:moveTo>
                    <a:pt x="20198" y="83611"/>
                  </a:moveTo>
                  <a:lnTo>
                    <a:pt x="20198" y="89695"/>
                  </a:lnTo>
                  <a:lnTo>
                    <a:pt x="13810" y="89695"/>
                  </a:lnTo>
                  <a:lnTo>
                    <a:pt x="13810" y="83611"/>
                  </a:lnTo>
                  <a:close/>
                  <a:moveTo>
                    <a:pt x="26942" y="83611"/>
                  </a:moveTo>
                  <a:lnTo>
                    <a:pt x="26942" y="89695"/>
                  </a:lnTo>
                  <a:lnTo>
                    <a:pt x="20537" y="89695"/>
                  </a:lnTo>
                  <a:lnTo>
                    <a:pt x="20537" y="83611"/>
                  </a:lnTo>
                  <a:close/>
                  <a:moveTo>
                    <a:pt x="33669" y="83611"/>
                  </a:moveTo>
                  <a:lnTo>
                    <a:pt x="33669" y="89695"/>
                  </a:lnTo>
                  <a:lnTo>
                    <a:pt x="27281" y="89695"/>
                  </a:lnTo>
                  <a:lnTo>
                    <a:pt x="27281" y="83611"/>
                  </a:lnTo>
                  <a:close/>
                  <a:moveTo>
                    <a:pt x="40414" y="83611"/>
                  </a:moveTo>
                  <a:lnTo>
                    <a:pt x="40414" y="89695"/>
                  </a:lnTo>
                  <a:lnTo>
                    <a:pt x="34008" y="89695"/>
                  </a:lnTo>
                  <a:lnTo>
                    <a:pt x="34008" y="83611"/>
                  </a:lnTo>
                  <a:close/>
                  <a:moveTo>
                    <a:pt x="47140" y="83611"/>
                  </a:moveTo>
                  <a:lnTo>
                    <a:pt x="47140" y="89695"/>
                  </a:lnTo>
                  <a:lnTo>
                    <a:pt x="40753" y="89695"/>
                  </a:lnTo>
                  <a:lnTo>
                    <a:pt x="40753" y="83611"/>
                  </a:lnTo>
                  <a:close/>
                  <a:moveTo>
                    <a:pt x="53885" y="83611"/>
                  </a:moveTo>
                  <a:lnTo>
                    <a:pt x="53885" y="89695"/>
                  </a:lnTo>
                  <a:lnTo>
                    <a:pt x="47479" y="89695"/>
                  </a:lnTo>
                  <a:lnTo>
                    <a:pt x="47479" y="83611"/>
                  </a:lnTo>
                  <a:close/>
                  <a:moveTo>
                    <a:pt x="60611" y="83611"/>
                  </a:moveTo>
                  <a:lnTo>
                    <a:pt x="60611" y="89695"/>
                  </a:lnTo>
                  <a:lnTo>
                    <a:pt x="54206" y="89695"/>
                  </a:lnTo>
                  <a:lnTo>
                    <a:pt x="54206" y="83611"/>
                  </a:lnTo>
                  <a:close/>
                  <a:moveTo>
                    <a:pt x="67338" y="83611"/>
                  </a:moveTo>
                  <a:lnTo>
                    <a:pt x="67338" y="89695"/>
                  </a:lnTo>
                  <a:lnTo>
                    <a:pt x="60950" y="89695"/>
                  </a:lnTo>
                  <a:lnTo>
                    <a:pt x="60950" y="83611"/>
                  </a:lnTo>
                  <a:close/>
                  <a:moveTo>
                    <a:pt x="74083" y="83611"/>
                  </a:moveTo>
                  <a:lnTo>
                    <a:pt x="74083" y="89695"/>
                  </a:lnTo>
                  <a:lnTo>
                    <a:pt x="67677" y="89695"/>
                  </a:lnTo>
                  <a:lnTo>
                    <a:pt x="67677" y="83611"/>
                  </a:lnTo>
                  <a:close/>
                  <a:moveTo>
                    <a:pt x="80809" y="83611"/>
                  </a:moveTo>
                  <a:lnTo>
                    <a:pt x="80809" y="89695"/>
                  </a:lnTo>
                  <a:lnTo>
                    <a:pt x="74422" y="89695"/>
                  </a:lnTo>
                  <a:lnTo>
                    <a:pt x="74422" y="83611"/>
                  </a:lnTo>
                  <a:close/>
                  <a:moveTo>
                    <a:pt x="87554" y="83611"/>
                  </a:moveTo>
                  <a:lnTo>
                    <a:pt x="87554" y="89695"/>
                  </a:lnTo>
                  <a:lnTo>
                    <a:pt x="81148" y="89695"/>
                  </a:lnTo>
                  <a:lnTo>
                    <a:pt x="81148" y="83611"/>
                  </a:lnTo>
                  <a:close/>
                  <a:moveTo>
                    <a:pt x="94281" y="83611"/>
                  </a:moveTo>
                  <a:lnTo>
                    <a:pt x="94281" y="89695"/>
                  </a:lnTo>
                  <a:lnTo>
                    <a:pt x="87893" y="89695"/>
                  </a:lnTo>
                  <a:lnTo>
                    <a:pt x="87893" y="83611"/>
                  </a:lnTo>
                  <a:close/>
                  <a:moveTo>
                    <a:pt x="101007" y="83611"/>
                  </a:moveTo>
                  <a:lnTo>
                    <a:pt x="101007" y="89695"/>
                  </a:lnTo>
                  <a:lnTo>
                    <a:pt x="94620" y="89695"/>
                  </a:lnTo>
                  <a:lnTo>
                    <a:pt x="94620" y="83611"/>
                  </a:lnTo>
                  <a:close/>
                  <a:moveTo>
                    <a:pt x="107752" y="83611"/>
                  </a:moveTo>
                  <a:lnTo>
                    <a:pt x="107752" y="89695"/>
                  </a:lnTo>
                  <a:lnTo>
                    <a:pt x="101346" y="89695"/>
                  </a:lnTo>
                  <a:lnTo>
                    <a:pt x="101346" y="83611"/>
                  </a:lnTo>
                  <a:close/>
                  <a:moveTo>
                    <a:pt x="114478" y="83611"/>
                  </a:moveTo>
                  <a:lnTo>
                    <a:pt x="114478" y="89695"/>
                  </a:lnTo>
                  <a:lnTo>
                    <a:pt x="108091" y="89695"/>
                  </a:lnTo>
                  <a:lnTo>
                    <a:pt x="108091" y="83611"/>
                  </a:lnTo>
                  <a:close/>
                  <a:moveTo>
                    <a:pt x="121223" y="83611"/>
                  </a:moveTo>
                  <a:lnTo>
                    <a:pt x="121223" y="89695"/>
                  </a:lnTo>
                  <a:lnTo>
                    <a:pt x="114817" y="89695"/>
                  </a:lnTo>
                  <a:lnTo>
                    <a:pt x="114817" y="83611"/>
                  </a:lnTo>
                  <a:close/>
                  <a:moveTo>
                    <a:pt x="127950" y="83611"/>
                  </a:moveTo>
                  <a:lnTo>
                    <a:pt x="127950" y="89695"/>
                  </a:lnTo>
                  <a:lnTo>
                    <a:pt x="121562" y="89695"/>
                  </a:lnTo>
                  <a:lnTo>
                    <a:pt x="121562" y="83611"/>
                  </a:lnTo>
                  <a:close/>
                  <a:moveTo>
                    <a:pt x="134694" y="83611"/>
                  </a:moveTo>
                  <a:lnTo>
                    <a:pt x="134694" y="89695"/>
                  </a:lnTo>
                  <a:lnTo>
                    <a:pt x="128289" y="89695"/>
                  </a:lnTo>
                  <a:lnTo>
                    <a:pt x="128289" y="83611"/>
                  </a:lnTo>
                  <a:close/>
                  <a:moveTo>
                    <a:pt x="141421" y="83611"/>
                  </a:moveTo>
                  <a:lnTo>
                    <a:pt x="141421" y="89695"/>
                  </a:lnTo>
                  <a:lnTo>
                    <a:pt x="135033" y="89695"/>
                  </a:lnTo>
                  <a:lnTo>
                    <a:pt x="135033" y="83611"/>
                  </a:lnTo>
                  <a:close/>
                  <a:moveTo>
                    <a:pt x="148148" y="83611"/>
                  </a:moveTo>
                  <a:lnTo>
                    <a:pt x="148148" y="89695"/>
                  </a:lnTo>
                  <a:lnTo>
                    <a:pt x="141760" y="89695"/>
                  </a:lnTo>
                  <a:lnTo>
                    <a:pt x="141760" y="83611"/>
                  </a:lnTo>
                  <a:close/>
                  <a:moveTo>
                    <a:pt x="154892" y="83611"/>
                  </a:moveTo>
                  <a:lnTo>
                    <a:pt x="154892" y="89695"/>
                  </a:lnTo>
                  <a:lnTo>
                    <a:pt x="148487" y="89695"/>
                  </a:lnTo>
                  <a:lnTo>
                    <a:pt x="148487" y="83611"/>
                  </a:lnTo>
                  <a:close/>
                  <a:moveTo>
                    <a:pt x="161619" y="83611"/>
                  </a:moveTo>
                  <a:lnTo>
                    <a:pt x="161619" y="89695"/>
                  </a:lnTo>
                  <a:lnTo>
                    <a:pt x="155231" y="89695"/>
                  </a:lnTo>
                  <a:lnTo>
                    <a:pt x="155231" y="83611"/>
                  </a:lnTo>
                  <a:close/>
                  <a:moveTo>
                    <a:pt x="168363" y="83611"/>
                  </a:moveTo>
                  <a:lnTo>
                    <a:pt x="168363" y="89695"/>
                  </a:lnTo>
                  <a:lnTo>
                    <a:pt x="161958" y="89695"/>
                  </a:lnTo>
                  <a:lnTo>
                    <a:pt x="161958" y="83611"/>
                  </a:lnTo>
                  <a:close/>
                  <a:moveTo>
                    <a:pt x="175090" y="83611"/>
                  </a:moveTo>
                  <a:lnTo>
                    <a:pt x="175090" y="89695"/>
                  </a:lnTo>
                  <a:lnTo>
                    <a:pt x="168702" y="89695"/>
                  </a:lnTo>
                  <a:lnTo>
                    <a:pt x="168702" y="83611"/>
                  </a:lnTo>
                  <a:close/>
                  <a:moveTo>
                    <a:pt x="181834" y="83611"/>
                  </a:moveTo>
                  <a:lnTo>
                    <a:pt x="181834" y="89695"/>
                  </a:lnTo>
                  <a:lnTo>
                    <a:pt x="175429" y="89695"/>
                  </a:lnTo>
                  <a:lnTo>
                    <a:pt x="175429" y="83611"/>
                  </a:lnTo>
                  <a:close/>
                  <a:moveTo>
                    <a:pt x="188561" y="83611"/>
                  </a:moveTo>
                  <a:lnTo>
                    <a:pt x="188561" y="89695"/>
                  </a:lnTo>
                  <a:lnTo>
                    <a:pt x="182173" y="89695"/>
                  </a:lnTo>
                  <a:lnTo>
                    <a:pt x="182173" y="83611"/>
                  </a:lnTo>
                  <a:close/>
                  <a:moveTo>
                    <a:pt x="195288" y="83611"/>
                  </a:moveTo>
                  <a:lnTo>
                    <a:pt x="195288" y="89695"/>
                  </a:lnTo>
                  <a:lnTo>
                    <a:pt x="188900" y="89695"/>
                  </a:lnTo>
                  <a:lnTo>
                    <a:pt x="188900" y="83611"/>
                  </a:lnTo>
                  <a:close/>
                  <a:moveTo>
                    <a:pt x="202032" y="83611"/>
                  </a:moveTo>
                  <a:lnTo>
                    <a:pt x="202032" y="89695"/>
                  </a:lnTo>
                  <a:lnTo>
                    <a:pt x="195627" y="89695"/>
                  </a:lnTo>
                  <a:lnTo>
                    <a:pt x="195627" y="83611"/>
                  </a:lnTo>
                  <a:close/>
                  <a:moveTo>
                    <a:pt x="208759" y="83611"/>
                  </a:moveTo>
                  <a:lnTo>
                    <a:pt x="208759" y="89695"/>
                  </a:lnTo>
                  <a:lnTo>
                    <a:pt x="202371" y="89695"/>
                  </a:lnTo>
                  <a:lnTo>
                    <a:pt x="202371" y="83611"/>
                  </a:lnTo>
                  <a:close/>
                  <a:moveTo>
                    <a:pt x="215504" y="83611"/>
                  </a:moveTo>
                  <a:lnTo>
                    <a:pt x="215504" y="89695"/>
                  </a:lnTo>
                  <a:lnTo>
                    <a:pt x="209098" y="89695"/>
                  </a:lnTo>
                  <a:lnTo>
                    <a:pt x="209098" y="83611"/>
                  </a:lnTo>
                  <a:close/>
                  <a:moveTo>
                    <a:pt x="222230" y="83611"/>
                  </a:moveTo>
                  <a:lnTo>
                    <a:pt x="222230" y="89695"/>
                  </a:lnTo>
                  <a:lnTo>
                    <a:pt x="215843" y="89695"/>
                  </a:lnTo>
                  <a:lnTo>
                    <a:pt x="215843" y="83611"/>
                  </a:lnTo>
                  <a:close/>
                  <a:moveTo>
                    <a:pt x="228975" y="83611"/>
                  </a:moveTo>
                  <a:lnTo>
                    <a:pt x="228975" y="89695"/>
                  </a:lnTo>
                  <a:lnTo>
                    <a:pt x="222569" y="89695"/>
                  </a:lnTo>
                  <a:lnTo>
                    <a:pt x="222569" y="83611"/>
                  </a:lnTo>
                  <a:close/>
                  <a:moveTo>
                    <a:pt x="235701" y="83611"/>
                  </a:moveTo>
                  <a:lnTo>
                    <a:pt x="235701" y="89695"/>
                  </a:lnTo>
                  <a:lnTo>
                    <a:pt x="229296" y="89695"/>
                  </a:lnTo>
                  <a:lnTo>
                    <a:pt x="229296" y="83611"/>
                  </a:lnTo>
                  <a:close/>
                  <a:moveTo>
                    <a:pt x="242428" y="83611"/>
                  </a:moveTo>
                  <a:lnTo>
                    <a:pt x="242428" y="89695"/>
                  </a:lnTo>
                  <a:lnTo>
                    <a:pt x="236040" y="89695"/>
                  </a:lnTo>
                  <a:lnTo>
                    <a:pt x="236040" y="83611"/>
                  </a:lnTo>
                  <a:close/>
                  <a:moveTo>
                    <a:pt x="249173" y="83611"/>
                  </a:moveTo>
                  <a:lnTo>
                    <a:pt x="249173" y="89695"/>
                  </a:lnTo>
                  <a:lnTo>
                    <a:pt x="242767" y="89695"/>
                  </a:lnTo>
                  <a:lnTo>
                    <a:pt x="242767" y="83611"/>
                  </a:lnTo>
                  <a:close/>
                  <a:moveTo>
                    <a:pt x="255899" y="83611"/>
                  </a:moveTo>
                  <a:lnTo>
                    <a:pt x="255899" y="89695"/>
                  </a:lnTo>
                  <a:lnTo>
                    <a:pt x="249512" y="89695"/>
                  </a:lnTo>
                  <a:lnTo>
                    <a:pt x="249512" y="83611"/>
                  </a:lnTo>
                  <a:close/>
                  <a:moveTo>
                    <a:pt x="262644" y="83611"/>
                  </a:moveTo>
                  <a:lnTo>
                    <a:pt x="262644" y="89695"/>
                  </a:lnTo>
                  <a:lnTo>
                    <a:pt x="256238" y="89695"/>
                  </a:lnTo>
                  <a:lnTo>
                    <a:pt x="256238" y="83611"/>
                  </a:lnTo>
                  <a:close/>
                  <a:moveTo>
                    <a:pt x="269370" y="83611"/>
                  </a:moveTo>
                  <a:lnTo>
                    <a:pt x="269370" y="89695"/>
                  </a:lnTo>
                  <a:lnTo>
                    <a:pt x="262983" y="89695"/>
                  </a:lnTo>
                  <a:lnTo>
                    <a:pt x="262983" y="83611"/>
                  </a:lnTo>
                  <a:close/>
                  <a:moveTo>
                    <a:pt x="276115" y="83611"/>
                  </a:moveTo>
                  <a:lnTo>
                    <a:pt x="276115" y="89695"/>
                  </a:lnTo>
                  <a:lnTo>
                    <a:pt x="269709" y="89695"/>
                  </a:lnTo>
                  <a:lnTo>
                    <a:pt x="269709" y="83611"/>
                  </a:lnTo>
                  <a:close/>
                  <a:moveTo>
                    <a:pt x="282842" y="83611"/>
                  </a:moveTo>
                  <a:lnTo>
                    <a:pt x="282842" y="89695"/>
                  </a:lnTo>
                  <a:lnTo>
                    <a:pt x="276436" y="89695"/>
                  </a:lnTo>
                  <a:lnTo>
                    <a:pt x="276436" y="83611"/>
                  </a:lnTo>
                  <a:close/>
                  <a:moveTo>
                    <a:pt x="6745" y="90016"/>
                  </a:moveTo>
                  <a:lnTo>
                    <a:pt x="6745" y="96100"/>
                  </a:lnTo>
                  <a:lnTo>
                    <a:pt x="339" y="96100"/>
                  </a:lnTo>
                  <a:lnTo>
                    <a:pt x="339" y="90016"/>
                  </a:lnTo>
                  <a:close/>
                  <a:moveTo>
                    <a:pt x="13471" y="90016"/>
                  </a:moveTo>
                  <a:lnTo>
                    <a:pt x="13471" y="96100"/>
                  </a:lnTo>
                  <a:lnTo>
                    <a:pt x="7066" y="96100"/>
                  </a:lnTo>
                  <a:lnTo>
                    <a:pt x="7066" y="90016"/>
                  </a:lnTo>
                  <a:close/>
                  <a:moveTo>
                    <a:pt x="20198" y="90016"/>
                  </a:moveTo>
                  <a:lnTo>
                    <a:pt x="20198" y="96100"/>
                  </a:lnTo>
                  <a:lnTo>
                    <a:pt x="13810" y="96100"/>
                  </a:lnTo>
                  <a:lnTo>
                    <a:pt x="13810" y="90016"/>
                  </a:lnTo>
                  <a:close/>
                  <a:moveTo>
                    <a:pt x="26942" y="90016"/>
                  </a:moveTo>
                  <a:lnTo>
                    <a:pt x="26942" y="96100"/>
                  </a:lnTo>
                  <a:lnTo>
                    <a:pt x="20537" y="96100"/>
                  </a:lnTo>
                  <a:lnTo>
                    <a:pt x="20537" y="90016"/>
                  </a:lnTo>
                  <a:close/>
                  <a:moveTo>
                    <a:pt x="33669" y="90016"/>
                  </a:moveTo>
                  <a:lnTo>
                    <a:pt x="33669" y="96100"/>
                  </a:lnTo>
                  <a:lnTo>
                    <a:pt x="27281" y="96100"/>
                  </a:lnTo>
                  <a:lnTo>
                    <a:pt x="27281" y="90016"/>
                  </a:lnTo>
                  <a:close/>
                  <a:moveTo>
                    <a:pt x="40414" y="90016"/>
                  </a:moveTo>
                  <a:lnTo>
                    <a:pt x="40414" y="96100"/>
                  </a:lnTo>
                  <a:lnTo>
                    <a:pt x="34008" y="96100"/>
                  </a:lnTo>
                  <a:lnTo>
                    <a:pt x="34008" y="90016"/>
                  </a:lnTo>
                  <a:close/>
                  <a:moveTo>
                    <a:pt x="47140" y="90016"/>
                  </a:moveTo>
                  <a:lnTo>
                    <a:pt x="47140" y="96100"/>
                  </a:lnTo>
                  <a:lnTo>
                    <a:pt x="40753" y="96100"/>
                  </a:lnTo>
                  <a:lnTo>
                    <a:pt x="40753" y="90016"/>
                  </a:lnTo>
                  <a:close/>
                  <a:moveTo>
                    <a:pt x="53885" y="90016"/>
                  </a:moveTo>
                  <a:lnTo>
                    <a:pt x="53885" y="96100"/>
                  </a:lnTo>
                  <a:lnTo>
                    <a:pt x="47479" y="96100"/>
                  </a:lnTo>
                  <a:lnTo>
                    <a:pt x="47479" y="90016"/>
                  </a:lnTo>
                  <a:close/>
                  <a:moveTo>
                    <a:pt x="60611" y="90016"/>
                  </a:moveTo>
                  <a:lnTo>
                    <a:pt x="60611" y="96100"/>
                  </a:lnTo>
                  <a:lnTo>
                    <a:pt x="54206" y="96100"/>
                  </a:lnTo>
                  <a:lnTo>
                    <a:pt x="54206" y="90016"/>
                  </a:lnTo>
                  <a:close/>
                  <a:moveTo>
                    <a:pt x="67338" y="90016"/>
                  </a:moveTo>
                  <a:lnTo>
                    <a:pt x="67338" y="96100"/>
                  </a:lnTo>
                  <a:lnTo>
                    <a:pt x="60950" y="96100"/>
                  </a:lnTo>
                  <a:lnTo>
                    <a:pt x="60950" y="90016"/>
                  </a:lnTo>
                  <a:close/>
                  <a:moveTo>
                    <a:pt x="74083" y="90016"/>
                  </a:moveTo>
                  <a:lnTo>
                    <a:pt x="74083" y="96100"/>
                  </a:lnTo>
                  <a:lnTo>
                    <a:pt x="67677" y="96100"/>
                  </a:lnTo>
                  <a:lnTo>
                    <a:pt x="67677" y="90016"/>
                  </a:lnTo>
                  <a:close/>
                  <a:moveTo>
                    <a:pt x="80809" y="90016"/>
                  </a:moveTo>
                  <a:lnTo>
                    <a:pt x="80809" y="96100"/>
                  </a:lnTo>
                  <a:lnTo>
                    <a:pt x="74422" y="96100"/>
                  </a:lnTo>
                  <a:lnTo>
                    <a:pt x="74422" y="90016"/>
                  </a:lnTo>
                  <a:close/>
                  <a:moveTo>
                    <a:pt x="87554" y="90016"/>
                  </a:moveTo>
                  <a:lnTo>
                    <a:pt x="87554" y="96100"/>
                  </a:lnTo>
                  <a:lnTo>
                    <a:pt x="81148" y="96100"/>
                  </a:lnTo>
                  <a:lnTo>
                    <a:pt x="81148" y="90016"/>
                  </a:lnTo>
                  <a:close/>
                  <a:moveTo>
                    <a:pt x="94281" y="90016"/>
                  </a:moveTo>
                  <a:lnTo>
                    <a:pt x="94281" y="96100"/>
                  </a:lnTo>
                  <a:lnTo>
                    <a:pt x="87893" y="96100"/>
                  </a:lnTo>
                  <a:lnTo>
                    <a:pt x="87893" y="90016"/>
                  </a:lnTo>
                  <a:close/>
                  <a:moveTo>
                    <a:pt x="101007" y="90016"/>
                  </a:moveTo>
                  <a:lnTo>
                    <a:pt x="101007" y="96100"/>
                  </a:lnTo>
                  <a:lnTo>
                    <a:pt x="94620" y="96100"/>
                  </a:lnTo>
                  <a:lnTo>
                    <a:pt x="94620" y="90016"/>
                  </a:lnTo>
                  <a:close/>
                  <a:moveTo>
                    <a:pt x="107752" y="90016"/>
                  </a:moveTo>
                  <a:lnTo>
                    <a:pt x="107752" y="96100"/>
                  </a:lnTo>
                  <a:lnTo>
                    <a:pt x="101346" y="96100"/>
                  </a:lnTo>
                  <a:lnTo>
                    <a:pt x="101346" y="90016"/>
                  </a:lnTo>
                  <a:close/>
                  <a:moveTo>
                    <a:pt x="114478" y="90016"/>
                  </a:moveTo>
                  <a:lnTo>
                    <a:pt x="114478" y="96100"/>
                  </a:lnTo>
                  <a:lnTo>
                    <a:pt x="108091" y="96100"/>
                  </a:lnTo>
                  <a:lnTo>
                    <a:pt x="108091" y="90016"/>
                  </a:lnTo>
                  <a:close/>
                  <a:moveTo>
                    <a:pt x="121223" y="90016"/>
                  </a:moveTo>
                  <a:lnTo>
                    <a:pt x="121223" y="96100"/>
                  </a:lnTo>
                  <a:lnTo>
                    <a:pt x="114817" y="96100"/>
                  </a:lnTo>
                  <a:lnTo>
                    <a:pt x="114817" y="90016"/>
                  </a:lnTo>
                  <a:close/>
                  <a:moveTo>
                    <a:pt x="127950" y="90016"/>
                  </a:moveTo>
                  <a:lnTo>
                    <a:pt x="127950" y="96100"/>
                  </a:lnTo>
                  <a:lnTo>
                    <a:pt x="121562" y="96100"/>
                  </a:lnTo>
                  <a:lnTo>
                    <a:pt x="121562" y="90016"/>
                  </a:lnTo>
                  <a:close/>
                  <a:moveTo>
                    <a:pt x="134694" y="90016"/>
                  </a:moveTo>
                  <a:lnTo>
                    <a:pt x="134694" y="96100"/>
                  </a:lnTo>
                  <a:lnTo>
                    <a:pt x="128289" y="96100"/>
                  </a:lnTo>
                  <a:lnTo>
                    <a:pt x="128289" y="90016"/>
                  </a:lnTo>
                  <a:close/>
                  <a:moveTo>
                    <a:pt x="141421" y="90016"/>
                  </a:moveTo>
                  <a:lnTo>
                    <a:pt x="141421" y="96100"/>
                  </a:lnTo>
                  <a:lnTo>
                    <a:pt x="135033" y="96100"/>
                  </a:lnTo>
                  <a:lnTo>
                    <a:pt x="135033" y="90016"/>
                  </a:lnTo>
                  <a:close/>
                  <a:moveTo>
                    <a:pt x="148148" y="90016"/>
                  </a:moveTo>
                  <a:lnTo>
                    <a:pt x="148148" y="96100"/>
                  </a:lnTo>
                  <a:lnTo>
                    <a:pt x="141760" y="96100"/>
                  </a:lnTo>
                  <a:lnTo>
                    <a:pt x="141760" y="90016"/>
                  </a:lnTo>
                  <a:close/>
                  <a:moveTo>
                    <a:pt x="154892" y="90016"/>
                  </a:moveTo>
                  <a:lnTo>
                    <a:pt x="154892" y="96100"/>
                  </a:lnTo>
                  <a:lnTo>
                    <a:pt x="148487" y="96100"/>
                  </a:lnTo>
                  <a:lnTo>
                    <a:pt x="148487" y="90016"/>
                  </a:lnTo>
                  <a:close/>
                  <a:moveTo>
                    <a:pt x="161619" y="90016"/>
                  </a:moveTo>
                  <a:lnTo>
                    <a:pt x="161619" y="96100"/>
                  </a:lnTo>
                  <a:lnTo>
                    <a:pt x="155231" y="96100"/>
                  </a:lnTo>
                  <a:lnTo>
                    <a:pt x="155231" y="90016"/>
                  </a:lnTo>
                  <a:close/>
                  <a:moveTo>
                    <a:pt x="168363" y="90016"/>
                  </a:moveTo>
                  <a:lnTo>
                    <a:pt x="168363" y="96100"/>
                  </a:lnTo>
                  <a:lnTo>
                    <a:pt x="161958" y="96100"/>
                  </a:lnTo>
                  <a:lnTo>
                    <a:pt x="161958" y="90016"/>
                  </a:lnTo>
                  <a:close/>
                  <a:moveTo>
                    <a:pt x="175090" y="90016"/>
                  </a:moveTo>
                  <a:lnTo>
                    <a:pt x="175090" y="96100"/>
                  </a:lnTo>
                  <a:lnTo>
                    <a:pt x="168702" y="96100"/>
                  </a:lnTo>
                  <a:lnTo>
                    <a:pt x="168702" y="90016"/>
                  </a:lnTo>
                  <a:close/>
                  <a:moveTo>
                    <a:pt x="181834" y="90016"/>
                  </a:moveTo>
                  <a:lnTo>
                    <a:pt x="181834" y="96100"/>
                  </a:lnTo>
                  <a:lnTo>
                    <a:pt x="175429" y="96100"/>
                  </a:lnTo>
                  <a:lnTo>
                    <a:pt x="175429" y="90016"/>
                  </a:lnTo>
                  <a:close/>
                  <a:moveTo>
                    <a:pt x="188561" y="90016"/>
                  </a:moveTo>
                  <a:lnTo>
                    <a:pt x="188561" y="96100"/>
                  </a:lnTo>
                  <a:lnTo>
                    <a:pt x="182173" y="96100"/>
                  </a:lnTo>
                  <a:lnTo>
                    <a:pt x="182173" y="90016"/>
                  </a:lnTo>
                  <a:close/>
                  <a:moveTo>
                    <a:pt x="195288" y="90016"/>
                  </a:moveTo>
                  <a:lnTo>
                    <a:pt x="195288" y="96100"/>
                  </a:lnTo>
                  <a:lnTo>
                    <a:pt x="188900" y="96100"/>
                  </a:lnTo>
                  <a:lnTo>
                    <a:pt x="188900" y="90016"/>
                  </a:lnTo>
                  <a:close/>
                  <a:moveTo>
                    <a:pt x="202032" y="90016"/>
                  </a:moveTo>
                  <a:lnTo>
                    <a:pt x="202032" y="96100"/>
                  </a:lnTo>
                  <a:lnTo>
                    <a:pt x="195627" y="96100"/>
                  </a:lnTo>
                  <a:lnTo>
                    <a:pt x="195627" y="90016"/>
                  </a:lnTo>
                  <a:close/>
                  <a:moveTo>
                    <a:pt x="208759" y="90016"/>
                  </a:moveTo>
                  <a:lnTo>
                    <a:pt x="208759" y="96100"/>
                  </a:lnTo>
                  <a:lnTo>
                    <a:pt x="202371" y="96100"/>
                  </a:lnTo>
                  <a:lnTo>
                    <a:pt x="202371" y="90016"/>
                  </a:lnTo>
                  <a:close/>
                  <a:moveTo>
                    <a:pt x="215504" y="90016"/>
                  </a:moveTo>
                  <a:lnTo>
                    <a:pt x="215504" y="96100"/>
                  </a:lnTo>
                  <a:lnTo>
                    <a:pt x="209098" y="96100"/>
                  </a:lnTo>
                  <a:lnTo>
                    <a:pt x="209098" y="90016"/>
                  </a:lnTo>
                  <a:close/>
                  <a:moveTo>
                    <a:pt x="222230" y="90016"/>
                  </a:moveTo>
                  <a:lnTo>
                    <a:pt x="222230" y="96100"/>
                  </a:lnTo>
                  <a:lnTo>
                    <a:pt x="215843" y="96100"/>
                  </a:lnTo>
                  <a:lnTo>
                    <a:pt x="215843" y="90016"/>
                  </a:lnTo>
                  <a:close/>
                  <a:moveTo>
                    <a:pt x="228975" y="90016"/>
                  </a:moveTo>
                  <a:lnTo>
                    <a:pt x="228975" y="96100"/>
                  </a:lnTo>
                  <a:lnTo>
                    <a:pt x="222569" y="96100"/>
                  </a:lnTo>
                  <a:lnTo>
                    <a:pt x="222569" y="90016"/>
                  </a:lnTo>
                  <a:close/>
                  <a:moveTo>
                    <a:pt x="235701" y="90016"/>
                  </a:moveTo>
                  <a:lnTo>
                    <a:pt x="235701" y="96100"/>
                  </a:lnTo>
                  <a:lnTo>
                    <a:pt x="229296" y="96100"/>
                  </a:lnTo>
                  <a:lnTo>
                    <a:pt x="229296" y="90016"/>
                  </a:lnTo>
                  <a:close/>
                  <a:moveTo>
                    <a:pt x="242428" y="90016"/>
                  </a:moveTo>
                  <a:lnTo>
                    <a:pt x="242428" y="96100"/>
                  </a:lnTo>
                  <a:lnTo>
                    <a:pt x="236040" y="96100"/>
                  </a:lnTo>
                  <a:lnTo>
                    <a:pt x="236040" y="90016"/>
                  </a:lnTo>
                  <a:close/>
                  <a:moveTo>
                    <a:pt x="249173" y="90016"/>
                  </a:moveTo>
                  <a:lnTo>
                    <a:pt x="249173" y="96100"/>
                  </a:lnTo>
                  <a:lnTo>
                    <a:pt x="242767" y="96100"/>
                  </a:lnTo>
                  <a:lnTo>
                    <a:pt x="242767" y="90016"/>
                  </a:lnTo>
                  <a:close/>
                  <a:moveTo>
                    <a:pt x="255899" y="90016"/>
                  </a:moveTo>
                  <a:lnTo>
                    <a:pt x="255899" y="96100"/>
                  </a:lnTo>
                  <a:lnTo>
                    <a:pt x="249512" y="96100"/>
                  </a:lnTo>
                  <a:lnTo>
                    <a:pt x="249512" y="90016"/>
                  </a:lnTo>
                  <a:close/>
                  <a:moveTo>
                    <a:pt x="262644" y="90016"/>
                  </a:moveTo>
                  <a:lnTo>
                    <a:pt x="262644" y="96100"/>
                  </a:lnTo>
                  <a:lnTo>
                    <a:pt x="256238" y="96100"/>
                  </a:lnTo>
                  <a:lnTo>
                    <a:pt x="256238" y="90016"/>
                  </a:lnTo>
                  <a:close/>
                  <a:moveTo>
                    <a:pt x="269370" y="90016"/>
                  </a:moveTo>
                  <a:lnTo>
                    <a:pt x="269370" y="96100"/>
                  </a:lnTo>
                  <a:lnTo>
                    <a:pt x="262983" y="96100"/>
                  </a:lnTo>
                  <a:lnTo>
                    <a:pt x="262983" y="90016"/>
                  </a:lnTo>
                  <a:close/>
                  <a:moveTo>
                    <a:pt x="276115" y="90016"/>
                  </a:moveTo>
                  <a:lnTo>
                    <a:pt x="276115" y="96100"/>
                  </a:lnTo>
                  <a:lnTo>
                    <a:pt x="269709" y="96100"/>
                  </a:lnTo>
                  <a:lnTo>
                    <a:pt x="269709" y="90016"/>
                  </a:lnTo>
                  <a:close/>
                  <a:moveTo>
                    <a:pt x="282842" y="90016"/>
                  </a:moveTo>
                  <a:lnTo>
                    <a:pt x="282842" y="96100"/>
                  </a:lnTo>
                  <a:lnTo>
                    <a:pt x="276436" y="96100"/>
                  </a:lnTo>
                  <a:lnTo>
                    <a:pt x="276436" y="90016"/>
                  </a:lnTo>
                  <a:close/>
                  <a:moveTo>
                    <a:pt x="6745" y="96422"/>
                  </a:moveTo>
                  <a:lnTo>
                    <a:pt x="6745" y="102524"/>
                  </a:lnTo>
                  <a:lnTo>
                    <a:pt x="339" y="102524"/>
                  </a:lnTo>
                  <a:lnTo>
                    <a:pt x="339" y="96422"/>
                  </a:lnTo>
                  <a:close/>
                  <a:moveTo>
                    <a:pt x="13471" y="96422"/>
                  </a:moveTo>
                  <a:lnTo>
                    <a:pt x="13471" y="102524"/>
                  </a:lnTo>
                  <a:lnTo>
                    <a:pt x="7066" y="102524"/>
                  </a:lnTo>
                  <a:lnTo>
                    <a:pt x="7066" y="96422"/>
                  </a:lnTo>
                  <a:close/>
                  <a:moveTo>
                    <a:pt x="20198" y="96422"/>
                  </a:moveTo>
                  <a:lnTo>
                    <a:pt x="20198" y="102524"/>
                  </a:lnTo>
                  <a:lnTo>
                    <a:pt x="13810" y="102524"/>
                  </a:lnTo>
                  <a:lnTo>
                    <a:pt x="13810" y="96422"/>
                  </a:lnTo>
                  <a:close/>
                  <a:moveTo>
                    <a:pt x="26942" y="96422"/>
                  </a:moveTo>
                  <a:lnTo>
                    <a:pt x="26942" y="102524"/>
                  </a:lnTo>
                  <a:lnTo>
                    <a:pt x="20537" y="102524"/>
                  </a:lnTo>
                  <a:lnTo>
                    <a:pt x="20537" y="96422"/>
                  </a:lnTo>
                  <a:close/>
                  <a:moveTo>
                    <a:pt x="33669" y="96422"/>
                  </a:moveTo>
                  <a:lnTo>
                    <a:pt x="33669" y="102524"/>
                  </a:lnTo>
                  <a:lnTo>
                    <a:pt x="27281" y="102524"/>
                  </a:lnTo>
                  <a:lnTo>
                    <a:pt x="27281" y="96422"/>
                  </a:lnTo>
                  <a:close/>
                  <a:moveTo>
                    <a:pt x="40414" y="96422"/>
                  </a:moveTo>
                  <a:lnTo>
                    <a:pt x="40414" y="102524"/>
                  </a:lnTo>
                  <a:lnTo>
                    <a:pt x="34008" y="102524"/>
                  </a:lnTo>
                  <a:lnTo>
                    <a:pt x="34008" y="96422"/>
                  </a:lnTo>
                  <a:close/>
                  <a:moveTo>
                    <a:pt x="47140" y="96422"/>
                  </a:moveTo>
                  <a:lnTo>
                    <a:pt x="47140" y="102524"/>
                  </a:lnTo>
                  <a:lnTo>
                    <a:pt x="40753" y="102524"/>
                  </a:lnTo>
                  <a:lnTo>
                    <a:pt x="40753" y="96422"/>
                  </a:lnTo>
                  <a:close/>
                  <a:moveTo>
                    <a:pt x="53885" y="96422"/>
                  </a:moveTo>
                  <a:lnTo>
                    <a:pt x="53885" y="102524"/>
                  </a:lnTo>
                  <a:lnTo>
                    <a:pt x="47479" y="102524"/>
                  </a:lnTo>
                  <a:lnTo>
                    <a:pt x="47479" y="96422"/>
                  </a:lnTo>
                  <a:close/>
                  <a:moveTo>
                    <a:pt x="60611" y="96422"/>
                  </a:moveTo>
                  <a:lnTo>
                    <a:pt x="60611" y="102524"/>
                  </a:lnTo>
                  <a:lnTo>
                    <a:pt x="54206" y="102524"/>
                  </a:lnTo>
                  <a:lnTo>
                    <a:pt x="54206" y="96422"/>
                  </a:lnTo>
                  <a:close/>
                  <a:moveTo>
                    <a:pt x="67338" y="96422"/>
                  </a:moveTo>
                  <a:lnTo>
                    <a:pt x="67338" y="102524"/>
                  </a:lnTo>
                  <a:lnTo>
                    <a:pt x="60950" y="102524"/>
                  </a:lnTo>
                  <a:lnTo>
                    <a:pt x="60950" y="96422"/>
                  </a:lnTo>
                  <a:close/>
                  <a:moveTo>
                    <a:pt x="74083" y="96422"/>
                  </a:moveTo>
                  <a:lnTo>
                    <a:pt x="74083" y="102524"/>
                  </a:lnTo>
                  <a:lnTo>
                    <a:pt x="67677" y="102524"/>
                  </a:lnTo>
                  <a:lnTo>
                    <a:pt x="67677" y="96422"/>
                  </a:lnTo>
                  <a:close/>
                  <a:moveTo>
                    <a:pt x="80809" y="96422"/>
                  </a:moveTo>
                  <a:lnTo>
                    <a:pt x="80809" y="102524"/>
                  </a:lnTo>
                  <a:lnTo>
                    <a:pt x="74422" y="102524"/>
                  </a:lnTo>
                  <a:lnTo>
                    <a:pt x="74422" y="96422"/>
                  </a:lnTo>
                  <a:close/>
                  <a:moveTo>
                    <a:pt x="87554" y="96422"/>
                  </a:moveTo>
                  <a:lnTo>
                    <a:pt x="87554" y="102524"/>
                  </a:lnTo>
                  <a:lnTo>
                    <a:pt x="81148" y="102524"/>
                  </a:lnTo>
                  <a:lnTo>
                    <a:pt x="81148" y="96422"/>
                  </a:lnTo>
                  <a:close/>
                  <a:moveTo>
                    <a:pt x="94281" y="96422"/>
                  </a:moveTo>
                  <a:lnTo>
                    <a:pt x="94281" y="102524"/>
                  </a:lnTo>
                  <a:lnTo>
                    <a:pt x="87893" y="102524"/>
                  </a:lnTo>
                  <a:lnTo>
                    <a:pt x="87893" y="96422"/>
                  </a:lnTo>
                  <a:close/>
                  <a:moveTo>
                    <a:pt x="101007" y="96422"/>
                  </a:moveTo>
                  <a:lnTo>
                    <a:pt x="101007" y="102524"/>
                  </a:lnTo>
                  <a:lnTo>
                    <a:pt x="94620" y="102524"/>
                  </a:lnTo>
                  <a:lnTo>
                    <a:pt x="94620" y="96422"/>
                  </a:lnTo>
                  <a:close/>
                  <a:moveTo>
                    <a:pt x="107752" y="96422"/>
                  </a:moveTo>
                  <a:lnTo>
                    <a:pt x="107752" y="102524"/>
                  </a:lnTo>
                  <a:lnTo>
                    <a:pt x="101346" y="102524"/>
                  </a:lnTo>
                  <a:lnTo>
                    <a:pt x="101346" y="96422"/>
                  </a:lnTo>
                  <a:close/>
                  <a:moveTo>
                    <a:pt x="114478" y="96422"/>
                  </a:moveTo>
                  <a:lnTo>
                    <a:pt x="114478" y="102524"/>
                  </a:lnTo>
                  <a:lnTo>
                    <a:pt x="108091" y="102524"/>
                  </a:lnTo>
                  <a:lnTo>
                    <a:pt x="108091" y="96422"/>
                  </a:lnTo>
                  <a:close/>
                  <a:moveTo>
                    <a:pt x="121223" y="96422"/>
                  </a:moveTo>
                  <a:lnTo>
                    <a:pt x="121223" y="102524"/>
                  </a:lnTo>
                  <a:lnTo>
                    <a:pt x="114817" y="102524"/>
                  </a:lnTo>
                  <a:lnTo>
                    <a:pt x="114817" y="96422"/>
                  </a:lnTo>
                  <a:close/>
                  <a:moveTo>
                    <a:pt x="127950" y="96422"/>
                  </a:moveTo>
                  <a:lnTo>
                    <a:pt x="127950" y="102524"/>
                  </a:lnTo>
                  <a:lnTo>
                    <a:pt x="121562" y="102524"/>
                  </a:lnTo>
                  <a:lnTo>
                    <a:pt x="121562" y="96422"/>
                  </a:lnTo>
                  <a:close/>
                  <a:moveTo>
                    <a:pt x="134694" y="96422"/>
                  </a:moveTo>
                  <a:lnTo>
                    <a:pt x="134694" y="102524"/>
                  </a:lnTo>
                  <a:lnTo>
                    <a:pt x="128289" y="102524"/>
                  </a:lnTo>
                  <a:lnTo>
                    <a:pt x="128289" y="96422"/>
                  </a:lnTo>
                  <a:close/>
                  <a:moveTo>
                    <a:pt x="141421" y="96422"/>
                  </a:moveTo>
                  <a:lnTo>
                    <a:pt x="141421" y="102524"/>
                  </a:lnTo>
                  <a:lnTo>
                    <a:pt x="135033" y="102524"/>
                  </a:lnTo>
                  <a:lnTo>
                    <a:pt x="135033" y="96422"/>
                  </a:lnTo>
                  <a:close/>
                  <a:moveTo>
                    <a:pt x="148148" y="96422"/>
                  </a:moveTo>
                  <a:lnTo>
                    <a:pt x="148148" y="102524"/>
                  </a:lnTo>
                  <a:lnTo>
                    <a:pt x="141760" y="102524"/>
                  </a:lnTo>
                  <a:lnTo>
                    <a:pt x="141760" y="96422"/>
                  </a:lnTo>
                  <a:close/>
                  <a:moveTo>
                    <a:pt x="154892" y="96422"/>
                  </a:moveTo>
                  <a:lnTo>
                    <a:pt x="154892" y="102524"/>
                  </a:lnTo>
                  <a:lnTo>
                    <a:pt x="148487" y="102524"/>
                  </a:lnTo>
                  <a:lnTo>
                    <a:pt x="148487" y="96422"/>
                  </a:lnTo>
                  <a:close/>
                  <a:moveTo>
                    <a:pt x="161619" y="96422"/>
                  </a:moveTo>
                  <a:lnTo>
                    <a:pt x="161619" y="102524"/>
                  </a:lnTo>
                  <a:lnTo>
                    <a:pt x="155231" y="102524"/>
                  </a:lnTo>
                  <a:lnTo>
                    <a:pt x="155231" y="96422"/>
                  </a:lnTo>
                  <a:close/>
                  <a:moveTo>
                    <a:pt x="168363" y="96422"/>
                  </a:moveTo>
                  <a:lnTo>
                    <a:pt x="168363" y="102524"/>
                  </a:lnTo>
                  <a:lnTo>
                    <a:pt x="161958" y="102524"/>
                  </a:lnTo>
                  <a:lnTo>
                    <a:pt x="161958" y="96422"/>
                  </a:lnTo>
                  <a:close/>
                  <a:moveTo>
                    <a:pt x="175090" y="96422"/>
                  </a:moveTo>
                  <a:lnTo>
                    <a:pt x="175090" y="102524"/>
                  </a:lnTo>
                  <a:lnTo>
                    <a:pt x="168702" y="102524"/>
                  </a:lnTo>
                  <a:lnTo>
                    <a:pt x="168702" y="96422"/>
                  </a:lnTo>
                  <a:close/>
                  <a:moveTo>
                    <a:pt x="181834" y="96422"/>
                  </a:moveTo>
                  <a:lnTo>
                    <a:pt x="181834" y="102524"/>
                  </a:lnTo>
                  <a:lnTo>
                    <a:pt x="175429" y="102524"/>
                  </a:lnTo>
                  <a:lnTo>
                    <a:pt x="175429" y="96422"/>
                  </a:lnTo>
                  <a:close/>
                  <a:moveTo>
                    <a:pt x="188561" y="96422"/>
                  </a:moveTo>
                  <a:lnTo>
                    <a:pt x="188561" y="102524"/>
                  </a:lnTo>
                  <a:lnTo>
                    <a:pt x="182173" y="102524"/>
                  </a:lnTo>
                  <a:lnTo>
                    <a:pt x="182173" y="96422"/>
                  </a:lnTo>
                  <a:close/>
                  <a:moveTo>
                    <a:pt x="195288" y="96422"/>
                  </a:moveTo>
                  <a:lnTo>
                    <a:pt x="195288" y="102524"/>
                  </a:lnTo>
                  <a:lnTo>
                    <a:pt x="188900" y="102524"/>
                  </a:lnTo>
                  <a:lnTo>
                    <a:pt x="188900" y="96422"/>
                  </a:lnTo>
                  <a:close/>
                  <a:moveTo>
                    <a:pt x="202032" y="96422"/>
                  </a:moveTo>
                  <a:lnTo>
                    <a:pt x="202032" y="102524"/>
                  </a:lnTo>
                  <a:lnTo>
                    <a:pt x="195627" y="102524"/>
                  </a:lnTo>
                  <a:lnTo>
                    <a:pt x="195627" y="96422"/>
                  </a:lnTo>
                  <a:close/>
                  <a:moveTo>
                    <a:pt x="208759" y="96422"/>
                  </a:moveTo>
                  <a:lnTo>
                    <a:pt x="208759" y="102524"/>
                  </a:lnTo>
                  <a:lnTo>
                    <a:pt x="202371" y="102524"/>
                  </a:lnTo>
                  <a:lnTo>
                    <a:pt x="202371" y="96422"/>
                  </a:lnTo>
                  <a:close/>
                  <a:moveTo>
                    <a:pt x="215504" y="96422"/>
                  </a:moveTo>
                  <a:lnTo>
                    <a:pt x="215504" y="102524"/>
                  </a:lnTo>
                  <a:lnTo>
                    <a:pt x="209098" y="102524"/>
                  </a:lnTo>
                  <a:lnTo>
                    <a:pt x="209098" y="96422"/>
                  </a:lnTo>
                  <a:close/>
                  <a:moveTo>
                    <a:pt x="222230" y="96422"/>
                  </a:moveTo>
                  <a:lnTo>
                    <a:pt x="222230" y="102524"/>
                  </a:lnTo>
                  <a:lnTo>
                    <a:pt x="215843" y="102524"/>
                  </a:lnTo>
                  <a:lnTo>
                    <a:pt x="215843" y="96422"/>
                  </a:lnTo>
                  <a:close/>
                  <a:moveTo>
                    <a:pt x="228975" y="96422"/>
                  </a:moveTo>
                  <a:lnTo>
                    <a:pt x="228975" y="102524"/>
                  </a:lnTo>
                  <a:lnTo>
                    <a:pt x="222569" y="102524"/>
                  </a:lnTo>
                  <a:lnTo>
                    <a:pt x="222569" y="96422"/>
                  </a:lnTo>
                  <a:close/>
                  <a:moveTo>
                    <a:pt x="235701" y="96422"/>
                  </a:moveTo>
                  <a:lnTo>
                    <a:pt x="235701" y="102524"/>
                  </a:lnTo>
                  <a:lnTo>
                    <a:pt x="229296" y="102524"/>
                  </a:lnTo>
                  <a:lnTo>
                    <a:pt x="229296" y="96422"/>
                  </a:lnTo>
                  <a:close/>
                  <a:moveTo>
                    <a:pt x="242428" y="96422"/>
                  </a:moveTo>
                  <a:lnTo>
                    <a:pt x="242428" y="102524"/>
                  </a:lnTo>
                  <a:lnTo>
                    <a:pt x="236040" y="102524"/>
                  </a:lnTo>
                  <a:lnTo>
                    <a:pt x="236040" y="96422"/>
                  </a:lnTo>
                  <a:close/>
                  <a:moveTo>
                    <a:pt x="249173" y="96422"/>
                  </a:moveTo>
                  <a:lnTo>
                    <a:pt x="249173" y="102524"/>
                  </a:lnTo>
                  <a:lnTo>
                    <a:pt x="242767" y="102524"/>
                  </a:lnTo>
                  <a:lnTo>
                    <a:pt x="242767" y="96422"/>
                  </a:lnTo>
                  <a:close/>
                  <a:moveTo>
                    <a:pt x="255899" y="96422"/>
                  </a:moveTo>
                  <a:lnTo>
                    <a:pt x="255899" y="102524"/>
                  </a:lnTo>
                  <a:lnTo>
                    <a:pt x="249512" y="102524"/>
                  </a:lnTo>
                  <a:lnTo>
                    <a:pt x="249512" y="96422"/>
                  </a:lnTo>
                  <a:close/>
                  <a:moveTo>
                    <a:pt x="262644" y="96422"/>
                  </a:moveTo>
                  <a:lnTo>
                    <a:pt x="262644" y="102524"/>
                  </a:lnTo>
                  <a:lnTo>
                    <a:pt x="256238" y="102524"/>
                  </a:lnTo>
                  <a:lnTo>
                    <a:pt x="256238" y="96422"/>
                  </a:lnTo>
                  <a:close/>
                  <a:moveTo>
                    <a:pt x="269370" y="96422"/>
                  </a:moveTo>
                  <a:lnTo>
                    <a:pt x="269370" y="102524"/>
                  </a:lnTo>
                  <a:lnTo>
                    <a:pt x="262983" y="102524"/>
                  </a:lnTo>
                  <a:lnTo>
                    <a:pt x="262983" y="96422"/>
                  </a:lnTo>
                  <a:close/>
                  <a:moveTo>
                    <a:pt x="276115" y="96422"/>
                  </a:moveTo>
                  <a:lnTo>
                    <a:pt x="276115" y="102524"/>
                  </a:lnTo>
                  <a:lnTo>
                    <a:pt x="269709" y="102524"/>
                  </a:lnTo>
                  <a:lnTo>
                    <a:pt x="269709" y="96422"/>
                  </a:lnTo>
                  <a:close/>
                  <a:moveTo>
                    <a:pt x="282842" y="96422"/>
                  </a:moveTo>
                  <a:lnTo>
                    <a:pt x="282842" y="102524"/>
                  </a:lnTo>
                  <a:lnTo>
                    <a:pt x="276436" y="102524"/>
                  </a:lnTo>
                  <a:lnTo>
                    <a:pt x="276436" y="96422"/>
                  </a:lnTo>
                  <a:close/>
                  <a:moveTo>
                    <a:pt x="6745" y="102827"/>
                  </a:moveTo>
                  <a:lnTo>
                    <a:pt x="6745" y="108929"/>
                  </a:lnTo>
                  <a:lnTo>
                    <a:pt x="339" y="108929"/>
                  </a:lnTo>
                  <a:lnTo>
                    <a:pt x="339" y="102827"/>
                  </a:lnTo>
                  <a:close/>
                  <a:moveTo>
                    <a:pt x="13471" y="102827"/>
                  </a:moveTo>
                  <a:lnTo>
                    <a:pt x="13471" y="108929"/>
                  </a:lnTo>
                  <a:lnTo>
                    <a:pt x="7066" y="108929"/>
                  </a:lnTo>
                  <a:lnTo>
                    <a:pt x="7066" y="102827"/>
                  </a:lnTo>
                  <a:close/>
                  <a:moveTo>
                    <a:pt x="20198" y="102827"/>
                  </a:moveTo>
                  <a:lnTo>
                    <a:pt x="20198" y="108929"/>
                  </a:lnTo>
                  <a:lnTo>
                    <a:pt x="13810" y="108929"/>
                  </a:lnTo>
                  <a:lnTo>
                    <a:pt x="13810" y="102827"/>
                  </a:lnTo>
                  <a:close/>
                  <a:moveTo>
                    <a:pt x="26942" y="102827"/>
                  </a:moveTo>
                  <a:lnTo>
                    <a:pt x="26942" y="108929"/>
                  </a:lnTo>
                  <a:lnTo>
                    <a:pt x="20537" y="108929"/>
                  </a:lnTo>
                  <a:lnTo>
                    <a:pt x="20537" y="102827"/>
                  </a:lnTo>
                  <a:close/>
                  <a:moveTo>
                    <a:pt x="33669" y="102827"/>
                  </a:moveTo>
                  <a:lnTo>
                    <a:pt x="33669" y="108929"/>
                  </a:lnTo>
                  <a:lnTo>
                    <a:pt x="27281" y="108929"/>
                  </a:lnTo>
                  <a:lnTo>
                    <a:pt x="27281" y="102827"/>
                  </a:lnTo>
                  <a:close/>
                  <a:moveTo>
                    <a:pt x="40414" y="102827"/>
                  </a:moveTo>
                  <a:lnTo>
                    <a:pt x="40414" y="108929"/>
                  </a:lnTo>
                  <a:lnTo>
                    <a:pt x="34008" y="108929"/>
                  </a:lnTo>
                  <a:lnTo>
                    <a:pt x="34008" y="102827"/>
                  </a:lnTo>
                  <a:close/>
                  <a:moveTo>
                    <a:pt x="47140" y="102827"/>
                  </a:moveTo>
                  <a:lnTo>
                    <a:pt x="47140" y="108929"/>
                  </a:lnTo>
                  <a:lnTo>
                    <a:pt x="40753" y="108929"/>
                  </a:lnTo>
                  <a:lnTo>
                    <a:pt x="40753" y="102827"/>
                  </a:lnTo>
                  <a:close/>
                  <a:moveTo>
                    <a:pt x="53885" y="102827"/>
                  </a:moveTo>
                  <a:lnTo>
                    <a:pt x="53885" y="108929"/>
                  </a:lnTo>
                  <a:lnTo>
                    <a:pt x="47479" y="108929"/>
                  </a:lnTo>
                  <a:lnTo>
                    <a:pt x="47479" y="102827"/>
                  </a:lnTo>
                  <a:close/>
                  <a:moveTo>
                    <a:pt x="60611" y="102827"/>
                  </a:moveTo>
                  <a:lnTo>
                    <a:pt x="60611" y="108929"/>
                  </a:lnTo>
                  <a:lnTo>
                    <a:pt x="54206" y="108929"/>
                  </a:lnTo>
                  <a:lnTo>
                    <a:pt x="54206" y="102827"/>
                  </a:lnTo>
                  <a:close/>
                  <a:moveTo>
                    <a:pt x="67338" y="102827"/>
                  </a:moveTo>
                  <a:lnTo>
                    <a:pt x="67338" y="108929"/>
                  </a:lnTo>
                  <a:lnTo>
                    <a:pt x="60950" y="108929"/>
                  </a:lnTo>
                  <a:lnTo>
                    <a:pt x="60950" y="102827"/>
                  </a:lnTo>
                  <a:close/>
                  <a:moveTo>
                    <a:pt x="74083" y="102827"/>
                  </a:moveTo>
                  <a:lnTo>
                    <a:pt x="74083" y="108929"/>
                  </a:lnTo>
                  <a:lnTo>
                    <a:pt x="67677" y="108929"/>
                  </a:lnTo>
                  <a:lnTo>
                    <a:pt x="67677" y="102827"/>
                  </a:lnTo>
                  <a:close/>
                  <a:moveTo>
                    <a:pt x="80809" y="102827"/>
                  </a:moveTo>
                  <a:lnTo>
                    <a:pt x="80809" y="108929"/>
                  </a:lnTo>
                  <a:lnTo>
                    <a:pt x="74422" y="108929"/>
                  </a:lnTo>
                  <a:lnTo>
                    <a:pt x="74422" y="102827"/>
                  </a:lnTo>
                  <a:close/>
                  <a:moveTo>
                    <a:pt x="87554" y="102827"/>
                  </a:moveTo>
                  <a:lnTo>
                    <a:pt x="87554" y="108929"/>
                  </a:lnTo>
                  <a:lnTo>
                    <a:pt x="81148" y="108929"/>
                  </a:lnTo>
                  <a:lnTo>
                    <a:pt x="81148" y="102827"/>
                  </a:lnTo>
                  <a:close/>
                  <a:moveTo>
                    <a:pt x="94281" y="102827"/>
                  </a:moveTo>
                  <a:lnTo>
                    <a:pt x="94281" y="108929"/>
                  </a:lnTo>
                  <a:lnTo>
                    <a:pt x="87893" y="108929"/>
                  </a:lnTo>
                  <a:lnTo>
                    <a:pt x="87893" y="102827"/>
                  </a:lnTo>
                  <a:close/>
                  <a:moveTo>
                    <a:pt x="101007" y="102827"/>
                  </a:moveTo>
                  <a:lnTo>
                    <a:pt x="101007" y="108929"/>
                  </a:lnTo>
                  <a:lnTo>
                    <a:pt x="94620" y="108929"/>
                  </a:lnTo>
                  <a:lnTo>
                    <a:pt x="94620" y="102827"/>
                  </a:lnTo>
                  <a:close/>
                  <a:moveTo>
                    <a:pt x="107752" y="102827"/>
                  </a:moveTo>
                  <a:lnTo>
                    <a:pt x="107752" y="108929"/>
                  </a:lnTo>
                  <a:lnTo>
                    <a:pt x="101346" y="108929"/>
                  </a:lnTo>
                  <a:lnTo>
                    <a:pt x="101346" y="102827"/>
                  </a:lnTo>
                  <a:close/>
                  <a:moveTo>
                    <a:pt x="114478" y="102827"/>
                  </a:moveTo>
                  <a:lnTo>
                    <a:pt x="114478" y="108929"/>
                  </a:lnTo>
                  <a:lnTo>
                    <a:pt x="108091" y="108929"/>
                  </a:lnTo>
                  <a:lnTo>
                    <a:pt x="108091" y="102827"/>
                  </a:lnTo>
                  <a:close/>
                  <a:moveTo>
                    <a:pt x="121223" y="102827"/>
                  </a:moveTo>
                  <a:lnTo>
                    <a:pt x="121223" y="108929"/>
                  </a:lnTo>
                  <a:lnTo>
                    <a:pt x="114817" y="108929"/>
                  </a:lnTo>
                  <a:lnTo>
                    <a:pt x="114817" y="102827"/>
                  </a:lnTo>
                  <a:close/>
                  <a:moveTo>
                    <a:pt x="127950" y="102827"/>
                  </a:moveTo>
                  <a:lnTo>
                    <a:pt x="127950" y="108929"/>
                  </a:lnTo>
                  <a:lnTo>
                    <a:pt x="121562" y="108929"/>
                  </a:lnTo>
                  <a:lnTo>
                    <a:pt x="121562" y="102827"/>
                  </a:lnTo>
                  <a:close/>
                  <a:moveTo>
                    <a:pt x="134694" y="102827"/>
                  </a:moveTo>
                  <a:lnTo>
                    <a:pt x="134694" y="108929"/>
                  </a:lnTo>
                  <a:lnTo>
                    <a:pt x="128289" y="108929"/>
                  </a:lnTo>
                  <a:lnTo>
                    <a:pt x="128289" y="102827"/>
                  </a:lnTo>
                  <a:close/>
                  <a:moveTo>
                    <a:pt x="141421" y="102827"/>
                  </a:moveTo>
                  <a:lnTo>
                    <a:pt x="141421" y="108929"/>
                  </a:lnTo>
                  <a:lnTo>
                    <a:pt x="135033" y="108929"/>
                  </a:lnTo>
                  <a:lnTo>
                    <a:pt x="135033" y="102827"/>
                  </a:lnTo>
                  <a:close/>
                  <a:moveTo>
                    <a:pt x="148148" y="102827"/>
                  </a:moveTo>
                  <a:lnTo>
                    <a:pt x="148148" y="108929"/>
                  </a:lnTo>
                  <a:lnTo>
                    <a:pt x="141760" y="108929"/>
                  </a:lnTo>
                  <a:lnTo>
                    <a:pt x="141760" y="102827"/>
                  </a:lnTo>
                  <a:close/>
                  <a:moveTo>
                    <a:pt x="154892" y="102827"/>
                  </a:moveTo>
                  <a:lnTo>
                    <a:pt x="154892" y="108929"/>
                  </a:lnTo>
                  <a:lnTo>
                    <a:pt x="148487" y="108929"/>
                  </a:lnTo>
                  <a:lnTo>
                    <a:pt x="148487" y="102827"/>
                  </a:lnTo>
                  <a:close/>
                  <a:moveTo>
                    <a:pt x="161619" y="102827"/>
                  </a:moveTo>
                  <a:lnTo>
                    <a:pt x="161619" y="108929"/>
                  </a:lnTo>
                  <a:lnTo>
                    <a:pt x="155231" y="108929"/>
                  </a:lnTo>
                  <a:lnTo>
                    <a:pt x="155231" y="102827"/>
                  </a:lnTo>
                  <a:close/>
                  <a:moveTo>
                    <a:pt x="168363" y="102827"/>
                  </a:moveTo>
                  <a:lnTo>
                    <a:pt x="168363" y="108929"/>
                  </a:lnTo>
                  <a:lnTo>
                    <a:pt x="161958" y="108929"/>
                  </a:lnTo>
                  <a:lnTo>
                    <a:pt x="161958" y="102827"/>
                  </a:lnTo>
                  <a:close/>
                  <a:moveTo>
                    <a:pt x="175090" y="102827"/>
                  </a:moveTo>
                  <a:lnTo>
                    <a:pt x="175090" y="108929"/>
                  </a:lnTo>
                  <a:lnTo>
                    <a:pt x="168702" y="108929"/>
                  </a:lnTo>
                  <a:lnTo>
                    <a:pt x="168702" y="102827"/>
                  </a:lnTo>
                  <a:close/>
                  <a:moveTo>
                    <a:pt x="181834" y="102827"/>
                  </a:moveTo>
                  <a:lnTo>
                    <a:pt x="181834" y="108929"/>
                  </a:lnTo>
                  <a:lnTo>
                    <a:pt x="175429" y="108929"/>
                  </a:lnTo>
                  <a:lnTo>
                    <a:pt x="175429" y="102827"/>
                  </a:lnTo>
                  <a:close/>
                  <a:moveTo>
                    <a:pt x="188561" y="102827"/>
                  </a:moveTo>
                  <a:lnTo>
                    <a:pt x="188561" y="108929"/>
                  </a:lnTo>
                  <a:lnTo>
                    <a:pt x="182173" y="108929"/>
                  </a:lnTo>
                  <a:lnTo>
                    <a:pt x="182173" y="102827"/>
                  </a:lnTo>
                  <a:close/>
                  <a:moveTo>
                    <a:pt x="195288" y="102827"/>
                  </a:moveTo>
                  <a:lnTo>
                    <a:pt x="195288" y="108929"/>
                  </a:lnTo>
                  <a:lnTo>
                    <a:pt x="188900" y="108929"/>
                  </a:lnTo>
                  <a:lnTo>
                    <a:pt x="188900" y="102827"/>
                  </a:lnTo>
                  <a:close/>
                  <a:moveTo>
                    <a:pt x="202032" y="102827"/>
                  </a:moveTo>
                  <a:lnTo>
                    <a:pt x="202032" y="108929"/>
                  </a:lnTo>
                  <a:lnTo>
                    <a:pt x="195627" y="108929"/>
                  </a:lnTo>
                  <a:lnTo>
                    <a:pt x="195627" y="102827"/>
                  </a:lnTo>
                  <a:close/>
                  <a:moveTo>
                    <a:pt x="208759" y="102827"/>
                  </a:moveTo>
                  <a:lnTo>
                    <a:pt x="208759" y="108929"/>
                  </a:lnTo>
                  <a:lnTo>
                    <a:pt x="202371" y="108929"/>
                  </a:lnTo>
                  <a:lnTo>
                    <a:pt x="202371" y="102827"/>
                  </a:lnTo>
                  <a:close/>
                  <a:moveTo>
                    <a:pt x="215504" y="102827"/>
                  </a:moveTo>
                  <a:lnTo>
                    <a:pt x="215504" y="108929"/>
                  </a:lnTo>
                  <a:lnTo>
                    <a:pt x="209098" y="108929"/>
                  </a:lnTo>
                  <a:lnTo>
                    <a:pt x="209098" y="102827"/>
                  </a:lnTo>
                  <a:close/>
                  <a:moveTo>
                    <a:pt x="222230" y="102827"/>
                  </a:moveTo>
                  <a:lnTo>
                    <a:pt x="222230" y="108929"/>
                  </a:lnTo>
                  <a:lnTo>
                    <a:pt x="215843" y="108929"/>
                  </a:lnTo>
                  <a:lnTo>
                    <a:pt x="215843" y="102827"/>
                  </a:lnTo>
                  <a:close/>
                  <a:moveTo>
                    <a:pt x="228975" y="102827"/>
                  </a:moveTo>
                  <a:lnTo>
                    <a:pt x="228975" y="108929"/>
                  </a:lnTo>
                  <a:lnTo>
                    <a:pt x="222569" y="108929"/>
                  </a:lnTo>
                  <a:lnTo>
                    <a:pt x="222569" y="102827"/>
                  </a:lnTo>
                  <a:close/>
                  <a:moveTo>
                    <a:pt x="235701" y="102827"/>
                  </a:moveTo>
                  <a:lnTo>
                    <a:pt x="235701" y="108929"/>
                  </a:lnTo>
                  <a:lnTo>
                    <a:pt x="229296" y="108929"/>
                  </a:lnTo>
                  <a:lnTo>
                    <a:pt x="229296" y="102827"/>
                  </a:lnTo>
                  <a:close/>
                  <a:moveTo>
                    <a:pt x="242428" y="102827"/>
                  </a:moveTo>
                  <a:lnTo>
                    <a:pt x="242428" y="108929"/>
                  </a:lnTo>
                  <a:lnTo>
                    <a:pt x="236040" y="108929"/>
                  </a:lnTo>
                  <a:lnTo>
                    <a:pt x="236040" y="102827"/>
                  </a:lnTo>
                  <a:close/>
                  <a:moveTo>
                    <a:pt x="249173" y="102827"/>
                  </a:moveTo>
                  <a:lnTo>
                    <a:pt x="249173" y="108929"/>
                  </a:lnTo>
                  <a:lnTo>
                    <a:pt x="242767" y="108929"/>
                  </a:lnTo>
                  <a:lnTo>
                    <a:pt x="242767" y="102827"/>
                  </a:lnTo>
                  <a:close/>
                  <a:moveTo>
                    <a:pt x="255899" y="102827"/>
                  </a:moveTo>
                  <a:lnTo>
                    <a:pt x="255899" y="108929"/>
                  </a:lnTo>
                  <a:lnTo>
                    <a:pt x="249512" y="108929"/>
                  </a:lnTo>
                  <a:lnTo>
                    <a:pt x="249512" y="102827"/>
                  </a:lnTo>
                  <a:close/>
                  <a:moveTo>
                    <a:pt x="262644" y="102827"/>
                  </a:moveTo>
                  <a:lnTo>
                    <a:pt x="262644" y="108929"/>
                  </a:lnTo>
                  <a:lnTo>
                    <a:pt x="256238" y="108929"/>
                  </a:lnTo>
                  <a:lnTo>
                    <a:pt x="256238" y="102827"/>
                  </a:lnTo>
                  <a:close/>
                  <a:moveTo>
                    <a:pt x="269370" y="102827"/>
                  </a:moveTo>
                  <a:lnTo>
                    <a:pt x="269370" y="108929"/>
                  </a:lnTo>
                  <a:lnTo>
                    <a:pt x="262983" y="108929"/>
                  </a:lnTo>
                  <a:lnTo>
                    <a:pt x="262983" y="102827"/>
                  </a:lnTo>
                  <a:close/>
                  <a:moveTo>
                    <a:pt x="276115" y="102827"/>
                  </a:moveTo>
                  <a:lnTo>
                    <a:pt x="276115" y="108929"/>
                  </a:lnTo>
                  <a:lnTo>
                    <a:pt x="269709" y="108929"/>
                  </a:lnTo>
                  <a:lnTo>
                    <a:pt x="269709" y="102827"/>
                  </a:lnTo>
                  <a:close/>
                  <a:moveTo>
                    <a:pt x="282842" y="102827"/>
                  </a:moveTo>
                  <a:lnTo>
                    <a:pt x="282842" y="108929"/>
                  </a:lnTo>
                  <a:lnTo>
                    <a:pt x="276436" y="108929"/>
                  </a:lnTo>
                  <a:lnTo>
                    <a:pt x="276436" y="102827"/>
                  </a:lnTo>
                  <a:close/>
                  <a:moveTo>
                    <a:pt x="6745" y="109250"/>
                  </a:moveTo>
                  <a:lnTo>
                    <a:pt x="6745" y="115335"/>
                  </a:lnTo>
                  <a:lnTo>
                    <a:pt x="339" y="115335"/>
                  </a:lnTo>
                  <a:lnTo>
                    <a:pt x="339" y="109250"/>
                  </a:lnTo>
                  <a:close/>
                  <a:moveTo>
                    <a:pt x="13471" y="109250"/>
                  </a:moveTo>
                  <a:lnTo>
                    <a:pt x="13471" y="115335"/>
                  </a:lnTo>
                  <a:lnTo>
                    <a:pt x="7066" y="115335"/>
                  </a:lnTo>
                  <a:lnTo>
                    <a:pt x="7066" y="109250"/>
                  </a:lnTo>
                  <a:close/>
                  <a:moveTo>
                    <a:pt x="20198" y="109250"/>
                  </a:moveTo>
                  <a:lnTo>
                    <a:pt x="20198" y="115335"/>
                  </a:lnTo>
                  <a:lnTo>
                    <a:pt x="13810" y="115335"/>
                  </a:lnTo>
                  <a:lnTo>
                    <a:pt x="13810" y="109250"/>
                  </a:lnTo>
                  <a:close/>
                  <a:moveTo>
                    <a:pt x="26942" y="109250"/>
                  </a:moveTo>
                  <a:lnTo>
                    <a:pt x="26942" y="115335"/>
                  </a:lnTo>
                  <a:lnTo>
                    <a:pt x="20537" y="115335"/>
                  </a:lnTo>
                  <a:lnTo>
                    <a:pt x="20537" y="109250"/>
                  </a:lnTo>
                  <a:close/>
                  <a:moveTo>
                    <a:pt x="33669" y="109250"/>
                  </a:moveTo>
                  <a:lnTo>
                    <a:pt x="33669" y="115335"/>
                  </a:lnTo>
                  <a:lnTo>
                    <a:pt x="27281" y="115335"/>
                  </a:lnTo>
                  <a:lnTo>
                    <a:pt x="27281" y="109250"/>
                  </a:lnTo>
                  <a:close/>
                  <a:moveTo>
                    <a:pt x="40414" y="109250"/>
                  </a:moveTo>
                  <a:lnTo>
                    <a:pt x="40414" y="115335"/>
                  </a:lnTo>
                  <a:lnTo>
                    <a:pt x="34008" y="115335"/>
                  </a:lnTo>
                  <a:lnTo>
                    <a:pt x="34008" y="109250"/>
                  </a:lnTo>
                  <a:close/>
                  <a:moveTo>
                    <a:pt x="47140" y="109250"/>
                  </a:moveTo>
                  <a:lnTo>
                    <a:pt x="47140" y="115335"/>
                  </a:lnTo>
                  <a:lnTo>
                    <a:pt x="40753" y="115335"/>
                  </a:lnTo>
                  <a:lnTo>
                    <a:pt x="40753" y="109250"/>
                  </a:lnTo>
                  <a:close/>
                  <a:moveTo>
                    <a:pt x="53885" y="109250"/>
                  </a:moveTo>
                  <a:lnTo>
                    <a:pt x="53885" y="115335"/>
                  </a:lnTo>
                  <a:lnTo>
                    <a:pt x="47479" y="115335"/>
                  </a:lnTo>
                  <a:lnTo>
                    <a:pt x="47479" y="109250"/>
                  </a:lnTo>
                  <a:close/>
                  <a:moveTo>
                    <a:pt x="60611" y="109250"/>
                  </a:moveTo>
                  <a:lnTo>
                    <a:pt x="60611" y="115335"/>
                  </a:lnTo>
                  <a:lnTo>
                    <a:pt x="54206" y="115335"/>
                  </a:lnTo>
                  <a:lnTo>
                    <a:pt x="54206" y="109250"/>
                  </a:lnTo>
                  <a:close/>
                  <a:moveTo>
                    <a:pt x="67338" y="109250"/>
                  </a:moveTo>
                  <a:lnTo>
                    <a:pt x="67338" y="115335"/>
                  </a:lnTo>
                  <a:lnTo>
                    <a:pt x="60950" y="115335"/>
                  </a:lnTo>
                  <a:lnTo>
                    <a:pt x="60950" y="109250"/>
                  </a:lnTo>
                  <a:close/>
                  <a:moveTo>
                    <a:pt x="74083" y="109250"/>
                  </a:moveTo>
                  <a:lnTo>
                    <a:pt x="74083" y="115335"/>
                  </a:lnTo>
                  <a:lnTo>
                    <a:pt x="67677" y="115335"/>
                  </a:lnTo>
                  <a:lnTo>
                    <a:pt x="67677" y="109250"/>
                  </a:lnTo>
                  <a:close/>
                  <a:moveTo>
                    <a:pt x="80809" y="109250"/>
                  </a:moveTo>
                  <a:lnTo>
                    <a:pt x="80809" y="115335"/>
                  </a:lnTo>
                  <a:lnTo>
                    <a:pt x="74422" y="115335"/>
                  </a:lnTo>
                  <a:lnTo>
                    <a:pt x="74422" y="109250"/>
                  </a:lnTo>
                  <a:close/>
                  <a:moveTo>
                    <a:pt x="87554" y="109250"/>
                  </a:moveTo>
                  <a:lnTo>
                    <a:pt x="87554" y="115335"/>
                  </a:lnTo>
                  <a:lnTo>
                    <a:pt x="81148" y="115335"/>
                  </a:lnTo>
                  <a:lnTo>
                    <a:pt x="81148" y="109250"/>
                  </a:lnTo>
                  <a:close/>
                  <a:moveTo>
                    <a:pt x="94281" y="109250"/>
                  </a:moveTo>
                  <a:lnTo>
                    <a:pt x="94281" y="115335"/>
                  </a:lnTo>
                  <a:lnTo>
                    <a:pt x="87893" y="115335"/>
                  </a:lnTo>
                  <a:lnTo>
                    <a:pt x="87893" y="109250"/>
                  </a:lnTo>
                  <a:close/>
                  <a:moveTo>
                    <a:pt x="101007" y="109250"/>
                  </a:moveTo>
                  <a:lnTo>
                    <a:pt x="101007" y="115335"/>
                  </a:lnTo>
                  <a:lnTo>
                    <a:pt x="94620" y="115335"/>
                  </a:lnTo>
                  <a:lnTo>
                    <a:pt x="94620" y="109250"/>
                  </a:lnTo>
                  <a:close/>
                  <a:moveTo>
                    <a:pt x="107752" y="109250"/>
                  </a:moveTo>
                  <a:lnTo>
                    <a:pt x="107752" y="115335"/>
                  </a:lnTo>
                  <a:lnTo>
                    <a:pt x="101346" y="115335"/>
                  </a:lnTo>
                  <a:lnTo>
                    <a:pt x="101346" y="109250"/>
                  </a:lnTo>
                  <a:close/>
                  <a:moveTo>
                    <a:pt x="114478" y="109250"/>
                  </a:moveTo>
                  <a:lnTo>
                    <a:pt x="114478" y="115335"/>
                  </a:lnTo>
                  <a:lnTo>
                    <a:pt x="108091" y="115335"/>
                  </a:lnTo>
                  <a:lnTo>
                    <a:pt x="108091" y="109250"/>
                  </a:lnTo>
                  <a:close/>
                  <a:moveTo>
                    <a:pt x="121223" y="109250"/>
                  </a:moveTo>
                  <a:lnTo>
                    <a:pt x="121223" y="115335"/>
                  </a:lnTo>
                  <a:lnTo>
                    <a:pt x="114817" y="115335"/>
                  </a:lnTo>
                  <a:lnTo>
                    <a:pt x="114817" y="109250"/>
                  </a:lnTo>
                  <a:close/>
                  <a:moveTo>
                    <a:pt x="127950" y="109250"/>
                  </a:moveTo>
                  <a:lnTo>
                    <a:pt x="127950" y="115335"/>
                  </a:lnTo>
                  <a:lnTo>
                    <a:pt x="121562" y="115335"/>
                  </a:lnTo>
                  <a:lnTo>
                    <a:pt x="121562" y="109250"/>
                  </a:lnTo>
                  <a:close/>
                  <a:moveTo>
                    <a:pt x="134694" y="109250"/>
                  </a:moveTo>
                  <a:lnTo>
                    <a:pt x="134694" y="115335"/>
                  </a:lnTo>
                  <a:lnTo>
                    <a:pt x="128289" y="115335"/>
                  </a:lnTo>
                  <a:lnTo>
                    <a:pt x="128289" y="109250"/>
                  </a:lnTo>
                  <a:close/>
                  <a:moveTo>
                    <a:pt x="141421" y="109250"/>
                  </a:moveTo>
                  <a:lnTo>
                    <a:pt x="141421" y="115335"/>
                  </a:lnTo>
                  <a:lnTo>
                    <a:pt x="135033" y="115335"/>
                  </a:lnTo>
                  <a:lnTo>
                    <a:pt x="135033" y="109250"/>
                  </a:lnTo>
                  <a:close/>
                  <a:moveTo>
                    <a:pt x="148148" y="109250"/>
                  </a:moveTo>
                  <a:lnTo>
                    <a:pt x="148148" y="115335"/>
                  </a:lnTo>
                  <a:lnTo>
                    <a:pt x="141760" y="115335"/>
                  </a:lnTo>
                  <a:lnTo>
                    <a:pt x="141760" y="109250"/>
                  </a:lnTo>
                  <a:close/>
                  <a:moveTo>
                    <a:pt x="154892" y="109250"/>
                  </a:moveTo>
                  <a:lnTo>
                    <a:pt x="154892" y="115335"/>
                  </a:lnTo>
                  <a:lnTo>
                    <a:pt x="148487" y="115335"/>
                  </a:lnTo>
                  <a:lnTo>
                    <a:pt x="148487" y="109250"/>
                  </a:lnTo>
                  <a:close/>
                  <a:moveTo>
                    <a:pt x="161619" y="109250"/>
                  </a:moveTo>
                  <a:lnTo>
                    <a:pt x="161619" y="115335"/>
                  </a:lnTo>
                  <a:lnTo>
                    <a:pt x="155231" y="115335"/>
                  </a:lnTo>
                  <a:lnTo>
                    <a:pt x="155231" y="109250"/>
                  </a:lnTo>
                  <a:close/>
                  <a:moveTo>
                    <a:pt x="168363" y="109250"/>
                  </a:moveTo>
                  <a:lnTo>
                    <a:pt x="168363" y="115335"/>
                  </a:lnTo>
                  <a:lnTo>
                    <a:pt x="161958" y="115335"/>
                  </a:lnTo>
                  <a:lnTo>
                    <a:pt x="161958" y="109250"/>
                  </a:lnTo>
                  <a:close/>
                  <a:moveTo>
                    <a:pt x="175090" y="109250"/>
                  </a:moveTo>
                  <a:lnTo>
                    <a:pt x="175090" y="115335"/>
                  </a:lnTo>
                  <a:lnTo>
                    <a:pt x="168702" y="115335"/>
                  </a:lnTo>
                  <a:lnTo>
                    <a:pt x="168702" y="109250"/>
                  </a:lnTo>
                  <a:close/>
                  <a:moveTo>
                    <a:pt x="181834" y="109250"/>
                  </a:moveTo>
                  <a:lnTo>
                    <a:pt x="181834" y="115335"/>
                  </a:lnTo>
                  <a:lnTo>
                    <a:pt x="175429" y="115335"/>
                  </a:lnTo>
                  <a:lnTo>
                    <a:pt x="175429" y="109250"/>
                  </a:lnTo>
                  <a:close/>
                  <a:moveTo>
                    <a:pt x="188561" y="109250"/>
                  </a:moveTo>
                  <a:lnTo>
                    <a:pt x="188561" y="115335"/>
                  </a:lnTo>
                  <a:lnTo>
                    <a:pt x="182173" y="115335"/>
                  </a:lnTo>
                  <a:lnTo>
                    <a:pt x="182173" y="109250"/>
                  </a:lnTo>
                  <a:close/>
                  <a:moveTo>
                    <a:pt x="195288" y="109250"/>
                  </a:moveTo>
                  <a:lnTo>
                    <a:pt x="195288" y="115335"/>
                  </a:lnTo>
                  <a:lnTo>
                    <a:pt x="188900" y="115335"/>
                  </a:lnTo>
                  <a:lnTo>
                    <a:pt x="188900" y="109250"/>
                  </a:lnTo>
                  <a:close/>
                  <a:moveTo>
                    <a:pt x="202032" y="109250"/>
                  </a:moveTo>
                  <a:lnTo>
                    <a:pt x="202032" y="115335"/>
                  </a:lnTo>
                  <a:lnTo>
                    <a:pt x="195627" y="115335"/>
                  </a:lnTo>
                  <a:lnTo>
                    <a:pt x="195627" y="109250"/>
                  </a:lnTo>
                  <a:close/>
                  <a:moveTo>
                    <a:pt x="208759" y="109250"/>
                  </a:moveTo>
                  <a:lnTo>
                    <a:pt x="208759" y="115335"/>
                  </a:lnTo>
                  <a:lnTo>
                    <a:pt x="202371" y="115335"/>
                  </a:lnTo>
                  <a:lnTo>
                    <a:pt x="202371" y="109250"/>
                  </a:lnTo>
                  <a:close/>
                  <a:moveTo>
                    <a:pt x="215504" y="109250"/>
                  </a:moveTo>
                  <a:lnTo>
                    <a:pt x="215504" y="115335"/>
                  </a:lnTo>
                  <a:lnTo>
                    <a:pt x="209098" y="115335"/>
                  </a:lnTo>
                  <a:lnTo>
                    <a:pt x="209098" y="109250"/>
                  </a:lnTo>
                  <a:close/>
                  <a:moveTo>
                    <a:pt x="222230" y="109250"/>
                  </a:moveTo>
                  <a:lnTo>
                    <a:pt x="222230" y="115335"/>
                  </a:lnTo>
                  <a:lnTo>
                    <a:pt x="215843" y="115335"/>
                  </a:lnTo>
                  <a:lnTo>
                    <a:pt x="215843" y="109250"/>
                  </a:lnTo>
                  <a:close/>
                  <a:moveTo>
                    <a:pt x="228975" y="109250"/>
                  </a:moveTo>
                  <a:lnTo>
                    <a:pt x="228975" y="115335"/>
                  </a:lnTo>
                  <a:lnTo>
                    <a:pt x="222569" y="115335"/>
                  </a:lnTo>
                  <a:lnTo>
                    <a:pt x="222569" y="109250"/>
                  </a:lnTo>
                  <a:close/>
                  <a:moveTo>
                    <a:pt x="235701" y="109250"/>
                  </a:moveTo>
                  <a:lnTo>
                    <a:pt x="235701" y="115335"/>
                  </a:lnTo>
                  <a:lnTo>
                    <a:pt x="229296" y="115335"/>
                  </a:lnTo>
                  <a:lnTo>
                    <a:pt x="229296" y="109250"/>
                  </a:lnTo>
                  <a:close/>
                  <a:moveTo>
                    <a:pt x="242428" y="109250"/>
                  </a:moveTo>
                  <a:lnTo>
                    <a:pt x="242428" y="115335"/>
                  </a:lnTo>
                  <a:lnTo>
                    <a:pt x="236040" y="115335"/>
                  </a:lnTo>
                  <a:lnTo>
                    <a:pt x="236040" y="109250"/>
                  </a:lnTo>
                  <a:close/>
                  <a:moveTo>
                    <a:pt x="249173" y="109250"/>
                  </a:moveTo>
                  <a:lnTo>
                    <a:pt x="249173" y="115335"/>
                  </a:lnTo>
                  <a:lnTo>
                    <a:pt x="242767" y="115335"/>
                  </a:lnTo>
                  <a:lnTo>
                    <a:pt x="242767" y="109250"/>
                  </a:lnTo>
                  <a:close/>
                  <a:moveTo>
                    <a:pt x="255899" y="109250"/>
                  </a:moveTo>
                  <a:lnTo>
                    <a:pt x="255899" y="115335"/>
                  </a:lnTo>
                  <a:lnTo>
                    <a:pt x="249512" y="115335"/>
                  </a:lnTo>
                  <a:lnTo>
                    <a:pt x="249512" y="109250"/>
                  </a:lnTo>
                  <a:close/>
                  <a:moveTo>
                    <a:pt x="262644" y="109250"/>
                  </a:moveTo>
                  <a:lnTo>
                    <a:pt x="262644" y="115335"/>
                  </a:lnTo>
                  <a:lnTo>
                    <a:pt x="256238" y="115335"/>
                  </a:lnTo>
                  <a:lnTo>
                    <a:pt x="256238" y="109250"/>
                  </a:lnTo>
                  <a:close/>
                  <a:moveTo>
                    <a:pt x="269370" y="109250"/>
                  </a:moveTo>
                  <a:lnTo>
                    <a:pt x="269370" y="115335"/>
                  </a:lnTo>
                  <a:lnTo>
                    <a:pt x="262983" y="115335"/>
                  </a:lnTo>
                  <a:lnTo>
                    <a:pt x="262983" y="109250"/>
                  </a:lnTo>
                  <a:close/>
                  <a:moveTo>
                    <a:pt x="276115" y="109250"/>
                  </a:moveTo>
                  <a:lnTo>
                    <a:pt x="276115" y="115335"/>
                  </a:lnTo>
                  <a:lnTo>
                    <a:pt x="269709" y="115335"/>
                  </a:lnTo>
                  <a:lnTo>
                    <a:pt x="269709" y="109250"/>
                  </a:lnTo>
                  <a:close/>
                  <a:moveTo>
                    <a:pt x="282842" y="109250"/>
                  </a:moveTo>
                  <a:lnTo>
                    <a:pt x="282842" y="115335"/>
                  </a:lnTo>
                  <a:lnTo>
                    <a:pt x="276436" y="115335"/>
                  </a:lnTo>
                  <a:lnTo>
                    <a:pt x="276436" y="109250"/>
                  </a:lnTo>
                  <a:close/>
                  <a:moveTo>
                    <a:pt x="6745" y="115656"/>
                  </a:moveTo>
                  <a:lnTo>
                    <a:pt x="6745" y="121740"/>
                  </a:lnTo>
                  <a:lnTo>
                    <a:pt x="339" y="121740"/>
                  </a:lnTo>
                  <a:lnTo>
                    <a:pt x="339" y="115656"/>
                  </a:lnTo>
                  <a:close/>
                  <a:moveTo>
                    <a:pt x="13471" y="115656"/>
                  </a:moveTo>
                  <a:lnTo>
                    <a:pt x="13471" y="121740"/>
                  </a:lnTo>
                  <a:lnTo>
                    <a:pt x="7066" y="121740"/>
                  </a:lnTo>
                  <a:lnTo>
                    <a:pt x="7066" y="115656"/>
                  </a:lnTo>
                  <a:close/>
                  <a:moveTo>
                    <a:pt x="20198" y="115656"/>
                  </a:moveTo>
                  <a:lnTo>
                    <a:pt x="20198" y="121740"/>
                  </a:lnTo>
                  <a:lnTo>
                    <a:pt x="13810" y="121740"/>
                  </a:lnTo>
                  <a:lnTo>
                    <a:pt x="13810" y="115656"/>
                  </a:lnTo>
                  <a:close/>
                  <a:moveTo>
                    <a:pt x="26942" y="115656"/>
                  </a:moveTo>
                  <a:lnTo>
                    <a:pt x="26942" y="121740"/>
                  </a:lnTo>
                  <a:lnTo>
                    <a:pt x="20537" y="121740"/>
                  </a:lnTo>
                  <a:lnTo>
                    <a:pt x="20537" y="115656"/>
                  </a:lnTo>
                  <a:close/>
                  <a:moveTo>
                    <a:pt x="33669" y="115656"/>
                  </a:moveTo>
                  <a:lnTo>
                    <a:pt x="33669" y="121740"/>
                  </a:lnTo>
                  <a:lnTo>
                    <a:pt x="27281" y="121740"/>
                  </a:lnTo>
                  <a:lnTo>
                    <a:pt x="27281" y="115656"/>
                  </a:lnTo>
                  <a:close/>
                  <a:moveTo>
                    <a:pt x="40414" y="115656"/>
                  </a:moveTo>
                  <a:lnTo>
                    <a:pt x="40414" y="121740"/>
                  </a:lnTo>
                  <a:lnTo>
                    <a:pt x="34008" y="121740"/>
                  </a:lnTo>
                  <a:lnTo>
                    <a:pt x="34008" y="115656"/>
                  </a:lnTo>
                  <a:close/>
                  <a:moveTo>
                    <a:pt x="47140" y="115656"/>
                  </a:moveTo>
                  <a:lnTo>
                    <a:pt x="47140" y="121740"/>
                  </a:lnTo>
                  <a:lnTo>
                    <a:pt x="40753" y="121740"/>
                  </a:lnTo>
                  <a:lnTo>
                    <a:pt x="40753" y="115656"/>
                  </a:lnTo>
                  <a:close/>
                  <a:moveTo>
                    <a:pt x="53885" y="115656"/>
                  </a:moveTo>
                  <a:lnTo>
                    <a:pt x="53885" y="121740"/>
                  </a:lnTo>
                  <a:lnTo>
                    <a:pt x="47479" y="121740"/>
                  </a:lnTo>
                  <a:lnTo>
                    <a:pt x="47479" y="115656"/>
                  </a:lnTo>
                  <a:close/>
                  <a:moveTo>
                    <a:pt x="60611" y="115656"/>
                  </a:moveTo>
                  <a:lnTo>
                    <a:pt x="60611" y="121740"/>
                  </a:lnTo>
                  <a:lnTo>
                    <a:pt x="54206" y="121740"/>
                  </a:lnTo>
                  <a:lnTo>
                    <a:pt x="54206" y="115656"/>
                  </a:lnTo>
                  <a:close/>
                  <a:moveTo>
                    <a:pt x="67338" y="115656"/>
                  </a:moveTo>
                  <a:lnTo>
                    <a:pt x="67338" y="121740"/>
                  </a:lnTo>
                  <a:lnTo>
                    <a:pt x="60950" y="121740"/>
                  </a:lnTo>
                  <a:lnTo>
                    <a:pt x="60950" y="115656"/>
                  </a:lnTo>
                  <a:close/>
                  <a:moveTo>
                    <a:pt x="74083" y="115656"/>
                  </a:moveTo>
                  <a:lnTo>
                    <a:pt x="74083" y="121740"/>
                  </a:lnTo>
                  <a:lnTo>
                    <a:pt x="67677" y="121740"/>
                  </a:lnTo>
                  <a:lnTo>
                    <a:pt x="67677" y="115656"/>
                  </a:lnTo>
                  <a:close/>
                  <a:moveTo>
                    <a:pt x="80809" y="115656"/>
                  </a:moveTo>
                  <a:lnTo>
                    <a:pt x="80809" y="121740"/>
                  </a:lnTo>
                  <a:lnTo>
                    <a:pt x="74422" y="121740"/>
                  </a:lnTo>
                  <a:lnTo>
                    <a:pt x="74422" y="115656"/>
                  </a:lnTo>
                  <a:close/>
                  <a:moveTo>
                    <a:pt x="87554" y="115656"/>
                  </a:moveTo>
                  <a:lnTo>
                    <a:pt x="87554" y="121740"/>
                  </a:lnTo>
                  <a:lnTo>
                    <a:pt x="81148" y="121740"/>
                  </a:lnTo>
                  <a:lnTo>
                    <a:pt x="81148" y="115656"/>
                  </a:lnTo>
                  <a:close/>
                  <a:moveTo>
                    <a:pt x="94281" y="115656"/>
                  </a:moveTo>
                  <a:lnTo>
                    <a:pt x="94281" y="121740"/>
                  </a:lnTo>
                  <a:lnTo>
                    <a:pt x="87893" y="121740"/>
                  </a:lnTo>
                  <a:lnTo>
                    <a:pt x="87893" y="115656"/>
                  </a:lnTo>
                  <a:close/>
                  <a:moveTo>
                    <a:pt x="101007" y="115656"/>
                  </a:moveTo>
                  <a:lnTo>
                    <a:pt x="101007" y="121740"/>
                  </a:lnTo>
                  <a:lnTo>
                    <a:pt x="94620" y="121740"/>
                  </a:lnTo>
                  <a:lnTo>
                    <a:pt x="94620" y="115656"/>
                  </a:lnTo>
                  <a:close/>
                  <a:moveTo>
                    <a:pt x="107752" y="115656"/>
                  </a:moveTo>
                  <a:lnTo>
                    <a:pt x="107752" y="121740"/>
                  </a:lnTo>
                  <a:lnTo>
                    <a:pt x="101346" y="121740"/>
                  </a:lnTo>
                  <a:lnTo>
                    <a:pt x="101346" y="115656"/>
                  </a:lnTo>
                  <a:close/>
                  <a:moveTo>
                    <a:pt x="114478" y="115656"/>
                  </a:moveTo>
                  <a:lnTo>
                    <a:pt x="114478" y="121740"/>
                  </a:lnTo>
                  <a:lnTo>
                    <a:pt x="108091" y="121740"/>
                  </a:lnTo>
                  <a:lnTo>
                    <a:pt x="108091" y="115656"/>
                  </a:lnTo>
                  <a:close/>
                  <a:moveTo>
                    <a:pt x="121223" y="115656"/>
                  </a:moveTo>
                  <a:lnTo>
                    <a:pt x="121223" y="121740"/>
                  </a:lnTo>
                  <a:lnTo>
                    <a:pt x="114817" y="121740"/>
                  </a:lnTo>
                  <a:lnTo>
                    <a:pt x="114817" y="115656"/>
                  </a:lnTo>
                  <a:close/>
                  <a:moveTo>
                    <a:pt x="127950" y="115656"/>
                  </a:moveTo>
                  <a:lnTo>
                    <a:pt x="127950" y="121740"/>
                  </a:lnTo>
                  <a:lnTo>
                    <a:pt x="121562" y="121740"/>
                  </a:lnTo>
                  <a:lnTo>
                    <a:pt x="121562" y="115656"/>
                  </a:lnTo>
                  <a:close/>
                  <a:moveTo>
                    <a:pt x="134694" y="115656"/>
                  </a:moveTo>
                  <a:lnTo>
                    <a:pt x="134694" y="121740"/>
                  </a:lnTo>
                  <a:lnTo>
                    <a:pt x="128289" y="121740"/>
                  </a:lnTo>
                  <a:lnTo>
                    <a:pt x="128289" y="115656"/>
                  </a:lnTo>
                  <a:close/>
                  <a:moveTo>
                    <a:pt x="141421" y="115656"/>
                  </a:moveTo>
                  <a:lnTo>
                    <a:pt x="141421" y="121740"/>
                  </a:lnTo>
                  <a:lnTo>
                    <a:pt x="135033" y="121740"/>
                  </a:lnTo>
                  <a:lnTo>
                    <a:pt x="135033" y="115656"/>
                  </a:lnTo>
                  <a:close/>
                  <a:moveTo>
                    <a:pt x="148148" y="115656"/>
                  </a:moveTo>
                  <a:lnTo>
                    <a:pt x="148148" y="121740"/>
                  </a:lnTo>
                  <a:lnTo>
                    <a:pt x="141760" y="121740"/>
                  </a:lnTo>
                  <a:lnTo>
                    <a:pt x="141760" y="115656"/>
                  </a:lnTo>
                  <a:close/>
                  <a:moveTo>
                    <a:pt x="154892" y="115656"/>
                  </a:moveTo>
                  <a:lnTo>
                    <a:pt x="154892" y="121740"/>
                  </a:lnTo>
                  <a:lnTo>
                    <a:pt x="148487" y="121740"/>
                  </a:lnTo>
                  <a:lnTo>
                    <a:pt x="148487" y="115656"/>
                  </a:lnTo>
                  <a:close/>
                  <a:moveTo>
                    <a:pt x="161619" y="115656"/>
                  </a:moveTo>
                  <a:lnTo>
                    <a:pt x="161619" y="121740"/>
                  </a:lnTo>
                  <a:lnTo>
                    <a:pt x="155231" y="121740"/>
                  </a:lnTo>
                  <a:lnTo>
                    <a:pt x="155231" y="115656"/>
                  </a:lnTo>
                  <a:close/>
                  <a:moveTo>
                    <a:pt x="168363" y="115656"/>
                  </a:moveTo>
                  <a:lnTo>
                    <a:pt x="168363" y="121740"/>
                  </a:lnTo>
                  <a:lnTo>
                    <a:pt x="161958" y="121740"/>
                  </a:lnTo>
                  <a:lnTo>
                    <a:pt x="161958" y="115656"/>
                  </a:lnTo>
                  <a:close/>
                  <a:moveTo>
                    <a:pt x="175090" y="115656"/>
                  </a:moveTo>
                  <a:lnTo>
                    <a:pt x="175090" y="121740"/>
                  </a:lnTo>
                  <a:lnTo>
                    <a:pt x="168702" y="121740"/>
                  </a:lnTo>
                  <a:lnTo>
                    <a:pt x="168702" y="115656"/>
                  </a:lnTo>
                  <a:close/>
                  <a:moveTo>
                    <a:pt x="181834" y="115656"/>
                  </a:moveTo>
                  <a:lnTo>
                    <a:pt x="181834" y="121740"/>
                  </a:lnTo>
                  <a:lnTo>
                    <a:pt x="175429" y="121740"/>
                  </a:lnTo>
                  <a:lnTo>
                    <a:pt x="175429" y="115656"/>
                  </a:lnTo>
                  <a:close/>
                  <a:moveTo>
                    <a:pt x="188561" y="115656"/>
                  </a:moveTo>
                  <a:lnTo>
                    <a:pt x="188561" y="121740"/>
                  </a:lnTo>
                  <a:lnTo>
                    <a:pt x="182173" y="121740"/>
                  </a:lnTo>
                  <a:lnTo>
                    <a:pt x="182173" y="115656"/>
                  </a:lnTo>
                  <a:close/>
                  <a:moveTo>
                    <a:pt x="195288" y="115656"/>
                  </a:moveTo>
                  <a:lnTo>
                    <a:pt x="195288" y="121740"/>
                  </a:lnTo>
                  <a:lnTo>
                    <a:pt x="188900" y="121740"/>
                  </a:lnTo>
                  <a:lnTo>
                    <a:pt x="188900" y="115656"/>
                  </a:lnTo>
                  <a:close/>
                  <a:moveTo>
                    <a:pt x="202032" y="115656"/>
                  </a:moveTo>
                  <a:lnTo>
                    <a:pt x="202032" y="121740"/>
                  </a:lnTo>
                  <a:lnTo>
                    <a:pt x="195627" y="121740"/>
                  </a:lnTo>
                  <a:lnTo>
                    <a:pt x="195627" y="115656"/>
                  </a:lnTo>
                  <a:close/>
                  <a:moveTo>
                    <a:pt x="208759" y="115656"/>
                  </a:moveTo>
                  <a:lnTo>
                    <a:pt x="208759" y="121740"/>
                  </a:lnTo>
                  <a:lnTo>
                    <a:pt x="202371" y="121740"/>
                  </a:lnTo>
                  <a:lnTo>
                    <a:pt x="202371" y="115656"/>
                  </a:lnTo>
                  <a:close/>
                  <a:moveTo>
                    <a:pt x="215504" y="115656"/>
                  </a:moveTo>
                  <a:lnTo>
                    <a:pt x="215504" y="121740"/>
                  </a:lnTo>
                  <a:lnTo>
                    <a:pt x="209098" y="121740"/>
                  </a:lnTo>
                  <a:lnTo>
                    <a:pt x="209098" y="115656"/>
                  </a:lnTo>
                  <a:close/>
                  <a:moveTo>
                    <a:pt x="222230" y="115656"/>
                  </a:moveTo>
                  <a:lnTo>
                    <a:pt x="222230" y="121740"/>
                  </a:lnTo>
                  <a:lnTo>
                    <a:pt x="215843" y="121740"/>
                  </a:lnTo>
                  <a:lnTo>
                    <a:pt x="215843" y="115656"/>
                  </a:lnTo>
                  <a:close/>
                  <a:moveTo>
                    <a:pt x="228975" y="115656"/>
                  </a:moveTo>
                  <a:lnTo>
                    <a:pt x="228975" y="121740"/>
                  </a:lnTo>
                  <a:lnTo>
                    <a:pt x="222569" y="121740"/>
                  </a:lnTo>
                  <a:lnTo>
                    <a:pt x="222569" y="115656"/>
                  </a:lnTo>
                  <a:close/>
                  <a:moveTo>
                    <a:pt x="235701" y="115656"/>
                  </a:moveTo>
                  <a:lnTo>
                    <a:pt x="235701" y="121740"/>
                  </a:lnTo>
                  <a:lnTo>
                    <a:pt x="229296" y="121740"/>
                  </a:lnTo>
                  <a:lnTo>
                    <a:pt x="229296" y="115656"/>
                  </a:lnTo>
                  <a:close/>
                  <a:moveTo>
                    <a:pt x="242428" y="115656"/>
                  </a:moveTo>
                  <a:lnTo>
                    <a:pt x="242428" y="121740"/>
                  </a:lnTo>
                  <a:lnTo>
                    <a:pt x="236040" y="121740"/>
                  </a:lnTo>
                  <a:lnTo>
                    <a:pt x="236040" y="115656"/>
                  </a:lnTo>
                  <a:close/>
                  <a:moveTo>
                    <a:pt x="249173" y="115656"/>
                  </a:moveTo>
                  <a:lnTo>
                    <a:pt x="249173" y="121740"/>
                  </a:lnTo>
                  <a:lnTo>
                    <a:pt x="242767" y="121740"/>
                  </a:lnTo>
                  <a:lnTo>
                    <a:pt x="242767" y="115656"/>
                  </a:lnTo>
                  <a:close/>
                  <a:moveTo>
                    <a:pt x="255899" y="115656"/>
                  </a:moveTo>
                  <a:lnTo>
                    <a:pt x="255899" y="121740"/>
                  </a:lnTo>
                  <a:lnTo>
                    <a:pt x="249512" y="121740"/>
                  </a:lnTo>
                  <a:lnTo>
                    <a:pt x="249512" y="115656"/>
                  </a:lnTo>
                  <a:close/>
                  <a:moveTo>
                    <a:pt x="262644" y="115656"/>
                  </a:moveTo>
                  <a:lnTo>
                    <a:pt x="262644" y="121740"/>
                  </a:lnTo>
                  <a:lnTo>
                    <a:pt x="256238" y="121740"/>
                  </a:lnTo>
                  <a:lnTo>
                    <a:pt x="256238" y="115656"/>
                  </a:lnTo>
                  <a:close/>
                  <a:moveTo>
                    <a:pt x="269370" y="115656"/>
                  </a:moveTo>
                  <a:lnTo>
                    <a:pt x="269370" y="121740"/>
                  </a:lnTo>
                  <a:lnTo>
                    <a:pt x="262983" y="121740"/>
                  </a:lnTo>
                  <a:lnTo>
                    <a:pt x="262983" y="115656"/>
                  </a:lnTo>
                  <a:close/>
                  <a:moveTo>
                    <a:pt x="276115" y="115656"/>
                  </a:moveTo>
                  <a:lnTo>
                    <a:pt x="276115" y="121740"/>
                  </a:lnTo>
                  <a:lnTo>
                    <a:pt x="269709" y="121740"/>
                  </a:lnTo>
                  <a:lnTo>
                    <a:pt x="269709" y="115656"/>
                  </a:lnTo>
                  <a:close/>
                  <a:moveTo>
                    <a:pt x="282842" y="115656"/>
                  </a:moveTo>
                  <a:lnTo>
                    <a:pt x="282842" y="121740"/>
                  </a:lnTo>
                  <a:lnTo>
                    <a:pt x="276436" y="121740"/>
                  </a:lnTo>
                  <a:lnTo>
                    <a:pt x="276436" y="115656"/>
                  </a:lnTo>
                  <a:close/>
                  <a:moveTo>
                    <a:pt x="6745" y="122061"/>
                  </a:moveTo>
                  <a:lnTo>
                    <a:pt x="6745" y="128146"/>
                  </a:lnTo>
                  <a:lnTo>
                    <a:pt x="339" y="128146"/>
                  </a:lnTo>
                  <a:lnTo>
                    <a:pt x="339" y="122061"/>
                  </a:lnTo>
                  <a:close/>
                  <a:moveTo>
                    <a:pt x="13471" y="122061"/>
                  </a:moveTo>
                  <a:lnTo>
                    <a:pt x="13471" y="128146"/>
                  </a:lnTo>
                  <a:lnTo>
                    <a:pt x="7066" y="128146"/>
                  </a:lnTo>
                  <a:lnTo>
                    <a:pt x="7066" y="122061"/>
                  </a:lnTo>
                  <a:close/>
                  <a:moveTo>
                    <a:pt x="20198" y="122061"/>
                  </a:moveTo>
                  <a:lnTo>
                    <a:pt x="20198" y="128146"/>
                  </a:lnTo>
                  <a:lnTo>
                    <a:pt x="13810" y="128146"/>
                  </a:lnTo>
                  <a:lnTo>
                    <a:pt x="13810" y="122061"/>
                  </a:lnTo>
                  <a:close/>
                  <a:moveTo>
                    <a:pt x="26942" y="122061"/>
                  </a:moveTo>
                  <a:lnTo>
                    <a:pt x="26942" y="128146"/>
                  </a:lnTo>
                  <a:lnTo>
                    <a:pt x="20537" y="128146"/>
                  </a:lnTo>
                  <a:lnTo>
                    <a:pt x="20537" y="122061"/>
                  </a:lnTo>
                  <a:close/>
                  <a:moveTo>
                    <a:pt x="33669" y="122061"/>
                  </a:moveTo>
                  <a:lnTo>
                    <a:pt x="33669" y="128146"/>
                  </a:lnTo>
                  <a:lnTo>
                    <a:pt x="27281" y="128146"/>
                  </a:lnTo>
                  <a:lnTo>
                    <a:pt x="27281" y="122061"/>
                  </a:lnTo>
                  <a:close/>
                  <a:moveTo>
                    <a:pt x="40414" y="122061"/>
                  </a:moveTo>
                  <a:lnTo>
                    <a:pt x="40414" y="128146"/>
                  </a:lnTo>
                  <a:lnTo>
                    <a:pt x="34008" y="128146"/>
                  </a:lnTo>
                  <a:lnTo>
                    <a:pt x="34008" y="122061"/>
                  </a:lnTo>
                  <a:close/>
                  <a:moveTo>
                    <a:pt x="47140" y="122061"/>
                  </a:moveTo>
                  <a:lnTo>
                    <a:pt x="47140" y="128146"/>
                  </a:lnTo>
                  <a:lnTo>
                    <a:pt x="40753" y="128146"/>
                  </a:lnTo>
                  <a:lnTo>
                    <a:pt x="40753" y="122061"/>
                  </a:lnTo>
                  <a:close/>
                  <a:moveTo>
                    <a:pt x="53885" y="122061"/>
                  </a:moveTo>
                  <a:lnTo>
                    <a:pt x="53885" y="128146"/>
                  </a:lnTo>
                  <a:lnTo>
                    <a:pt x="47479" y="128146"/>
                  </a:lnTo>
                  <a:lnTo>
                    <a:pt x="47479" y="122061"/>
                  </a:lnTo>
                  <a:close/>
                  <a:moveTo>
                    <a:pt x="60611" y="122061"/>
                  </a:moveTo>
                  <a:lnTo>
                    <a:pt x="60611" y="128146"/>
                  </a:lnTo>
                  <a:lnTo>
                    <a:pt x="54206" y="128146"/>
                  </a:lnTo>
                  <a:lnTo>
                    <a:pt x="54206" y="122061"/>
                  </a:lnTo>
                  <a:close/>
                  <a:moveTo>
                    <a:pt x="67338" y="122061"/>
                  </a:moveTo>
                  <a:lnTo>
                    <a:pt x="67338" y="128146"/>
                  </a:lnTo>
                  <a:lnTo>
                    <a:pt x="60950" y="128146"/>
                  </a:lnTo>
                  <a:lnTo>
                    <a:pt x="60950" y="122061"/>
                  </a:lnTo>
                  <a:close/>
                  <a:moveTo>
                    <a:pt x="74083" y="122061"/>
                  </a:moveTo>
                  <a:lnTo>
                    <a:pt x="74083" y="128146"/>
                  </a:lnTo>
                  <a:lnTo>
                    <a:pt x="67677" y="128146"/>
                  </a:lnTo>
                  <a:lnTo>
                    <a:pt x="67677" y="122061"/>
                  </a:lnTo>
                  <a:close/>
                  <a:moveTo>
                    <a:pt x="80809" y="122061"/>
                  </a:moveTo>
                  <a:lnTo>
                    <a:pt x="80809" y="128146"/>
                  </a:lnTo>
                  <a:lnTo>
                    <a:pt x="74422" y="128146"/>
                  </a:lnTo>
                  <a:lnTo>
                    <a:pt x="74422" y="122061"/>
                  </a:lnTo>
                  <a:close/>
                  <a:moveTo>
                    <a:pt x="87554" y="122061"/>
                  </a:moveTo>
                  <a:lnTo>
                    <a:pt x="87554" y="128146"/>
                  </a:lnTo>
                  <a:lnTo>
                    <a:pt x="81148" y="128146"/>
                  </a:lnTo>
                  <a:lnTo>
                    <a:pt x="81148" y="122061"/>
                  </a:lnTo>
                  <a:close/>
                  <a:moveTo>
                    <a:pt x="94281" y="122061"/>
                  </a:moveTo>
                  <a:lnTo>
                    <a:pt x="94281" y="128146"/>
                  </a:lnTo>
                  <a:lnTo>
                    <a:pt x="87893" y="128146"/>
                  </a:lnTo>
                  <a:lnTo>
                    <a:pt x="87893" y="122061"/>
                  </a:lnTo>
                  <a:close/>
                  <a:moveTo>
                    <a:pt x="101007" y="122061"/>
                  </a:moveTo>
                  <a:lnTo>
                    <a:pt x="101007" y="128146"/>
                  </a:lnTo>
                  <a:lnTo>
                    <a:pt x="94620" y="128146"/>
                  </a:lnTo>
                  <a:lnTo>
                    <a:pt x="94620" y="122061"/>
                  </a:lnTo>
                  <a:close/>
                  <a:moveTo>
                    <a:pt x="107752" y="122061"/>
                  </a:moveTo>
                  <a:lnTo>
                    <a:pt x="107752" y="128146"/>
                  </a:lnTo>
                  <a:lnTo>
                    <a:pt x="101346" y="128146"/>
                  </a:lnTo>
                  <a:lnTo>
                    <a:pt x="101346" y="122061"/>
                  </a:lnTo>
                  <a:close/>
                  <a:moveTo>
                    <a:pt x="114478" y="122061"/>
                  </a:moveTo>
                  <a:lnTo>
                    <a:pt x="114478" y="128146"/>
                  </a:lnTo>
                  <a:lnTo>
                    <a:pt x="108091" y="128146"/>
                  </a:lnTo>
                  <a:lnTo>
                    <a:pt x="108091" y="122061"/>
                  </a:lnTo>
                  <a:close/>
                  <a:moveTo>
                    <a:pt x="121223" y="122061"/>
                  </a:moveTo>
                  <a:lnTo>
                    <a:pt x="121223" y="128146"/>
                  </a:lnTo>
                  <a:lnTo>
                    <a:pt x="114817" y="128146"/>
                  </a:lnTo>
                  <a:lnTo>
                    <a:pt x="114817" y="122061"/>
                  </a:lnTo>
                  <a:close/>
                  <a:moveTo>
                    <a:pt x="127950" y="122061"/>
                  </a:moveTo>
                  <a:lnTo>
                    <a:pt x="127950" y="128146"/>
                  </a:lnTo>
                  <a:lnTo>
                    <a:pt x="121562" y="128146"/>
                  </a:lnTo>
                  <a:lnTo>
                    <a:pt x="121562" y="122061"/>
                  </a:lnTo>
                  <a:close/>
                  <a:moveTo>
                    <a:pt x="134694" y="122061"/>
                  </a:moveTo>
                  <a:lnTo>
                    <a:pt x="134694" y="128146"/>
                  </a:lnTo>
                  <a:lnTo>
                    <a:pt x="128289" y="128146"/>
                  </a:lnTo>
                  <a:lnTo>
                    <a:pt x="128289" y="122061"/>
                  </a:lnTo>
                  <a:close/>
                  <a:moveTo>
                    <a:pt x="141421" y="122061"/>
                  </a:moveTo>
                  <a:lnTo>
                    <a:pt x="141421" y="128146"/>
                  </a:lnTo>
                  <a:lnTo>
                    <a:pt x="135033" y="128146"/>
                  </a:lnTo>
                  <a:lnTo>
                    <a:pt x="135033" y="122061"/>
                  </a:lnTo>
                  <a:close/>
                  <a:moveTo>
                    <a:pt x="148148" y="122061"/>
                  </a:moveTo>
                  <a:lnTo>
                    <a:pt x="148148" y="128146"/>
                  </a:lnTo>
                  <a:lnTo>
                    <a:pt x="141760" y="128146"/>
                  </a:lnTo>
                  <a:lnTo>
                    <a:pt x="141760" y="122061"/>
                  </a:lnTo>
                  <a:close/>
                  <a:moveTo>
                    <a:pt x="154892" y="122061"/>
                  </a:moveTo>
                  <a:lnTo>
                    <a:pt x="154892" y="128146"/>
                  </a:lnTo>
                  <a:lnTo>
                    <a:pt x="148487" y="128146"/>
                  </a:lnTo>
                  <a:lnTo>
                    <a:pt x="148487" y="122061"/>
                  </a:lnTo>
                  <a:close/>
                  <a:moveTo>
                    <a:pt x="161619" y="122061"/>
                  </a:moveTo>
                  <a:lnTo>
                    <a:pt x="161619" y="128146"/>
                  </a:lnTo>
                  <a:lnTo>
                    <a:pt x="155231" y="128146"/>
                  </a:lnTo>
                  <a:lnTo>
                    <a:pt x="155231" y="122061"/>
                  </a:lnTo>
                  <a:close/>
                  <a:moveTo>
                    <a:pt x="168363" y="122061"/>
                  </a:moveTo>
                  <a:lnTo>
                    <a:pt x="168363" y="128146"/>
                  </a:lnTo>
                  <a:lnTo>
                    <a:pt x="161958" y="128146"/>
                  </a:lnTo>
                  <a:lnTo>
                    <a:pt x="161958" y="122061"/>
                  </a:lnTo>
                  <a:close/>
                  <a:moveTo>
                    <a:pt x="175090" y="122061"/>
                  </a:moveTo>
                  <a:lnTo>
                    <a:pt x="175090" y="128146"/>
                  </a:lnTo>
                  <a:lnTo>
                    <a:pt x="168702" y="128146"/>
                  </a:lnTo>
                  <a:lnTo>
                    <a:pt x="168702" y="122061"/>
                  </a:lnTo>
                  <a:close/>
                  <a:moveTo>
                    <a:pt x="181834" y="122061"/>
                  </a:moveTo>
                  <a:lnTo>
                    <a:pt x="181834" y="128146"/>
                  </a:lnTo>
                  <a:lnTo>
                    <a:pt x="175429" y="128146"/>
                  </a:lnTo>
                  <a:lnTo>
                    <a:pt x="175429" y="122061"/>
                  </a:lnTo>
                  <a:close/>
                  <a:moveTo>
                    <a:pt x="188561" y="122061"/>
                  </a:moveTo>
                  <a:lnTo>
                    <a:pt x="188561" y="128146"/>
                  </a:lnTo>
                  <a:lnTo>
                    <a:pt x="182173" y="128146"/>
                  </a:lnTo>
                  <a:lnTo>
                    <a:pt x="182173" y="122061"/>
                  </a:lnTo>
                  <a:close/>
                  <a:moveTo>
                    <a:pt x="195288" y="122061"/>
                  </a:moveTo>
                  <a:lnTo>
                    <a:pt x="195288" y="128146"/>
                  </a:lnTo>
                  <a:lnTo>
                    <a:pt x="188900" y="128146"/>
                  </a:lnTo>
                  <a:lnTo>
                    <a:pt x="188900" y="122061"/>
                  </a:lnTo>
                  <a:close/>
                  <a:moveTo>
                    <a:pt x="202032" y="122061"/>
                  </a:moveTo>
                  <a:lnTo>
                    <a:pt x="202032" y="128146"/>
                  </a:lnTo>
                  <a:lnTo>
                    <a:pt x="195627" y="128146"/>
                  </a:lnTo>
                  <a:lnTo>
                    <a:pt x="195627" y="122061"/>
                  </a:lnTo>
                  <a:close/>
                  <a:moveTo>
                    <a:pt x="208759" y="122061"/>
                  </a:moveTo>
                  <a:lnTo>
                    <a:pt x="208759" y="128146"/>
                  </a:lnTo>
                  <a:lnTo>
                    <a:pt x="202371" y="128146"/>
                  </a:lnTo>
                  <a:lnTo>
                    <a:pt x="202371" y="122061"/>
                  </a:lnTo>
                  <a:close/>
                  <a:moveTo>
                    <a:pt x="215504" y="122061"/>
                  </a:moveTo>
                  <a:lnTo>
                    <a:pt x="215504" y="128146"/>
                  </a:lnTo>
                  <a:lnTo>
                    <a:pt x="209098" y="128146"/>
                  </a:lnTo>
                  <a:lnTo>
                    <a:pt x="209098" y="122061"/>
                  </a:lnTo>
                  <a:close/>
                  <a:moveTo>
                    <a:pt x="222230" y="122061"/>
                  </a:moveTo>
                  <a:lnTo>
                    <a:pt x="222230" y="128146"/>
                  </a:lnTo>
                  <a:lnTo>
                    <a:pt x="215843" y="128146"/>
                  </a:lnTo>
                  <a:lnTo>
                    <a:pt x="215843" y="122061"/>
                  </a:lnTo>
                  <a:close/>
                  <a:moveTo>
                    <a:pt x="228975" y="122061"/>
                  </a:moveTo>
                  <a:lnTo>
                    <a:pt x="228975" y="128146"/>
                  </a:lnTo>
                  <a:lnTo>
                    <a:pt x="222569" y="128146"/>
                  </a:lnTo>
                  <a:lnTo>
                    <a:pt x="222569" y="122061"/>
                  </a:lnTo>
                  <a:close/>
                  <a:moveTo>
                    <a:pt x="235701" y="122061"/>
                  </a:moveTo>
                  <a:lnTo>
                    <a:pt x="235701" y="128146"/>
                  </a:lnTo>
                  <a:lnTo>
                    <a:pt x="229296" y="128146"/>
                  </a:lnTo>
                  <a:lnTo>
                    <a:pt x="229296" y="122061"/>
                  </a:lnTo>
                  <a:close/>
                  <a:moveTo>
                    <a:pt x="242428" y="122061"/>
                  </a:moveTo>
                  <a:lnTo>
                    <a:pt x="242428" y="128146"/>
                  </a:lnTo>
                  <a:lnTo>
                    <a:pt x="236040" y="128146"/>
                  </a:lnTo>
                  <a:lnTo>
                    <a:pt x="236040" y="122061"/>
                  </a:lnTo>
                  <a:close/>
                  <a:moveTo>
                    <a:pt x="249173" y="122061"/>
                  </a:moveTo>
                  <a:lnTo>
                    <a:pt x="249173" y="128146"/>
                  </a:lnTo>
                  <a:lnTo>
                    <a:pt x="242767" y="128146"/>
                  </a:lnTo>
                  <a:lnTo>
                    <a:pt x="242767" y="122061"/>
                  </a:lnTo>
                  <a:close/>
                  <a:moveTo>
                    <a:pt x="255899" y="122061"/>
                  </a:moveTo>
                  <a:lnTo>
                    <a:pt x="255899" y="128146"/>
                  </a:lnTo>
                  <a:lnTo>
                    <a:pt x="249512" y="128146"/>
                  </a:lnTo>
                  <a:lnTo>
                    <a:pt x="249512" y="122061"/>
                  </a:lnTo>
                  <a:close/>
                  <a:moveTo>
                    <a:pt x="262644" y="122061"/>
                  </a:moveTo>
                  <a:lnTo>
                    <a:pt x="262644" y="128146"/>
                  </a:lnTo>
                  <a:lnTo>
                    <a:pt x="256238" y="128146"/>
                  </a:lnTo>
                  <a:lnTo>
                    <a:pt x="256238" y="122061"/>
                  </a:lnTo>
                  <a:close/>
                  <a:moveTo>
                    <a:pt x="269370" y="122061"/>
                  </a:moveTo>
                  <a:lnTo>
                    <a:pt x="269370" y="128146"/>
                  </a:lnTo>
                  <a:lnTo>
                    <a:pt x="262983" y="128146"/>
                  </a:lnTo>
                  <a:lnTo>
                    <a:pt x="262983" y="122061"/>
                  </a:lnTo>
                  <a:close/>
                  <a:moveTo>
                    <a:pt x="276115" y="122061"/>
                  </a:moveTo>
                  <a:lnTo>
                    <a:pt x="276115" y="128146"/>
                  </a:lnTo>
                  <a:lnTo>
                    <a:pt x="269709" y="128146"/>
                  </a:lnTo>
                  <a:lnTo>
                    <a:pt x="269709" y="122061"/>
                  </a:lnTo>
                  <a:close/>
                  <a:moveTo>
                    <a:pt x="282842" y="122061"/>
                  </a:moveTo>
                  <a:lnTo>
                    <a:pt x="282842" y="128146"/>
                  </a:lnTo>
                  <a:lnTo>
                    <a:pt x="276436" y="128146"/>
                  </a:lnTo>
                  <a:lnTo>
                    <a:pt x="276436" y="122061"/>
                  </a:lnTo>
                  <a:close/>
                  <a:moveTo>
                    <a:pt x="6745" y="128467"/>
                  </a:moveTo>
                  <a:lnTo>
                    <a:pt x="6745" y="134551"/>
                  </a:lnTo>
                  <a:lnTo>
                    <a:pt x="339" y="134551"/>
                  </a:lnTo>
                  <a:lnTo>
                    <a:pt x="339" y="128467"/>
                  </a:lnTo>
                  <a:close/>
                  <a:moveTo>
                    <a:pt x="13471" y="128467"/>
                  </a:moveTo>
                  <a:lnTo>
                    <a:pt x="13471" y="134551"/>
                  </a:lnTo>
                  <a:lnTo>
                    <a:pt x="7066" y="134551"/>
                  </a:lnTo>
                  <a:lnTo>
                    <a:pt x="7066" y="128467"/>
                  </a:lnTo>
                  <a:close/>
                  <a:moveTo>
                    <a:pt x="20198" y="128467"/>
                  </a:moveTo>
                  <a:lnTo>
                    <a:pt x="20198" y="134551"/>
                  </a:lnTo>
                  <a:lnTo>
                    <a:pt x="13810" y="134551"/>
                  </a:lnTo>
                  <a:lnTo>
                    <a:pt x="13810" y="128467"/>
                  </a:lnTo>
                  <a:close/>
                  <a:moveTo>
                    <a:pt x="26942" y="128467"/>
                  </a:moveTo>
                  <a:lnTo>
                    <a:pt x="26942" y="134551"/>
                  </a:lnTo>
                  <a:lnTo>
                    <a:pt x="20537" y="134551"/>
                  </a:lnTo>
                  <a:lnTo>
                    <a:pt x="20537" y="128467"/>
                  </a:lnTo>
                  <a:close/>
                  <a:moveTo>
                    <a:pt x="33669" y="128467"/>
                  </a:moveTo>
                  <a:lnTo>
                    <a:pt x="33669" y="134551"/>
                  </a:lnTo>
                  <a:lnTo>
                    <a:pt x="27281" y="134551"/>
                  </a:lnTo>
                  <a:lnTo>
                    <a:pt x="27281" y="128467"/>
                  </a:lnTo>
                  <a:close/>
                  <a:moveTo>
                    <a:pt x="40414" y="128467"/>
                  </a:moveTo>
                  <a:lnTo>
                    <a:pt x="40414" y="134551"/>
                  </a:lnTo>
                  <a:lnTo>
                    <a:pt x="34008" y="134551"/>
                  </a:lnTo>
                  <a:lnTo>
                    <a:pt x="34008" y="128467"/>
                  </a:lnTo>
                  <a:close/>
                  <a:moveTo>
                    <a:pt x="47140" y="128467"/>
                  </a:moveTo>
                  <a:lnTo>
                    <a:pt x="47140" y="134551"/>
                  </a:lnTo>
                  <a:lnTo>
                    <a:pt x="40753" y="134551"/>
                  </a:lnTo>
                  <a:lnTo>
                    <a:pt x="40753" y="128467"/>
                  </a:lnTo>
                  <a:close/>
                  <a:moveTo>
                    <a:pt x="53885" y="128467"/>
                  </a:moveTo>
                  <a:lnTo>
                    <a:pt x="53885" y="134551"/>
                  </a:lnTo>
                  <a:lnTo>
                    <a:pt x="47479" y="134551"/>
                  </a:lnTo>
                  <a:lnTo>
                    <a:pt x="47479" y="128467"/>
                  </a:lnTo>
                  <a:close/>
                  <a:moveTo>
                    <a:pt x="60611" y="128467"/>
                  </a:moveTo>
                  <a:lnTo>
                    <a:pt x="60611" y="134551"/>
                  </a:lnTo>
                  <a:lnTo>
                    <a:pt x="54206" y="134551"/>
                  </a:lnTo>
                  <a:lnTo>
                    <a:pt x="54206" y="128467"/>
                  </a:lnTo>
                  <a:close/>
                  <a:moveTo>
                    <a:pt x="67338" y="128467"/>
                  </a:moveTo>
                  <a:lnTo>
                    <a:pt x="67338" y="134551"/>
                  </a:lnTo>
                  <a:lnTo>
                    <a:pt x="60950" y="134551"/>
                  </a:lnTo>
                  <a:lnTo>
                    <a:pt x="60950" y="128467"/>
                  </a:lnTo>
                  <a:close/>
                  <a:moveTo>
                    <a:pt x="74083" y="128467"/>
                  </a:moveTo>
                  <a:lnTo>
                    <a:pt x="74083" y="134551"/>
                  </a:lnTo>
                  <a:lnTo>
                    <a:pt x="67677" y="134551"/>
                  </a:lnTo>
                  <a:lnTo>
                    <a:pt x="67677" y="128467"/>
                  </a:lnTo>
                  <a:close/>
                  <a:moveTo>
                    <a:pt x="80809" y="128467"/>
                  </a:moveTo>
                  <a:lnTo>
                    <a:pt x="80809" y="134551"/>
                  </a:lnTo>
                  <a:lnTo>
                    <a:pt x="74422" y="134551"/>
                  </a:lnTo>
                  <a:lnTo>
                    <a:pt x="74422" y="128467"/>
                  </a:lnTo>
                  <a:close/>
                  <a:moveTo>
                    <a:pt x="87554" y="128467"/>
                  </a:moveTo>
                  <a:lnTo>
                    <a:pt x="87554" y="134551"/>
                  </a:lnTo>
                  <a:lnTo>
                    <a:pt x="81148" y="134551"/>
                  </a:lnTo>
                  <a:lnTo>
                    <a:pt x="81148" y="128467"/>
                  </a:lnTo>
                  <a:close/>
                  <a:moveTo>
                    <a:pt x="94281" y="128467"/>
                  </a:moveTo>
                  <a:lnTo>
                    <a:pt x="94281" y="134551"/>
                  </a:lnTo>
                  <a:lnTo>
                    <a:pt x="87893" y="134551"/>
                  </a:lnTo>
                  <a:lnTo>
                    <a:pt x="87893" y="128467"/>
                  </a:lnTo>
                  <a:close/>
                  <a:moveTo>
                    <a:pt x="101007" y="128467"/>
                  </a:moveTo>
                  <a:lnTo>
                    <a:pt x="101007" y="134551"/>
                  </a:lnTo>
                  <a:lnTo>
                    <a:pt x="94620" y="134551"/>
                  </a:lnTo>
                  <a:lnTo>
                    <a:pt x="94620" y="128467"/>
                  </a:lnTo>
                  <a:close/>
                  <a:moveTo>
                    <a:pt x="107752" y="128467"/>
                  </a:moveTo>
                  <a:lnTo>
                    <a:pt x="107752" y="134551"/>
                  </a:lnTo>
                  <a:lnTo>
                    <a:pt x="101346" y="134551"/>
                  </a:lnTo>
                  <a:lnTo>
                    <a:pt x="101346" y="128467"/>
                  </a:lnTo>
                  <a:close/>
                  <a:moveTo>
                    <a:pt x="114478" y="128467"/>
                  </a:moveTo>
                  <a:lnTo>
                    <a:pt x="114478" y="134551"/>
                  </a:lnTo>
                  <a:lnTo>
                    <a:pt x="108091" y="134551"/>
                  </a:lnTo>
                  <a:lnTo>
                    <a:pt x="108091" y="128467"/>
                  </a:lnTo>
                  <a:close/>
                  <a:moveTo>
                    <a:pt x="121223" y="128467"/>
                  </a:moveTo>
                  <a:lnTo>
                    <a:pt x="121223" y="134551"/>
                  </a:lnTo>
                  <a:lnTo>
                    <a:pt x="114817" y="134551"/>
                  </a:lnTo>
                  <a:lnTo>
                    <a:pt x="114817" y="128467"/>
                  </a:lnTo>
                  <a:close/>
                  <a:moveTo>
                    <a:pt x="127950" y="128467"/>
                  </a:moveTo>
                  <a:lnTo>
                    <a:pt x="127950" y="134551"/>
                  </a:lnTo>
                  <a:lnTo>
                    <a:pt x="121562" y="134551"/>
                  </a:lnTo>
                  <a:lnTo>
                    <a:pt x="121562" y="128467"/>
                  </a:lnTo>
                  <a:close/>
                  <a:moveTo>
                    <a:pt x="134694" y="128467"/>
                  </a:moveTo>
                  <a:lnTo>
                    <a:pt x="134694" y="134551"/>
                  </a:lnTo>
                  <a:lnTo>
                    <a:pt x="128289" y="134551"/>
                  </a:lnTo>
                  <a:lnTo>
                    <a:pt x="128289" y="128467"/>
                  </a:lnTo>
                  <a:close/>
                  <a:moveTo>
                    <a:pt x="141421" y="128467"/>
                  </a:moveTo>
                  <a:lnTo>
                    <a:pt x="141421" y="134551"/>
                  </a:lnTo>
                  <a:lnTo>
                    <a:pt x="135033" y="134551"/>
                  </a:lnTo>
                  <a:lnTo>
                    <a:pt x="135033" y="128467"/>
                  </a:lnTo>
                  <a:close/>
                  <a:moveTo>
                    <a:pt x="148148" y="128467"/>
                  </a:moveTo>
                  <a:lnTo>
                    <a:pt x="148148" y="134551"/>
                  </a:lnTo>
                  <a:lnTo>
                    <a:pt x="141760" y="134551"/>
                  </a:lnTo>
                  <a:lnTo>
                    <a:pt x="141760" y="128467"/>
                  </a:lnTo>
                  <a:close/>
                  <a:moveTo>
                    <a:pt x="154892" y="128467"/>
                  </a:moveTo>
                  <a:lnTo>
                    <a:pt x="154892" y="134551"/>
                  </a:lnTo>
                  <a:lnTo>
                    <a:pt x="148487" y="134551"/>
                  </a:lnTo>
                  <a:lnTo>
                    <a:pt x="148487" y="128467"/>
                  </a:lnTo>
                  <a:close/>
                  <a:moveTo>
                    <a:pt x="161619" y="128467"/>
                  </a:moveTo>
                  <a:lnTo>
                    <a:pt x="161619" y="134551"/>
                  </a:lnTo>
                  <a:lnTo>
                    <a:pt x="155231" y="134551"/>
                  </a:lnTo>
                  <a:lnTo>
                    <a:pt x="155231" y="128467"/>
                  </a:lnTo>
                  <a:close/>
                  <a:moveTo>
                    <a:pt x="168363" y="128467"/>
                  </a:moveTo>
                  <a:lnTo>
                    <a:pt x="168363" y="134551"/>
                  </a:lnTo>
                  <a:lnTo>
                    <a:pt x="161958" y="134551"/>
                  </a:lnTo>
                  <a:lnTo>
                    <a:pt x="161958" y="128467"/>
                  </a:lnTo>
                  <a:close/>
                  <a:moveTo>
                    <a:pt x="175090" y="128467"/>
                  </a:moveTo>
                  <a:lnTo>
                    <a:pt x="175090" y="134551"/>
                  </a:lnTo>
                  <a:lnTo>
                    <a:pt x="168702" y="134551"/>
                  </a:lnTo>
                  <a:lnTo>
                    <a:pt x="168702" y="128467"/>
                  </a:lnTo>
                  <a:close/>
                  <a:moveTo>
                    <a:pt x="181834" y="128467"/>
                  </a:moveTo>
                  <a:lnTo>
                    <a:pt x="181834" y="134551"/>
                  </a:lnTo>
                  <a:lnTo>
                    <a:pt x="175429" y="134551"/>
                  </a:lnTo>
                  <a:lnTo>
                    <a:pt x="175429" y="128467"/>
                  </a:lnTo>
                  <a:close/>
                  <a:moveTo>
                    <a:pt x="188561" y="128467"/>
                  </a:moveTo>
                  <a:lnTo>
                    <a:pt x="188561" y="134551"/>
                  </a:lnTo>
                  <a:lnTo>
                    <a:pt x="182173" y="134551"/>
                  </a:lnTo>
                  <a:lnTo>
                    <a:pt x="182173" y="128467"/>
                  </a:lnTo>
                  <a:close/>
                  <a:moveTo>
                    <a:pt x="195288" y="128467"/>
                  </a:moveTo>
                  <a:lnTo>
                    <a:pt x="195288" y="134551"/>
                  </a:lnTo>
                  <a:lnTo>
                    <a:pt x="188900" y="134551"/>
                  </a:lnTo>
                  <a:lnTo>
                    <a:pt x="188900" y="128467"/>
                  </a:lnTo>
                  <a:close/>
                  <a:moveTo>
                    <a:pt x="202032" y="128467"/>
                  </a:moveTo>
                  <a:lnTo>
                    <a:pt x="202032" y="134551"/>
                  </a:lnTo>
                  <a:lnTo>
                    <a:pt x="195627" y="134551"/>
                  </a:lnTo>
                  <a:lnTo>
                    <a:pt x="195627" y="128467"/>
                  </a:lnTo>
                  <a:close/>
                  <a:moveTo>
                    <a:pt x="208759" y="128467"/>
                  </a:moveTo>
                  <a:lnTo>
                    <a:pt x="208759" y="134551"/>
                  </a:lnTo>
                  <a:lnTo>
                    <a:pt x="202371" y="134551"/>
                  </a:lnTo>
                  <a:lnTo>
                    <a:pt x="202371" y="128467"/>
                  </a:lnTo>
                  <a:close/>
                  <a:moveTo>
                    <a:pt x="215504" y="128467"/>
                  </a:moveTo>
                  <a:lnTo>
                    <a:pt x="215504" y="134551"/>
                  </a:lnTo>
                  <a:lnTo>
                    <a:pt x="209098" y="134551"/>
                  </a:lnTo>
                  <a:lnTo>
                    <a:pt x="209098" y="128467"/>
                  </a:lnTo>
                  <a:close/>
                  <a:moveTo>
                    <a:pt x="222230" y="128467"/>
                  </a:moveTo>
                  <a:lnTo>
                    <a:pt x="222230" y="134551"/>
                  </a:lnTo>
                  <a:lnTo>
                    <a:pt x="215843" y="134551"/>
                  </a:lnTo>
                  <a:lnTo>
                    <a:pt x="215843" y="128467"/>
                  </a:lnTo>
                  <a:close/>
                  <a:moveTo>
                    <a:pt x="228975" y="128467"/>
                  </a:moveTo>
                  <a:lnTo>
                    <a:pt x="228975" y="134551"/>
                  </a:lnTo>
                  <a:lnTo>
                    <a:pt x="222569" y="134551"/>
                  </a:lnTo>
                  <a:lnTo>
                    <a:pt x="222569" y="128467"/>
                  </a:lnTo>
                  <a:close/>
                  <a:moveTo>
                    <a:pt x="235701" y="128467"/>
                  </a:moveTo>
                  <a:lnTo>
                    <a:pt x="235701" y="134551"/>
                  </a:lnTo>
                  <a:lnTo>
                    <a:pt x="229296" y="134551"/>
                  </a:lnTo>
                  <a:lnTo>
                    <a:pt x="229296" y="128467"/>
                  </a:lnTo>
                  <a:close/>
                  <a:moveTo>
                    <a:pt x="242428" y="128467"/>
                  </a:moveTo>
                  <a:lnTo>
                    <a:pt x="242428" y="134551"/>
                  </a:lnTo>
                  <a:lnTo>
                    <a:pt x="236040" y="134551"/>
                  </a:lnTo>
                  <a:lnTo>
                    <a:pt x="236040" y="128467"/>
                  </a:lnTo>
                  <a:close/>
                  <a:moveTo>
                    <a:pt x="249173" y="128467"/>
                  </a:moveTo>
                  <a:lnTo>
                    <a:pt x="249173" y="134551"/>
                  </a:lnTo>
                  <a:lnTo>
                    <a:pt x="242767" y="134551"/>
                  </a:lnTo>
                  <a:lnTo>
                    <a:pt x="242767" y="128467"/>
                  </a:lnTo>
                  <a:close/>
                  <a:moveTo>
                    <a:pt x="255899" y="128467"/>
                  </a:moveTo>
                  <a:lnTo>
                    <a:pt x="255899" y="134551"/>
                  </a:lnTo>
                  <a:lnTo>
                    <a:pt x="249512" y="134551"/>
                  </a:lnTo>
                  <a:lnTo>
                    <a:pt x="249512" y="128467"/>
                  </a:lnTo>
                  <a:close/>
                  <a:moveTo>
                    <a:pt x="262644" y="128467"/>
                  </a:moveTo>
                  <a:lnTo>
                    <a:pt x="262644" y="134551"/>
                  </a:lnTo>
                  <a:lnTo>
                    <a:pt x="256238" y="134551"/>
                  </a:lnTo>
                  <a:lnTo>
                    <a:pt x="256238" y="128467"/>
                  </a:lnTo>
                  <a:close/>
                  <a:moveTo>
                    <a:pt x="269370" y="128467"/>
                  </a:moveTo>
                  <a:lnTo>
                    <a:pt x="269370" y="134551"/>
                  </a:lnTo>
                  <a:lnTo>
                    <a:pt x="262983" y="134551"/>
                  </a:lnTo>
                  <a:lnTo>
                    <a:pt x="262983" y="128467"/>
                  </a:lnTo>
                  <a:close/>
                  <a:moveTo>
                    <a:pt x="276115" y="128467"/>
                  </a:moveTo>
                  <a:lnTo>
                    <a:pt x="276115" y="134551"/>
                  </a:lnTo>
                  <a:lnTo>
                    <a:pt x="269709" y="134551"/>
                  </a:lnTo>
                  <a:lnTo>
                    <a:pt x="269709" y="128467"/>
                  </a:lnTo>
                  <a:close/>
                  <a:moveTo>
                    <a:pt x="282842" y="128467"/>
                  </a:moveTo>
                  <a:lnTo>
                    <a:pt x="282842" y="134551"/>
                  </a:lnTo>
                  <a:lnTo>
                    <a:pt x="276436" y="134551"/>
                  </a:lnTo>
                  <a:lnTo>
                    <a:pt x="276436" y="128467"/>
                  </a:lnTo>
                  <a:close/>
                  <a:moveTo>
                    <a:pt x="6745" y="134872"/>
                  </a:moveTo>
                  <a:lnTo>
                    <a:pt x="6745" y="140957"/>
                  </a:lnTo>
                  <a:lnTo>
                    <a:pt x="339" y="140957"/>
                  </a:lnTo>
                  <a:lnTo>
                    <a:pt x="339" y="134872"/>
                  </a:lnTo>
                  <a:close/>
                  <a:moveTo>
                    <a:pt x="13471" y="134872"/>
                  </a:moveTo>
                  <a:lnTo>
                    <a:pt x="13471" y="140957"/>
                  </a:lnTo>
                  <a:lnTo>
                    <a:pt x="7066" y="140957"/>
                  </a:lnTo>
                  <a:lnTo>
                    <a:pt x="7066" y="134872"/>
                  </a:lnTo>
                  <a:close/>
                  <a:moveTo>
                    <a:pt x="20198" y="134872"/>
                  </a:moveTo>
                  <a:lnTo>
                    <a:pt x="20198" y="140957"/>
                  </a:lnTo>
                  <a:lnTo>
                    <a:pt x="13810" y="140957"/>
                  </a:lnTo>
                  <a:lnTo>
                    <a:pt x="13810" y="134872"/>
                  </a:lnTo>
                  <a:close/>
                  <a:moveTo>
                    <a:pt x="26942" y="134872"/>
                  </a:moveTo>
                  <a:lnTo>
                    <a:pt x="26942" y="140957"/>
                  </a:lnTo>
                  <a:lnTo>
                    <a:pt x="20537" y="140957"/>
                  </a:lnTo>
                  <a:lnTo>
                    <a:pt x="20537" y="134872"/>
                  </a:lnTo>
                  <a:close/>
                  <a:moveTo>
                    <a:pt x="33669" y="134872"/>
                  </a:moveTo>
                  <a:lnTo>
                    <a:pt x="33669" y="140957"/>
                  </a:lnTo>
                  <a:lnTo>
                    <a:pt x="27281" y="140957"/>
                  </a:lnTo>
                  <a:lnTo>
                    <a:pt x="27281" y="134872"/>
                  </a:lnTo>
                  <a:close/>
                  <a:moveTo>
                    <a:pt x="40414" y="134872"/>
                  </a:moveTo>
                  <a:lnTo>
                    <a:pt x="40414" y="140957"/>
                  </a:lnTo>
                  <a:lnTo>
                    <a:pt x="34008" y="140957"/>
                  </a:lnTo>
                  <a:lnTo>
                    <a:pt x="34008" y="134872"/>
                  </a:lnTo>
                  <a:close/>
                  <a:moveTo>
                    <a:pt x="47140" y="134872"/>
                  </a:moveTo>
                  <a:lnTo>
                    <a:pt x="47140" y="140957"/>
                  </a:lnTo>
                  <a:lnTo>
                    <a:pt x="40753" y="140957"/>
                  </a:lnTo>
                  <a:lnTo>
                    <a:pt x="40753" y="134872"/>
                  </a:lnTo>
                  <a:close/>
                  <a:moveTo>
                    <a:pt x="53885" y="134872"/>
                  </a:moveTo>
                  <a:lnTo>
                    <a:pt x="53885" y="140957"/>
                  </a:lnTo>
                  <a:lnTo>
                    <a:pt x="47479" y="140957"/>
                  </a:lnTo>
                  <a:lnTo>
                    <a:pt x="47479" y="134872"/>
                  </a:lnTo>
                  <a:close/>
                  <a:moveTo>
                    <a:pt x="60611" y="134872"/>
                  </a:moveTo>
                  <a:lnTo>
                    <a:pt x="60611" y="140957"/>
                  </a:lnTo>
                  <a:lnTo>
                    <a:pt x="54206" y="140957"/>
                  </a:lnTo>
                  <a:lnTo>
                    <a:pt x="54206" y="134872"/>
                  </a:lnTo>
                  <a:close/>
                  <a:moveTo>
                    <a:pt x="67338" y="134872"/>
                  </a:moveTo>
                  <a:lnTo>
                    <a:pt x="67338" y="140957"/>
                  </a:lnTo>
                  <a:lnTo>
                    <a:pt x="60950" y="140957"/>
                  </a:lnTo>
                  <a:lnTo>
                    <a:pt x="60950" y="134872"/>
                  </a:lnTo>
                  <a:close/>
                  <a:moveTo>
                    <a:pt x="74083" y="134872"/>
                  </a:moveTo>
                  <a:lnTo>
                    <a:pt x="74083" y="140957"/>
                  </a:lnTo>
                  <a:lnTo>
                    <a:pt x="67677" y="140957"/>
                  </a:lnTo>
                  <a:lnTo>
                    <a:pt x="67677" y="134872"/>
                  </a:lnTo>
                  <a:close/>
                  <a:moveTo>
                    <a:pt x="80809" y="134872"/>
                  </a:moveTo>
                  <a:lnTo>
                    <a:pt x="80809" y="140957"/>
                  </a:lnTo>
                  <a:lnTo>
                    <a:pt x="74422" y="140957"/>
                  </a:lnTo>
                  <a:lnTo>
                    <a:pt x="74422" y="134872"/>
                  </a:lnTo>
                  <a:close/>
                  <a:moveTo>
                    <a:pt x="87554" y="134872"/>
                  </a:moveTo>
                  <a:lnTo>
                    <a:pt x="87554" y="140957"/>
                  </a:lnTo>
                  <a:lnTo>
                    <a:pt x="81148" y="140957"/>
                  </a:lnTo>
                  <a:lnTo>
                    <a:pt x="81148" y="134872"/>
                  </a:lnTo>
                  <a:close/>
                  <a:moveTo>
                    <a:pt x="94281" y="134872"/>
                  </a:moveTo>
                  <a:lnTo>
                    <a:pt x="94281" y="140957"/>
                  </a:lnTo>
                  <a:lnTo>
                    <a:pt x="87893" y="140957"/>
                  </a:lnTo>
                  <a:lnTo>
                    <a:pt x="87893" y="134872"/>
                  </a:lnTo>
                  <a:close/>
                  <a:moveTo>
                    <a:pt x="101007" y="134872"/>
                  </a:moveTo>
                  <a:lnTo>
                    <a:pt x="101007" y="140957"/>
                  </a:lnTo>
                  <a:lnTo>
                    <a:pt x="94620" y="140957"/>
                  </a:lnTo>
                  <a:lnTo>
                    <a:pt x="94620" y="134872"/>
                  </a:lnTo>
                  <a:close/>
                  <a:moveTo>
                    <a:pt x="107752" y="134872"/>
                  </a:moveTo>
                  <a:lnTo>
                    <a:pt x="107752" y="140957"/>
                  </a:lnTo>
                  <a:lnTo>
                    <a:pt x="101346" y="140957"/>
                  </a:lnTo>
                  <a:lnTo>
                    <a:pt x="101346" y="134872"/>
                  </a:lnTo>
                  <a:close/>
                  <a:moveTo>
                    <a:pt x="114478" y="134872"/>
                  </a:moveTo>
                  <a:lnTo>
                    <a:pt x="114478" y="140957"/>
                  </a:lnTo>
                  <a:lnTo>
                    <a:pt x="108091" y="140957"/>
                  </a:lnTo>
                  <a:lnTo>
                    <a:pt x="108091" y="134872"/>
                  </a:lnTo>
                  <a:close/>
                  <a:moveTo>
                    <a:pt x="121223" y="134872"/>
                  </a:moveTo>
                  <a:lnTo>
                    <a:pt x="121223" y="140957"/>
                  </a:lnTo>
                  <a:lnTo>
                    <a:pt x="114817" y="140957"/>
                  </a:lnTo>
                  <a:lnTo>
                    <a:pt x="114817" y="134872"/>
                  </a:lnTo>
                  <a:close/>
                  <a:moveTo>
                    <a:pt x="127950" y="134872"/>
                  </a:moveTo>
                  <a:lnTo>
                    <a:pt x="127950" y="140957"/>
                  </a:lnTo>
                  <a:lnTo>
                    <a:pt x="121562" y="140957"/>
                  </a:lnTo>
                  <a:lnTo>
                    <a:pt x="121562" y="134872"/>
                  </a:lnTo>
                  <a:close/>
                  <a:moveTo>
                    <a:pt x="134694" y="134872"/>
                  </a:moveTo>
                  <a:lnTo>
                    <a:pt x="134694" y="140957"/>
                  </a:lnTo>
                  <a:lnTo>
                    <a:pt x="128289" y="140957"/>
                  </a:lnTo>
                  <a:lnTo>
                    <a:pt x="128289" y="134872"/>
                  </a:lnTo>
                  <a:close/>
                  <a:moveTo>
                    <a:pt x="141421" y="134872"/>
                  </a:moveTo>
                  <a:lnTo>
                    <a:pt x="141421" y="140957"/>
                  </a:lnTo>
                  <a:lnTo>
                    <a:pt x="135033" y="140957"/>
                  </a:lnTo>
                  <a:lnTo>
                    <a:pt x="135033" y="134872"/>
                  </a:lnTo>
                  <a:close/>
                  <a:moveTo>
                    <a:pt x="148148" y="134872"/>
                  </a:moveTo>
                  <a:lnTo>
                    <a:pt x="148148" y="140957"/>
                  </a:lnTo>
                  <a:lnTo>
                    <a:pt x="141760" y="140957"/>
                  </a:lnTo>
                  <a:lnTo>
                    <a:pt x="141760" y="134872"/>
                  </a:lnTo>
                  <a:close/>
                  <a:moveTo>
                    <a:pt x="154892" y="134872"/>
                  </a:moveTo>
                  <a:lnTo>
                    <a:pt x="154892" y="140957"/>
                  </a:lnTo>
                  <a:lnTo>
                    <a:pt x="148487" y="140957"/>
                  </a:lnTo>
                  <a:lnTo>
                    <a:pt x="148487" y="134872"/>
                  </a:lnTo>
                  <a:close/>
                  <a:moveTo>
                    <a:pt x="161619" y="134872"/>
                  </a:moveTo>
                  <a:lnTo>
                    <a:pt x="161619" y="140957"/>
                  </a:lnTo>
                  <a:lnTo>
                    <a:pt x="155231" y="140957"/>
                  </a:lnTo>
                  <a:lnTo>
                    <a:pt x="155231" y="134872"/>
                  </a:lnTo>
                  <a:close/>
                  <a:moveTo>
                    <a:pt x="168363" y="134872"/>
                  </a:moveTo>
                  <a:lnTo>
                    <a:pt x="168363" y="140957"/>
                  </a:lnTo>
                  <a:lnTo>
                    <a:pt x="161958" y="140957"/>
                  </a:lnTo>
                  <a:lnTo>
                    <a:pt x="161958" y="134872"/>
                  </a:lnTo>
                  <a:close/>
                  <a:moveTo>
                    <a:pt x="175090" y="134872"/>
                  </a:moveTo>
                  <a:lnTo>
                    <a:pt x="175090" y="140957"/>
                  </a:lnTo>
                  <a:lnTo>
                    <a:pt x="168702" y="140957"/>
                  </a:lnTo>
                  <a:lnTo>
                    <a:pt x="168702" y="134872"/>
                  </a:lnTo>
                  <a:close/>
                  <a:moveTo>
                    <a:pt x="181834" y="134872"/>
                  </a:moveTo>
                  <a:lnTo>
                    <a:pt x="181834" y="140957"/>
                  </a:lnTo>
                  <a:lnTo>
                    <a:pt x="175429" y="140957"/>
                  </a:lnTo>
                  <a:lnTo>
                    <a:pt x="175429" y="134872"/>
                  </a:lnTo>
                  <a:close/>
                  <a:moveTo>
                    <a:pt x="188561" y="134872"/>
                  </a:moveTo>
                  <a:lnTo>
                    <a:pt x="188561" y="140957"/>
                  </a:lnTo>
                  <a:lnTo>
                    <a:pt x="182173" y="140957"/>
                  </a:lnTo>
                  <a:lnTo>
                    <a:pt x="182173" y="134872"/>
                  </a:lnTo>
                  <a:close/>
                  <a:moveTo>
                    <a:pt x="195288" y="134872"/>
                  </a:moveTo>
                  <a:lnTo>
                    <a:pt x="195288" y="140957"/>
                  </a:lnTo>
                  <a:lnTo>
                    <a:pt x="188900" y="140957"/>
                  </a:lnTo>
                  <a:lnTo>
                    <a:pt x="188900" y="134872"/>
                  </a:lnTo>
                  <a:close/>
                  <a:moveTo>
                    <a:pt x="202032" y="134872"/>
                  </a:moveTo>
                  <a:lnTo>
                    <a:pt x="202032" y="140957"/>
                  </a:lnTo>
                  <a:lnTo>
                    <a:pt x="195627" y="140957"/>
                  </a:lnTo>
                  <a:lnTo>
                    <a:pt x="195627" y="134872"/>
                  </a:lnTo>
                  <a:close/>
                  <a:moveTo>
                    <a:pt x="208759" y="134872"/>
                  </a:moveTo>
                  <a:lnTo>
                    <a:pt x="208759" y="140957"/>
                  </a:lnTo>
                  <a:lnTo>
                    <a:pt x="202371" y="140957"/>
                  </a:lnTo>
                  <a:lnTo>
                    <a:pt x="202371" y="134872"/>
                  </a:lnTo>
                  <a:close/>
                  <a:moveTo>
                    <a:pt x="215504" y="134872"/>
                  </a:moveTo>
                  <a:lnTo>
                    <a:pt x="215504" y="140957"/>
                  </a:lnTo>
                  <a:lnTo>
                    <a:pt x="209098" y="140957"/>
                  </a:lnTo>
                  <a:lnTo>
                    <a:pt x="209098" y="134872"/>
                  </a:lnTo>
                  <a:close/>
                  <a:moveTo>
                    <a:pt x="222230" y="134872"/>
                  </a:moveTo>
                  <a:lnTo>
                    <a:pt x="222230" y="140957"/>
                  </a:lnTo>
                  <a:lnTo>
                    <a:pt x="215843" y="140957"/>
                  </a:lnTo>
                  <a:lnTo>
                    <a:pt x="215843" y="134872"/>
                  </a:lnTo>
                  <a:close/>
                  <a:moveTo>
                    <a:pt x="228975" y="134872"/>
                  </a:moveTo>
                  <a:lnTo>
                    <a:pt x="228975" y="140957"/>
                  </a:lnTo>
                  <a:lnTo>
                    <a:pt x="222569" y="140957"/>
                  </a:lnTo>
                  <a:lnTo>
                    <a:pt x="222569" y="134872"/>
                  </a:lnTo>
                  <a:close/>
                  <a:moveTo>
                    <a:pt x="235701" y="134872"/>
                  </a:moveTo>
                  <a:lnTo>
                    <a:pt x="235701" y="140957"/>
                  </a:lnTo>
                  <a:lnTo>
                    <a:pt x="229296" y="140957"/>
                  </a:lnTo>
                  <a:lnTo>
                    <a:pt x="229296" y="134872"/>
                  </a:lnTo>
                  <a:close/>
                  <a:moveTo>
                    <a:pt x="242428" y="134872"/>
                  </a:moveTo>
                  <a:lnTo>
                    <a:pt x="242428" y="140957"/>
                  </a:lnTo>
                  <a:lnTo>
                    <a:pt x="236040" y="140957"/>
                  </a:lnTo>
                  <a:lnTo>
                    <a:pt x="236040" y="134872"/>
                  </a:lnTo>
                  <a:close/>
                  <a:moveTo>
                    <a:pt x="249173" y="134872"/>
                  </a:moveTo>
                  <a:lnTo>
                    <a:pt x="249173" y="140957"/>
                  </a:lnTo>
                  <a:lnTo>
                    <a:pt x="242767" y="140957"/>
                  </a:lnTo>
                  <a:lnTo>
                    <a:pt x="242767" y="134872"/>
                  </a:lnTo>
                  <a:close/>
                  <a:moveTo>
                    <a:pt x="255899" y="134872"/>
                  </a:moveTo>
                  <a:lnTo>
                    <a:pt x="255899" y="140957"/>
                  </a:lnTo>
                  <a:lnTo>
                    <a:pt x="249512" y="140957"/>
                  </a:lnTo>
                  <a:lnTo>
                    <a:pt x="249512" y="134872"/>
                  </a:lnTo>
                  <a:close/>
                  <a:moveTo>
                    <a:pt x="262644" y="134872"/>
                  </a:moveTo>
                  <a:lnTo>
                    <a:pt x="262644" y="140957"/>
                  </a:lnTo>
                  <a:lnTo>
                    <a:pt x="256238" y="140957"/>
                  </a:lnTo>
                  <a:lnTo>
                    <a:pt x="256238" y="134872"/>
                  </a:lnTo>
                  <a:close/>
                  <a:moveTo>
                    <a:pt x="269370" y="134872"/>
                  </a:moveTo>
                  <a:lnTo>
                    <a:pt x="269370" y="140957"/>
                  </a:lnTo>
                  <a:lnTo>
                    <a:pt x="262983" y="140957"/>
                  </a:lnTo>
                  <a:lnTo>
                    <a:pt x="262983" y="134872"/>
                  </a:lnTo>
                  <a:close/>
                  <a:moveTo>
                    <a:pt x="276115" y="134872"/>
                  </a:moveTo>
                  <a:lnTo>
                    <a:pt x="276115" y="140957"/>
                  </a:lnTo>
                  <a:lnTo>
                    <a:pt x="269709" y="140957"/>
                  </a:lnTo>
                  <a:lnTo>
                    <a:pt x="269709" y="134872"/>
                  </a:lnTo>
                  <a:close/>
                  <a:moveTo>
                    <a:pt x="282842" y="134872"/>
                  </a:moveTo>
                  <a:lnTo>
                    <a:pt x="282842" y="140957"/>
                  </a:lnTo>
                  <a:lnTo>
                    <a:pt x="276436" y="140957"/>
                  </a:lnTo>
                  <a:lnTo>
                    <a:pt x="276436" y="134872"/>
                  </a:lnTo>
                  <a:close/>
                  <a:moveTo>
                    <a:pt x="6745" y="141278"/>
                  </a:moveTo>
                  <a:lnTo>
                    <a:pt x="6745" y="147362"/>
                  </a:lnTo>
                  <a:lnTo>
                    <a:pt x="339" y="147362"/>
                  </a:lnTo>
                  <a:lnTo>
                    <a:pt x="339" y="141278"/>
                  </a:lnTo>
                  <a:close/>
                  <a:moveTo>
                    <a:pt x="13471" y="141278"/>
                  </a:moveTo>
                  <a:lnTo>
                    <a:pt x="13471" y="147362"/>
                  </a:lnTo>
                  <a:lnTo>
                    <a:pt x="7066" y="147362"/>
                  </a:lnTo>
                  <a:lnTo>
                    <a:pt x="7066" y="141278"/>
                  </a:lnTo>
                  <a:close/>
                  <a:moveTo>
                    <a:pt x="20198" y="141278"/>
                  </a:moveTo>
                  <a:lnTo>
                    <a:pt x="20198" y="147362"/>
                  </a:lnTo>
                  <a:lnTo>
                    <a:pt x="13810" y="147362"/>
                  </a:lnTo>
                  <a:lnTo>
                    <a:pt x="13810" y="141278"/>
                  </a:lnTo>
                  <a:close/>
                  <a:moveTo>
                    <a:pt x="26942" y="141278"/>
                  </a:moveTo>
                  <a:lnTo>
                    <a:pt x="26942" y="147362"/>
                  </a:lnTo>
                  <a:lnTo>
                    <a:pt x="20537" y="147362"/>
                  </a:lnTo>
                  <a:lnTo>
                    <a:pt x="20537" y="141278"/>
                  </a:lnTo>
                  <a:close/>
                  <a:moveTo>
                    <a:pt x="33669" y="141278"/>
                  </a:moveTo>
                  <a:lnTo>
                    <a:pt x="33669" y="147362"/>
                  </a:lnTo>
                  <a:lnTo>
                    <a:pt x="27281" y="147362"/>
                  </a:lnTo>
                  <a:lnTo>
                    <a:pt x="27281" y="141278"/>
                  </a:lnTo>
                  <a:close/>
                  <a:moveTo>
                    <a:pt x="40414" y="141278"/>
                  </a:moveTo>
                  <a:lnTo>
                    <a:pt x="40414" y="147362"/>
                  </a:lnTo>
                  <a:lnTo>
                    <a:pt x="34008" y="147362"/>
                  </a:lnTo>
                  <a:lnTo>
                    <a:pt x="34008" y="141278"/>
                  </a:lnTo>
                  <a:close/>
                  <a:moveTo>
                    <a:pt x="47140" y="141278"/>
                  </a:moveTo>
                  <a:lnTo>
                    <a:pt x="47140" y="147362"/>
                  </a:lnTo>
                  <a:lnTo>
                    <a:pt x="40753" y="147362"/>
                  </a:lnTo>
                  <a:lnTo>
                    <a:pt x="40753" y="141278"/>
                  </a:lnTo>
                  <a:close/>
                  <a:moveTo>
                    <a:pt x="53885" y="141278"/>
                  </a:moveTo>
                  <a:lnTo>
                    <a:pt x="53885" y="147362"/>
                  </a:lnTo>
                  <a:lnTo>
                    <a:pt x="47479" y="147362"/>
                  </a:lnTo>
                  <a:lnTo>
                    <a:pt x="47479" y="141278"/>
                  </a:lnTo>
                  <a:close/>
                  <a:moveTo>
                    <a:pt x="60611" y="141278"/>
                  </a:moveTo>
                  <a:lnTo>
                    <a:pt x="60611" y="147362"/>
                  </a:lnTo>
                  <a:lnTo>
                    <a:pt x="54206" y="147362"/>
                  </a:lnTo>
                  <a:lnTo>
                    <a:pt x="54206" y="141278"/>
                  </a:lnTo>
                  <a:close/>
                  <a:moveTo>
                    <a:pt x="67338" y="141278"/>
                  </a:moveTo>
                  <a:lnTo>
                    <a:pt x="67338" y="147362"/>
                  </a:lnTo>
                  <a:lnTo>
                    <a:pt x="60950" y="147362"/>
                  </a:lnTo>
                  <a:lnTo>
                    <a:pt x="60950" y="141278"/>
                  </a:lnTo>
                  <a:close/>
                  <a:moveTo>
                    <a:pt x="74083" y="141278"/>
                  </a:moveTo>
                  <a:lnTo>
                    <a:pt x="74083" y="147362"/>
                  </a:lnTo>
                  <a:lnTo>
                    <a:pt x="67677" y="147362"/>
                  </a:lnTo>
                  <a:lnTo>
                    <a:pt x="67677" y="141278"/>
                  </a:lnTo>
                  <a:close/>
                  <a:moveTo>
                    <a:pt x="80809" y="141278"/>
                  </a:moveTo>
                  <a:lnTo>
                    <a:pt x="80809" y="147362"/>
                  </a:lnTo>
                  <a:lnTo>
                    <a:pt x="74422" y="147362"/>
                  </a:lnTo>
                  <a:lnTo>
                    <a:pt x="74422" y="141278"/>
                  </a:lnTo>
                  <a:close/>
                  <a:moveTo>
                    <a:pt x="87554" y="141278"/>
                  </a:moveTo>
                  <a:lnTo>
                    <a:pt x="87554" y="147362"/>
                  </a:lnTo>
                  <a:lnTo>
                    <a:pt x="81148" y="147362"/>
                  </a:lnTo>
                  <a:lnTo>
                    <a:pt x="81148" y="141278"/>
                  </a:lnTo>
                  <a:close/>
                  <a:moveTo>
                    <a:pt x="94281" y="141278"/>
                  </a:moveTo>
                  <a:lnTo>
                    <a:pt x="94281" y="147362"/>
                  </a:lnTo>
                  <a:lnTo>
                    <a:pt x="87893" y="147362"/>
                  </a:lnTo>
                  <a:lnTo>
                    <a:pt x="87893" y="141278"/>
                  </a:lnTo>
                  <a:close/>
                  <a:moveTo>
                    <a:pt x="101007" y="141278"/>
                  </a:moveTo>
                  <a:lnTo>
                    <a:pt x="101007" y="147362"/>
                  </a:lnTo>
                  <a:lnTo>
                    <a:pt x="94620" y="147362"/>
                  </a:lnTo>
                  <a:lnTo>
                    <a:pt x="94620" y="141278"/>
                  </a:lnTo>
                  <a:close/>
                  <a:moveTo>
                    <a:pt x="107752" y="141278"/>
                  </a:moveTo>
                  <a:lnTo>
                    <a:pt x="107752" y="147362"/>
                  </a:lnTo>
                  <a:lnTo>
                    <a:pt x="101346" y="147362"/>
                  </a:lnTo>
                  <a:lnTo>
                    <a:pt x="101346" y="141278"/>
                  </a:lnTo>
                  <a:close/>
                  <a:moveTo>
                    <a:pt x="114478" y="141278"/>
                  </a:moveTo>
                  <a:lnTo>
                    <a:pt x="114478" y="147362"/>
                  </a:lnTo>
                  <a:lnTo>
                    <a:pt x="108091" y="147362"/>
                  </a:lnTo>
                  <a:lnTo>
                    <a:pt x="108091" y="141278"/>
                  </a:lnTo>
                  <a:close/>
                  <a:moveTo>
                    <a:pt x="121223" y="141278"/>
                  </a:moveTo>
                  <a:lnTo>
                    <a:pt x="121223" y="147362"/>
                  </a:lnTo>
                  <a:lnTo>
                    <a:pt x="114817" y="147362"/>
                  </a:lnTo>
                  <a:lnTo>
                    <a:pt x="114817" y="141278"/>
                  </a:lnTo>
                  <a:close/>
                  <a:moveTo>
                    <a:pt x="127950" y="141278"/>
                  </a:moveTo>
                  <a:lnTo>
                    <a:pt x="127950" y="147362"/>
                  </a:lnTo>
                  <a:lnTo>
                    <a:pt x="121562" y="147362"/>
                  </a:lnTo>
                  <a:lnTo>
                    <a:pt x="121562" y="141278"/>
                  </a:lnTo>
                  <a:close/>
                  <a:moveTo>
                    <a:pt x="134694" y="141278"/>
                  </a:moveTo>
                  <a:lnTo>
                    <a:pt x="134694" y="147362"/>
                  </a:lnTo>
                  <a:lnTo>
                    <a:pt x="128289" y="147362"/>
                  </a:lnTo>
                  <a:lnTo>
                    <a:pt x="128289" y="141278"/>
                  </a:lnTo>
                  <a:close/>
                  <a:moveTo>
                    <a:pt x="141421" y="141278"/>
                  </a:moveTo>
                  <a:lnTo>
                    <a:pt x="141421" y="147362"/>
                  </a:lnTo>
                  <a:lnTo>
                    <a:pt x="135033" y="147362"/>
                  </a:lnTo>
                  <a:lnTo>
                    <a:pt x="135033" y="141278"/>
                  </a:lnTo>
                  <a:close/>
                  <a:moveTo>
                    <a:pt x="148148" y="141278"/>
                  </a:moveTo>
                  <a:lnTo>
                    <a:pt x="148148" y="147362"/>
                  </a:lnTo>
                  <a:lnTo>
                    <a:pt x="141760" y="147362"/>
                  </a:lnTo>
                  <a:lnTo>
                    <a:pt x="141760" y="141278"/>
                  </a:lnTo>
                  <a:close/>
                  <a:moveTo>
                    <a:pt x="154892" y="141278"/>
                  </a:moveTo>
                  <a:lnTo>
                    <a:pt x="154892" y="147362"/>
                  </a:lnTo>
                  <a:lnTo>
                    <a:pt x="148487" y="147362"/>
                  </a:lnTo>
                  <a:lnTo>
                    <a:pt x="148487" y="141278"/>
                  </a:lnTo>
                  <a:close/>
                  <a:moveTo>
                    <a:pt x="161619" y="141278"/>
                  </a:moveTo>
                  <a:lnTo>
                    <a:pt x="161619" y="147362"/>
                  </a:lnTo>
                  <a:lnTo>
                    <a:pt x="155231" y="147362"/>
                  </a:lnTo>
                  <a:lnTo>
                    <a:pt x="155231" y="141278"/>
                  </a:lnTo>
                  <a:close/>
                  <a:moveTo>
                    <a:pt x="168363" y="141278"/>
                  </a:moveTo>
                  <a:lnTo>
                    <a:pt x="168363" y="147362"/>
                  </a:lnTo>
                  <a:lnTo>
                    <a:pt x="161958" y="147362"/>
                  </a:lnTo>
                  <a:lnTo>
                    <a:pt x="161958" y="141278"/>
                  </a:lnTo>
                  <a:close/>
                  <a:moveTo>
                    <a:pt x="175090" y="141278"/>
                  </a:moveTo>
                  <a:lnTo>
                    <a:pt x="175090" y="147362"/>
                  </a:lnTo>
                  <a:lnTo>
                    <a:pt x="168702" y="147362"/>
                  </a:lnTo>
                  <a:lnTo>
                    <a:pt x="168702" y="141278"/>
                  </a:lnTo>
                  <a:close/>
                  <a:moveTo>
                    <a:pt x="181834" y="141278"/>
                  </a:moveTo>
                  <a:lnTo>
                    <a:pt x="181834" y="147362"/>
                  </a:lnTo>
                  <a:lnTo>
                    <a:pt x="175429" y="147362"/>
                  </a:lnTo>
                  <a:lnTo>
                    <a:pt x="175429" y="141278"/>
                  </a:lnTo>
                  <a:close/>
                  <a:moveTo>
                    <a:pt x="188561" y="141278"/>
                  </a:moveTo>
                  <a:lnTo>
                    <a:pt x="188561" y="147362"/>
                  </a:lnTo>
                  <a:lnTo>
                    <a:pt x="182173" y="147362"/>
                  </a:lnTo>
                  <a:lnTo>
                    <a:pt x="182173" y="141278"/>
                  </a:lnTo>
                  <a:close/>
                  <a:moveTo>
                    <a:pt x="195288" y="141278"/>
                  </a:moveTo>
                  <a:lnTo>
                    <a:pt x="195288" y="147362"/>
                  </a:lnTo>
                  <a:lnTo>
                    <a:pt x="188900" y="147362"/>
                  </a:lnTo>
                  <a:lnTo>
                    <a:pt x="188900" y="141278"/>
                  </a:lnTo>
                  <a:close/>
                  <a:moveTo>
                    <a:pt x="202032" y="141278"/>
                  </a:moveTo>
                  <a:lnTo>
                    <a:pt x="202032" y="147362"/>
                  </a:lnTo>
                  <a:lnTo>
                    <a:pt x="195627" y="147362"/>
                  </a:lnTo>
                  <a:lnTo>
                    <a:pt x="195627" y="141278"/>
                  </a:lnTo>
                  <a:close/>
                  <a:moveTo>
                    <a:pt x="208759" y="141278"/>
                  </a:moveTo>
                  <a:lnTo>
                    <a:pt x="208759" y="147362"/>
                  </a:lnTo>
                  <a:lnTo>
                    <a:pt x="202371" y="147362"/>
                  </a:lnTo>
                  <a:lnTo>
                    <a:pt x="202371" y="141278"/>
                  </a:lnTo>
                  <a:close/>
                  <a:moveTo>
                    <a:pt x="215504" y="141278"/>
                  </a:moveTo>
                  <a:lnTo>
                    <a:pt x="215504" y="147362"/>
                  </a:lnTo>
                  <a:lnTo>
                    <a:pt x="209098" y="147362"/>
                  </a:lnTo>
                  <a:lnTo>
                    <a:pt x="209098" y="141278"/>
                  </a:lnTo>
                  <a:close/>
                  <a:moveTo>
                    <a:pt x="222230" y="141278"/>
                  </a:moveTo>
                  <a:lnTo>
                    <a:pt x="222230" y="147362"/>
                  </a:lnTo>
                  <a:lnTo>
                    <a:pt x="215843" y="147362"/>
                  </a:lnTo>
                  <a:lnTo>
                    <a:pt x="215843" y="141278"/>
                  </a:lnTo>
                  <a:close/>
                  <a:moveTo>
                    <a:pt x="228975" y="141278"/>
                  </a:moveTo>
                  <a:lnTo>
                    <a:pt x="228975" y="147362"/>
                  </a:lnTo>
                  <a:lnTo>
                    <a:pt x="222569" y="147362"/>
                  </a:lnTo>
                  <a:lnTo>
                    <a:pt x="222569" y="141278"/>
                  </a:lnTo>
                  <a:close/>
                  <a:moveTo>
                    <a:pt x="235701" y="141278"/>
                  </a:moveTo>
                  <a:lnTo>
                    <a:pt x="235701" y="147362"/>
                  </a:lnTo>
                  <a:lnTo>
                    <a:pt x="229296" y="147362"/>
                  </a:lnTo>
                  <a:lnTo>
                    <a:pt x="229296" y="141278"/>
                  </a:lnTo>
                  <a:close/>
                  <a:moveTo>
                    <a:pt x="242428" y="141278"/>
                  </a:moveTo>
                  <a:lnTo>
                    <a:pt x="242428" y="147362"/>
                  </a:lnTo>
                  <a:lnTo>
                    <a:pt x="236040" y="147362"/>
                  </a:lnTo>
                  <a:lnTo>
                    <a:pt x="236040" y="141278"/>
                  </a:lnTo>
                  <a:close/>
                  <a:moveTo>
                    <a:pt x="249173" y="141278"/>
                  </a:moveTo>
                  <a:lnTo>
                    <a:pt x="249173" y="147362"/>
                  </a:lnTo>
                  <a:lnTo>
                    <a:pt x="242767" y="147362"/>
                  </a:lnTo>
                  <a:lnTo>
                    <a:pt x="242767" y="141278"/>
                  </a:lnTo>
                  <a:close/>
                  <a:moveTo>
                    <a:pt x="255899" y="141278"/>
                  </a:moveTo>
                  <a:lnTo>
                    <a:pt x="255899" y="147362"/>
                  </a:lnTo>
                  <a:lnTo>
                    <a:pt x="249512" y="147362"/>
                  </a:lnTo>
                  <a:lnTo>
                    <a:pt x="249512" y="141278"/>
                  </a:lnTo>
                  <a:close/>
                  <a:moveTo>
                    <a:pt x="262644" y="141278"/>
                  </a:moveTo>
                  <a:lnTo>
                    <a:pt x="262644" y="147362"/>
                  </a:lnTo>
                  <a:lnTo>
                    <a:pt x="256238" y="147362"/>
                  </a:lnTo>
                  <a:lnTo>
                    <a:pt x="256238" y="141278"/>
                  </a:lnTo>
                  <a:close/>
                  <a:moveTo>
                    <a:pt x="269370" y="141278"/>
                  </a:moveTo>
                  <a:lnTo>
                    <a:pt x="269370" y="147362"/>
                  </a:lnTo>
                  <a:lnTo>
                    <a:pt x="262983" y="147362"/>
                  </a:lnTo>
                  <a:lnTo>
                    <a:pt x="262983" y="141278"/>
                  </a:lnTo>
                  <a:close/>
                  <a:moveTo>
                    <a:pt x="276115" y="141278"/>
                  </a:moveTo>
                  <a:lnTo>
                    <a:pt x="276115" y="147362"/>
                  </a:lnTo>
                  <a:lnTo>
                    <a:pt x="269709" y="147362"/>
                  </a:lnTo>
                  <a:lnTo>
                    <a:pt x="269709" y="141278"/>
                  </a:lnTo>
                  <a:close/>
                  <a:moveTo>
                    <a:pt x="282842" y="141278"/>
                  </a:moveTo>
                  <a:lnTo>
                    <a:pt x="282842" y="147362"/>
                  </a:lnTo>
                  <a:lnTo>
                    <a:pt x="276436" y="147362"/>
                  </a:lnTo>
                  <a:lnTo>
                    <a:pt x="276436" y="141278"/>
                  </a:lnTo>
                  <a:close/>
                  <a:moveTo>
                    <a:pt x="6745" y="147683"/>
                  </a:moveTo>
                  <a:lnTo>
                    <a:pt x="6745" y="153768"/>
                  </a:lnTo>
                  <a:lnTo>
                    <a:pt x="339" y="153768"/>
                  </a:lnTo>
                  <a:lnTo>
                    <a:pt x="339" y="147683"/>
                  </a:lnTo>
                  <a:close/>
                  <a:moveTo>
                    <a:pt x="13471" y="147683"/>
                  </a:moveTo>
                  <a:lnTo>
                    <a:pt x="13471" y="153768"/>
                  </a:lnTo>
                  <a:lnTo>
                    <a:pt x="7066" y="153768"/>
                  </a:lnTo>
                  <a:lnTo>
                    <a:pt x="7066" y="147683"/>
                  </a:lnTo>
                  <a:close/>
                  <a:moveTo>
                    <a:pt x="20198" y="147683"/>
                  </a:moveTo>
                  <a:lnTo>
                    <a:pt x="20198" y="153768"/>
                  </a:lnTo>
                  <a:lnTo>
                    <a:pt x="13810" y="153768"/>
                  </a:lnTo>
                  <a:lnTo>
                    <a:pt x="13810" y="147683"/>
                  </a:lnTo>
                  <a:close/>
                  <a:moveTo>
                    <a:pt x="26942" y="147683"/>
                  </a:moveTo>
                  <a:lnTo>
                    <a:pt x="26942" y="153768"/>
                  </a:lnTo>
                  <a:lnTo>
                    <a:pt x="20537" y="153768"/>
                  </a:lnTo>
                  <a:lnTo>
                    <a:pt x="20537" y="147683"/>
                  </a:lnTo>
                  <a:close/>
                  <a:moveTo>
                    <a:pt x="33669" y="147683"/>
                  </a:moveTo>
                  <a:lnTo>
                    <a:pt x="33669" y="153768"/>
                  </a:lnTo>
                  <a:lnTo>
                    <a:pt x="27281" y="153768"/>
                  </a:lnTo>
                  <a:lnTo>
                    <a:pt x="27281" y="147683"/>
                  </a:lnTo>
                  <a:close/>
                  <a:moveTo>
                    <a:pt x="40414" y="147683"/>
                  </a:moveTo>
                  <a:lnTo>
                    <a:pt x="40414" y="153768"/>
                  </a:lnTo>
                  <a:lnTo>
                    <a:pt x="34008" y="153768"/>
                  </a:lnTo>
                  <a:lnTo>
                    <a:pt x="34008" y="147683"/>
                  </a:lnTo>
                  <a:close/>
                  <a:moveTo>
                    <a:pt x="47140" y="147683"/>
                  </a:moveTo>
                  <a:lnTo>
                    <a:pt x="47140" y="153768"/>
                  </a:lnTo>
                  <a:lnTo>
                    <a:pt x="40753" y="153768"/>
                  </a:lnTo>
                  <a:lnTo>
                    <a:pt x="40753" y="147683"/>
                  </a:lnTo>
                  <a:close/>
                  <a:moveTo>
                    <a:pt x="53885" y="147683"/>
                  </a:moveTo>
                  <a:lnTo>
                    <a:pt x="53885" y="153768"/>
                  </a:lnTo>
                  <a:lnTo>
                    <a:pt x="47479" y="153768"/>
                  </a:lnTo>
                  <a:lnTo>
                    <a:pt x="47479" y="147683"/>
                  </a:lnTo>
                  <a:close/>
                  <a:moveTo>
                    <a:pt x="60611" y="147683"/>
                  </a:moveTo>
                  <a:lnTo>
                    <a:pt x="60611" y="153768"/>
                  </a:lnTo>
                  <a:lnTo>
                    <a:pt x="54206" y="153768"/>
                  </a:lnTo>
                  <a:lnTo>
                    <a:pt x="54206" y="147683"/>
                  </a:lnTo>
                  <a:close/>
                  <a:moveTo>
                    <a:pt x="67338" y="147683"/>
                  </a:moveTo>
                  <a:lnTo>
                    <a:pt x="67338" y="153768"/>
                  </a:lnTo>
                  <a:lnTo>
                    <a:pt x="60950" y="153768"/>
                  </a:lnTo>
                  <a:lnTo>
                    <a:pt x="60950" y="147683"/>
                  </a:lnTo>
                  <a:close/>
                  <a:moveTo>
                    <a:pt x="74083" y="147683"/>
                  </a:moveTo>
                  <a:lnTo>
                    <a:pt x="74083" y="153768"/>
                  </a:lnTo>
                  <a:lnTo>
                    <a:pt x="67677" y="153768"/>
                  </a:lnTo>
                  <a:lnTo>
                    <a:pt x="67677" y="147683"/>
                  </a:lnTo>
                  <a:close/>
                  <a:moveTo>
                    <a:pt x="80809" y="147683"/>
                  </a:moveTo>
                  <a:lnTo>
                    <a:pt x="80809" y="153768"/>
                  </a:lnTo>
                  <a:lnTo>
                    <a:pt x="74422" y="153768"/>
                  </a:lnTo>
                  <a:lnTo>
                    <a:pt x="74422" y="147683"/>
                  </a:lnTo>
                  <a:close/>
                  <a:moveTo>
                    <a:pt x="87554" y="147683"/>
                  </a:moveTo>
                  <a:lnTo>
                    <a:pt x="87554" y="153768"/>
                  </a:lnTo>
                  <a:lnTo>
                    <a:pt x="81148" y="153768"/>
                  </a:lnTo>
                  <a:lnTo>
                    <a:pt x="81148" y="147683"/>
                  </a:lnTo>
                  <a:close/>
                  <a:moveTo>
                    <a:pt x="94281" y="147683"/>
                  </a:moveTo>
                  <a:lnTo>
                    <a:pt x="94281" y="153768"/>
                  </a:lnTo>
                  <a:lnTo>
                    <a:pt x="87893" y="153768"/>
                  </a:lnTo>
                  <a:lnTo>
                    <a:pt x="87893" y="147683"/>
                  </a:lnTo>
                  <a:close/>
                  <a:moveTo>
                    <a:pt x="101007" y="147683"/>
                  </a:moveTo>
                  <a:lnTo>
                    <a:pt x="101007" y="153768"/>
                  </a:lnTo>
                  <a:lnTo>
                    <a:pt x="94620" y="153768"/>
                  </a:lnTo>
                  <a:lnTo>
                    <a:pt x="94620" y="147683"/>
                  </a:lnTo>
                  <a:close/>
                  <a:moveTo>
                    <a:pt x="107752" y="147683"/>
                  </a:moveTo>
                  <a:lnTo>
                    <a:pt x="107752" y="153768"/>
                  </a:lnTo>
                  <a:lnTo>
                    <a:pt x="101346" y="153768"/>
                  </a:lnTo>
                  <a:lnTo>
                    <a:pt x="101346" y="147683"/>
                  </a:lnTo>
                  <a:close/>
                  <a:moveTo>
                    <a:pt x="114478" y="147683"/>
                  </a:moveTo>
                  <a:lnTo>
                    <a:pt x="114478" y="153768"/>
                  </a:lnTo>
                  <a:lnTo>
                    <a:pt x="108091" y="153768"/>
                  </a:lnTo>
                  <a:lnTo>
                    <a:pt x="108091" y="147683"/>
                  </a:lnTo>
                  <a:close/>
                  <a:moveTo>
                    <a:pt x="121223" y="147683"/>
                  </a:moveTo>
                  <a:lnTo>
                    <a:pt x="121223" y="153768"/>
                  </a:lnTo>
                  <a:lnTo>
                    <a:pt x="114817" y="153768"/>
                  </a:lnTo>
                  <a:lnTo>
                    <a:pt x="114817" y="147683"/>
                  </a:lnTo>
                  <a:close/>
                  <a:moveTo>
                    <a:pt x="127950" y="147683"/>
                  </a:moveTo>
                  <a:lnTo>
                    <a:pt x="127950" y="153768"/>
                  </a:lnTo>
                  <a:lnTo>
                    <a:pt x="121562" y="153768"/>
                  </a:lnTo>
                  <a:lnTo>
                    <a:pt x="121562" y="147683"/>
                  </a:lnTo>
                  <a:close/>
                  <a:moveTo>
                    <a:pt x="134694" y="147683"/>
                  </a:moveTo>
                  <a:lnTo>
                    <a:pt x="134694" y="153768"/>
                  </a:lnTo>
                  <a:lnTo>
                    <a:pt x="128289" y="153768"/>
                  </a:lnTo>
                  <a:lnTo>
                    <a:pt x="128289" y="147683"/>
                  </a:lnTo>
                  <a:close/>
                  <a:moveTo>
                    <a:pt x="141421" y="147683"/>
                  </a:moveTo>
                  <a:lnTo>
                    <a:pt x="141421" y="153768"/>
                  </a:lnTo>
                  <a:lnTo>
                    <a:pt x="135033" y="153768"/>
                  </a:lnTo>
                  <a:lnTo>
                    <a:pt x="135033" y="147683"/>
                  </a:lnTo>
                  <a:close/>
                  <a:moveTo>
                    <a:pt x="148148" y="147683"/>
                  </a:moveTo>
                  <a:lnTo>
                    <a:pt x="148148" y="153768"/>
                  </a:lnTo>
                  <a:lnTo>
                    <a:pt x="141760" y="153768"/>
                  </a:lnTo>
                  <a:lnTo>
                    <a:pt x="141760" y="147683"/>
                  </a:lnTo>
                  <a:close/>
                  <a:moveTo>
                    <a:pt x="154892" y="147683"/>
                  </a:moveTo>
                  <a:lnTo>
                    <a:pt x="154892" y="153768"/>
                  </a:lnTo>
                  <a:lnTo>
                    <a:pt x="148487" y="153768"/>
                  </a:lnTo>
                  <a:lnTo>
                    <a:pt x="148487" y="147683"/>
                  </a:lnTo>
                  <a:close/>
                  <a:moveTo>
                    <a:pt x="161619" y="147683"/>
                  </a:moveTo>
                  <a:lnTo>
                    <a:pt x="161619" y="153768"/>
                  </a:lnTo>
                  <a:lnTo>
                    <a:pt x="155231" y="153768"/>
                  </a:lnTo>
                  <a:lnTo>
                    <a:pt x="155231" y="147683"/>
                  </a:lnTo>
                  <a:close/>
                  <a:moveTo>
                    <a:pt x="168363" y="147683"/>
                  </a:moveTo>
                  <a:lnTo>
                    <a:pt x="168363" y="153768"/>
                  </a:lnTo>
                  <a:lnTo>
                    <a:pt x="161958" y="153768"/>
                  </a:lnTo>
                  <a:lnTo>
                    <a:pt x="161958" y="147683"/>
                  </a:lnTo>
                  <a:close/>
                  <a:moveTo>
                    <a:pt x="175090" y="147683"/>
                  </a:moveTo>
                  <a:lnTo>
                    <a:pt x="175090" y="153768"/>
                  </a:lnTo>
                  <a:lnTo>
                    <a:pt x="168702" y="153768"/>
                  </a:lnTo>
                  <a:lnTo>
                    <a:pt x="168702" y="147683"/>
                  </a:lnTo>
                  <a:close/>
                  <a:moveTo>
                    <a:pt x="181834" y="147683"/>
                  </a:moveTo>
                  <a:lnTo>
                    <a:pt x="181834" y="153768"/>
                  </a:lnTo>
                  <a:lnTo>
                    <a:pt x="175429" y="153768"/>
                  </a:lnTo>
                  <a:lnTo>
                    <a:pt x="175429" y="147683"/>
                  </a:lnTo>
                  <a:close/>
                  <a:moveTo>
                    <a:pt x="188561" y="147683"/>
                  </a:moveTo>
                  <a:lnTo>
                    <a:pt x="188561" y="153768"/>
                  </a:lnTo>
                  <a:lnTo>
                    <a:pt x="182173" y="153768"/>
                  </a:lnTo>
                  <a:lnTo>
                    <a:pt x="182173" y="147683"/>
                  </a:lnTo>
                  <a:close/>
                  <a:moveTo>
                    <a:pt x="195288" y="147683"/>
                  </a:moveTo>
                  <a:lnTo>
                    <a:pt x="195288" y="153768"/>
                  </a:lnTo>
                  <a:lnTo>
                    <a:pt x="188900" y="153768"/>
                  </a:lnTo>
                  <a:lnTo>
                    <a:pt x="188900" y="147683"/>
                  </a:lnTo>
                  <a:close/>
                  <a:moveTo>
                    <a:pt x="202032" y="147683"/>
                  </a:moveTo>
                  <a:lnTo>
                    <a:pt x="202032" y="153768"/>
                  </a:lnTo>
                  <a:lnTo>
                    <a:pt x="195627" y="153768"/>
                  </a:lnTo>
                  <a:lnTo>
                    <a:pt x="195627" y="147683"/>
                  </a:lnTo>
                  <a:close/>
                  <a:moveTo>
                    <a:pt x="208759" y="147683"/>
                  </a:moveTo>
                  <a:lnTo>
                    <a:pt x="208759" y="153768"/>
                  </a:lnTo>
                  <a:lnTo>
                    <a:pt x="202371" y="153768"/>
                  </a:lnTo>
                  <a:lnTo>
                    <a:pt x="202371" y="147683"/>
                  </a:lnTo>
                  <a:close/>
                  <a:moveTo>
                    <a:pt x="215504" y="147683"/>
                  </a:moveTo>
                  <a:lnTo>
                    <a:pt x="215504" y="153768"/>
                  </a:lnTo>
                  <a:lnTo>
                    <a:pt x="209098" y="153768"/>
                  </a:lnTo>
                  <a:lnTo>
                    <a:pt x="209098" y="147683"/>
                  </a:lnTo>
                  <a:close/>
                  <a:moveTo>
                    <a:pt x="222230" y="147683"/>
                  </a:moveTo>
                  <a:lnTo>
                    <a:pt x="222230" y="153768"/>
                  </a:lnTo>
                  <a:lnTo>
                    <a:pt x="215843" y="153768"/>
                  </a:lnTo>
                  <a:lnTo>
                    <a:pt x="215843" y="147683"/>
                  </a:lnTo>
                  <a:close/>
                  <a:moveTo>
                    <a:pt x="228975" y="147683"/>
                  </a:moveTo>
                  <a:lnTo>
                    <a:pt x="228975" y="153768"/>
                  </a:lnTo>
                  <a:lnTo>
                    <a:pt x="222569" y="153768"/>
                  </a:lnTo>
                  <a:lnTo>
                    <a:pt x="222569" y="147683"/>
                  </a:lnTo>
                  <a:close/>
                  <a:moveTo>
                    <a:pt x="235701" y="147683"/>
                  </a:moveTo>
                  <a:lnTo>
                    <a:pt x="235701" y="153768"/>
                  </a:lnTo>
                  <a:lnTo>
                    <a:pt x="229296" y="153768"/>
                  </a:lnTo>
                  <a:lnTo>
                    <a:pt x="229296" y="147683"/>
                  </a:lnTo>
                  <a:close/>
                  <a:moveTo>
                    <a:pt x="242428" y="147683"/>
                  </a:moveTo>
                  <a:lnTo>
                    <a:pt x="242428" y="153768"/>
                  </a:lnTo>
                  <a:lnTo>
                    <a:pt x="236040" y="153768"/>
                  </a:lnTo>
                  <a:lnTo>
                    <a:pt x="236040" y="147683"/>
                  </a:lnTo>
                  <a:close/>
                  <a:moveTo>
                    <a:pt x="249173" y="147683"/>
                  </a:moveTo>
                  <a:lnTo>
                    <a:pt x="249173" y="153768"/>
                  </a:lnTo>
                  <a:lnTo>
                    <a:pt x="242767" y="153768"/>
                  </a:lnTo>
                  <a:lnTo>
                    <a:pt x="242767" y="147683"/>
                  </a:lnTo>
                  <a:close/>
                  <a:moveTo>
                    <a:pt x="255899" y="147683"/>
                  </a:moveTo>
                  <a:lnTo>
                    <a:pt x="255899" y="153768"/>
                  </a:lnTo>
                  <a:lnTo>
                    <a:pt x="249512" y="153768"/>
                  </a:lnTo>
                  <a:lnTo>
                    <a:pt x="249512" y="147683"/>
                  </a:lnTo>
                  <a:close/>
                  <a:moveTo>
                    <a:pt x="262644" y="147683"/>
                  </a:moveTo>
                  <a:lnTo>
                    <a:pt x="262644" y="153768"/>
                  </a:lnTo>
                  <a:lnTo>
                    <a:pt x="256238" y="153768"/>
                  </a:lnTo>
                  <a:lnTo>
                    <a:pt x="256238" y="147683"/>
                  </a:lnTo>
                  <a:close/>
                  <a:moveTo>
                    <a:pt x="269370" y="147683"/>
                  </a:moveTo>
                  <a:lnTo>
                    <a:pt x="269370" y="153768"/>
                  </a:lnTo>
                  <a:lnTo>
                    <a:pt x="262983" y="153768"/>
                  </a:lnTo>
                  <a:lnTo>
                    <a:pt x="262983" y="147683"/>
                  </a:lnTo>
                  <a:close/>
                  <a:moveTo>
                    <a:pt x="276115" y="147683"/>
                  </a:moveTo>
                  <a:lnTo>
                    <a:pt x="276115" y="153768"/>
                  </a:lnTo>
                  <a:lnTo>
                    <a:pt x="269709" y="153768"/>
                  </a:lnTo>
                  <a:lnTo>
                    <a:pt x="269709" y="147683"/>
                  </a:lnTo>
                  <a:close/>
                  <a:moveTo>
                    <a:pt x="282842" y="147683"/>
                  </a:moveTo>
                  <a:lnTo>
                    <a:pt x="282842" y="153768"/>
                  </a:lnTo>
                  <a:lnTo>
                    <a:pt x="276436" y="153768"/>
                  </a:lnTo>
                  <a:lnTo>
                    <a:pt x="276436" y="147683"/>
                  </a:lnTo>
                  <a:close/>
                  <a:moveTo>
                    <a:pt x="6745" y="154089"/>
                  </a:moveTo>
                  <a:lnTo>
                    <a:pt x="6745" y="160173"/>
                  </a:lnTo>
                  <a:lnTo>
                    <a:pt x="339" y="160173"/>
                  </a:lnTo>
                  <a:lnTo>
                    <a:pt x="339" y="154089"/>
                  </a:lnTo>
                  <a:close/>
                  <a:moveTo>
                    <a:pt x="13471" y="154089"/>
                  </a:moveTo>
                  <a:lnTo>
                    <a:pt x="13471" y="160173"/>
                  </a:lnTo>
                  <a:lnTo>
                    <a:pt x="7066" y="160173"/>
                  </a:lnTo>
                  <a:lnTo>
                    <a:pt x="7066" y="154089"/>
                  </a:lnTo>
                  <a:close/>
                  <a:moveTo>
                    <a:pt x="20198" y="154089"/>
                  </a:moveTo>
                  <a:lnTo>
                    <a:pt x="20198" y="160173"/>
                  </a:lnTo>
                  <a:lnTo>
                    <a:pt x="13810" y="160173"/>
                  </a:lnTo>
                  <a:lnTo>
                    <a:pt x="13810" y="154089"/>
                  </a:lnTo>
                  <a:close/>
                  <a:moveTo>
                    <a:pt x="26942" y="154089"/>
                  </a:moveTo>
                  <a:lnTo>
                    <a:pt x="26942" y="160173"/>
                  </a:lnTo>
                  <a:lnTo>
                    <a:pt x="20537" y="160173"/>
                  </a:lnTo>
                  <a:lnTo>
                    <a:pt x="20537" y="154089"/>
                  </a:lnTo>
                  <a:close/>
                  <a:moveTo>
                    <a:pt x="33669" y="154089"/>
                  </a:moveTo>
                  <a:lnTo>
                    <a:pt x="33669" y="160173"/>
                  </a:lnTo>
                  <a:lnTo>
                    <a:pt x="27281" y="160173"/>
                  </a:lnTo>
                  <a:lnTo>
                    <a:pt x="27281" y="154089"/>
                  </a:lnTo>
                  <a:close/>
                  <a:moveTo>
                    <a:pt x="40414" y="154089"/>
                  </a:moveTo>
                  <a:lnTo>
                    <a:pt x="40414" y="160173"/>
                  </a:lnTo>
                  <a:lnTo>
                    <a:pt x="34008" y="160173"/>
                  </a:lnTo>
                  <a:lnTo>
                    <a:pt x="34008" y="154089"/>
                  </a:lnTo>
                  <a:close/>
                  <a:moveTo>
                    <a:pt x="47140" y="154089"/>
                  </a:moveTo>
                  <a:lnTo>
                    <a:pt x="47140" y="160173"/>
                  </a:lnTo>
                  <a:lnTo>
                    <a:pt x="40753" y="160173"/>
                  </a:lnTo>
                  <a:lnTo>
                    <a:pt x="40753" y="154089"/>
                  </a:lnTo>
                  <a:close/>
                  <a:moveTo>
                    <a:pt x="53885" y="154089"/>
                  </a:moveTo>
                  <a:lnTo>
                    <a:pt x="53885" y="160173"/>
                  </a:lnTo>
                  <a:lnTo>
                    <a:pt x="47479" y="160173"/>
                  </a:lnTo>
                  <a:lnTo>
                    <a:pt x="47479" y="154089"/>
                  </a:lnTo>
                  <a:close/>
                  <a:moveTo>
                    <a:pt x="60611" y="154089"/>
                  </a:moveTo>
                  <a:lnTo>
                    <a:pt x="60611" y="160173"/>
                  </a:lnTo>
                  <a:lnTo>
                    <a:pt x="54206" y="160173"/>
                  </a:lnTo>
                  <a:lnTo>
                    <a:pt x="54206" y="154089"/>
                  </a:lnTo>
                  <a:close/>
                  <a:moveTo>
                    <a:pt x="67338" y="154089"/>
                  </a:moveTo>
                  <a:lnTo>
                    <a:pt x="67338" y="160173"/>
                  </a:lnTo>
                  <a:lnTo>
                    <a:pt x="60950" y="160173"/>
                  </a:lnTo>
                  <a:lnTo>
                    <a:pt x="60950" y="154089"/>
                  </a:lnTo>
                  <a:close/>
                  <a:moveTo>
                    <a:pt x="74083" y="154089"/>
                  </a:moveTo>
                  <a:lnTo>
                    <a:pt x="74083" y="160173"/>
                  </a:lnTo>
                  <a:lnTo>
                    <a:pt x="67677" y="160173"/>
                  </a:lnTo>
                  <a:lnTo>
                    <a:pt x="67677" y="154089"/>
                  </a:lnTo>
                  <a:close/>
                  <a:moveTo>
                    <a:pt x="80809" y="154089"/>
                  </a:moveTo>
                  <a:lnTo>
                    <a:pt x="80809" y="160173"/>
                  </a:lnTo>
                  <a:lnTo>
                    <a:pt x="74422" y="160173"/>
                  </a:lnTo>
                  <a:lnTo>
                    <a:pt x="74422" y="154089"/>
                  </a:lnTo>
                  <a:close/>
                  <a:moveTo>
                    <a:pt x="87554" y="154089"/>
                  </a:moveTo>
                  <a:lnTo>
                    <a:pt x="87554" y="160173"/>
                  </a:lnTo>
                  <a:lnTo>
                    <a:pt x="81148" y="160173"/>
                  </a:lnTo>
                  <a:lnTo>
                    <a:pt x="81148" y="154089"/>
                  </a:lnTo>
                  <a:close/>
                  <a:moveTo>
                    <a:pt x="94281" y="154089"/>
                  </a:moveTo>
                  <a:lnTo>
                    <a:pt x="94281" y="160173"/>
                  </a:lnTo>
                  <a:lnTo>
                    <a:pt x="87893" y="160173"/>
                  </a:lnTo>
                  <a:lnTo>
                    <a:pt x="87893" y="154089"/>
                  </a:lnTo>
                  <a:close/>
                  <a:moveTo>
                    <a:pt x="101007" y="154089"/>
                  </a:moveTo>
                  <a:lnTo>
                    <a:pt x="101007" y="160173"/>
                  </a:lnTo>
                  <a:lnTo>
                    <a:pt x="94620" y="160173"/>
                  </a:lnTo>
                  <a:lnTo>
                    <a:pt x="94620" y="154089"/>
                  </a:lnTo>
                  <a:close/>
                  <a:moveTo>
                    <a:pt x="107752" y="154089"/>
                  </a:moveTo>
                  <a:lnTo>
                    <a:pt x="107752" y="160173"/>
                  </a:lnTo>
                  <a:lnTo>
                    <a:pt x="101346" y="160173"/>
                  </a:lnTo>
                  <a:lnTo>
                    <a:pt x="101346" y="154089"/>
                  </a:lnTo>
                  <a:close/>
                  <a:moveTo>
                    <a:pt x="114478" y="154089"/>
                  </a:moveTo>
                  <a:lnTo>
                    <a:pt x="114478" y="160173"/>
                  </a:lnTo>
                  <a:lnTo>
                    <a:pt x="108091" y="160173"/>
                  </a:lnTo>
                  <a:lnTo>
                    <a:pt x="108091" y="154089"/>
                  </a:lnTo>
                  <a:close/>
                  <a:moveTo>
                    <a:pt x="121223" y="154089"/>
                  </a:moveTo>
                  <a:lnTo>
                    <a:pt x="121223" y="160173"/>
                  </a:lnTo>
                  <a:lnTo>
                    <a:pt x="114817" y="160173"/>
                  </a:lnTo>
                  <a:lnTo>
                    <a:pt x="114817" y="154089"/>
                  </a:lnTo>
                  <a:close/>
                  <a:moveTo>
                    <a:pt x="127950" y="154089"/>
                  </a:moveTo>
                  <a:lnTo>
                    <a:pt x="127950" y="160173"/>
                  </a:lnTo>
                  <a:lnTo>
                    <a:pt x="121562" y="160173"/>
                  </a:lnTo>
                  <a:lnTo>
                    <a:pt x="121562" y="154089"/>
                  </a:lnTo>
                  <a:close/>
                  <a:moveTo>
                    <a:pt x="134694" y="154089"/>
                  </a:moveTo>
                  <a:lnTo>
                    <a:pt x="134694" y="160173"/>
                  </a:lnTo>
                  <a:lnTo>
                    <a:pt x="128289" y="160173"/>
                  </a:lnTo>
                  <a:lnTo>
                    <a:pt x="128289" y="154089"/>
                  </a:lnTo>
                  <a:close/>
                  <a:moveTo>
                    <a:pt x="141421" y="154089"/>
                  </a:moveTo>
                  <a:lnTo>
                    <a:pt x="141421" y="160173"/>
                  </a:lnTo>
                  <a:lnTo>
                    <a:pt x="135033" y="160173"/>
                  </a:lnTo>
                  <a:lnTo>
                    <a:pt x="135033" y="154089"/>
                  </a:lnTo>
                  <a:close/>
                  <a:moveTo>
                    <a:pt x="148148" y="154089"/>
                  </a:moveTo>
                  <a:lnTo>
                    <a:pt x="148148" y="160173"/>
                  </a:lnTo>
                  <a:lnTo>
                    <a:pt x="141760" y="160173"/>
                  </a:lnTo>
                  <a:lnTo>
                    <a:pt x="141760" y="154089"/>
                  </a:lnTo>
                  <a:close/>
                  <a:moveTo>
                    <a:pt x="154892" y="154089"/>
                  </a:moveTo>
                  <a:lnTo>
                    <a:pt x="154892" y="160173"/>
                  </a:lnTo>
                  <a:lnTo>
                    <a:pt x="148487" y="160173"/>
                  </a:lnTo>
                  <a:lnTo>
                    <a:pt x="148487" y="154089"/>
                  </a:lnTo>
                  <a:close/>
                  <a:moveTo>
                    <a:pt x="161619" y="154089"/>
                  </a:moveTo>
                  <a:lnTo>
                    <a:pt x="161619" y="160173"/>
                  </a:lnTo>
                  <a:lnTo>
                    <a:pt x="155231" y="160173"/>
                  </a:lnTo>
                  <a:lnTo>
                    <a:pt x="155231" y="154089"/>
                  </a:lnTo>
                  <a:close/>
                  <a:moveTo>
                    <a:pt x="168363" y="154089"/>
                  </a:moveTo>
                  <a:lnTo>
                    <a:pt x="168363" y="160173"/>
                  </a:lnTo>
                  <a:lnTo>
                    <a:pt x="161958" y="160173"/>
                  </a:lnTo>
                  <a:lnTo>
                    <a:pt x="161958" y="154089"/>
                  </a:lnTo>
                  <a:close/>
                  <a:moveTo>
                    <a:pt x="175090" y="154089"/>
                  </a:moveTo>
                  <a:lnTo>
                    <a:pt x="175090" y="160173"/>
                  </a:lnTo>
                  <a:lnTo>
                    <a:pt x="168702" y="160173"/>
                  </a:lnTo>
                  <a:lnTo>
                    <a:pt x="168702" y="154089"/>
                  </a:lnTo>
                  <a:close/>
                  <a:moveTo>
                    <a:pt x="181834" y="154089"/>
                  </a:moveTo>
                  <a:lnTo>
                    <a:pt x="181834" y="160173"/>
                  </a:lnTo>
                  <a:lnTo>
                    <a:pt x="175429" y="160173"/>
                  </a:lnTo>
                  <a:lnTo>
                    <a:pt x="175429" y="154089"/>
                  </a:lnTo>
                  <a:close/>
                  <a:moveTo>
                    <a:pt x="188561" y="154089"/>
                  </a:moveTo>
                  <a:lnTo>
                    <a:pt x="188561" y="160173"/>
                  </a:lnTo>
                  <a:lnTo>
                    <a:pt x="182173" y="160173"/>
                  </a:lnTo>
                  <a:lnTo>
                    <a:pt x="182173" y="154089"/>
                  </a:lnTo>
                  <a:close/>
                  <a:moveTo>
                    <a:pt x="195288" y="154089"/>
                  </a:moveTo>
                  <a:lnTo>
                    <a:pt x="195288" y="160173"/>
                  </a:lnTo>
                  <a:lnTo>
                    <a:pt x="188900" y="160173"/>
                  </a:lnTo>
                  <a:lnTo>
                    <a:pt x="188900" y="154089"/>
                  </a:lnTo>
                  <a:close/>
                  <a:moveTo>
                    <a:pt x="202032" y="154089"/>
                  </a:moveTo>
                  <a:lnTo>
                    <a:pt x="202032" y="160173"/>
                  </a:lnTo>
                  <a:lnTo>
                    <a:pt x="195627" y="160173"/>
                  </a:lnTo>
                  <a:lnTo>
                    <a:pt x="195627" y="154089"/>
                  </a:lnTo>
                  <a:close/>
                  <a:moveTo>
                    <a:pt x="208759" y="154089"/>
                  </a:moveTo>
                  <a:lnTo>
                    <a:pt x="208759" y="160173"/>
                  </a:lnTo>
                  <a:lnTo>
                    <a:pt x="202371" y="160173"/>
                  </a:lnTo>
                  <a:lnTo>
                    <a:pt x="202371" y="154089"/>
                  </a:lnTo>
                  <a:close/>
                  <a:moveTo>
                    <a:pt x="215504" y="154089"/>
                  </a:moveTo>
                  <a:lnTo>
                    <a:pt x="215504" y="160173"/>
                  </a:lnTo>
                  <a:lnTo>
                    <a:pt x="209098" y="160173"/>
                  </a:lnTo>
                  <a:lnTo>
                    <a:pt x="209098" y="154089"/>
                  </a:lnTo>
                  <a:close/>
                  <a:moveTo>
                    <a:pt x="222230" y="154089"/>
                  </a:moveTo>
                  <a:lnTo>
                    <a:pt x="222230" y="160173"/>
                  </a:lnTo>
                  <a:lnTo>
                    <a:pt x="215843" y="160173"/>
                  </a:lnTo>
                  <a:lnTo>
                    <a:pt x="215843" y="154089"/>
                  </a:lnTo>
                  <a:close/>
                  <a:moveTo>
                    <a:pt x="228975" y="154089"/>
                  </a:moveTo>
                  <a:lnTo>
                    <a:pt x="228975" y="160173"/>
                  </a:lnTo>
                  <a:lnTo>
                    <a:pt x="222569" y="160173"/>
                  </a:lnTo>
                  <a:lnTo>
                    <a:pt x="222569" y="154089"/>
                  </a:lnTo>
                  <a:close/>
                  <a:moveTo>
                    <a:pt x="235701" y="154089"/>
                  </a:moveTo>
                  <a:lnTo>
                    <a:pt x="235701" y="160173"/>
                  </a:lnTo>
                  <a:lnTo>
                    <a:pt x="229296" y="160173"/>
                  </a:lnTo>
                  <a:lnTo>
                    <a:pt x="229296" y="154089"/>
                  </a:lnTo>
                  <a:close/>
                  <a:moveTo>
                    <a:pt x="242428" y="154089"/>
                  </a:moveTo>
                  <a:lnTo>
                    <a:pt x="242428" y="160173"/>
                  </a:lnTo>
                  <a:lnTo>
                    <a:pt x="236040" y="160173"/>
                  </a:lnTo>
                  <a:lnTo>
                    <a:pt x="236040" y="154089"/>
                  </a:lnTo>
                  <a:close/>
                  <a:moveTo>
                    <a:pt x="249173" y="154089"/>
                  </a:moveTo>
                  <a:lnTo>
                    <a:pt x="249173" y="160173"/>
                  </a:lnTo>
                  <a:lnTo>
                    <a:pt x="242767" y="160173"/>
                  </a:lnTo>
                  <a:lnTo>
                    <a:pt x="242767" y="154089"/>
                  </a:lnTo>
                  <a:close/>
                  <a:moveTo>
                    <a:pt x="255899" y="154089"/>
                  </a:moveTo>
                  <a:lnTo>
                    <a:pt x="255899" y="160173"/>
                  </a:lnTo>
                  <a:lnTo>
                    <a:pt x="249512" y="160173"/>
                  </a:lnTo>
                  <a:lnTo>
                    <a:pt x="249512" y="154089"/>
                  </a:lnTo>
                  <a:close/>
                  <a:moveTo>
                    <a:pt x="262644" y="154089"/>
                  </a:moveTo>
                  <a:lnTo>
                    <a:pt x="262644" y="160173"/>
                  </a:lnTo>
                  <a:lnTo>
                    <a:pt x="256238" y="160173"/>
                  </a:lnTo>
                  <a:lnTo>
                    <a:pt x="256238" y="154089"/>
                  </a:lnTo>
                  <a:close/>
                  <a:moveTo>
                    <a:pt x="269370" y="154089"/>
                  </a:moveTo>
                  <a:lnTo>
                    <a:pt x="269370" y="160173"/>
                  </a:lnTo>
                  <a:lnTo>
                    <a:pt x="262983" y="160173"/>
                  </a:lnTo>
                  <a:lnTo>
                    <a:pt x="262983" y="154089"/>
                  </a:lnTo>
                  <a:close/>
                  <a:moveTo>
                    <a:pt x="276115" y="154089"/>
                  </a:moveTo>
                  <a:lnTo>
                    <a:pt x="276115" y="160173"/>
                  </a:lnTo>
                  <a:lnTo>
                    <a:pt x="269709" y="160173"/>
                  </a:lnTo>
                  <a:lnTo>
                    <a:pt x="269709" y="154089"/>
                  </a:lnTo>
                  <a:close/>
                  <a:moveTo>
                    <a:pt x="282842" y="154089"/>
                  </a:moveTo>
                  <a:lnTo>
                    <a:pt x="282842" y="160173"/>
                  </a:lnTo>
                  <a:lnTo>
                    <a:pt x="276436" y="160173"/>
                  </a:lnTo>
                  <a:lnTo>
                    <a:pt x="276436" y="154089"/>
                  </a:lnTo>
                  <a:close/>
                  <a:moveTo>
                    <a:pt x="178" y="0"/>
                  </a:moveTo>
                  <a:lnTo>
                    <a:pt x="178" y="161"/>
                  </a:lnTo>
                  <a:lnTo>
                    <a:pt x="0" y="161"/>
                  </a:lnTo>
                  <a:lnTo>
                    <a:pt x="0" y="160334"/>
                  </a:lnTo>
                  <a:lnTo>
                    <a:pt x="178" y="160334"/>
                  </a:lnTo>
                  <a:lnTo>
                    <a:pt x="178" y="160494"/>
                  </a:lnTo>
                  <a:lnTo>
                    <a:pt x="285482" y="160494"/>
                  </a:lnTo>
                  <a:lnTo>
                    <a:pt x="285482" y="160173"/>
                  </a:lnTo>
                  <a:lnTo>
                    <a:pt x="283181" y="160173"/>
                  </a:lnTo>
                  <a:lnTo>
                    <a:pt x="283181" y="154089"/>
                  </a:lnTo>
                  <a:lnTo>
                    <a:pt x="285482" y="154089"/>
                  </a:lnTo>
                  <a:lnTo>
                    <a:pt x="285482" y="153768"/>
                  </a:lnTo>
                  <a:lnTo>
                    <a:pt x="283181" y="153768"/>
                  </a:lnTo>
                  <a:lnTo>
                    <a:pt x="283181" y="147683"/>
                  </a:lnTo>
                  <a:lnTo>
                    <a:pt x="285482" y="147683"/>
                  </a:lnTo>
                  <a:lnTo>
                    <a:pt x="285482" y="147362"/>
                  </a:lnTo>
                  <a:lnTo>
                    <a:pt x="283181" y="147362"/>
                  </a:lnTo>
                  <a:lnTo>
                    <a:pt x="283181" y="141278"/>
                  </a:lnTo>
                  <a:lnTo>
                    <a:pt x="285482" y="141278"/>
                  </a:lnTo>
                  <a:lnTo>
                    <a:pt x="285482" y="140957"/>
                  </a:lnTo>
                  <a:lnTo>
                    <a:pt x="283181" y="140957"/>
                  </a:lnTo>
                  <a:lnTo>
                    <a:pt x="283181" y="134872"/>
                  </a:lnTo>
                  <a:lnTo>
                    <a:pt x="285482" y="134872"/>
                  </a:lnTo>
                  <a:lnTo>
                    <a:pt x="285482" y="134551"/>
                  </a:lnTo>
                  <a:lnTo>
                    <a:pt x="283181" y="134551"/>
                  </a:lnTo>
                  <a:lnTo>
                    <a:pt x="283181" y="128467"/>
                  </a:lnTo>
                  <a:lnTo>
                    <a:pt x="285482" y="128467"/>
                  </a:lnTo>
                  <a:lnTo>
                    <a:pt x="285482" y="128146"/>
                  </a:lnTo>
                  <a:lnTo>
                    <a:pt x="283181" y="128146"/>
                  </a:lnTo>
                  <a:lnTo>
                    <a:pt x="283181" y="122061"/>
                  </a:lnTo>
                  <a:lnTo>
                    <a:pt x="285482" y="122061"/>
                  </a:lnTo>
                  <a:lnTo>
                    <a:pt x="285482" y="121740"/>
                  </a:lnTo>
                  <a:lnTo>
                    <a:pt x="283181" y="121740"/>
                  </a:lnTo>
                  <a:lnTo>
                    <a:pt x="283181" y="115656"/>
                  </a:lnTo>
                  <a:lnTo>
                    <a:pt x="285482" y="115656"/>
                  </a:lnTo>
                  <a:lnTo>
                    <a:pt x="285482" y="115335"/>
                  </a:lnTo>
                  <a:lnTo>
                    <a:pt x="283181" y="115335"/>
                  </a:lnTo>
                  <a:lnTo>
                    <a:pt x="283181" y="109250"/>
                  </a:lnTo>
                  <a:lnTo>
                    <a:pt x="285482" y="109250"/>
                  </a:lnTo>
                  <a:lnTo>
                    <a:pt x="285482" y="108929"/>
                  </a:lnTo>
                  <a:lnTo>
                    <a:pt x="283181" y="108929"/>
                  </a:lnTo>
                  <a:lnTo>
                    <a:pt x="283181" y="102827"/>
                  </a:lnTo>
                  <a:lnTo>
                    <a:pt x="285482" y="102827"/>
                  </a:lnTo>
                  <a:lnTo>
                    <a:pt x="285482" y="102524"/>
                  </a:lnTo>
                  <a:lnTo>
                    <a:pt x="283181" y="102524"/>
                  </a:lnTo>
                  <a:lnTo>
                    <a:pt x="283181" y="96422"/>
                  </a:lnTo>
                  <a:lnTo>
                    <a:pt x="285482" y="96422"/>
                  </a:lnTo>
                  <a:lnTo>
                    <a:pt x="285482" y="96100"/>
                  </a:lnTo>
                  <a:lnTo>
                    <a:pt x="283181" y="96100"/>
                  </a:lnTo>
                  <a:lnTo>
                    <a:pt x="283181" y="90016"/>
                  </a:lnTo>
                  <a:lnTo>
                    <a:pt x="285482" y="90016"/>
                  </a:lnTo>
                  <a:lnTo>
                    <a:pt x="285482" y="89695"/>
                  </a:lnTo>
                  <a:lnTo>
                    <a:pt x="283181" y="89695"/>
                  </a:lnTo>
                  <a:lnTo>
                    <a:pt x="283181" y="83611"/>
                  </a:lnTo>
                  <a:lnTo>
                    <a:pt x="285482" y="83611"/>
                  </a:lnTo>
                  <a:lnTo>
                    <a:pt x="285482" y="83289"/>
                  </a:lnTo>
                  <a:lnTo>
                    <a:pt x="283181" y="83289"/>
                  </a:lnTo>
                  <a:lnTo>
                    <a:pt x="283181" y="77205"/>
                  </a:lnTo>
                  <a:lnTo>
                    <a:pt x="285482" y="77205"/>
                  </a:lnTo>
                  <a:lnTo>
                    <a:pt x="285482" y="76884"/>
                  </a:lnTo>
                  <a:lnTo>
                    <a:pt x="283181" y="76884"/>
                  </a:lnTo>
                  <a:lnTo>
                    <a:pt x="283181" y="70800"/>
                  </a:lnTo>
                  <a:lnTo>
                    <a:pt x="285482" y="70800"/>
                  </a:lnTo>
                  <a:lnTo>
                    <a:pt x="285482" y="70478"/>
                  </a:lnTo>
                  <a:lnTo>
                    <a:pt x="283181" y="70478"/>
                  </a:lnTo>
                  <a:lnTo>
                    <a:pt x="283181" y="64394"/>
                  </a:lnTo>
                  <a:lnTo>
                    <a:pt x="285482" y="64394"/>
                  </a:lnTo>
                  <a:lnTo>
                    <a:pt x="285482" y="64073"/>
                  </a:lnTo>
                  <a:lnTo>
                    <a:pt x="283181" y="64073"/>
                  </a:lnTo>
                  <a:lnTo>
                    <a:pt x="283181" y="57989"/>
                  </a:lnTo>
                  <a:lnTo>
                    <a:pt x="285482" y="57989"/>
                  </a:lnTo>
                  <a:lnTo>
                    <a:pt x="285482" y="57667"/>
                  </a:lnTo>
                  <a:lnTo>
                    <a:pt x="283181" y="57667"/>
                  </a:lnTo>
                  <a:lnTo>
                    <a:pt x="283181" y="51583"/>
                  </a:lnTo>
                  <a:lnTo>
                    <a:pt x="285482" y="51583"/>
                  </a:lnTo>
                  <a:lnTo>
                    <a:pt x="285482" y="51262"/>
                  </a:lnTo>
                  <a:lnTo>
                    <a:pt x="283181" y="51262"/>
                  </a:lnTo>
                  <a:lnTo>
                    <a:pt x="283181" y="45178"/>
                  </a:lnTo>
                  <a:lnTo>
                    <a:pt x="285482" y="45178"/>
                  </a:lnTo>
                  <a:lnTo>
                    <a:pt x="285482" y="44856"/>
                  </a:lnTo>
                  <a:lnTo>
                    <a:pt x="283181" y="44856"/>
                  </a:lnTo>
                  <a:lnTo>
                    <a:pt x="283181" y="38772"/>
                  </a:lnTo>
                  <a:lnTo>
                    <a:pt x="285482" y="38772"/>
                  </a:lnTo>
                  <a:lnTo>
                    <a:pt x="285482" y="38451"/>
                  </a:lnTo>
                  <a:lnTo>
                    <a:pt x="283181" y="38451"/>
                  </a:lnTo>
                  <a:lnTo>
                    <a:pt x="283181" y="32367"/>
                  </a:lnTo>
                  <a:lnTo>
                    <a:pt x="285482" y="32367"/>
                  </a:lnTo>
                  <a:lnTo>
                    <a:pt x="285482" y="32028"/>
                  </a:lnTo>
                  <a:lnTo>
                    <a:pt x="283181" y="32028"/>
                  </a:lnTo>
                  <a:lnTo>
                    <a:pt x="283181" y="25943"/>
                  </a:lnTo>
                  <a:lnTo>
                    <a:pt x="285482" y="25943"/>
                  </a:lnTo>
                  <a:lnTo>
                    <a:pt x="285482" y="25622"/>
                  </a:lnTo>
                  <a:lnTo>
                    <a:pt x="283181" y="25622"/>
                  </a:lnTo>
                  <a:lnTo>
                    <a:pt x="283181" y="19538"/>
                  </a:lnTo>
                  <a:lnTo>
                    <a:pt x="285482" y="19538"/>
                  </a:lnTo>
                  <a:lnTo>
                    <a:pt x="285482" y="19217"/>
                  </a:lnTo>
                  <a:lnTo>
                    <a:pt x="283181" y="19217"/>
                  </a:lnTo>
                  <a:lnTo>
                    <a:pt x="283181" y="13132"/>
                  </a:lnTo>
                  <a:lnTo>
                    <a:pt x="285482" y="13132"/>
                  </a:lnTo>
                  <a:lnTo>
                    <a:pt x="285482" y="12811"/>
                  </a:lnTo>
                  <a:lnTo>
                    <a:pt x="283181" y="12811"/>
                  </a:lnTo>
                  <a:lnTo>
                    <a:pt x="283181" y="6727"/>
                  </a:lnTo>
                  <a:lnTo>
                    <a:pt x="285482" y="6727"/>
                  </a:lnTo>
                  <a:lnTo>
                    <a:pt x="285482" y="6406"/>
                  </a:lnTo>
                  <a:lnTo>
                    <a:pt x="283181" y="6406"/>
                  </a:lnTo>
                  <a:lnTo>
                    <a:pt x="283181" y="321"/>
                  </a:lnTo>
                  <a:lnTo>
                    <a:pt x="285482" y="321"/>
                  </a:lnTo>
                  <a:lnTo>
                    <a:pt x="28548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13"/>
            <p:cNvSpPr/>
            <p:nvPr/>
          </p:nvSpPr>
          <p:spPr>
            <a:xfrm>
              <a:off x="576225" y="847300"/>
              <a:ext cx="25" cy="4012375"/>
            </a:xfrm>
            <a:custGeom>
              <a:avLst/>
              <a:gdLst/>
              <a:ahLst/>
              <a:cxnLst/>
              <a:rect l="l" t="t" r="r" b="b"/>
              <a:pathLst>
                <a:path w="1" h="160495" extrusionOk="0">
                  <a:moveTo>
                    <a:pt x="1" y="0"/>
                  </a:moveTo>
                  <a:lnTo>
                    <a:pt x="1" y="16049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13"/>
            <p:cNvSpPr/>
            <p:nvPr/>
          </p:nvSpPr>
          <p:spPr>
            <a:xfrm>
              <a:off x="576225" y="847300"/>
              <a:ext cx="25" cy="4012375"/>
            </a:xfrm>
            <a:custGeom>
              <a:avLst/>
              <a:gdLst/>
              <a:ahLst/>
              <a:cxnLst/>
              <a:rect l="l" t="t" r="r" b="b"/>
              <a:pathLst>
                <a:path w="1" h="160495" fill="none" extrusionOk="0">
                  <a:moveTo>
                    <a:pt x="1" y="0"/>
                  </a:moveTo>
                  <a:lnTo>
                    <a:pt x="1" y="160495"/>
                  </a:lnTo>
                </a:path>
              </a:pathLst>
            </a:custGeom>
            <a:noFill/>
            <a:ln w="147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13"/>
            <p:cNvSpPr/>
            <p:nvPr/>
          </p:nvSpPr>
          <p:spPr>
            <a:xfrm>
              <a:off x="529850" y="847300"/>
              <a:ext cx="25" cy="4012375"/>
            </a:xfrm>
            <a:custGeom>
              <a:avLst/>
              <a:gdLst/>
              <a:ahLst/>
              <a:cxnLst/>
              <a:rect l="l" t="t" r="r" b="b"/>
              <a:pathLst>
                <a:path w="1" h="160495" extrusionOk="0">
                  <a:moveTo>
                    <a:pt x="0" y="0"/>
                  </a:moveTo>
                  <a:lnTo>
                    <a:pt x="0" y="16049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13"/>
            <p:cNvSpPr/>
            <p:nvPr/>
          </p:nvSpPr>
          <p:spPr>
            <a:xfrm>
              <a:off x="529850" y="847300"/>
              <a:ext cx="25" cy="4012375"/>
            </a:xfrm>
            <a:custGeom>
              <a:avLst/>
              <a:gdLst/>
              <a:ahLst/>
              <a:cxnLst/>
              <a:rect l="l" t="t" r="r" b="b"/>
              <a:pathLst>
                <a:path w="1" h="160495" fill="none" extrusionOk="0">
                  <a:moveTo>
                    <a:pt x="0" y="0"/>
                  </a:moveTo>
                  <a:lnTo>
                    <a:pt x="0" y="160495"/>
                  </a:lnTo>
                </a:path>
              </a:pathLst>
            </a:custGeom>
            <a:noFill/>
            <a:ln w="147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13"/>
            <p:cNvSpPr/>
            <p:nvPr/>
          </p:nvSpPr>
          <p:spPr>
            <a:xfrm>
              <a:off x="323300" y="1768875"/>
              <a:ext cx="92375" cy="92350"/>
            </a:xfrm>
            <a:custGeom>
              <a:avLst/>
              <a:gdLst/>
              <a:ahLst/>
              <a:cxnLst/>
              <a:rect l="l" t="t" r="r" b="b"/>
              <a:pathLst>
                <a:path w="3695" h="3694" extrusionOk="0">
                  <a:moveTo>
                    <a:pt x="1857" y="0"/>
                  </a:moveTo>
                  <a:cubicBezTo>
                    <a:pt x="822" y="0"/>
                    <a:pt x="1" y="839"/>
                    <a:pt x="1" y="1856"/>
                  </a:cubicBezTo>
                  <a:cubicBezTo>
                    <a:pt x="1" y="2873"/>
                    <a:pt x="822" y="3694"/>
                    <a:pt x="1857" y="3694"/>
                  </a:cubicBezTo>
                  <a:cubicBezTo>
                    <a:pt x="2874" y="3694"/>
                    <a:pt x="3694" y="2873"/>
                    <a:pt x="3694" y="1856"/>
                  </a:cubicBezTo>
                  <a:cubicBezTo>
                    <a:pt x="3694" y="1374"/>
                    <a:pt x="3498" y="892"/>
                    <a:pt x="3159" y="553"/>
                  </a:cubicBezTo>
                  <a:cubicBezTo>
                    <a:pt x="2802" y="196"/>
                    <a:pt x="2338" y="0"/>
                    <a:pt x="18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13"/>
            <p:cNvSpPr/>
            <p:nvPr/>
          </p:nvSpPr>
          <p:spPr>
            <a:xfrm>
              <a:off x="323300" y="1078350"/>
              <a:ext cx="92375" cy="92375"/>
            </a:xfrm>
            <a:custGeom>
              <a:avLst/>
              <a:gdLst/>
              <a:ahLst/>
              <a:cxnLst/>
              <a:rect l="l" t="t" r="r" b="b"/>
              <a:pathLst>
                <a:path w="3695" h="3695" extrusionOk="0">
                  <a:moveTo>
                    <a:pt x="1857" y="1"/>
                  </a:moveTo>
                  <a:cubicBezTo>
                    <a:pt x="822" y="1"/>
                    <a:pt x="1" y="821"/>
                    <a:pt x="1" y="1838"/>
                  </a:cubicBezTo>
                  <a:cubicBezTo>
                    <a:pt x="1" y="2856"/>
                    <a:pt x="822" y="3694"/>
                    <a:pt x="1857" y="3694"/>
                  </a:cubicBezTo>
                  <a:cubicBezTo>
                    <a:pt x="2874" y="3694"/>
                    <a:pt x="3694" y="2856"/>
                    <a:pt x="3694" y="1838"/>
                  </a:cubicBezTo>
                  <a:cubicBezTo>
                    <a:pt x="3694" y="1357"/>
                    <a:pt x="3498" y="893"/>
                    <a:pt x="3159" y="536"/>
                  </a:cubicBezTo>
                  <a:cubicBezTo>
                    <a:pt x="2802" y="197"/>
                    <a:pt x="2338" y="1"/>
                    <a:pt x="18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13"/>
            <p:cNvSpPr/>
            <p:nvPr/>
          </p:nvSpPr>
          <p:spPr>
            <a:xfrm>
              <a:off x="323300" y="4532250"/>
              <a:ext cx="92375" cy="92350"/>
            </a:xfrm>
            <a:custGeom>
              <a:avLst/>
              <a:gdLst/>
              <a:ahLst/>
              <a:cxnLst/>
              <a:rect l="l" t="t" r="r" b="b"/>
              <a:pathLst>
                <a:path w="3695" h="3694" extrusionOk="0">
                  <a:moveTo>
                    <a:pt x="1857" y="0"/>
                  </a:moveTo>
                  <a:cubicBezTo>
                    <a:pt x="822" y="0"/>
                    <a:pt x="1" y="821"/>
                    <a:pt x="1" y="1838"/>
                  </a:cubicBezTo>
                  <a:cubicBezTo>
                    <a:pt x="1" y="2873"/>
                    <a:pt x="822" y="3694"/>
                    <a:pt x="1857" y="3694"/>
                  </a:cubicBezTo>
                  <a:cubicBezTo>
                    <a:pt x="2874" y="3694"/>
                    <a:pt x="3694" y="2873"/>
                    <a:pt x="3694" y="1838"/>
                  </a:cubicBezTo>
                  <a:cubicBezTo>
                    <a:pt x="3694" y="1356"/>
                    <a:pt x="3498" y="892"/>
                    <a:pt x="3159" y="535"/>
                  </a:cubicBezTo>
                  <a:cubicBezTo>
                    <a:pt x="2802" y="196"/>
                    <a:pt x="2338" y="0"/>
                    <a:pt x="18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13"/>
            <p:cNvSpPr/>
            <p:nvPr/>
          </p:nvSpPr>
          <p:spPr>
            <a:xfrm>
              <a:off x="323300" y="3841275"/>
              <a:ext cx="92375" cy="92375"/>
            </a:xfrm>
            <a:custGeom>
              <a:avLst/>
              <a:gdLst/>
              <a:ahLst/>
              <a:cxnLst/>
              <a:rect l="l" t="t" r="r" b="b"/>
              <a:pathLst>
                <a:path w="3695" h="3695" extrusionOk="0">
                  <a:moveTo>
                    <a:pt x="1857" y="1"/>
                  </a:moveTo>
                  <a:cubicBezTo>
                    <a:pt x="822" y="1"/>
                    <a:pt x="1" y="840"/>
                    <a:pt x="1" y="1857"/>
                  </a:cubicBezTo>
                  <a:cubicBezTo>
                    <a:pt x="1" y="2874"/>
                    <a:pt x="822" y="3694"/>
                    <a:pt x="1857" y="3694"/>
                  </a:cubicBezTo>
                  <a:cubicBezTo>
                    <a:pt x="2874" y="3694"/>
                    <a:pt x="3694" y="2874"/>
                    <a:pt x="3694" y="1857"/>
                  </a:cubicBezTo>
                  <a:cubicBezTo>
                    <a:pt x="3694" y="1357"/>
                    <a:pt x="3498" y="893"/>
                    <a:pt x="3159" y="554"/>
                  </a:cubicBezTo>
                  <a:cubicBezTo>
                    <a:pt x="2802" y="197"/>
                    <a:pt x="2338" y="1"/>
                    <a:pt x="18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13"/>
            <p:cNvSpPr/>
            <p:nvPr/>
          </p:nvSpPr>
          <p:spPr>
            <a:xfrm>
              <a:off x="323300" y="3150775"/>
              <a:ext cx="92375" cy="92350"/>
            </a:xfrm>
            <a:custGeom>
              <a:avLst/>
              <a:gdLst/>
              <a:ahLst/>
              <a:cxnLst/>
              <a:rect l="l" t="t" r="r" b="b"/>
              <a:pathLst>
                <a:path w="3695" h="3694" extrusionOk="0">
                  <a:moveTo>
                    <a:pt x="1857" y="1"/>
                  </a:moveTo>
                  <a:cubicBezTo>
                    <a:pt x="822" y="1"/>
                    <a:pt x="1" y="821"/>
                    <a:pt x="1" y="1838"/>
                  </a:cubicBezTo>
                  <a:cubicBezTo>
                    <a:pt x="1" y="2855"/>
                    <a:pt x="822" y="3694"/>
                    <a:pt x="1857" y="3694"/>
                  </a:cubicBezTo>
                  <a:cubicBezTo>
                    <a:pt x="2874" y="3694"/>
                    <a:pt x="3694" y="2855"/>
                    <a:pt x="3694" y="1838"/>
                  </a:cubicBezTo>
                  <a:cubicBezTo>
                    <a:pt x="3694" y="1357"/>
                    <a:pt x="3498" y="875"/>
                    <a:pt x="3159" y="536"/>
                  </a:cubicBezTo>
                  <a:cubicBezTo>
                    <a:pt x="2802" y="197"/>
                    <a:pt x="2338" y="1"/>
                    <a:pt x="18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13"/>
            <p:cNvSpPr/>
            <p:nvPr/>
          </p:nvSpPr>
          <p:spPr>
            <a:xfrm>
              <a:off x="323300" y="2459825"/>
              <a:ext cx="92375" cy="92350"/>
            </a:xfrm>
            <a:custGeom>
              <a:avLst/>
              <a:gdLst/>
              <a:ahLst/>
              <a:cxnLst/>
              <a:rect l="l" t="t" r="r" b="b"/>
              <a:pathLst>
                <a:path w="3695" h="3694" extrusionOk="0">
                  <a:moveTo>
                    <a:pt x="1857" y="0"/>
                  </a:moveTo>
                  <a:cubicBezTo>
                    <a:pt x="822" y="0"/>
                    <a:pt x="1" y="821"/>
                    <a:pt x="1" y="1856"/>
                  </a:cubicBezTo>
                  <a:cubicBezTo>
                    <a:pt x="1" y="2873"/>
                    <a:pt x="822" y="3694"/>
                    <a:pt x="1857" y="3694"/>
                  </a:cubicBezTo>
                  <a:cubicBezTo>
                    <a:pt x="2874" y="3694"/>
                    <a:pt x="3694" y="2873"/>
                    <a:pt x="3694" y="1856"/>
                  </a:cubicBezTo>
                  <a:cubicBezTo>
                    <a:pt x="3694" y="1356"/>
                    <a:pt x="3498" y="892"/>
                    <a:pt x="3159" y="536"/>
                  </a:cubicBezTo>
                  <a:cubicBezTo>
                    <a:pt x="2802" y="197"/>
                    <a:pt x="2338" y="0"/>
                    <a:pt x="18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13"/>
            <p:cNvSpPr/>
            <p:nvPr/>
          </p:nvSpPr>
          <p:spPr>
            <a:xfrm>
              <a:off x="7375175" y="452912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13"/>
            <p:cNvSpPr/>
            <p:nvPr/>
          </p:nvSpPr>
          <p:spPr>
            <a:xfrm>
              <a:off x="7375175" y="2767150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13"/>
            <p:cNvSpPr/>
            <p:nvPr/>
          </p:nvSpPr>
          <p:spPr>
            <a:xfrm>
              <a:off x="7375175" y="43689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13"/>
            <p:cNvSpPr/>
            <p:nvPr/>
          </p:nvSpPr>
          <p:spPr>
            <a:xfrm>
              <a:off x="7375175" y="420885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13"/>
            <p:cNvSpPr/>
            <p:nvPr/>
          </p:nvSpPr>
          <p:spPr>
            <a:xfrm>
              <a:off x="7375175" y="3248025"/>
              <a:ext cx="3150" cy="7600"/>
            </a:xfrm>
            <a:custGeom>
              <a:avLst/>
              <a:gdLst/>
              <a:ahLst/>
              <a:cxnLst/>
              <a:rect l="l" t="t" r="r" b="b"/>
              <a:pathLst>
                <a:path w="126" h="304" extrusionOk="0">
                  <a:moveTo>
                    <a:pt x="0" y="0"/>
                  </a:moveTo>
                  <a:lnTo>
                    <a:pt x="0" y="304"/>
                  </a:lnTo>
                  <a:lnTo>
                    <a:pt x="125" y="304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13"/>
            <p:cNvSpPr/>
            <p:nvPr/>
          </p:nvSpPr>
          <p:spPr>
            <a:xfrm>
              <a:off x="7375175" y="372842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13"/>
            <p:cNvSpPr/>
            <p:nvPr/>
          </p:nvSpPr>
          <p:spPr>
            <a:xfrm>
              <a:off x="7375175" y="35683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13"/>
            <p:cNvSpPr/>
            <p:nvPr/>
          </p:nvSpPr>
          <p:spPr>
            <a:xfrm>
              <a:off x="7375175" y="38885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13"/>
            <p:cNvSpPr/>
            <p:nvPr/>
          </p:nvSpPr>
          <p:spPr>
            <a:xfrm>
              <a:off x="7375175" y="3087425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13"/>
            <p:cNvSpPr/>
            <p:nvPr/>
          </p:nvSpPr>
          <p:spPr>
            <a:xfrm>
              <a:off x="7375175" y="48494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13"/>
            <p:cNvSpPr/>
            <p:nvPr/>
          </p:nvSpPr>
          <p:spPr>
            <a:xfrm>
              <a:off x="7375175" y="29273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13"/>
            <p:cNvSpPr/>
            <p:nvPr/>
          </p:nvSpPr>
          <p:spPr>
            <a:xfrm>
              <a:off x="7375175" y="40487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13"/>
            <p:cNvSpPr/>
            <p:nvPr/>
          </p:nvSpPr>
          <p:spPr>
            <a:xfrm>
              <a:off x="7375175" y="2446875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13"/>
            <p:cNvSpPr/>
            <p:nvPr/>
          </p:nvSpPr>
          <p:spPr>
            <a:xfrm>
              <a:off x="7375175" y="10052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13"/>
            <p:cNvSpPr/>
            <p:nvPr/>
          </p:nvSpPr>
          <p:spPr>
            <a:xfrm>
              <a:off x="7375175" y="1645750"/>
              <a:ext cx="3150" cy="8500"/>
            </a:xfrm>
            <a:custGeom>
              <a:avLst/>
              <a:gdLst/>
              <a:ahLst/>
              <a:cxnLst/>
              <a:rect l="l" t="t" r="r" b="b"/>
              <a:pathLst>
                <a:path w="126" h="340" extrusionOk="0">
                  <a:moveTo>
                    <a:pt x="0" y="1"/>
                  </a:moveTo>
                  <a:lnTo>
                    <a:pt x="0" y="340"/>
                  </a:lnTo>
                  <a:lnTo>
                    <a:pt x="125" y="340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13"/>
            <p:cNvSpPr/>
            <p:nvPr/>
          </p:nvSpPr>
          <p:spPr>
            <a:xfrm>
              <a:off x="7375175" y="8450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13"/>
            <p:cNvSpPr/>
            <p:nvPr/>
          </p:nvSpPr>
          <p:spPr>
            <a:xfrm>
              <a:off x="7375175" y="1806325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13"/>
            <p:cNvSpPr/>
            <p:nvPr/>
          </p:nvSpPr>
          <p:spPr>
            <a:xfrm>
              <a:off x="7375175" y="260702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13"/>
            <p:cNvSpPr/>
            <p:nvPr/>
          </p:nvSpPr>
          <p:spPr>
            <a:xfrm>
              <a:off x="7375175" y="13254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13"/>
            <p:cNvSpPr/>
            <p:nvPr/>
          </p:nvSpPr>
          <p:spPr>
            <a:xfrm>
              <a:off x="7375175" y="148562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13"/>
            <p:cNvSpPr/>
            <p:nvPr/>
          </p:nvSpPr>
          <p:spPr>
            <a:xfrm>
              <a:off x="7375175" y="228675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13"/>
            <p:cNvSpPr/>
            <p:nvPr/>
          </p:nvSpPr>
          <p:spPr>
            <a:xfrm>
              <a:off x="7375175" y="116535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13"/>
            <p:cNvSpPr/>
            <p:nvPr/>
          </p:nvSpPr>
          <p:spPr>
            <a:xfrm>
              <a:off x="7375175" y="468925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13"/>
            <p:cNvSpPr/>
            <p:nvPr/>
          </p:nvSpPr>
          <p:spPr>
            <a:xfrm>
              <a:off x="7375175" y="3408150"/>
              <a:ext cx="3150" cy="7625"/>
            </a:xfrm>
            <a:custGeom>
              <a:avLst/>
              <a:gdLst/>
              <a:ahLst/>
              <a:cxnLst/>
              <a:rect l="l" t="t" r="r" b="b"/>
              <a:pathLst>
                <a:path w="126" h="305" extrusionOk="0">
                  <a:moveTo>
                    <a:pt x="0" y="1"/>
                  </a:moveTo>
                  <a:lnTo>
                    <a:pt x="0" y="304"/>
                  </a:lnTo>
                  <a:lnTo>
                    <a:pt x="125" y="304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13"/>
            <p:cNvSpPr/>
            <p:nvPr/>
          </p:nvSpPr>
          <p:spPr>
            <a:xfrm>
              <a:off x="7375175" y="19664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13"/>
            <p:cNvSpPr/>
            <p:nvPr/>
          </p:nvSpPr>
          <p:spPr>
            <a:xfrm>
              <a:off x="7375175" y="2126600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9" name="Google Shape;619;p13"/>
          <p:cNvGrpSpPr/>
          <p:nvPr/>
        </p:nvGrpSpPr>
        <p:grpSpPr>
          <a:xfrm>
            <a:off x="712838" y="134977"/>
            <a:ext cx="9068864" cy="3967511"/>
            <a:chOff x="712838" y="134977"/>
            <a:chExt cx="9068864" cy="3967511"/>
          </a:xfrm>
        </p:grpSpPr>
        <p:grpSp>
          <p:nvGrpSpPr>
            <p:cNvPr id="620" name="Google Shape;620;p13"/>
            <p:cNvGrpSpPr/>
            <p:nvPr/>
          </p:nvGrpSpPr>
          <p:grpSpPr>
            <a:xfrm rot="2403300" flipH="1">
              <a:off x="7703843" y="1026829"/>
              <a:ext cx="2081052" cy="748649"/>
              <a:chOff x="-370250" y="165063"/>
              <a:chExt cx="2081125" cy="748675"/>
            </a:xfrm>
          </p:grpSpPr>
          <p:grpSp>
            <p:nvGrpSpPr>
              <p:cNvPr id="621" name="Google Shape;621;p13"/>
              <p:cNvGrpSpPr/>
              <p:nvPr/>
            </p:nvGrpSpPr>
            <p:grpSpPr>
              <a:xfrm>
                <a:off x="1359350" y="210138"/>
                <a:ext cx="351525" cy="226000"/>
                <a:chOff x="2671300" y="2198700"/>
                <a:chExt cx="351525" cy="226000"/>
              </a:xfrm>
            </p:grpSpPr>
            <p:sp>
              <p:nvSpPr>
                <p:cNvPr id="622" name="Google Shape;622;p13"/>
                <p:cNvSpPr/>
                <p:nvPr/>
              </p:nvSpPr>
              <p:spPr>
                <a:xfrm>
                  <a:off x="2671300" y="2198700"/>
                  <a:ext cx="351525" cy="22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61" h="9017" fill="none" extrusionOk="0">
                      <a:moveTo>
                        <a:pt x="2351" y="0"/>
                      </a:moveTo>
                      <a:cubicBezTo>
                        <a:pt x="5547" y="2694"/>
                        <a:pt x="10865" y="6323"/>
                        <a:pt x="14060" y="9016"/>
                      </a:cubicBezTo>
                      <a:cubicBezTo>
                        <a:pt x="9199" y="8605"/>
                        <a:pt x="5250" y="8309"/>
                        <a:pt x="0" y="7601"/>
                      </a:cubicBezTo>
                      <a:cubicBezTo>
                        <a:pt x="297" y="6734"/>
                        <a:pt x="1027" y="4291"/>
                        <a:pt x="1164" y="4246"/>
                      </a:cubicBezTo>
                      <a:cubicBezTo>
                        <a:pt x="1255" y="4223"/>
                        <a:pt x="5364" y="5592"/>
                        <a:pt x="7350" y="6254"/>
                      </a:cubicBezTo>
                      <a:cubicBezTo>
                        <a:pt x="5159" y="5067"/>
                        <a:pt x="3447" y="4451"/>
                        <a:pt x="1415" y="3424"/>
                      </a:cubicBezTo>
                      <a:cubicBezTo>
                        <a:pt x="1712" y="2488"/>
                        <a:pt x="2077" y="936"/>
                        <a:pt x="2351" y="0"/>
                      </a:cubicBezTo>
                      <a:close/>
                    </a:path>
                  </a:pathLst>
                </a:custGeom>
                <a:noFill/>
                <a:ln w="19050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3" name="Google Shape;623;p13"/>
                <p:cNvSpPr/>
                <p:nvPr/>
              </p:nvSpPr>
              <p:spPr>
                <a:xfrm>
                  <a:off x="2706675" y="2283725"/>
                  <a:ext cx="4575" cy="23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" h="937" fill="none" extrusionOk="0">
                      <a:moveTo>
                        <a:pt x="0" y="0"/>
                      </a:moveTo>
                      <a:cubicBezTo>
                        <a:pt x="69" y="343"/>
                        <a:pt x="114" y="594"/>
                        <a:pt x="183" y="936"/>
                      </a:cubicBezTo>
                    </a:path>
                  </a:pathLst>
                </a:custGeom>
                <a:noFill/>
                <a:ln w="19050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4" name="Google Shape;624;p13"/>
                <p:cNvSpPr/>
                <p:nvPr/>
              </p:nvSpPr>
              <p:spPr>
                <a:xfrm>
                  <a:off x="2718650" y="2397850"/>
                  <a:ext cx="301900" cy="2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76" h="1074" fill="none" extrusionOk="0">
                      <a:moveTo>
                        <a:pt x="12075" y="1073"/>
                      </a:moveTo>
                      <a:cubicBezTo>
                        <a:pt x="6666" y="1005"/>
                        <a:pt x="3949" y="982"/>
                        <a:pt x="138" y="822"/>
                      </a:cubicBezTo>
                      <a:cubicBezTo>
                        <a:pt x="92" y="548"/>
                        <a:pt x="46" y="274"/>
                        <a:pt x="1" y="0"/>
                      </a:cubicBezTo>
                    </a:path>
                  </a:pathLst>
                </a:custGeom>
                <a:noFill/>
                <a:ln w="19050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25" name="Google Shape;625;p13"/>
              <p:cNvSpPr/>
              <p:nvPr/>
            </p:nvSpPr>
            <p:spPr>
              <a:xfrm>
                <a:off x="-370250" y="165063"/>
                <a:ext cx="1676550" cy="748675"/>
              </a:xfrm>
              <a:custGeom>
                <a:avLst/>
                <a:gdLst/>
                <a:ahLst/>
                <a:cxnLst/>
                <a:rect l="l" t="t" r="r" b="b"/>
                <a:pathLst>
                  <a:path w="67062" h="29947" fill="none" extrusionOk="0">
                    <a:moveTo>
                      <a:pt x="67061" y="4542"/>
                    </a:moveTo>
                    <a:cubicBezTo>
                      <a:pt x="54850" y="0"/>
                      <a:pt x="40972" y="23"/>
                      <a:pt x="28760" y="4656"/>
                    </a:cubicBezTo>
                    <a:cubicBezTo>
                      <a:pt x="16572" y="9267"/>
                      <a:pt x="6141" y="18420"/>
                      <a:pt x="1" y="29947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26" name="Google Shape;626;p13"/>
            <p:cNvSpPr/>
            <p:nvPr/>
          </p:nvSpPr>
          <p:spPr>
            <a:xfrm>
              <a:off x="712838" y="3125975"/>
              <a:ext cx="122125" cy="135850"/>
            </a:xfrm>
            <a:custGeom>
              <a:avLst/>
              <a:gdLst/>
              <a:ahLst/>
              <a:cxnLst/>
              <a:rect l="l" t="t" r="r" b="b"/>
              <a:pathLst>
                <a:path w="4885" h="5434" fill="none" extrusionOk="0">
                  <a:moveTo>
                    <a:pt x="274" y="3493"/>
                  </a:moveTo>
                  <a:cubicBezTo>
                    <a:pt x="411" y="4452"/>
                    <a:pt x="1370" y="5273"/>
                    <a:pt x="2351" y="5319"/>
                  </a:cubicBezTo>
                  <a:cubicBezTo>
                    <a:pt x="3903" y="5433"/>
                    <a:pt x="4702" y="4315"/>
                    <a:pt x="4816" y="3151"/>
                  </a:cubicBezTo>
                  <a:cubicBezTo>
                    <a:pt x="4885" y="2420"/>
                    <a:pt x="4519" y="1507"/>
                    <a:pt x="3903" y="1119"/>
                  </a:cubicBezTo>
                  <a:cubicBezTo>
                    <a:pt x="2191" y="1"/>
                    <a:pt x="0" y="1530"/>
                    <a:pt x="274" y="3493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27" name="Google Shape;627;p13"/>
            <p:cNvGrpSpPr/>
            <p:nvPr/>
          </p:nvGrpSpPr>
          <p:grpSpPr>
            <a:xfrm>
              <a:off x="1080050" y="3986613"/>
              <a:ext cx="103900" cy="115875"/>
              <a:chOff x="1385075" y="3682325"/>
              <a:chExt cx="103900" cy="115875"/>
            </a:xfrm>
          </p:grpSpPr>
          <p:sp>
            <p:nvSpPr>
              <p:cNvPr id="628" name="Google Shape;628;p13"/>
              <p:cNvSpPr/>
              <p:nvPr/>
            </p:nvSpPr>
            <p:spPr>
              <a:xfrm>
                <a:off x="1399350" y="3682325"/>
                <a:ext cx="86200" cy="115875"/>
              </a:xfrm>
              <a:custGeom>
                <a:avLst/>
                <a:gdLst/>
                <a:ahLst/>
                <a:cxnLst/>
                <a:rect l="l" t="t" r="r" b="b"/>
                <a:pathLst>
                  <a:path w="3448" h="4635" fill="none" extrusionOk="0">
                    <a:moveTo>
                      <a:pt x="0" y="1"/>
                    </a:moveTo>
                    <a:cubicBezTo>
                      <a:pt x="1073" y="1599"/>
                      <a:pt x="2215" y="3128"/>
                      <a:pt x="3447" y="4634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" name="Google Shape;629;p13"/>
              <p:cNvSpPr/>
              <p:nvPr/>
            </p:nvSpPr>
            <p:spPr>
              <a:xfrm>
                <a:off x="1385075" y="3685200"/>
                <a:ext cx="103900" cy="110725"/>
              </a:xfrm>
              <a:custGeom>
                <a:avLst/>
                <a:gdLst/>
                <a:ahLst/>
                <a:cxnLst/>
                <a:rect l="l" t="t" r="r" b="b"/>
                <a:pathLst>
                  <a:path w="4156" h="4429" fill="none" extrusionOk="0">
                    <a:moveTo>
                      <a:pt x="1" y="4428"/>
                    </a:moveTo>
                    <a:cubicBezTo>
                      <a:pt x="1644" y="2785"/>
                      <a:pt x="2534" y="1666"/>
                      <a:pt x="4155" y="0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30" name="Google Shape;630;p13"/>
            <p:cNvGrpSpPr/>
            <p:nvPr/>
          </p:nvGrpSpPr>
          <p:grpSpPr>
            <a:xfrm>
              <a:off x="8692400" y="2904700"/>
              <a:ext cx="103900" cy="115875"/>
              <a:chOff x="1385075" y="3682325"/>
              <a:chExt cx="103900" cy="115875"/>
            </a:xfrm>
          </p:grpSpPr>
          <p:sp>
            <p:nvSpPr>
              <p:cNvPr id="631" name="Google Shape;631;p13"/>
              <p:cNvSpPr/>
              <p:nvPr/>
            </p:nvSpPr>
            <p:spPr>
              <a:xfrm>
                <a:off x="1399350" y="3682325"/>
                <a:ext cx="86200" cy="115875"/>
              </a:xfrm>
              <a:custGeom>
                <a:avLst/>
                <a:gdLst/>
                <a:ahLst/>
                <a:cxnLst/>
                <a:rect l="l" t="t" r="r" b="b"/>
                <a:pathLst>
                  <a:path w="3448" h="4635" fill="none" extrusionOk="0">
                    <a:moveTo>
                      <a:pt x="0" y="1"/>
                    </a:moveTo>
                    <a:cubicBezTo>
                      <a:pt x="1073" y="1599"/>
                      <a:pt x="2215" y="3128"/>
                      <a:pt x="3447" y="4634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" name="Google Shape;632;p13"/>
              <p:cNvSpPr/>
              <p:nvPr/>
            </p:nvSpPr>
            <p:spPr>
              <a:xfrm>
                <a:off x="1385075" y="3685200"/>
                <a:ext cx="103900" cy="110725"/>
              </a:xfrm>
              <a:custGeom>
                <a:avLst/>
                <a:gdLst/>
                <a:ahLst/>
                <a:cxnLst/>
                <a:rect l="l" t="t" r="r" b="b"/>
                <a:pathLst>
                  <a:path w="4156" h="4429" fill="none" extrusionOk="0">
                    <a:moveTo>
                      <a:pt x="1" y="4428"/>
                    </a:moveTo>
                    <a:cubicBezTo>
                      <a:pt x="1644" y="2785"/>
                      <a:pt x="2534" y="1666"/>
                      <a:pt x="4155" y="0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33" name="Google Shape;633;p13"/>
            <p:cNvSpPr/>
            <p:nvPr/>
          </p:nvSpPr>
          <p:spPr>
            <a:xfrm>
              <a:off x="8496538" y="1671750"/>
              <a:ext cx="195075" cy="211500"/>
            </a:xfrm>
            <a:custGeom>
              <a:avLst/>
              <a:gdLst/>
              <a:ahLst/>
              <a:cxnLst/>
              <a:rect l="l" t="t" r="r" b="b"/>
              <a:pathLst>
                <a:path w="7803" h="8460" extrusionOk="0">
                  <a:moveTo>
                    <a:pt x="5958" y="1015"/>
                  </a:moveTo>
                  <a:lnTo>
                    <a:pt x="5270" y="3433"/>
                  </a:lnTo>
                  <a:lnTo>
                    <a:pt x="3993" y="2794"/>
                  </a:lnTo>
                  <a:lnTo>
                    <a:pt x="5958" y="1015"/>
                  </a:lnTo>
                  <a:close/>
                  <a:moveTo>
                    <a:pt x="1414" y="2059"/>
                  </a:moveTo>
                  <a:lnTo>
                    <a:pt x="3117" y="2912"/>
                  </a:lnTo>
                  <a:lnTo>
                    <a:pt x="2229" y="3716"/>
                  </a:lnTo>
                  <a:lnTo>
                    <a:pt x="1414" y="2059"/>
                  </a:lnTo>
                  <a:close/>
                  <a:moveTo>
                    <a:pt x="5584" y="4146"/>
                  </a:moveTo>
                  <a:lnTo>
                    <a:pt x="6706" y="4710"/>
                  </a:lnTo>
                  <a:lnTo>
                    <a:pt x="5373" y="4888"/>
                  </a:lnTo>
                  <a:lnTo>
                    <a:pt x="5584" y="4146"/>
                  </a:lnTo>
                  <a:close/>
                  <a:moveTo>
                    <a:pt x="3595" y="3151"/>
                  </a:moveTo>
                  <a:lnTo>
                    <a:pt x="5130" y="3919"/>
                  </a:lnTo>
                  <a:lnTo>
                    <a:pt x="4834" y="4958"/>
                  </a:lnTo>
                  <a:lnTo>
                    <a:pt x="2964" y="5208"/>
                  </a:lnTo>
                  <a:lnTo>
                    <a:pt x="2457" y="4179"/>
                  </a:lnTo>
                  <a:lnTo>
                    <a:pt x="3595" y="3151"/>
                  </a:lnTo>
                  <a:close/>
                  <a:moveTo>
                    <a:pt x="2074" y="4528"/>
                  </a:moveTo>
                  <a:lnTo>
                    <a:pt x="2445" y="5280"/>
                  </a:lnTo>
                  <a:lnTo>
                    <a:pt x="1034" y="5469"/>
                  </a:lnTo>
                  <a:lnTo>
                    <a:pt x="2074" y="4528"/>
                  </a:lnTo>
                  <a:close/>
                  <a:moveTo>
                    <a:pt x="4686" y="5480"/>
                  </a:moveTo>
                  <a:lnTo>
                    <a:pt x="4104" y="7522"/>
                  </a:lnTo>
                  <a:lnTo>
                    <a:pt x="3197" y="5680"/>
                  </a:lnTo>
                  <a:lnTo>
                    <a:pt x="4686" y="5480"/>
                  </a:lnTo>
                  <a:close/>
                  <a:moveTo>
                    <a:pt x="6436" y="1"/>
                  </a:moveTo>
                  <a:cubicBezTo>
                    <a:pt x="6376" y="1"/>
                    <a:pt x="6316" y="23"/>
                    <a:pt x="6269" y="65"/>
                  </a:cubicBezTo>
                  <a:lnTo>
                    <a:pt x="3515" y="2555"/>
                  </a:lnTo>
                  <a:lnTo>
                    <a:pt x="975" y="1283"/>
                  </a:lnTo>
                  <a:cubicBezTo>
                    <a:pt x="940" y="1266"/>
                    <a:pt x="901" y="1257"/>
                    <a:pt x="863" y="1257"/>
                  </a:cubicBezTo>
                  <a:cubicBezTo>
                    <a:pt x="799" y="1257"/>
                    <a:pt x="736" y="1282"/>
                    <a:pt x="688" y="1329"/>
                  </a:cubicBezTo>
                  <a:cubicBezTo>
                    <a:pt x="613" y="1405"/>
                    <a:pt x="593" y="1520"/>
                    <a:pt x="640" y="1616"/>
                  </a:cubicBezTo>
                  <a:lnTo>
                    <a:pt x="1845" y="4063"/>
                  </a:lnTo>
                  <a:lnTo>
                    <a:pt x="105" y="5636"/>
                  </a:lnTo>
                  <a:cubicBezTo>
                    <a:pt x="23" y="5709"/>
                    <a:pt x="0" y="5827"/>
                    <a:pt x="46" y="5925"/>
                  </a:cubicBezTo>
                  <a:cubicBezTo>
                    <a:pt x="86" y="6011"/>
                    <a:pt x="170" y="6070"/>
                    <a:pt x="263" y="6070"/>
                  </a:cubicBezTo>
                  <a:cubicBezTo>
                    <a:pt x="277" y="6070"/>
                    <a:pt x="291" y="6069"/>
                    <a:pt x="305" y="6066"/>
                  </a:cubicBezTo>
                  <a:lnTo>
                    <a:pt x="2676" y="5749"/>
                  </a:lnTo>
                  <a:lnTo>
                    <a:pt x="3943" y="8321"/>
                  </a:lnTo>
                  <a:cubicBezTo>
                    <a:pt x="3986" y="8406"/>
                    <a:pt x="4073" y="8460"/>
                    <a:pt x="4167" y="8460"/>
                  </a:cubicBezTo>
                  <a:lnTo>
                    <a:pt x="4189" y="8460"/>
                  </a:lnTo>
                  <a:cubicBezTo>
                    <a:pt x="4292" y="8450"/>
                    <a:pt x="4377" y="8380"/>
                    <a:pt x="4405" y="8281"/>
                  </a:cubicBezTo>
                  <a:lnTo>
                    <a:pt x="5224" y="5409"/>
                  </a:lnTo>
                  <a:lnTo>
                    <a:pt x="7574" y="5095"/>
                  </a:lnTo>
                  <a:cubicBezTo>
                    <a:pt x="7681" y="5081"/>
                    <a:pt x="7768" y="4998"/>
                    <a:pt x="7786" y="4890"/>
                  </a:cubicBezTo>
                  <a:cubicBezTo>
                    <a:pt x="7802" y="4783"/>
                    <a:pt x="7749" y="4676"/>
                    <a:pt x="7651" y="4627"/>
                  </a:cubicBezTo>
                  <a:lnTo>
                    <a:pt x="5722" y="3661"/>
                  </a:lnTo>
                  <a:lnTo>
                    <a:pt x="6675" y="319"/>
                  </a:lnTo>
                  <a:cubicBezTo>
                    <a:pt x="6706" y="211"/>
                    <a:pt x="6661" y="98"/>
                    <a:pt x="6567" y="39"/>
                  </a:cubicBezTo>
                  <a:cubicBezTo>
                    <a:pt x="6527" y="13"/>
                    <a:pt x="6482" y="1"/>
                    <a:pt x="64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34" name="Google Shape;634;p13"/>
            <p:cNvGrpSpPr/>
            <p:nvPr/>
          </p:nvGrpSpPr>
          <p:grpSpPr>
            <a:xfrm>
              <a:off x="1039872" y="134977"/>
              <a:ext cx="195076" cy="215146"/>
              <a:chOff x="3080000" y="3727500"/>
              <a:chExt cx="99625" cy="109875"/>
            </a:xfrm>
          </p:grpSpPr>
          <p:sp>
            <p:nvSpPr>
              <p:cNvPr id="635" name="Google Shape;635;p13"/>
              <p:cNvSpPr/>
              <p:nvPr/>
            </p:nvSpPr>
            <p:spPr>
              <a:xfrm>
                <a:off x="3096775" y="3751800"/>
                <a:ext cx="60225" cy="59975"/>
              </a:xfrm>
              <a:custGeom>
                <a:avLst/>
                <a:gdLst/>
                <a:ahLst/>
                <a:cxnLst/>
                <a:rect l="l" t="t" r="r" b="b"/>
                <a:pathLst>
                  <a:path w="2409" h="2399" extrusionOk="0">
                    <a:moveTo>
                      <a:pt x="187" y="0"/>
                    </a:moveTo>
                    <a:cubicBezTo>
                      <a:pt x="137" y="0"/>
                      <a:pt x="88" y="23"/>
                      <a:pt x="56" y="66"/>
                    </a:cubicBezTo>
                    <a:cubicBezTo>
                      <a:pt x="1" y="139"/>
                      <a:pt x="15" y="243"/>
                      <a:pt x="89" y="298"/>
                    </a:cubicBezTo>
                    <a:cubicBezTo>
                      <a:pt x="853" y="875"/>
                      <a:pt x="1524" y="1560"/>
                      <a:pt x="2089" y="2331"/>
                    </a:cubicBezTo>
                    <a:cubicBezTo>
                      <a:pt x="2121" y="2376"/>
                      <a:pt x="2171" y="2399"/>
                      <a:pt x="2223" y="2399"/>
                    </a:cubicBezTo>
                    <a:cubicBezTo>
                      <a:pt x="2256" y="2399"/>
                      <a:pt x="2291" y="2388"/>
                      <a:pt x="2319" y="2369"/>
                    </a:cubicBezTo>
                    <a:cubicBezTo>
                      <a:pt x="2393" y="2315"/>
                      <a:pt x="2409" y="2211"/>
                      <a:pt x="2355" y="2137"/>
                    </a:cubicBezTo>
                    <a:cubicBezTo>
                      <a:pt x="1773" y="1340"/>
                      <a:pt x="1077" y="631"/>
                      <a:pt x="287" y="35"/>
                    </a:cubicBezTo>
                    <a:cubicBezTo>
                      <a:pt x="257" y="11"/>
                      <a:pt x="222" y="0"/>
                      <a:pt x="18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" name="Google Shape;636;p13"/>
              <p:cNvSpPr/>
              <p:nvPr/>
            </p:nvSpPr>
            <p:spPr>
              <a:xfrm>
                <a:off x="3106225" y="3744750"/>
                <a:ext cx="45925" cy="73150"/>
              </a:xfrm>
              <a:custGeom>
                <a:avLst/>
                <a:gdLst/>
                <a:ahLst/>
                <a:cxnLst/>
                <a:rect l="l" t="t" r="r" b="b"/>
                <a:pathLst>
                  <a:path w="1837" h="2926" extrusionOk="0">
                    <a:moveTo>
                      <a:pt x="1648" y="1"/>
                    </a:moveTo>
                    <a:cubicBezTo>
                      <a:pt x="1590" y="1"/>
                      <a:pt x="1534" y="31"/>
                      <a:pt x="1504" y="85"/>
                    </a:cubicBezTo>
                    <a:lnTo>
                      <a:pt x="45" y="2680"/>
                    </a:lnTo>
                    <a:cubicBezTo>
                      <a:pt x="0" y="2759"/>
                      <a:pt x="29" y="2860"/>
                      <a:pt x="108" y="2905"/>
                    </a:cubicBezTo>
                    <a:cubicBezTo>
                      <a:pt x="134" y="2920"/>
                      <a:pt x="162" y="2926"/>
                      <a:pt x="189" y="2926"/>
                    </a:cubicBezTo>
                    <a:cubicBezTo>
                      <a:pt x="246" y="2926"/>
                      <a:pt x="303" y="2895"/>
                      <a:pt x="333" y="2842"/>
                    </a:cubicBezTo>
                    <a:lnTo>
                      <a:pt x="1792" y="248"/>
                    </a:lnTo>
                    <a:cubicBezTo>
                      <a:pt x="1836" y="168"/>
                      <a:pt x="1809" y="68"/>
                      <a:pt x="1729" y="23"/>
                    </a:cubicBezTo>
                    <a:cubicBezTo>
                      <a:pt x="1703" y="8"/>
                      <a:pt x="1675" y="1"/>
                      <a:pt x="164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" name="Google Shape;637;p13"/>
              <p:cNvSpPr/>
              <p:nvPr/>
            </p:nvSpPr>
            <p:spPr>
              <a:xfrm>
                <a:off x="3080000" y="3775125"/>
                <a:ext cx="99625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3985" h="576" extrusionOk="0">
                    <a:moveTo>
                      <a:pt x="3405" y="1"/>
                    </a:moveTo>
                    <a:cubicBezTo>
                      <a:pt x="2317" y="1"/>
                      <a:pt x="1225" y="84"/>
                      <a:pt x="152" y="247"/>
                    </a:cubicBezTo>
                    <a:cubicBezTo>
                      <a:pt x="62" y="260"/>
                      <a:pt x="1" y="345"/>
                      <a:pt x="13" y="435"/>
                    </a:cubicBezTo>
                    <a:cubicBezTo>
                      <a:pt x="27" y="517"/>
                      <a:pt x="97" y="575"/>
                      <a:pt x="178" y="575"/>
                    </a:cubicBezTo>
                    <a:cubicBezTo>
                      <a:pt x="185" y="575"/>
                      <a:pt x="194" y="574"/>
                      <a:pt x="202" y="574"/>
                    </a:cubicBezTo>
                    <a:cubicBezTo>
                      <a:pt x="1260" y="413"/>
                      <a:pt x="2338" y="332"/>
                      <a:pt x="3411" y="332"/>
                    </a:cubicBezTo>
                    <a:cubicBezTo>
                      <a:pt x="3546" y="332"/>
                      <a:pt x="3680" y="333"/>
                      <a:pt x="3815" y="336"/>
                    </a:cubicBezTo>
                    <a:cubicBezTo>
                      <a:pt x="3904" y="331"/>
                      <a:pt x="3982" y="264"/>
                      <a:pt x="3983" y="173"/>
                    </a:cubicBezTo>
                    <a:cubicBezTo>
                      <a:pt x="3984" y="81"/>
                      <a:pt x="3912" y="6"/>
                      <a:pt x="3821" y="5"/>
                    </a:cubicBezTo>
                    <a:cubicBezTo>
                      <a:pt x="3682" y="2"/>
                      <a:pt x="3543" y="1"/>
                      <a:pt x="340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" name="Google Shape;638;p13"/>
              <p:cNvSpPr/>
              <p:nvPr/>
            </p:nvSpPr>
            <p:spPr>
              <a:xfrm>
                <a:off x="3124475" y="3727500"/>
                <a:ext cx="10275" cy="109875"/>
              </a:xfrm>
              <a:custGeom>
                <a:avLst/>
                <a:gdLst/>
                <a:ahLst/>
                <a:cxnLst/>
                <a:rect l="l" t="t" r="r" b="b"/>
                <a:pathLst>
                  <a:path w="411" h="4395" extrusionOk="0">
                    <a:moveTo>
                      <a:pt x="174" y="0"/>
                    </a:moveTo>
                    <a:cubicBezTo>
                      <a:pt x="171" y="0"/>
                      <a:pt x="167" y="1"/>
                      <a:pt x="164" y="1"/>
                    </a:cubicBezTo>
                    <a:cubicBezTo>
                      <a:pt x="73" y="4"/>
                      <a:pt x="1" y="78"/>
                      <a:pt x="2" y="169"/>
                    </a:cubicBezTo>
                    <a:lnTo>
                      <a:pt x="78" y="4232"/>
                    </a:lnTo>
                    <a:cubicBezTo>
                      <a:pt x="79" y="4322"/>
                      <a:pt x="153" y="4394"/>
                      <a:pt x="243" y="4394"/>
                    </a:cubicBezTo>
                    <a:cubicBezTo>
                      <a:pt x="243" y="4394"/>
                      <a:pt x="244" y="4394"/>
                      <a:pt x="247" y="4392"/>
                    </a:cubicBezTo>
                    <a:cubicBezTo>
                      <a:pt x="338" y="4391"/>
                      <a:pt x="410" y="4316"/>
                      <a:pt x="409" y="4224"/>
                    </a:cubicBezTo>
                    <a:lnTo>
                      <a:pt x="333" y="163"/>
                    </a:lnTo>
                    <a:cubicBezTo>
                      <a:pt x="331" y="75"/>
                      <a:pt x="254" y="0"/>
                      <a:pt x="17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39" name="Google Shape;639;p13"/>
          <p:cNvSpPr txBox="1">
            <a:spLocks noGrp="1"/>
          </p:cNvSpPr>
          <p:nvPr>
            <p:ph type="title"/>
          </p:nvPr>
        </p:nvSpPr>
        <p:spPr>
          <a:xfrm>
            <a:off x="2143050" y="1959138"/>
            <a:ext cx="2174100" cy="40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40" name="Google Shape;640;p13"/>
          <p:cNvSpPr txBox="1">
            <a:spLocks noGrp="1"/>
          </p:cNvSpPr>
          <p:nvPr>
            <p:ph type="title" idx="2" hasCustomPrompt="1"/>
          </p:nvPr>
        </p:nvSpPr>
        <p:spPr>
          <a:xfrm>
            <a:off x="2941350" y="1385250"/>
            <a:ext cx="577500" cy="40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41" name="Google Shape;641;p13"/>
          <p:cNvSpPr txBox="1">
            <a:spLocks noGrp="1"/>
          </p:cNvSpPr>
          <p:nvPr>
            <p:ph type="subTitle" idx="1"/>
          </p:nvPr>
        </p:nvSpPr>
        <p:spPr>
          <a:xfrm>
            <a:off x="2143050" y="2361738"/>
            <a:ext cx="2174100" cy="50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42" name="Google Shape;642;p13"/>
          <p:cNvSpPr txBox="1">
            <a:spLocks noGrp="1"/>
          </p:cNvSpPr>
          <p:nvPr>
            <p:ph type="title" idx="3"/>
          </p:nvPr>
        </p:nvSpPr>
        <p:spPr>
          <a:xfrm>
            <a:off x="4826850" y="1959138"/>
            <a:ext cx="2174100" cy="40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43" name="Google Shape;643;p13"/>
          <p:cNvSpPr txBox="1">
            <a:spLocks noGrp="1"/>
          </p:cNvSpPr>
          <p:nvPr>
            <p:ph type="title" idx="4" hasCustomPrompt="1"/>
          </p:nvPr>
        </p:nvSpPr>
        <p:spPr>
          <a:xfrm>
            <a:off x="5625300" y="1385250"/>
            <a:ext cx="577200" cy="40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44" name="Google Shape;644;p13"/>
          <p:cNvSpPr txBox="1">
            <a:spLocks noGrp="1"/>
          </p:cNvSpPr>
          <p:nvPr>
            <p:ph type="subTitle" idx="5"/>
          </p:nvPr>
        </p:nvSpPr>
        <p:spPr>
          <a:xfrm>
            <a:off x="4826850" y="2361738"/>
            <a:ext cx="2174100" cy="50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45" name="Google Shape;645;p13"/>
          <p:cNvSpPr txBox="1">
            <a:spLocks noGrp="1"/>
          </p:cNvSpPr>
          <p:nvPr>
            <p:ph type="title" idx="6"/>
          </p:nvPr>
        </p:nvSpPr>
        <p:spPr>
          <a:xfrm>
            <a:off x="2143050" y="3699925"/>
            <a:ext cx="2174100" cy="40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46" name="Google Shape;646;p13"/>
          <p:cNvSpPr txBox="1">
            <a:spLocks noGrp="1"/>
          </p:cNvSpPr>
          <p:nvPr>
            <p:ph type="title" idx="7" hasCustomPrompt="1"/>
          </p:nvPr>
        </p:nvSpPr>
        <p:spPr>
          <a:xfrm>
            <a:off x="2941350" y="3125975"/>
            <a:ext cx="577500" cy="40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t>xx%</a:t>
            </a:r>
          </a:p>
        </p:txBody>
      </p:sp>
      <p:sp>
        <p:nvSpPr>
          <p:cNvPr id="647" name="Google Shape;647;p13"/>
          <p:cNvSpPr txBox="1">
            <a:spLocks noGrp="1"/>
          </p:cNvSpPr>
          <p:nvPr>
            <p:ph type="subTitle" idx="8"/>
          </p:nvPr>
        </p:nvSpPr>
        <p:spPr>
          <a:xfrm>
            <a:off x="2143050" y="4102500"/>
            <a:ext cx="2174100" cy="50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48" name="Google Shape;648;p13"/>
          <p:cNvSpPr txBox="1">
            <a:spLocks noGrp="1"/>
          </p:cNvSpPr>
          <p:nvPr>
            <p:ph type="title" idx="9"/>
          </p:nvPr>
        </p:nvSpPr>
        <p:spPr>
          <a:xfrm>
            <a:off x="4826850" y="3699925"/>
            <a:ext cx="2174100" cy="40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49" name="Google Shape;649;p13"/>
          <p:cNvSpPr txBox="1">
            <a:spLocks noGrp="1"/>
          </p:cNvSpPr>
          <p:nvPr>
            <p:ph type="title" idx="13" hasCustomPrompt="1"/>
          </p:nvPr>
        </p:nvSpPr>
        <p:spPr>
          <a:xfrm>
            <a:off x="5625300" y="3125976"/>
            <a:ext cx="577200" cy="40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t>xx%</a:t>
            </a:r>
          </a:p>
        </p:txBody>
      </p:sp>
      <p:sp>
        <p:nvSpPr>
          <p:cNvPr id="650" name="Google Shape;650;p13"/>
          <p:cNvSpPr txBox="1">
            <a:spLocks noGrp="1"/>
          </p:cNvSpPr>
          <p:nvPr>
            <p:ph type="subTitle" idx="14"/>
          </p:nvPr>
        </p:nvSpPr>
        <p:spPr>
          <a:xfrm>
            <a:off x="4826850" y="4102500"/>
            <a:ext cx="2174100" cy="50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51" name="Google Shape;651;p13"/>
          <p:cNvSpPr txBox="1">
            <a:spLocks noGrp="1"/>
          </p:cNvSpPr>
          <p:nvPr>
            <p:ph type="title" idx="15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8">
    <p:spTree>
      <p:nvGrpSpPr>
        <p:cNvPr id="1" name="Shape 1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6" name="Google Shape;1316;p21"/>
          <p:cNvGrpSpPr/>
          <p:nvPr/>
        </p:nvGrpSpPr>
        <p:grpSpPr>
          <a:xfrm>
            <a:off x="-9" y="-31"/>
            <a:ext cx="9143740" cy="5141097"/>
            <a:chOff x="238125" y="845075"/>
            <a:chExt cx="7140200" cy="4014600"/>
          </a:xfrm>
        </p:grpSpPr>
        <p:sp>
          <p:nvSpPr>
            <p:cNvPr id="1317" name="Google Shape;1317;p21"/>
            <p:cNvSpPr/>
            <p:nvPr/>
          </p:nvSpPr>
          <p:spPr>
            <a:xfrm>
              <a:off x="238125" y="845075"/>
              <a:ext cx="7137075" cy="4012375"/>
            </a:xfrm>
            <a:custGeom>
              <a:avLst/>
              <a:gdLst/>
              <a:ahLst/>
              <a:cxnLst/>
              <a:rect l="l" t="t" r="r" b="b"/>
              <a:pathLst>
                <a:path w="285483" h="160495" extrusionOk="0">
                  <a:moveTo>
                    <a:pt x="6745" y="321"/>
                  </a:moveTo>
                  <a:lnTo>
                    <a:pt x="6745" y="6406"/>
                  </a:lnTo>
                  <a:lnTo>
                    <a:pt x="339" y="6406"/>
                  </a:lnTo>
                  <a:lnTo>
                    <a:pt x="339" y="321"/>
                  </a:lnTo>
                  <a:close/>
                  <a:moveTo>
                    <a:pt x="13471" y="321"/>
                  </a:moveTo>
                  <a:lnTo>
                    <a:pt x="13471" y="6406"/>
                  </a:lnTo>
                  <a:lnTo>
                    <a:pt x="7066" y="6406"/>
                  </a:lnTo>
                  <a:lnTo>
                    <a:pt x="7066" y="321"/>
                  </a:lnTo>
                  <a:close/>
                  <a:moveTo>
                    <a:pt x="20198" y="321"/>
                  </a:moveTo>
                  <a:lnTo>
                    <a:pt x="20198" y="6406"/>
                  </a:lnTo>
                  <a:lnTo>
                    <a:pt x="13810" y="6406"/>
                  </a:lnTo>
                  <a:lnTo>
                    <a:pt x="13810" y="321"/>
                  </a:lnTo>
                  <a:close/>
                  <a:moveTo>
                    <a:pt x="26942" y="321"/>
                  </a:moveTo>
                  <a:lnTo>
                    <a:pt x="26942" y="6406"/>
                  </a:lnTo>
                  <a:lnTo>
                    <a:pt x="20537" y="6406"/>
                  </a:lnTo>
                  <a:lnTo>
                    <a:pt x="20537" y="321"/>
                  </a:lnTo>
                  <a:close/>
                  <a:moveTo>
                    <a:pt x="33669" y="321"/>
                  </a:moveTo>
                  <a:lnTo>
                    <a:pt x="33669" y="6406"/>
                  </a:lnTo>
                  <a:lnTo>
                    <a:pt x="27281" y="6406"/>
                  </a:lnTo>
                  <a:lnTo>
                    <a:pt x="27281" y="321"/>
                  </a:lnTo>
                  <a:close/>
                  <a:moveTo>
                    <a:pt x="40414" y="321"/>
                  </a:moveTo>
                  <a:lnTo>
                    <a:pt x="40414" y="6406"/>
                  </a:lnTo>
                  <a:lnTo>
                    <a:pt x="34008" y="6406"/>
                  </a:lnTo>
                  <a:lnTo>
                    <a:pt x="34008" y="321"/>
                  </a:lnTo>
                  <a:close/>
                  <a:moveTo>
                    <a:pt x="47140" y="321"/>
                  </a:moveTo>
                  <a:lnTo>
                    <a:pt x="47140" y="6406"/>
                  </a:lnTo>
                  <a:lnTo>
                    <a:pt x="40753" y="6406"/>
                  </a:lnTo>
                  <a:lnTo>
                    <a:pt x="40753" y="321"/>
                  </a:lnTo>
                  <a:close/>
                  <a:moveTo>
                    <a:pt x="53885" y="321"/>
                  </a:moveTo>
                  <a:lnTo>
                    <a:pt x="53885" y="6406"/>
                  </a:lnTo>
                  <a:lnTo>
                    <a:pt x="47479" y="6406"/>
                  </a:lnTo>
                  <a:lnTo>
                    <a:pt x="47479" y="321"/>
                  </a:lnTo>
                  <a:close/>
                  <a:moveTo>
                    <a:pt x="60611" y="321"/>
                  </a:moveTo>
                  <a:lnTo>
                    <a:pt x="60611" y="6406"/>
                  </a:lnTo>
                  <a:lnTo>
                    <a:pt x="54206" y="6406"/>
                  </a:lnTo>
                  <a:lnTo>
                    <a:pt x="54206" y="321"/>
                  </a:lnTo>
                  <a:close/>
                  <a:moveTo>
                    <a:pt x="67338" y="321"/>
                  </a:moveTo>
                  <a:lnTo>
                    <a:pt x="67338" y="6406"/>
                  </a:lnTo>
                  <a:lnTo>
                    <a:pt x="60950" y="6406"/>
                  </a:lnTo>
                  <a:lnTo>
                    <a:pt x="60950" y="321"/>
                  </a:lnTo>
                  <a:close/>
                  <a:moveTo>
                    <a:pt x="74083" y="321"/>
                  </a:moveTo>
                  <a:lnTo>
                    <a:pt x="74083" y="6406"/>
                  </a:lnTo>
                  <a:lnTo>
                    <a:pt x="67677" y="6406"/>
                  </a:lnTo>
                  <a:lnTo>
                    <a:pt x="67677" y="321"/>
                  </a:lnTo>
                  <a:close/>
                  <a:moveTo>
                    <a:pt x="80809" y="321"/>
                  </a:moveTo>
                  <a:lnTo>
                    <a:pt x="80809" y="6406"/>
                  </a:lnTo>
                  <a:lnTo>
                    <a:pt x="74422" y="6406"/>
                  </a:lnTo>
                  <a:lnTo>
                    <a:pt x="74422" y="321"/>
                  </a:lnTo>
                  <a:close/>
                  <a:moveTo>
                    <a:pt x="87554" y="321"/>
                  </a:moveTo>
                  <a:lnTo>
                    <a:pt x="87554" y="6406"/>
                  </a:lnTo>
                  <a:lnTo>
                    <a:pt x="81148" y="6406"/>
                  </a:lnTo>
                  <a:lnTo>
                    <a:pt x="81148" y="321"/>
                  </a:lnTo>
                  <a:close/>
                  <a:moveTo>
                    <a:pt x="94281" y="321"/>
                  </a:moveTo>
                  <a:lnTo>
                    <a:pt x="94281" y="6406"/>
                  </a:lnTo>
                  <a:lnTo>
                    <a:pt x="87893" y="6406"/>
                  </a:lnTo>
                  <a:lnTo>
                    <a:pt x="87893" y="321"/>
                  </a:lnTo>
                  <a:close/>
                  <a:moveTo>
                    <a:pt x="101025" y="321"/>
                  </a:moveTo>
                  <a:lnTo>
                    <a:pt x="101025" y="6406"/>
                  </a:lnTo>
                  <a:lnTo>
                    <a:pt x="94620" y="6406"/>
                  </a:lnTo>
                  <a:lnTo>
                    <a:pt x="94620" y="321"/>
                  </a:lnTo>
                  <a:close/>
                  <a:moveTo>
                    <a:pt x="107752" y="321"/>
                  </a:moveTo>
                  <a:lnTo>
                    <a:pt x="107752" y="6406"/>
                  </a:lnTo>
                  <a:lnTo>
                    <a:pt x="101346" y="6406"/>
                  </a:lnTo>
                  <a:lnTo>
                    <a:pt x="101346" y="321"/>
                  </a:lnTo>
                  <a:close/>
                  <a:moveTo>
                    <a:pt x="114478" y="321"/>
                  </a:moveTo>
                  <a:lnTo>
                    <a:pt x="114478" y="6406"/>
                  </a:lnTo>
                  <a:lnTo>
                    <a:pt x="108091" y="6406"/>
                  </a:lnTo>
                  <a:lnTo>
                    <a:pt x="108091" y="321"/>
                  </a:lnTo>
                  <a:close/>
                  <a:moveTo>
                    <a:pt x="121223" y="321"/>
                  </a:moveTo>
                  <a:lnTo>
                    <a:pt x="121223" y="6406"/>
                  </a:lnTo>
                  <a:lnTo>
                    <a:pt x="114817" y="6406"/>
                  </a:lnTo>
                  <a:lnTo>
                    <a:pt x="114817" y="321"/>
                  </a:lnTo>
                  <a:close/>
                  <a:moveTo>
                    <a:pt x="127950" y="321"/>
                  </a:moveTo>
                  <a:lnTo>
                    <a:pt x="127950" y="6406"/>
                  </a:lnTo>
                  <a:lnTo>
                    <a:pt x="121562" y="6406"/>
                  </a:lnTo>
                  <a:lnTo>
                    <a:pt x="121562" y="321"/>
                  </a:lnTo>
                  <a:close/>
                  <a:moveTo>
                    <a:pt x="134694" y="321"/>
                  </a:moveTo>
                  <a:lnTo>
                    <a:pt x="134694" y="6406"/>
                  </a:lnTo>
                  <a:lnTo>
                    <a:pt x="128289" y="6406"/>
                  </a:lnTo>
                  <a:lnTo>
                    <a:pt x="128289" y="321"/>
                  </a:lnTo>
                  <a:close/>
                  <a:moveTo>
                    <a:pt x="141421" y="321"/>
                  </a:moveTo>
                  <a:lnTo>
                    <a:pt x="141421" y="6406"/>
                  </a:lnTo>
                  <a:lnTo>
                    <a:pt x="135033" y="6406"/>
                  </a:lnTo>
                  <a:lnTo>
                    <a:pt x="135033" y="321"/>
                  </a:lnTo>
                  <a:close/>
                  <a:moveTo>
                    <a:pt x="148148" y="321"/>
                  </a:moveTo>
                  <a:lnTo>
                    <a:pt x="148148" y="6406"/>
                  </a:lnTo>
                  <a:lnTo>
                    <a:pt x="141760" y="6406"/>
                  </a:lnTo>
                  <a:lnTo>
                    <a:pt x="141760" y="321"/>
                  </a:lnTo>
                  <a:close/>
                  <a:moveTo>
                    <a:pt x="154892" y="321"/>
                  </a:moveTo>
                  <a:lnTo>
                    <a:pt x="154892" y="6406"/>
                  </a:lnTo>
                  <a:lnTo>
                    <a:pt x="148487" y="6406"/>
                  </a:lnTo>
                  <a:lnTo>
                    <a:pt x="148487" y="321"/>
                  </a:lnTo>
                  <a:close/>
                  <a:moveTo>
                    <a:pt x="161619" y="321"/>
                  </a:moveTo>
                  <a:lnTo>
                    <a:pt x="161619" y="6406"/>
                  </a:lnTo>
                  <a:lnTo>
                    <a:pt x="155231" y="6406"/>
                  </a:lnTo>
                  <a:lnTo>
                    <a:pt x="155231" y="321"/>
                  </a:lnTo>
                  <a:close/>
                  <a:moveTo>
                    <a:pt x="168363" y="321"/>
                  </a:moveTo>
                  <a:lnTo>
                    <a:pt x="168363" y="6406"/>
                  </a:lnTo>
                  <a:lnTo>
                    <a:pt x="161958" y="6406"/>
                  </a:lnTo>
                  <a:lnTo>
                    <a:pt x="161958" y="321"/>
                  </a:lnTo>
                  <a:close/>
                  <a:moveTo>
                    <a:pt x="175090" y="321"/>
                  </a:moveTo>
                  <a:lnTo>
                    <a:pt x="175090" y="6406"/>
                  </a:lnTo>
                  <a:lnTo>
                    <a:pt x="168702" y="6406"/>
                  </a:lnTo>
                  <a:lnTo>
                    <a:pt x="168702" y="321"/>
                  </a:lnTo>
                  <a:close/>
                  <a:moveTo>
                    <a:pt x="181834" y="321"/>
                  </a:moveTo>
                  <a:lnTo>
                    <a:pt x="181834" y="6406"/>
                  </a:lnTo>
                  <a:lnTo>
                    <a:pt x="175429" y="6406"/>
                  </a:lnTo>
                  <a:lnTo>
                    <a:pt x="175429" y="321"/>
                  </a:lnTo>
                  <a:close/>
                  <a:moveTo>
                    <a:pt x="188561" y="321"/>
                  </a:moveTo>
                  <a:lnTo>
                    <a:pt x="188561" y="6406"/>
                  </a:lnTo>
                  <a:lnTo>
                    <a:pt x="182173" y="6406"/>
                  </a:lnTo>
                  <a:lnTo>
                    <a:pt x="182173" y="321"/>
                  </a:lnTo>
                  <a:close/>
                  <a:moveTo>
                    <a:pt x="195288" y="321"/>
                  </a:moveTo>
                  <a:lnTo>
                    <a:pt x="195288" y="6406"/>
                  </a:lnTo>
                  <a:lnTo>
                    <a:pt x="188900" y="6406"/>
                  </a:lnTo>
                  <a:lnTo>
                    <a:pt x="188900" y="321"/>
                  </a:lnTo>
                  <a:close/>
                  <a:moveTo>
                    <a:pt x="202032" y="321"/>
                  </a:moveTo>
                  <a:lnTo>
                    <a:pt x="202032" y="6406"/>
                  </a:lnTo>
                  <a:lnTo>
                    <a:pt x="195627" y="6406"/>
                  </a:lnTo>
                  <a:lnTo>
                    <a:pt x="195627" y="321"/>
                  </a:lnTo>
                  <a:close/>
                  <a:moveTo>
                    <a:pt x="208759" y="321"/>
                  </a:moveTo>
                  <a:lnTo>
                    <a:pt x="208759" y="6406"/>
                  </a:lnTo>
                  <a:lnTo>
                    <a:pt x="202371" y="6406"/>
                  </a:lnTo>
                  <a:lnTo>
                    <a:pt x="202371" y="321"/>
                  </a:lnTo>
                  <a:close/>
                  <a:moveTo>
                    <a:pt x="215504" y="321"/>
                  </a:moveTo>
                  <a:lnTo>
                    <a:pt x="215504" y="6406"/>
                  </a:lnTo>
                  <a:lnTo>
                    <a:pt x="209098" y="6406"/>
                  </a:lnTo>
                  <a:lnTo>
                    <a:pt x="209098" y="321"/>
                  </a:lnTo>
                  <a:close/>
                  <a:moveTo>
                    <a:pt x="222230" y="321"/>
                  </a:moveTo>
                  <a:lnTo>
                    <a:pt x="222230" y="6406"/>
                  </a:lnTo>
                  <a:lnTo>
                    <a:pt x="215843" y="6406"/>
                  </a:lnTo>
                  <a:lnTo>
                    <a:pt x="215843" y="321"/>
                  </a:lnTo>
                  <a:close/>
                  <a:moveTo>
                    <a:pt x="228975" y="321"/>
                  </a:moveTo>
                  <a:lnTo>
                    <a:pt x="228975" y="6406"/>
                  </a:lnTo>
                  <a:lnTo>
                    <a:pt x="222569" y="6406"/>
                  </a:lnTo>
                  <a:lnTo>
                    <a:pt x="222569" y="321"/>
                  </a:lnTo>
                  <a:close/>
                  <a:moveTo>
                    <a:pt x="235701" y="321"/>
                  </a:moveTo>
                  <a:lnTo>
                    <a:pt x="235701" y="6406"/>
                  </a:lnTo>
                  <a:lnTo>
                    <a:pt x="229296" y="6406"/>
                  </a:lnTo>
                  <a:lnTo>
                    <a:pt x="229296" y="321"/>
                  </a:lnTo>
                  <a:close/>
                  <a:moveTo>
                    <a:pt x="242428" y="321"/>
                  </a:moveTo>
                  <a:lnTo>
                    <a:pt x="242428" y="6406"/>
                  </a:lnTo>
                  <a:lnTo>
                    <a:pt x="236040" y="6406"/>
                  </a:lnTo>
                  <a:lnTo>
                    <a:pt x="236040" y="321"/>
                  </a:lnTo>
                  <a:close/>
                  <a:moveTo>
                    <a:pt x="249173" y="321"/>
                  </a:moveTo>
                  <a:lnTo>
                    <a:pt x="249173" y="6406"/>
                  </a:lnTo>
                  <a:lnTo>
                    <a:pt x="242767" y="6406"/>
                  </a:lnTo>
                  <a:lnTo>
                    <a:pt x="242767" y="321"/>
                  </a:lnTo>
                  <a:close/>
                  <a:moveTo>
                    <a:pt x="255899" y="321"/>
                  </a:moveTo>
                  <a:lnTo>
                    <a:pt x="255899" y="6406"/>
                  </a:lnTo>
                  <a:lnTo>
                    <a:pt x="249512" y="6406"/>
                  </a:lnTo>
                  <a:lnTo>
                    <a:pt x="249512" y="321"/>
                  </a:lnTo>
                  <a:close/>
                  <a:moveTo>
                    <a:pt x="262644" y="321"/>
                  </a:moveTo>
                  <a:lnTo>
                    <a:pt x="262644" y="6406"/>
                  </a:lnTo>
                  <a:lnTo>
                    <a:pt x="256238" y="6406"/>
                  </a:lnTo>
                  <a:lnTo>
                    <a:pt x="256238" y="321"/>
                  </a:lnTo>
                  <a:close/>
                  <a:moveTo>
                    <a:pt x="269370" y="321"/>
                  </a:moveTo>
                  <a:lnTo>
                    <a:pt x="269370" y="6406"/>
                  </a:lnTo>
                  <a:lnTo>
                    <a:pt x="262983" y="6406"/>
                  </a:lnTo>
                  <a:lnTo>
                    <a:pt x="262983" y="321"/>
                  </a:lnTo>
                  <a:close/>
                  <a:moveTo>
                    <a:pt x="276115" y="321"/>
                  </a:moveTo>
                  <a:lnTo>
                    <a:pt x="276115" y="6406"/>
                  </a:lnTo>
                  <a:lnTo>
                    <a:pt x="269709" y="6406"/>
                  </a:lnTo>
                  <a:lnTo>
                    <a:pt x="269709" y="321"/>
                  </a:lnTo>
                  <a:close/>
                  <a:moveTo>
                    <a:pt x="282842" y="321"/>
                  </a:moveTo>
                  <a:lnTo>
                    <a:pt x="282842" y="6406"/>
                  </a:lnTo>
                  <a:lnTo>
                    <a:pt x="276436" y="6406"/>
                  </a:lnTo>
                  <a:lnTo>
                    <a:pt x="276436" y="321"/>
                  </a:lnTo>
                  <a:close/>
                  <a:moveTo>
                    <a:pt x="6745" y="6727"/>
                  </a:moveTo>
                  <a:lnTo>
                    <a:pt x="6745" y="12811"/>
                  </a:lnTo>
                  <a:lnTo>
                    <a:pt x="339" y="12811"/>
                  </a:lnTo>
                  <a:lnTo>
                    <a:pt x="339" y="6727"/>
                  </a:lnTo>
                  <a:close/>
                  <a:moveTo>
                    <a:pt x="13471" y="6727"/>
                  </a:moveTo>
                  <a:lnTo>
                    <a:pt x="13471" y="12811"/>
                  </a:lnTo>
                  <a:lnTo>
                    <a:pt x="7066" y="12811"/>
                  </a:lnTo>
                  <a:lnTo>
                    <a:pt x="7066" y="6727"/>
                  </a:lnTo>
                  <a:close/>
                  <a:moveTo>
                    <a:pt x="20198" y="6727"/>
                  </a:moveTo>
                  <a:lnTo>
                    <a:pt x="20198" y="12811"/>
                  </a:lnTo>
                  <a:lnTo>
                    <a:pt x="13810" y="12811"/>
                  </a:lnTo>
                  <a:lnTo>
                    <a:pt x="13810" y="6727"/>
                  </a:lnTo>
                  <a:close/>
                  <a:moveTo>
                    <a:pt x="26942" y="6727"/>
                  </a:moveTo>
                  <a:lnTo>
                    <a:pt x="26942" y="12811"/>
                  </a:lnTo>
                  <a:lnTo>
                    <a:pt x="20537" y="12811"/>
                  </a:lnTo>
                  <a:lnTo>
                    <a:pt x="20537" y="6727"/>
                  </a:lnTo>
                  <a:close/>
                  <a:moveTo>
                    <a:pt x="33669" y="6727"/>
                  </a:moveTo>
                  <a:lnTo>
                    <a:pt x="33669" y="12811"/>
                  </a:lnTo>
                  <a:lnTo>
                    <a:pt x="27281" y="12811"/>
                  </a:lnTo>
                  <a:lnTo>
                    <a:pt x="27281" y="6727"/>
                  </a:lnTo>
                  <a:close/>
                  <a:moveTo>
                    <a:pt x="40414" y="6727"/>
                  </a:moveTo>
                  <a:lnTo>
                    <a:pt x="40414" y="12811"/>
                  </a:lnTo>
                  <a:lnTo>
                    <a:pt x="34008" y="12811"/>
                  </a:lnTo>
                  <a:lnTo>
                    <a:pt x="34008" y="6727"/>
                  </a:lnTo>
                  <a:close/>
                  <a:moveTo>
                    <a:pt x="47140" y="6727"/>
                  </a:moveTo>
                  <a:lnTo>
                    <a:pt x="47140" y="12811"/>
                  </a:lnTo>
                  <a:lnTo>
                    <a:pt x="40753" y="12811"/>
                  </a:lnTo>
                  <a:lnTo>
                    <a:pt x="40753" y="6727"/>
                  </a:lnTo>
                  <a:close/>
                  <a:moveTo>
                    <a:pt x="53885" y="6727"/>
                  </a:moveTo>
                  <a:lnTo>
                    <a:pt x="53885" y="12811"/>
                  </a:lnTo>
                  <a:lnTo>
                    <a:pt x="47479" y="12811"/>
                  </a:lnTo>
                  <a:lnTo>
                    <a:pt x="47479" y="6727"/>
                  </a:lnTo>
                  <a:close/>
                  <a:moveTo>
                    <a:pt x="60611" y="6727"/>
                  </a:moveTo>
                  <a:lnTo>
                    <a:pt x="60611" y="12811"/>
                  </a:lnTo>
                  <a:lnTo>
                    <a:pt x="54206" y="12811"/>
                  </a:lnTo>
                  <a:lnTo>
                    <a:pt x="54206" y="6727"/>
                  </a:lnTo>
                  <a:close/>
                  <a:moveTo>
                    <a:pt x="67338" y="6727"/>
                  </a:moveTo>
                  <a:lnTo>
                    <a:pt x="67338" y="12811"/>
                  </a:lnTo>
                  <a:lnTo>
                    <a:pt x="60950" y="12811"/>
                  </a:lnTo>
                  <a:lnTo>
                    <a:pt x="60950" y="6727"/>
                  </a:lnTo>
                  <a:close/>
                  <a:moveTo>
                    <a:pt x="74083" y="6727"/>
                  </a:moveTo>
                  <a:lnTo>
                    <a:pt x="74083" y="12811"/>
                  </a:lnTo>
                  <a:lnTo>
                    <a:pt x="67677" y="12811"/>
                  </a:lnTo>
                  <a:lnTo>
                    <a:pt x="67677" y="6727"/>
                  </a:lnTo>
                  <a:close/>
                  <a:moveTo>
                    <a:pt x="80809" y="6727"/>
                  </a:moveTo>
                  <a:lnTo>
                    <a:pt x="80809" y="12811"/>
                  </a:lnTo>
                  <a:lnTo>
                    <a:pt x="74422" y="12811"/>
                  </a:lnTo>
                  <a:lnTo>
                    <a:pt x="74422" y="6727"/>
                  </a:lnTo>
                  <a:close/>
                  <a:moveTo>
                    <a:pt x="87554" y="6727"/>
                  </a:moveTo>
                  <a:lnTo>
                    <a:pt x="87554" y="12811"/>
                  </a:lnTo>
                  <a:lnTo>
                    <a:pt x="81148" y="12811"/>
                  </a:lnTo>
                  <a:lnTo>
                    <a:pt x="81148" y="6727"/>
                  </a:lnTo>
                  <a:close/>
                  <a:moveTo>
                    <a:pt x="94281" y="6727"/>
                  </a:moveTo>
                  <a:lnTo>
                    <a:pt x="94281" y="12811"/>
                  </a:lnTo>
                  <a:lnTo>
                    <a:pt x="87893" y="12811"/>
                  </a:lnTo>
                  <a:lnTo>
                    <a:pt x="87893" y="6727"/>
                  </a:lnTo>
                  <a:close/>
                  <a:moveTo>
                    <a:pt x="101025" y="6727"/>
                  </a:moveTo>
                  <a:lnTo>
                    <a:pt x="101025" y="12811"/>
                  </a:lnTo>
                  <a:lnTo>
                    <a:pt x="94620" y="12811"/>
                  </a:lnTo>
                  <a:lnTo>
                    <a:pt x="94620" y="6727"/>
                  </a:lnTo>
                  <a:close/>
                  <a:moveTo>
                    <a:pt x="107752" y="6727"/>
                  </a:moveTo>
                  <a:lnTo>
                    <a:pt x="107752" y="12811"/>
                  </a:lnTo>
                  <a:lnTo>
                    <a:pt x="101346" y="12811"/>
                  </a:lnTo>
                  <a:lnTo>
                    <a:pt x="101346" y="6727"/>
                  </a:lnTo>
                  <a:close/>
                  <a:moveTo>
                    <a:pt x="114478" y="6727"/>
                  </a:moveTo>
                  <a:lnTo>
                    <a:pt x="114478" y="12811"/>
                  </a:lnTo>
                  <a:lnTo>
                    <a:pt x="108091" y="12811"/>
                  </a:lnTo>
                  <a:lnTo>
                    <a:pt x="108091" y="6727"/>
                  </a:lnTo>
                  <a:close/>
                  <a:moveTo>
                    <a:pt x="121223" y="6727"/>
                  </a:moveTo>
                  <a:lnTo>
                    <a:pt x="121223" y="12811"/>
                  </a:lnTo>
                  <a:lnTo>
                    <a:pt x="114817" y="12811"/>
                  </a:lnTo>
                  <a:lnTo>
                    <a:pt x="114817" y="6727"/>
                  </a:lnTo>
                  <a:close/>
                  <a:moveTo>
                    <a:pt x="127950" y="6727"/>
                  </a:moveTo>
                  <a:lnTo>
                    <a:pt x="127950" y="12811"/>
                  </a:lnTo>
                  <a:lnTo>
                    <a:pt x="121562" y="12811"/>
                  </a:lnTo>
                  <a:lnTo>
                    <a:pt x="121562" y="6727"/>
                  </a:lnTo>
                  <a:close/>
                  <a:moveTo>
                    <a:pt x="134694" y="6727"/>
                  </a:moveTo>
                  <a:lnTo>
                    <a:pt x="134694" y="12811"/>
                  </a:lnTo>
                  <a:lnTo>
                    <a:pt x="128289" y="12811"/>
                  </a:lnTo>
                  <a:lnTo>
                    <a:pt x="128289" y="6727"/>
                  </a:lnTo>
                  <a:close/>
                  <a:moveTo>
                    <a:pt x="141421" y="6727"/>
                  </a:moveTo>
                  <a:lnTo>
                    <a:pt x="141421" y="12811"/>
                  </a:lnTo>
                  <a:lnTo>
                    <a:pt x="135033" y="12811"/>
                  </a:lnTo>
                  <a:lnTo>
                    <a:pt x="135033" y="6727"/>
                  </a:lnTo>
                  <a:close/>
                  <a:moveTo>
                    <a:pt x="148148" y="6727"/>
                  </a:moveTo>
                  <a:lnTo>
                    <a:pt x="148148" y="12811"/>
                  </a:lnTo>
                  <a:lnTo>
                    <a:pt x="141760" y="12811"/>
                  </a:lnTo>
                  <a:lnTo>
                    <a:pt x="141760" y="6727"/>
                  </a:lnTo>
                  <a:close/>
                  <a:moveTo>
                    <a:pt x="154892" y="6727"/>
                  </a:moveTo>
                  <a:lnTo>
                    <a:pt x="154892" y="12811"/>
                  </a:lnTo>
                  <a:lnTo>
                    <a:pt x="148487" y="12811"/>
                  </a:lnTo>
                  <a:lnTo>
                    <a:pt x="148487" y="6727"/>
                  </a:lnTo>
                  <a:close/>
                  <a:moveTo>
                    <a:pt x="161619" y="6727"/>
                  </a:moveTo>
                  <a:lnTo>
                    <a:pt x="161619" y="12811"/>
                  </a:lnTo>
                  <a:lnTo>
                    <a:pt x="155231" y="12811"/>
                  </a:lnTo>
                  <a:lnTo>
                    <a:pt x="155231" y="6727"/>
                  </a:lnTo>
                  <a:close/>
                  <a:moveTo>
                    <a:pt x="168363" y="6727"/>
                  </a:moveTo>
                  <a:lnTo>
                    <a:pt x="168363" y="12811"/>
                  </a:lnTo>
                  <a:lnTo>
                    <a:pt x="161958" y="12811"/>
                  </a:lnTo>
                  <a:lnTo>
                    <a:pt x="161958" y="6727"/>
                  </a:lnTo>
                  <a:close/>
                  <a:moveTo>
                    <a:pt x="175090" y="6727"/>
                  </a:moveTo>
                  <a:lnTo>
                    <a:pt x="175090" y="12811"/>
                  </a:lnTo>
                  <a:lnTo>
                    <a:pt x="168702" y="12811"/>
                  </a:lnTo>
                  <a:lnTo>
                    <a:pt x="168702" y="6727"/>
                  </a:lnTo>
                  <a:close/>
                  <a:moveTo>
                    <a:pt x="181834" y="6727"/>
                  </a:moveTo>
                  <a:lnTo>
                    <a:pt x="181834" y="12811"/>
                  </a:lnTo>
                  <a:lnTo>
                    <a:pt x="175429" y="12811"/>
                  </a:lnTo>
                  <a:lnTo>
                    <a:pt x="175429" y="6727"/>
                  </a:lnTo>
                  <a:close/>
                  <a:moveTo>
                    <a:pt x="188561" y="6727"/>
                  </a:moveTo>
                  <a:lnTo>
                    <a:pt x="188561" y="12811"/>
                  </a:lnTo>
                  <a:lnTo>
                    <a:pt x="182173" y="12811"/>
                  </a:lnTo>
                  <a:lnTo>
                    <a:pt x="182173" y="6727"/>
                  </a:lnTo>
                  <a:close/>
                  <a:moveTo>
                    <a:pt x="195288" y="6727"/>
                  </a:moveTo>
                  <a:lnTo>
                    <a:pt x="195288" y="12811"/>
                  </a:lnTo>
                  <a:lnTo>
                    <a:pt x="188900" y="12811"/>
                  </a:lnTo>
                  <a:lnTo>
                    <a:pt x="188900" y="6727"/>
                  </a:lnTo>
                  <a:close/>
                  <a:moveTo>
                    <a:pt x="202032" y="6727"/>
                  </a:moveTo>
                  <a:lnTo>
                    <a:pt x="202032" y="12811"/>
                  </a:lnTo>
                  <a:lnTo>
                    <a:pt x="195627" y="12811"/>
                  </a:lnTo>
                  <a:lnTo>
                    <a:pt x="195627" y="6727"/>
                  </a:lnTo>
                  <a:close/>
                  <a:moveTo>
                    <a:pt x="208759" y="6727"/>
                  </a:moveTo>
                  <a:lnTo>
                    <a:pt x="208759" y="12811"/>
                  </a:lnTo>
                  <a:lnTo>
                    <a:pt x="202371" y="12811"/>
                  </a:lnTo>
                  <a:lnTo>
                    <a:pt x="202371" y="6727"/>
                  </a:lnTo>
                  <a:close/>
                  <a:moveTo>
                    <a:pt x="215504" y="6727"/>
                  </a:moveTo>
                  <a:lnTo>
                    <a:pt x="215504" y="12811"/>
                  </a:lnTo>
                  <a:lnTo>
                    <a:pt x="209098" y="12811"/>
                  </a:lnTo>
                  <a:lnTo>
                    <a:pt x="209098" y="6727"/>
                  </a:lnTo>
                  <a:close/>
                  <a:moveTo>
                    <a:pt x="222230" y="6727"/>
                  </a:moveTo>
                  <a:lnTo>
                    <a:pt x="222230" y="12811"/>
                  </a:lnTo>
                  <a:lnTo>
                    <a:pt x="215843" y="12811"/>
                  </a:lnTo>
                  <a:lnTo>
                    <a:pt x="215843" y="6727"/>
                  </a:lnTo>
                  <a:close/>
                  <a:moveTo>
                    <a:pt x="228975" y="6727"/>
                  </a:moveTo>
                  <a:lnTo>
                    <a:pt x="228975" y="12811"/>
                  </a:lnTo>
                  <a:lnTo>
                    <a:pt x="222569" y="12811"/>
                  </a:lnTo>
                  <a:lnTo>
                    <a:pt x="222569" y="6727"/>
                  </a:lnTo>
                  <a:close/>
                  <a:moveTo>
                    <a:pt x="235701" y="6727"/>
                  </a:moveTo>
                  <a:lnTo>
                    <a:pt x="235701" y="12811"/>
                  </a:lnTo>
                  <a:lnTo>
                    <a:pt x="229296" y="12811"/>
                  </a:lnTo>
                  <a:lnTo>
                    <a:pt x="229296" y="6727"/>
                  </a:lnTo>
                  <a:close/>
                  <a:moveTo>
                    <a:pt x="242428" y="6727"/>
                  </a:moveTo>
                  <a:lnTo>
                    <a:pt x="242428" y="12811"/>
                  </a:lnTo>
                  <a:lnTo>
                    <a:pt x="236040" y="12811"/>
                  </a:lnTo>
                  <a:lnTo>
                    <a:pt x="236040" y="6727"/>
                  </a:lnTo>
                  <a:close/>
                  <a:moveTo>
                    <a:pt x="249173" y="6727"/>
                  </a:moveTo>
                  <a:lnTo>
                    <a:pt x="249173" y="12811"/>
                  </a:lnTo>
                  <a:lnTo>
                    <a:pt x="242767" y="12811"/>
                  </a:lnTo>
                  <a:lnTo>
                    <a:pt x="242767" y="6727"/>
                  </a:lnTo>
                  <a:close/>
                  <a:moveTo>
                    <a:pt x="255899" y="6727"/>
                  </a:moveTo>
                  <a:lnTo>
                    <a:pt x="255899" y="12811"/>
                  </a:lnTo>
                  <a:lnTo>
                    <a:pt x="249512" y="12811"/>
                  </a:lnTo>
                  <a:lnTo>
                    <a:pt x="249512" y="6727"/>
                  </a:lnTo>
                  <a:close/>
                  <a:moveTo>
                    <a:pt x="262644" y="6727"/>
                  </a:moveTo>
                  <a:lnTo>
                    <a:pt x="262644" y="12811"/>
                  </a:lnTo>
                  <a:lnTo>
                    <a:pt x="256238" y="12811"/>
                  </a:lnTo>
                  <a:lnTo>
                    <a:pt x="256238" y="6727"/>
                  </a:lnTo>
                  <a:close/>
                  <a:moveTo>
                    <a:pt x="269370" y="6727"/>
                  </a:moveTo>
                  <a:lnTo>
                    <a:pt x="269370" y="12811"/>
                  </a:lnTo>
                  <a:lnTo>
                    <a:pt x="262983" y="12811"/>
                  </a:lnTo>
                  <a:lnTo>
                    <a:pt x="262983" y="6727"/>
                  </a:lnTo>
                  <a:close/>
                  <a:moveTo>
                    <a:pt x="276115" y="6727"/>
                  </a:moveTo>
                  <a:lnTo>
                    <a:pt x="276115" y="12811"/>
                  </a:lnTo>
                  <a:lnTo>
                    <a:pt x="269709" y="12811"/>
                  </a:lnTo>
                  <a:lnTo>
                    <a:pt x="269709" y="6727"/>
                  </a:lnTo>
                  <a:close/>
                  <a:moveTo>
                    <a:pt x="282842" y="6727"/>
                  </a:moveTo>
                  <a:lnTo>
                    <a:pt x="282842" y="12811"/>
                  </a:lnTo>
                  <a:lnTo>
                    <a:pt x="276436" y="12811"/>
                  </a:lnTo>
                  <a:lnTo>
                    <a:pt x="276436" y="6727"/>
                  </a:lnTo>
                  <a:close/>
                  <a:moveTo>
                    <a:pt x="6745" y="13132"/>
                  </a:moveTo>
                  <a:lnTo>
                    <a:pt x="6745" y="19217"/>
                  </a:lnTo>
                  <a:lnTo>
                    <a:pt x="339" y="19217"/>
                  </a:lnTo>
                  <a:lnTo>
                    <a:pt x="339" y="13132"/>
                  </a:lnTo>
                  <a:close/>
                  <a:moveTo>
                    <a:pt x="13471" y="13132"/>
                  </a:moveTo>
                  <a:lnTo>
                    <a:pt x="13471" y="19217"/>
                  </a:lnTo>
                  <a:lnTo>
                    <a:pt x="7066" y="19217"/>
                  </a:lnTo>
                  <a:lnTo>
                    <a:pt x="7066" y="13132"/>
                  </a:lnTo>
                  <a:close/>
                  <a:moveTo>
                    <a:pt x="20198" y="13132"/>
                  </a:moveTo>
                  <a:lnTo>
                    <a:pt x="20198" y="19217"/>
                  </a:lnTo>
                  <a:lnTo>
                    <a:pt x="13810" y="19217"/>
                  </a:lnTo>
                  <a:lnTo>
                    <a:pt x="13810" y="13132"/>
                  </a:lnTo>
                  <a:close/>
                  <a:moveTo>
                    <a:pt x="26942" y="13132"/>
                  </a:moveTo>
                  <a:lnTo>
                    <a:pt x="26942" y="19217"/>
                  </a:lnTo>
                  <a:lnTo>
                    <a:pt x="20537" y="19217"/>
                  </a:lnTo>
                  <a:lnTo>
                    <a:pt x="20537" y="13132"/>
                  </a:lnTo>
                  <a:close/>
                  <a:moveTo>
                    <a:pt x="33669" y="13132"/>
                  </a:moveTo>
                  <a:lnTo>
                    <a:pt x="33669" y="19217"/>
                  </a:lnTo>
                  <a:lnTo>
                    <a:pt x="27281" y="19217"/>
                  </a:lnTo>
                  <a:lnTo>
                    <a:pt x="27281" y="13132"/>
                  </a:lnTo>
                  <a:close/>
                  <a:moveTo>
                    <a:pt x="40414" y="13132"/>
                  </a:moveTo>
                  <a:lnTo>
                    <a:pt x="40414" y="19217"/>
                  </a:lnTo>
                  <a:lnTo>
                    <a:pt x="34008" y="19217"/>
                  </a:lnTo>
                  <a:lnTo>
                    <a:pt x="34008" y="13132"/>
                  </a:lnTo>
                  <a:close/>
                  <a:moveTo>
                    <a:pt x="47140" y="13132"/>
                  </a:moveTo>
                  <a:lnTo>
                    <a:pt x="47140" y="19217"/>
                  </a:lnTo>
                  <a:lnTo>
                    <a:pt x="40753" y="19217"/>
                  </a:lnTo>
                  <a:lnTo>
                    <a:pt x="40753" y="13132"/>
                  </a:lnTo>
                  <a:close/>
                  <a:moveTo>
                    <a:pt x="53885" y="13132"/>
                  </a:moveTo>
                  <a:lnTo>
                    <a:pt x="53885" y="19217"/>
                  </a:lnTo>
                  <a:lnTo>
                    <a:pt x="47479" y="19217"/>
                  </a:lnTo>
                  <a:lnTo>
                    <a:pt x="47479" y="13132"/>
                  </a:lnTo>
                  <a:close/>
                  <a:moveTo>
                    <a:pt x="60611" y="13132"/>
                  </a:moveTo>
                  <a:lnTo>
                    <a:pt x="60611" y="19217"/>
                  </a:lnTo>
                  <a:lnTo>
                    <a:pt x="54206" y="19217"/>
                  </a:lnTo>
                  <a:lnTo>
                    <a:pt x="54206" y="13132"/>
                  </a:lnTo>
                  <a:close/>
                  <a:moveTo>
                    <a:pt x="67338" y="13132"/>
                  </a:moveTo>
                  <a:lnTo>
                    <a:pt x="67338" y="19217"/>
                  </a:lnTo>
                  <a:lnTo>
                    <a:pt x="60950" y="19217"/>
                  </a:lnTo>
                  <a:lnTo>
                    <a:pt x="60950" y="13132"/>
                  </a:lnTo>
                  <a:close/>
                  <a:moveTo>
                    <a:pt x="74083" y="13132"/>
                  </a:moveTo>
                  <a:lnTo>
                    <a:pt x="74083" y="19217"/>
                  </a:lnTo>
                  <a:lnTo>
                    <a:pt x="67677" y="19217"/>
                  </a:lnTo>
                  <a:lnTo>
                    <a:pt x="67677" y="13132"/>
                  </a:lnTo>
                  <a:close/>
                  <a:moveTo>
                    <a:pt x="80809" y="13132"/>
                  </a:moveTo>
                  <a:lnTo>
                    <a:pt x="80809" y="19217"/>
                  </a:lnTo>
                  <a:lnTo>
                    <a:pt x="74422" y="19217"/>
                  </a:lnTo>
                  <a:lnTo>
                    <a:pt x="74422" y="13132"/>
                  </a:lnTo>
                  <a:close/>
                  <a:moveTo>
                    <a:pt x="87554" y="13132"/>
                  </a:moveTo>
                  <a:lnTo>
                    <a:pt x="87554" y="19217"/>
                  </a:lnTo>
                  <a:lnTo>
                    <a:pt x="81148" y="19217"/>
                  </a:lnTo>
                  <a:lnTo>
                    <a:pt x="81148" y="13132"/>
                  </a:lnTo>
                  <a:close/>
                  <a:moveTo>
                    <a:pt x="94281" y="13132"/>
                  </a:moveTo>
                  <a:lnTo>
                    <a:pt x="94281" y="19217"/>
                  </a:lnTo>
                  <a:lnTo>
                    <a:pt x="87893" y="19217"/>
                  </a:lnTo>
                  <a:lnTo>
                    <a:pt x="87893" y="13132"/>
                  </a:lnTo>
                  <a:close/>
                  <a:moveTo>
                    <a:pt x="101025" y="13132"/>
                  </a:moveTo>
                  <a:lnTo>
                    <a:pt x="101025" y="19217"/>
                  </a:lnTo>
                  <a:lnTo>
                    <a:pt x="94620" y="19217"/>
                  </a:lnTo>
                  <a:lnTo>
                    <a:pt x="94620" y="13132"/>
                  </a:lnTo>
                  <a:close/>
                  <a:moveTo>
                    <a:pt x="107752" y="13132"/>
                  </a:moveTo>
                  <a:lnTo>
                    <a:pt x="107752" y="19217"/>
                  </a:lnTo>
                  <a:lnTo>
                    <a:pt x="101346" y="19217"/>
                  </a:lnTo>
                  <a:lnTo>
                    <a:pt x="101346" y="13132"/>
                  </a:lnTo>
                  <a:close/>
                  <a:moveTo>
                    <a:pt x="114478" y="13132"/>
                  </a:moveTo>
                  <a:lnTo>
                    <a:pt x="114478" y="19217"/>
                  </a:lnTo>
                  <a:lnTo>
                    <a:pt x="108091" y="19217"/>
                  </a:lnTo>
                  <a:lnTo>
                    <a:pt x="108091" y="13132"/>
                  </a:lnTo>
                  <a:close/>
                  <a:moveTo>
                    <a:pt x="121223" y="13132"/>
                  </a:moveTo>
                  <a:lnTo>
                    <a:pt x="121223" y="19217"/>
                  </a:lnTo>
                  <a:lnTo>
                    <a:pt x="114817" y="19217"/>
                  </a:lnTo>
                  <a:lnTo>
                    <a:pt x="114817" y="13132"/>
                  </a:lnTo>
                  <a:close/>
                  <a:moveTo>
                    <a:pt x="127950" y="13132"/>
                  </a:moveTo>
                  <a:lnTo>
                    <a:pt x="127950" y="19217"/>
                  </a:lnTo>
                  <a:lnTo>
                    <a:pt x="121562" y="19217"/>
                  </a:lnTo>
                  <a:lnTo>
                    <a:pt x="121562" y="13132"/>
                  </a:lnTo>
                  <a:close/>
                  <a:moveTo>
                    <a:pt x="134694" y="13132"/>
                  </a:moveTo>
                  <a:lnTo>
                    <a:pt x="134694" y="19217"/>
                  </a:lnTo>
                  <a:lnTo>
                    <a:pt x="128289" y="19217"/>
                  </a:lnTo>
                  <a:lnTo>
                    <a:pt x="128289" y="13132"/>
                  </a:lnTo>
                  <a:close/>
                  <a:moveTo>
                    <a:pt x="141421" y="13132"/>
                  </a:moveTo>
                  <a:lnTo>
                    <a:pt x="141421" y="19217"/>
                  </a:lnTo>
                  <a:lnTo>
                    <a:pt x="135033" y="19217"/>
                  </a:lnTo>
                  <a:lnTo>
                    <a:pt x="135033" y="13132"/>
                  </a:lnTo>
                  <a:close/>
                  <a:moveTo>
                    <a:pt x="148148" y="13132"/>
                  </a:moveTo>
                  <a:lnTo>
                    <a:pt x="148148" y="19217"/>
                  </a:lnTo>
                  <a:lnTo>
                    <a:pt x="141760" y="19217"/>
                  </a:lnTo>
                  <a:lnTo>
                    <a:pt x="141760" y="13132"/>
                  </a:lnTo>
                  <a:close/>
                  <a:moveTo>
                    <a:pt x="154892" y="13132"/>
                  </a:moveTo>
                  <a:lnTo>
                    <a:pt x="154892" y="19217"/>
                  </a:lnTo>
                  <a:lnTo>
                    <a:pt x="148487" y="19217"/>
                  </a:lnTo>
                  <a:lnTo>
                    <a:pt x="148487" y="13132"/>
                  </a:lnTo>
                  <a:close/>
                  <a:moveTo>
                    <a:pt x="161619" y="13132"/>
                  </a:moveTo>
                  <a:lnTo>
                    <a:pt x="161619" y="19217"/>
                  </a:lnTo>
                  <a:lnTo>
                    <a:pt x="155231" y="19217"/>
                  </a:lnTo>
                  <a:lnTo>
                    <a:pt x="155231" y="13132"/>
                  </a:lnTo>
                  <a:close/>
                  <a:moveTo>
                    <a:pt x="168363" y="13132"/>
                  </a:moveTo>
                  <a:lnTo>
                    <a:pt x="168363" y="19217"/>
                  </a:lnTo>
                  <a:lnTo>
                    <a:pt x="161958" y="19217"/>
                  </a:lnTo>
                  <a:lnTo>
                    <a:pt x="161958" y="13132"/>
                  </a:lnTo>
                  <a:close/>
                  <a:moveTo>
                    <a:pt x="175090" y="13132"/>
                  </a:moveTo>
                  <a:lnTo>
                    <a:pt x="175090" y="19217"/>
                  </a:lnTo>
                  <a:lnTo>
                    <a:pt x="168702" y="19217"/>
                  </a:lnTo>
                  <a:lnTo>
                    <a:pt x="168702" y="13132"/>
                  </a:lnTo>
                  <a:close/>
                  <a:moveTo>
                    <a:pt x="181834" y="13132"/>
                  </a:moveTo>
                  <a:lnTo>
                    <a:pt x="181834" y="19217"/>
                  </a:lnTo>
                  <a:lnTo>
                    <a:pt x="175429" y="19217"/>
                  </a:lnTo>
                  <a:lnTo>
                    <a:pt x="175429" y="13132"/>
                  </a:lnTo>
                  <a:close/>
                  <a:moveTo>
                    <a:pt x="188561" y="13132"/>
                  </a:moveTo>
                  <a:lnTo>
                    <a:pt x="188561" y="19217"/>
                  </a:lnTo>
                  <a:lnTo>
                    <a:pt x="182173" y="19217"/>
                  </a:lnTo>
                  <a:lnTo>
                    <a:pt x="182173" y="13132"/>
                  </a:lnTo>
                  <a:close/>
                  <a:moveTo>
                    <a:pt x="195288" y="13132"/>
                  </a:moveTo>
                  <a:lnTo>
                    <a:pt x="195288" y="19217"/>
                  </a:lnTo>
                  <a:lnTo>
                    <a:pt x="188900" y="19217"/>
                  </a:lnTo>
                  <a:lnTo>
                    <a:pt x="188900" y="13132"/>
                  </a:lnTo>
                  <a:close/>
                  <a:moveTo>
                    <a:pt x="202032" y="13132"/>
                  </a:moveTo>
                  <a:lnTo>
                    <a:pt x="202032" y="19217"/>
                  </a:lnTo>
                  <a:lnTo>
                    <a:pt x="195627" y="19217"/>
                  </a:lnTo>
                  <a:lnTo>
                    <a:pt x="195627" y="13132"/>
                  </a:lnTo>
                  <a:close/>
                  <a:moveTo>
                    <a:pt x="208759" y="13132"/>
                  </a:moveTo>
                  <a:lnTo>
                    <a:pt x="208759" y="19217"/>
                  </a:lnTo>
                  <a:lnTo>
                    <a:pt x="202371" y="19217"/>
                  </a:lnTo>
                  <a:lnTo>
                    <a:pt x="202371" y="13132"/>
                  </a:lnTo>
                  <a:close/>
                  <a:moveTo>
                    <a:pt x="215504" y="13132"/>
                  </a:moveTo>
                  <a:lnTo>
                    <a:pt x="215504" y="19217"/>
                  </a:lnTo>
                  <a:lnTo>
                    <a:pt x="209098" y="19217"/>
                  </a:lnTo>
                  <a:lnTo>
                    <a:pt x="209098" y="13132"/>
                  </a:lnTo>
                  <a:close/>
                  <a:moveTo>
                    <a:pt x="222230" y="13132"/>
                  </a:moveTo>
                  <a:lnTo>
                    <a:pt x="222230" y="19217"/>
                  </a:lnTo>
                  <a:lnTo>
                    <a:pt x="215843" y="19217"/>
                  </a:lnTo>
                  <a:lnTo>
                    <a:pt x="215843" y="13132"/>
                  </a:lnTo>
                  <a:close/>
                  <a:moveTo>
                    <a:pt x="228975" y="13132"/>
                  </a:moveTo>
                  <a:lnTo>
                    <a:pt x="228975" y="19217"/>
                  </a:lnTo>
                  <a:lnTo>
                    <a:pt x="222569" y="19217"/>
                  </a:lnTo>
                  <a:lnTo>
                    <a:pt x="222569" y="13132"/>
                  </a:lnTo>
                  <a:close/>
                  <a:moveTo>
                    <a:pt x="235701" y="13132"/>
                  </a:moveTo>
                  <a:lnTo>
                    <a:pt x="235701" y="19217"/>
                  </a:lnTo>
                  <a:lnTo>
                    <a:pt x="229296" y="19217"/>
                  </a:lnTo>
                  <a:lnTo>
                    <a:pt x="229296" y="13132"/>
                  </a:lnTo>
                  <a:close/>
                  <a:moveTo>
                    <a:pt x="242428" y="13132"/>
                  </a:moveTo>
                  <a:lnTo>
                    <a:pt x="242428" y="19217"/>
                  </a:lnTo>
                  <a:lnTo>
                    <a:pt x="236040" y="19217"/>
                  </a:lnTo>
                  <a:lnTo>
                    <a:pt x="236040" y="13132"/>
                  </a:lnTo>
                  <a:close/>
                  <a:moveTo>
                    <a:pt x="249173" y="13132"/>
                  </a:moveTo>
                  <a:lnTo>
                    <a:pt x="249173" y="19217"/>
                  </a:lnTo>
                  <a:lnTo>
                    <a:pt x="242767" y="19217"/>
                  </a:lnTo>
                  <a:lnTo>
                    <a:pt x="242767" y="13132"/>
                  </a:lnTo>
                  <a:close/>
                  <a:moveTo>
                    <a:pt x="255899" y="13132"/>
                  </a:moveTo>
                  <a:lnTo>
                    <a:pt x="255899" y="19217"/>
                  </a:lnTo>
                  <a:lnTo>
                    <a:pt x="249512" y="19217"/>
                  </a:lnTo>
                  <a:lnTo>
                    <a:pt x="249512" y="13132"/>
                  </a:lnTo>
                  <a:close/>
                  <a:moveTo>
                    <a:pt x="262644" y="13132"/>
                  </a:moveTo>
                  <a:lnTo>
                    <a:pt x="262644" y="19217"/>
                  </a:lnTo>
                  <a:lnTo>
                    <a:pt x="256238" y="19217"/>
                  </a:lnTo>
                  <a:lnTo>
                    <a:pt x="256238" y="13132"/>
                  </a:lnTo>
                  <a:close/>
                  <a:moveTo>
                    <a:pt x="269370" y="13132"/>
                  </a:moveTo>
                  <a:lnTo>
                    <a:pt x="269370" y="19217"/>
                  </a:lnTo>
                  <a:lnTo>
                    <a:pt x="262983" y="19217"/>
                  </a:lnTo>
                  <a:lnTo>
                    <a:pt x="262983" y="13132"/>
                  </a:lnTo>
                  <a:close/>
                  <a:moveTo>
                    <a:pt x="276115" y="13132"/>
                  </a:moveTo>
                  <a:lnTo>
                    <a:pt x="276115" y="19217"/>
                  </a:lnTo>
                  <a:lnTo>
                    <a:pt x="269709" y="19217"/>
                  </a:lnTo>
                  <a:lnTo>
                    <a:pt x="269709" y="13132"/>
                  </a:lnTo>
                  <a:close/>
                  <a:moveTo>
                    <a:pt x="282842" y="13132"/>
                  </a:moveTo>
                  <a:lnTo>
                    <a:pt x="282842" y="19217"/>
                  </a:lnTo>
                  <a:lnTo>
                    <a:pt x="276436" y="19217"/>
                  </a:lnTo>
                  <a:lnTo>
                    <a:pt x="276436" y="13132"/>
                  </a:lnTo>
                  <a:close/>
                  <a:moveTo>
                    <a:pt x="6745" y="19538"/>
                  </a:moveTo>
                  <a:lnTo>
                    <a:pt x="6745" y="25622"/>
                  </a:lnTo>
                  <a:lnTo>
                    <a:pt x="339" y="25622"/>
                  </a:lnTo>
                  <a:lnTo>
                    <a:pt x="339" y="19538"/>
                  </a:lnTo>
                  <a:close/>
                  <a:moveTo>
                    <a:pt x="13471" y="19538"/>
                  </a:moveTo>
                  <a:lnTo>
                    <a:pt x="13471" y="25622"/>
                  </a:lnTo>
                  <a:lnTo>
                    <a:pt x="7066" y="25622"/>
                  </a:lnTo>
                  <a:lnTo>
                    <a:pt x="7066" y="19538"/>
                  </a:lnTo>
                  <a:close/>
                  <a:moveTo>
                    <a:pt x="20198" y="19538"/>
                  </a:moveTo>
                  <a:lnTo>
                    <a:pt x="20198" y="25622"/>
                  </a:lnTo>
                  <a:lnTo>
                    <a:pt x="13810" y="25622"/>
                  </a:lnTo>
                  <a:lnTo>
                    <a:pt x="13810" y="19538"/>
                  </a:lnTo>
                  <a:close/>
                  <a:moveTo>
                    <a:pt x="26942" y="19538"/>
                  </a:moveTo>
                  <a:lnTo>
                    <a:pt x="26942" y="25622"/>
                  </a:lnTo>
                  <a:lnTo>
                    <a:pt x="20537" y="25622"/>
                  </a:lnTo>
                  <a:lnTo>
                    <a:pt x="20537" y="19538"/>
                  </a:lnTo>
                  <a:close/>
                  <a:moveTo>
                    <a:pt x="33669" y="19538"/>
                  </a:moveTo>
                  <a:lnTo>
                    <a:pt x="33669" y="25622"/>
                  </a:lnTo>
                  <a:lnTo>
                    <a:pt x="27281" y="25622"/>
                  </a:lnTo>
                  <a:lnTo>
                    <a:pt x="27281" y="19538"/>
                  </a:lnTo>
                  <a:close/>
                  <a:moveTo>
                    <a:pt x="40414" y="19538"/>
                  </a:moveTo>
                  <a:lnTo>
                    <a:pt x="40414" y="25622"/>
                  </a:lnTo>
                  <a:lnTo>
                    <a:pt x="34008" y="25622"/>
                  </a:lnTo>
                  <a:lnTo>
                    <a:pt x="34008" y="19538"/>
                  </a:lnTo>
                  <a:close/>
                  <a:moveTo>
                    <a:pt x="47140" y="19538"/>
                  </a:moveTo>
                  <a:lnTo>
                    <a:pt x="47140" y="25622"/>
                  </a:lnTo>
                  <a:lnTo>
                    <a:pt x="40753" y="25622"/>
                  </a:lnTo>
                  <a:lnTo>
                    <a:pt x="40753" y="19538"/>
                  </a:lnTo>
                  <a:close/>
                  <a:moveTo>
                    <a:pt x="53885" y="19538"/>
                  </a:moveTo>
                  <a:lnTo>
                    <a:pt x="53885" y="25622"/>
                  </a:lnTo>
                  <a:lnTo>
                    <a:pt x="47479" y="25622"/>
                  </a:lnTo>
                  <a:lnTo>
                    <a:pt x="47479" y="19538"/>
                  </a:lnTo>
                  <a:close/>
                  <a:moveTo>
                    <a:pt x="60611" y="19538"/>
                  </a:moveTo>
                  <a:lnTo>
                    <a:pt x="60611" y="25622"/>
                  </a:lnTo>
                  <a:lnTo>
                    <a:pt x="54206" y="25622"/>
                  </a:lnTo>
                  <a:lnTo>
                    <a:pt x="54206" y="19538"/>
                  </a:lnTo>
                  <a:close/>
                  <a:moveTo>
                    <a:pt x="67338" y="19538"/>
                  </a:moveTo>
                  <a:lnTo>
                    <a:pt x="67338" y="25622"/>
                  </a:lnTo>
                  <a:lnTo>
                    <a:pt x="60950" y="25622"/>
                  </a:lnTo>
                  <a:lnTo>
                    <a:pt x="60950" y="19538"/>
                  </a:lnTo>
                  <a:close/>
                  <a:moveTo>
                    <a:pt x="74083" y="19538"/>
                  </a:moveTo>
                  <a:lnTo>
                    <a:pt x="74083" y="25622"/>
                  </a:lnTo>
                  <a:lnTo>
                    <a:pt x="67677" y="25622"/>
                  </a:lnTo>
                  <a:lnTo>
                    <a:pt x="67677" y="19538"/>
                  </a:lnTo>
                  <a:close/>
                  <a:moveTo>
                    <a:pt x="80809" y="19538"/>
                  </a:moveTo>
                  <a:lnTo>
                    <a:pt x="80809" y="25622"/>
                  </a:lnTo>
                  <a:lnTo>
                    <a:pt x="74422" y="25622"/>
                  </a:lnTo>
                  <a:lnTo>
                    <a:pt x="74422" y="19538"/>
                  </a:lnTo>
                  <a:close/>
                  <a:moveTo>
                    <a:pt x="87554" y="19538"/>
                  </a:moveTo>
                  <a:lnTo>
                    <a:pt x="87554" y="25622"/>
                  </a:lnTo>
                  <a:lnTo>
                    <a:pt x="81148" y="25622"/>
                  </a:lnTo>
                  <a:lnTo>
                    <a:pt x="81148" y="19538"/>
                  </a:lnTo>
                  <a:close/>
                  <a:moveTo>
                    <a:pt x="94281" y="19538"/>
                  </a:moveTo>
                  <a:lnTo>
                    <a:pt x="94281" y="25622"/>
                  </a:lnTo>
                  <a:lnTo>
                    <a:pt x="87893" y="25622"/>
                  </a:lnTo>
                  <a:lnTo>
                    <a:pt x="87893" y="19538"/>
                  </a:lnTo>
                  <a:close/>
                  <a:moveTo>
                    <a:pt x="101025" y="19538"/>
                  </a:moveTo>
                  <a:lnTo>
                    <a:pt x="101025" y="25622"/>
                  </a:lnTo>
                  <a:lnTo>
                    <a:pt x="94620" y="25622"/>
                  </a:lnTo>
                  <a:lnTo>
                    <a:pt x="94620" y="19538"/>
                  </a:lnTo>
                  <a:close/>
                  <a:moveTo>
                    <a:pt x="107752" y="19538"/>
                  </a:moveTo>
                  <a:lnTo>
                    <a:pt x="107752" y="25622"/>
                  </a:lnTo>
                  <a:lnTo>
                    <a:pt x="101346" y="25622"/>
                  </a:lnTo>
                  <a:lnTo>
                    <a:pt x="101346" y="19538"/>
                  </a:lnTo>
                  <a:close/>
                  <a:moveTo>
                    <a:pt x="114478" y="19538"/>
                  </a:moveTo>
                  <a:lnTo>
                    <a:pt x="114478" y="25622"/>
                  </a:lnTo>
                  <a:lnTo>
                    <a:pt x="108091" y="25622"/>
                  </a:lnTo>
                  <a:lnTo>
                    <a:pt x="108091" y="19538"/>
                  </a:lnTo>
                  <a:close/>
                  <a:moveTo>
                    <a:pt x="121223" y="19538"/>
                  </a:moveTo>
                  <a:lnTo>
                    <a:pt x="121223" y="25622"/>
                  </a:lnTo>
                  <a:lnTo>
                    <a:pt x="114817" y="25622"/>
                  </a:lnTo>
                  <a:lnTo>
                    <a:pt x="114817" y="19538"/>
                  </a:lnTo>
                  <a:close/>
                  <a:moveTo>
                    <a:pt x="127950" y="19538"/>
                  </a:moveTo>
                  <a:lnTo>
                    <a:pt x="127950" y="25622"/>
                  </a:lnTo>
                  <a:lnTo>
                    <a:pt x="121562" y="25622"/>
                  </a:lnTo>
                  <a:lnTo>
                    <a:pt x="121562" y="19538"/>
                  </a:lnTo>
                  <a:close/>
                  <a:moveTo>
                    <a:pt x="134694" y="19538"/>
                  </a:moveTo>
                  <a:lnTo>
                    <a:pt x="134694" y="25622"/>
                  </a:lnTo>
                  <a:lnTo>
                    <a:pt x="128289" y="25622"/>
                  </a:lnTo>
                  <a:lnTo>
                    <a:pt x="128289" y="19538"/>
                  </a:lnTo>
                  <a:close/>
                  <a:moveTo>
                    <a:pt x="141421" y="19538"/>
                  </a:moveTo>
                  <a:lnTo>
                    <a:pt x="141421" y="25622"/>
                  </a:lnTo>
                  <a:lnTo>
                    <a:pt x="135033" y="25622"/>
                  </a:lnTo>
                  <a:lnTo>
                    <a:pt x="135033" y="19538"/>
                  </a:lnTo>
                  <a:close/>
                  <a:moveTo>
                    <a:pt x="148148" y="19538"/>
                  </a:moveTo>
                  <a:lnTo>
                    <a:pt x="148148" y="25622"/>
                  </a:lnTo>
                  <a:lnTo>
                    <a:pt x="141760" y="25622"/>
                  </a:lnTo>
                  <a:lnTo>
                    <a:pt x="141760" y="19538"/>
                  </a:lnTo>
                  <a:close/>
                  <a:moveTo>
                    <a:pt x="154892" y="19538"/>
                  </a:moveTo>
                  <a:lnTo>
                    <a:pt x="154892" y="25622"/>
                  </a:lnTo>
                  <a:lnTo>
                    <a:pt x="148487" y="25622"/>
                  </a:lnTo>
                  <a:lnTo>
                    <a:pt x="148487" y="19538"/>
                  </a:lnTo>
                  <a:close/>
                  <a:moveTo>
                    <a:pt x="161619" y="19538"/>
                  </a:moveTo>
                  <a:lnTo>
                    <a:pt x="161619" y="25622"/>
                  </a:lnTo>
                  <a:lnTo>
                    <a:pt x="155231" y="25622"/>
                  </a:lnTo>
                  <a:lnTo>
                    <a:pt x="155231" y="19538"/>
                  </a:lnTo>
                  <a:close/>
                  <a:moveTo>
                    <a:pt x="168363" y="19538"/>
                  </a:moveTo>
                  <a:lnTo>
                    <a:pt x="168363" y="25622"/>
                  </a:lnTo>
                  <a:lnTo>
                    <a:pt x="161958" y="25622"/>
                  </a:lnTo>
                  <a:lnTo>
                    <a:pt x="161958" y="19538"/>
                  </a:lnTo>
                  <a:close/>
                  <a:moveTo>
                    <a:pt x="175090" y="19538"/>
                  </a:moveTo>
                  <a:lnTo>
                    <a:pt x="175090" y="25622"/>
                  </a:lnTo>
                  <a:lnTo>
                    <a:pt x="168702" y="25622"/>
                  </a:lnTo>
                  <a:lnTo>
                    <a:pt x="168702" y="19538"/>
                  </a:lnTo>
                  <a:close/>
                  <a:moveTo>
                    <a:pt x="181834" y="19538"/>
                  </a:moveTo>
                  <a:lnTo>
                    <a:pt x="181834" y="25622"/>
                  </a:lnTo>
                  <a:lnTo>
                    <a:pt x="175429" y="25622"/>
                  </a:lnTo>
                  <a:lnTo>
                    <a:pt x="175429" y="19538"/>
                  </a:lnTo>
                  <a:close/>
                  <a:moveTo>
                    <a:pt x="188561" y="19538"/>
                  </a:moveTo>
                  <a:lnTo>
                    <a:pt x="188561" y="25622"/>
                  </a:lnTo>
                  <a:lnTo>
                    <a:pt x="182173" y="25622"/>
                  </a:lnTo>
                  <a:lnTo>
                    <a:pt x="182173" y="19538"/>
                  </a:lnTo>
                  <a:close/>
                  <a:moveTo>
                    <a:pt x="195288" y="19538"/>
                  </a:moveTo>
                  <a:lnTo>
                    <a:pt x="195288" y="25622"/>
                  </a:lnTo>
                  <a:lnTo>
                    <a:pt x="188900" y="25622"/>
                  </a:lnTo>
                  <a:lnTo>
                    <a:pt x="188900" y="19538"/>
                  </a:lnTo>
                  <a:close/>
                  <a:moveTo>
                    <a:pt x="202032" y="19538"/>
                  </a:moveTo>
                  <a:lnTo>
                    <a:pt x="202032" y="25622"/>
                  </a:lnTo>
                  <a:lnTo>
                    <a:pt x="195627" y="25622"/>
                  </a:lnTo>
                  <a:lnTo>
                    <a:pt x="195627" y="19538"/>
                  </a:lnTo>
                  <a:close/>
                  <a:moveTo>
                    <a:pt x="208759" y="19538"/>
                  </a:moveTo>
                  <a:lnTo>
                    <a:pt x="208759" y="25622"/>
                  </a:lnTo>
                  <a:lnTo>
                    <a:pt x="202371" y="25622"/>
                  </a:lnTo>
                  <a:lnTo>
                    <a:pt x="202371" y="19538"/>
                  </a:lnTo>
                  <a:close/>
                  <a:moveTo>
                    <a:pt x="215504" y="19538"/>
                  </a:moveTo>
                  <a:lnTo>
                    <a:pt x="215504" y="25622"/>
                  </a:lnTo>
                  <a:lnTo>
                    <a:pt x="209098" y="25622"/>
                  </a:lnTo>
                  <a:lnTo>
                    <a:pt x="209098" y="19538"/>
                  </a:lnTo>
                  <a:close/>
                  <a:moveTo>
                    <a:pt x="222230" y="19538"/>
                  </a:moveTo>
                  <a:lnTo>
                    <a:pt x="222230" y="25622"/>
                  </a:lnTo>
                  <a:lnTo>
                    <a:pt x="215843" y="25622"/>
                  </a:lnTo>
                  <a:lnTo>
                    <a:pt x="215843" y="19538"/>
                  </a:lnTo>
                  <a:close/>
                  <a:moveTo>
                    <a:pt x="228975" y="19538"/>
                  </a:moveTo>
                  <a:lnTo>
                    <a:pt x="228975" y="25622"/>
                  </a:lnTo>
                  <a:lnTo>
                    <a:pt x="222569" y="25622"/>
                  </a:lnTo>
                  <a:lnTo>
                    <a:pt x="222569" y="19538"/>
                  </a:lnTo>
                  <a:close/>
                  <a:moveTo>
                    <a:pt x="235701" y="19538"/>
                  </a:moveTo>
                  <a:lnTo>
                    <a:pt x="235701" y="25622"/>
                  </a:lnTo>
                  <a:lnTo>
                    <a:pt x="229296" y="25622"/>
                  </a:lnTo>
                  <a:lnTo>
                    <a:pt x="229296" y="19538"/>
                  </a:lnTo>
                  <a:close/>
                  <a:moveTo>
                    <a:pt x="242428" y="19538"/>
                  </a:moveTo>
                  <a:lnTo>
                    <a:pt x="242428" y="25622"/>
                  </a:lnTo>
                  <a:lnTo>
                    <a:pt x="236040" y="25622"/>
                  </a:lnTo>
                  <a:lnTo>
                    <a:pt x="236040" y="19538"/>
                  </a:lnTo>
                  <a:close/>
                  <a:moveTo>
                    <a:pt x="249173" y="19538"/>
                  </a:moveTo>
                  <a:lnTo>
                    <a:pt x="249173" y="25622"/>
                  </a:lnTo>
                  <a:lnTo>
                    <a:pt x="242767" y="25622"/>
                  </a:lnTo>
                  <a:lnTo>
                    <a:pt x="242767" y="19538"/>
                  </a:lnTo>
                  <a:close/>
                  <a:moveTo>
                    <a:pt x="255899" y="19538"/>
                  </a:moveTo>
                  <a:lnTo>
                    <a:pt x="255899" y="25622"/>
                  </a:lnTo>
                  <a:lnTo>
                    <a:pt x="249512" y="25622"/>
                  </a:lnTo>
                  <a:lnTo>
                    <a:pt x="249512" y="19538"/>
                  </a:lnTo>
                  <a:close/>
                  <a:moveTo>
                    <a:pt x="262644" y="19538"/>
                  </a:moveTo>
                  <a:lnTo>
                    <a:pt x="262644" y="25622"/>
                  </a:lnTo>
                  <a:lnTo>
                    <a:pt x="256238" y="25622"/>
                  </a:lnTo>
                  <a:lnTo>
                    <a:pt x="256238" y="19538"/>
                  </a:lnTo>
                  <a:close/>
                  <a:moveTo>
                    <a:pt x="269370" y="19538"/>
                  </a:moveTo>
                  <a:lnTo>
                    <a:pt x="269370" y="25622"/>
                  </a:lnTo>
                  <a:lnTo>
                    <a:pt x="262983" y="25622"/>
                  </a:lnTo>
                  <a:lnTo>
                    <a:pt x="262983" y="19538"/>
                  </a:lnTo>
                  <a:close/>
                  <a:moveTo>
                    <a:pt x="276115" y="19538"/>
                  </a:moveTo>
                  <a:lnTo>
                    <a:pt x="276115" y="25622"/>
                  </a:lnTo>
                  <a:lnTo>
                    <a:pt x="269709" y="25622"/>
                  </a:lnTo>
                  <a:lnTo>
                    <a:pt x="269709" y="19538"/>
                  </a:lnTo>
                  <a:close/>
                  <a:moveTo>
                    <a:pt x="282842" y="19538"/>
                  </a:moveTo>
                  <a:lnTo>
                    <a:pt x="282842" y="25622"/>
                  </a:lnTo>
                  <a:lnTo>
                    <a:pt x="276436" y="25622"/>
                  </a:lnTo>
                  <a:lnTo>
                    <a:pt x="276436" y="19538"/>
                  </a:lnTo>
                  <a:close/>
                  <a:moveTo>
                    <a:pt x="6745" y="25943"/>
                  </a:moveTo>
                  <a:lnTo>
                    <a:pt x="6745" y="32028"/>
                  </a:lnTo>
                  <a:lnTo>
                    <a:pt x="339" y="32028"/>
                  </a:lnTo>
                  <a:lnTo>
                    <a:pt x="339" y="25943"/>
                  </a:lnTo>
                  <a:close/>
                  <a:moveTo>
                    <a:pt x="13471" y="25943"/>
                  </a:moveTo>
                  <a:lnTo>
                    <a:pt x="13471" y="32028"/>
                  </a:lnTo>
                  <a:lnTo>
                    <a:pt x="7066" y="32028"/>
                  </a:lnTo>
                  <a:lnTo>
                    <a:pt x="7066" y="25943"/>
                  </a:lnTo>
                  <a:close/>
                  <a:moveTo>
                    <a:pt x="20198" y="25943"/>
                  </a:moveTo>
                  <a:lnTo>
                    <a:pt x="20198" y="32028"/>
                  </a:lnTo>
                  <a:lnTo>
                    <a:pt x="13810" y="32028"/>
                  </a:lnTo>
                  <a:lnTo>
                    <a:pt x="13810" y="25943"/>
                  </a:lnTo>
                  <a:close/>
                  <a:moveTo>
                    <a:pt x="26942" y="25943"/>
                  </a:moveTo>
                  <a:lnTo>
                    <a:pt x="26942" y="32028"/>
                  </a:lnTo>
                  <a:lnTo>
                    <a:pt x="20537" y="32028"/>
                  </a:lnTo>
                  <a:lnTo>
                    <a:pt x="20537" y="25943"/>
                  </a:lnTo>
                  <a:close/>
                  <a:moveTo>
                    <a:pt x="33669" y="25943"/>
                  </a:moveTo>
                  <a:lnTo>
                    <a:pt x="33669" y="32028"/>
                  </a:lnTo>
                  <a:lnTo>
                    <a:pt x="27281" y="32028"/>
                  </a:lnTo>
                  <a:lnTo>
                    <a:pt x="27281" y="25943"/>
                  </a:lnTo>
                  <a:close/>
                  <a:moveTo>
                    <a:pt x="40414" y="25943"/>
                  </a:moveTo>
                  <a:lnTo>
                    <a:pt x="40414" y="32028"/>
                  </a:lnTo>
                  <a:lnTo>
                    <a:pt x="34008" y="32028"/>
                  </a:lnTo>
                  <a:lnTo>
                    <a:pt x="34008" y="25943"/>
                  </a:lnTo>
                  <a:close/>
                  <a:moveTo>
                    <a:pt x="47140" y="25943"/>
                  </a:moveTo>
                  <a:lnTo>
                    <a:pt x="47140" y="32028"/>
                  </a:lnTo>
                  <a:lnTo>
                    <a:pt x="40753" y="32028"/>
                  </a:lnTo>
                  <a:lnTo>
                    <a:pt x="40753" y="25943"/>
                  </a:lnTo>
                  <a:close/>
                  <a:moveTo>
                    <a:pt x="53885" y="25943"/>
                  </a:moveTo>
                  <a:lnTo>
                    <a:pt x="53885" y="32028"/>
                  </a:lnTo>
                  <a:lnTo>
                    <a:pt x="47479" y="32028"/>
                  </a:lnTo>
                  <a:lnTo>
                    <a:pt x="47479" y="25943"/>
                  </a:lnTo>
                  <a:close/>
                  <a:moveTo>
                    <a:pt x="60611" y="25943"/>
                  </a:moveTo>
                  <a:lnTo>
                    <a:pt x="60611" y="32028"/>
                  </a:lnTo>
                  <a:lnTo>
                    <a:pt x="54206" y="32028"/>
                  </a:lnTo>
                  <a:lnTo>
                    <a:pt x="54206" y="25943"/>
                  </a:lnTo>
                  <a:close/>
                  <a:moveTo>
                    <a:pt x="67338" y="25943"/>
                  </a:moveTo>
                  <a:lnTo>
                    <a:pt x="67338" y="32028"/>
                  </a:lnTo>
                  <a:lnTo>
                    <a:pt x="60950" y="32028"/>
                  </a:lnTo>
                  <a:lnTo>
                    <a:pt x="60950" y="25943"/>
                  </a:lnTo>
                  <a:close/>
                  <a:moveTo>
                    <a:pt x="74083" y="25943"/>
                  </a:moveTo>
                  <a:lnTo>
                    <a:pt x="74083" y="32028"/>
                  </a:lnTo>
                  <a:lnTo>
                    <a:pt x="67677" y="32028"/>
                  </a:lnTo>
                  <a:lnTo>
                    <a:pt x="67677" y="25943"/>
                  </a:lnTo>
                  <a:close/>
                  <a:moveTo>
                    <a:pt x="80809" y="25943"/>
                  </a:moveTo>
                  <a:lnTo>
                    <a:pt x="80809" y="32028"/>
                  </a:lnTo>
                  <a:lnTo>
                    <a:pt x="74422" y="32028"/>
                  </a:lnTo>
                  <a:lnTo>
                    <a:pt x="74422" y="25943"/>
                  </a:lnTo>
                  <a:close/>
                  <a:moveTo>
                    <a:pt x="87554" y="25943"/>
                  </a:moveTo>
                  <a:lnTo>
                    <a:pt x="87554" y="32028"/>
                  </a:lnTo>
                  <a:lnTo>
                    <a:pt x="81148" y="32028"/>
                  </a:lnTo>
                  <a:lnTo>
                    <a:pt x="81148" y="25943"/>
                  </a:lnTo>
                  <a:close/>
                  <a:moveTo>
                    <a:pt x="94281" y="25943"/>
                  </a:moveTo>
                  <a:lnTo>
                    <a:pt x="94281" y="32028"/>
                  </a:lnTo>
                  <a:lnTo>
                    <a:pt x="87893" y="32028"/>
                  </a:lnTo>
                  <a:lnTo>
                    <a:pt x="87893" y="25943"/>
                  </a:lnTo>
                  <a:close/>
                  <a:moveTo>
                    <a:pt x="101025" y="25943"/>
                  </a:moveTo>
                  <a:lnTo>
                    <a:pt x="101025" y="32028"/>
                  </a:lnTo>
                  <a:lnTo>
                    <a:pt x="94620" y="32028"/>
                  </a:lnTo>
                  <a:lnTo>
                    <a:pt x="94620" y="25943"/>
                  </a:lnTo>
                  <a:close/>
                  <a:moveTo>
                    <a:pt x="107752" y="25943"/>
                  </a:moveTo>
                  <a:lnTo>
                    <a:pt x="107752" y="32028"/>
                  </a:lnTo>
                  <a:lnTo>
                    <a:pt x="101346" y="32028"/>
                  </a:lnTo>
                  <a:lnTo>
                    <a:pt x="101346" y="25943"/>
                  </a:lnTo>
                  <a:close/>
                  <a:moveTo>
                    <a:pt x="114478" y="25943"/>
                  </a:moveTo>
                  <a:lnTo>
                    <a:pt x="114478" y="32028"/>
                  </a:lnTo>
                  <a:lnTo>
                    <a:pt x="108091" y="32028"/>
                  </a:lnTo>
                  <a:lnTo>
                    <a:pt x="108091" y="25943"/>
                  </a:lnTo>
                  <a:close/>
                  <a:moveTo>
                    <a:pt x="121223" y="25943"/>
                  </a:moveTo>
                  <a:lnTo>
                    <a:pt x="121223" y="32028"/>
                  </a:lnTo>
                  <a:lnTo>
                    <a:pt x="114817" y="32028"/>
                  </a:lnTo>
                  <a:lnTo>
                    <a:pt x="114817" y="25943"/>
                  </a:lnTo>
                  <a:close/>
                  <a:moveTo>
                    <a:pt x="127950" y="25943"/>
                  </a:moveTo>
                  <a:lnTo>
                    <a:pt x="127950" y="32028"/>
                  </a:lnTo>
                  <a:lnTo>
                    <a:pt x="121562" y="32028"/>
                  </a:lnTo>
                  <a:lnTo>
                    <a:pt x="121562" y="25943"/>
                  </a:lnTo>
                  <a:close/>
                  <a:moveTo>
                    <a:pt x="134694" y="25943"/>
                  </a:moveTo>
                  <a:lnTo>
                    <a:pt x="134694" y="32028"/>
                  </a:lnTo>
                  <a:lnTo>
                    <a:pt x="128289" y="32028"/>
                  </a:lnTo>
                  <a:lnTo>
                    <a:pt x="128289" y="25943"/>
                  </a:lnTo>
                  <a:close/>
                  <a:moveTo>
                    <a:pt x="141421" y="25943"/>
                  </a:moveTo>
                  <a:lnTo>
                    <a:pt x="141421" y="32028"/>
                  </a:lnTo>
                  <a:lnTo>
                    <a:pt x="135033" y="32028"/>
                  </a:lnTo>
                  <a:lnTo>
                    <a:pt x="135033" y="25943"/>
                  </a:lnTo>
                  <a:close/>
                  <a:moveTo>
                    <a:pt x="148148" y="25943"/>
                  </a:moveTo>
                  <a:lnTo>
                    <a:pt x="148148" y="32028"/>
                  </a:lnTo>
                  <a:lnTo>
                    <a:pt x="141760" y="32028"/>
                  </a:lnTo>
                  <a:lnTo>
                    <a:pt x="141760" y="25943"/>
                  </a:lnTo>
                  <a:close/>
                  <a:moveTo>
                    <a:pt x="154892" y="25943"/>
                  </a:moveTo>
                  <a:lnTo>
                    <a:pt x="154892" y="32028"/>
                  </a:lnTo>
                  <a:lnTo>
                    <a:pt x="148487" y="32028"/>
                  </a:lnTo>
                  <a:lnTo>
                    <a:pt x="148487" y="25943"/>
                  </a:lnTo>
                  <a:close/>
                  <a:moveTo>
                    <a:pt x="161619" y="25943"/>
                  </a:moveTo>
                  <a:lnTo>
                    <a:pt x="161619" y="32028"/>
                  </a:lnTo>
                  <a:lnTo>
                    <a:pt x="155231" y="32028"/>
                  </a:lnTo>
                  <a:lnTo>
                    <a:pt x="155231" y="25943"/>
                  </a:lnTo>
                  <a:close/>
                  <a:moveTo>
                    <a:pt x="168363" y="25943"/>
                  </a:moveTo>
                  <a:lnTo>
                    <a:pt x="168363" y="32028"/>
                  </a:lnTo>
                  <a:lnTo>
                    <a:pt x="161958" y="32028"/>
                  </a:lnTo>
                  <a:lnTo>
                    <a:pt x="161958" y="25943"/>
                  </a:lnTo>
                  <a:close/>
                  <a:moveTo>
                    <a:pt x="175090" y="25943"/>
                  </a:moveTo>
                  <a:lnTo>
                    <a:pt x="175090" y="32028"/>
                  </a:lnTo>
                  <a:lnTo>
                    <a:pt x="168702" y="32028"/>
                  </a:lnTo>
                  <a:lnTo>
                    <a:pt x="168702" y="25943"/>
                  </a:lnTo>
                  <a:close/>
                  <a:moveTo>
                    <a:pt x="181834" y="25943"/>
                  </a:moveTo>
                  <a:lnTo>
                    <a:pt x="181834" y="32028"/>
                  </a:lnTo>
                  <a:lnTo>
                    <a:pt x="175429" y="32028"/>
                  </a:lnTo>
                  <a:lnTo>
                    <a:pt x="175429" y="25943"/>
                  </a:lnTo>
                  <a:close/>
                  <a:moveTo>
                    <a:pt x="188561" y="25943"/>
                  </a:moveTo>
                  <a:lnTo>
                    <a:pt x="188561" y="32028"/>
                  </a:lnTo>
                  <a:lnTo>
                    <a:pt x="182173" y="32028"/>
                  </a:lnTo>
                  <a:lnTo>
                    <a:pt x="182173" y="25943"/>
                  </a:lnTo>
                  <a:close/>
                  <a:moveTo>
                    <a:pt x="195288" y="25943"/>
                  </a:moveTo>
                  <a:lnTo>
                    <a:pt x="195288" y="32028"/>
                  </a:lnTo>
                  <a:lnTo>
                    <a:pt x="188900" y="32028"/>
                  </a:lnTo>
                  <a:lnTo>
                    <a:pt x="188900" y="25943"/>
                  </a:lnTo>
                  <a:close/>
                  <a:moveTo>
                    <a:pt x="202032" y="25943"/>
                  </a:moveTo>
                  <a:lnTo>
                    <a:pt x="202032" y="32028"/>
                  </a:lnTo>
                  <a:lnTo>
                    <a:pt x="195627" y="32028"/>
                  </a:lnTo>
                  <a:lnTo>
                    <a:pt x="195627" y="25943"/>
                  </a:lnTo>
                  <a:close/>
                  <a:moveTo>
                    <a:pt x="208759" y="25943"/>
                  </a:moveTo>
                  <a:lnTo>
                    <a:pt x="208759" y="32028"/>
                  </a:lnTo>
                  <a:lnTo>
                    <a:pt x="202371" y="32028"/>
                  </a:lnTo>
                  <a:lnTo>
                    <a:pt x="202371" y="25943"/>
                  </a:lnTo>
                  <a:close/>
                  <a:moveTo>
                    <a:pt x="215504" y="25943"/>
                  </a:moveTo>
                  <a:lnTo>
                    <a:pt x="215504" y="32028"/>
                  </a:lnTo>
                  <a:lnTo>
                    <a:pt x="209098" y="32028"/>
                  </a:lnTo>
                  <a:lnTo>
                    <a:pt x="209098" y="25943"/>
                  </a:lnTo>
                  <a:close/>
                  <a:moveTo>
                    <a:pt x="222230" y="25943"/>
                  </a:moveTo>
                  <a:lnTo>
                    <a:pt x="222230" y="32028"/>
                  </a:lnTo>
                  <a:lnTo>
                    <a:pt x="215843" y="32028"/>
                  </a:lnTo>
                  <a:lnTo>
                    <a:pt x="215843" y="25943"/>
                  </a:lnTo>
                  <a:close/>
                  <a:moveTo>
                    <a:pt x="228975" y="25943"/>
                  </a:moveTo>
                  <a:lnTo>
                    <a:pt x="228975" y="32028"/>
                  </a:lnTo>
                  <a:lnTo>
                    <a:pt x="222569" y="32028"/>
                  </a:lnTo>
                  <a:lnTo>
                    <a:pt x="222569" y="25943"/>
                  </a:lnTo>
                  <a:close/>
                  <a:moveTo>
                    <a:pt x="235701" y="25943"/>
                  </a:moveTo>
                  <a:lnTo>
                    <a:pt x="235701" y="32028"/>
                  </a:lnTo>
                  <a:lnTo>
                    <a:pt x="229296" y="32028"/>
                  </a:lnTo>
                  <a:lnTo>
                    <a:pt x="229296" y="25943"/>
                  </a:lnTo>
                  <a:close/>
                  <a:moveTo>
                    <a:pt x="242428" y="25943"/>
                  </a:moveTo>
                  <a:lnTo>
                    <a:pt x="242428" y="32028"/>
                  </a:lnTo>
                  <a:lnTo>
                    <a:pt x="236040" y="32028"/>
                  </a:lnTo>
                  <a:lnTo>
                    <a:pt x="236040" y="25943"/>
                  </a:lnTo>
                  <a:close/>
                  <a:moveTo>
                    <a:pt x="249173" y="25943"/>
                  </a:moveTo>
                  <a:lnTo>
                    <a:pt x="249173" y="32028"/>
                  </a:lnTo>
                  <a:lnTo>
                    <a:pt x="242767" y="32028"/>
                  </a:lnTo>
                  <a:lnTo>
                    <a:pt x="242767" y="25943"/>
                  </a:lnTo>
                  <a:close/>
                  <a:moveTo>
                    <a:pt x="255899" y="25943"/>
                  </a:moveTo>
                  <a:lnTo>
                    <a:pt x="255899" y="32028"/>
                  </a:lnTo>
                  <a:lnTo>
                    <a:pt x="249512" y="32028"/>
                  </a:lnTo>
                  <a:lnTo>
                    <a:pt x="249512" y="25943"/>
                  </a:lnTo>
                  <a:close/>
                  <a:moveTo>
                    <a:pt x="262644" y="25943"/>
                  </a:moveTo>
                  <a:lnTo>
                    <a:pt x="262644" y="32028"/>
                  </a:lnTo>
                  <a:lnTo>
                    <a:pt x="256238" y="32028"/>
                  </a:lnTo>
                  <a:lnTo>
                    <a:pt x="256238" y="25943"/>
                  </a:lnTo>
                  <a:close/>
                  <a:moveTo>
                    <a:pt x="269370" y="25943"/>
                  </a:moveTo>
                  <a:lnTo>
                    <a:pt x="269370" y="32028"/>
                  </a:lnTo>
                  <a:lnTo>
                    <a:pt x="262983" y="32028"/>
                  </a:lnTo>
                  <a:lnTo>
                    <a:pt x="262983" y="25943"/>
                  </a:lnTo>
                  <a:close/>
                  <a:moveTo>
                    <a:pt x="276115" y="25943"/>
                  </a:moveTo>
                  <a:lnTo>
                    <a:pt x="276115" y="32028"/>
                  </a:lnTo>
                  <a:lnTo>
                    <a:pt x="269709" y="32028"/>
                  </a:lnTo>
                  <a:lnTo>
                    <a:pt x="269709" y="25943"/>
                  </a:lnTo>
                  <a:close/>
                  <a:moveTo>
                    <a:pt x="282842" y="25943"/>
                  </a:moveTo>
                  <a:lnTo>
                    <a:pt x="282842" y="32028"/>
                  </a:lnTo>
                  <a:lnTo>
                    <a:pt x="276436" y="32028"/>
                  </a:lnTo>
                  <a:lnTo>
                    <a:pt x="276436" y="25943"/>
                  </a:lnTo>
                  <a:close/>
                  <a:moveTo>
                    <a:pt x="6745" y="32349"/>
                  </a:moveTo>
                  <a:lnTo>
                    <a:pt x="6745" y="38451"/>
                  </a:lnTo>
                  <a:lnTo>
                    <a:pt x="339" y="38451"/>
                  </a:lnTo>
                  <a:lnTo>
                    <a:pt x="339" y="32349"/>
                  </a:lnTo>
                  <a:close/>
                  <a:moveTo>
                    <a:pt x="13471" y="32349"/>
                  </a:moveTo>
                  <a:lnTo>
                    <a:pt x="13471" y="38451"/>
                  </a:lnTo>
                  <a:lnTo>
                    <a:pt x="7066" y="38451"/>
                  </a:lnTo>
                  <a:lnTo>
                    <a:pt x="7066" y="32349"/>
                  </a:lnTo>
                  <a:close/>
                  <a:moveTo>
                    <a:pt x="20198" y="32349"/>
                  </a:moveTo>
                  <a:lnTo>
                    <a:pt x="20198" y="38451"/>
                  </a:lnTo>
                  <a:lnTo>
                    <a:pt x="13810" y="38451"/>
                  </a:lnTo>
                  <a:lnTo>
                    <a:pt x="13810" y="32349"/>
                  </a:lnTo>
                  <a:close/>
                  <a:moveTo>
                    <a:pt x="26942" y="32349"/>
                  </a:moveTo>
                  <a:lnTo>
                    <a:pt x="26942" y="38451"/>
                  </a:lnTo>
                  <a:lnTo>
                    <a:pt x="20537" y="38451"/>
                  </a:lnTo>
                  <a:lnTo>
                    <a:pt x="20537" y="32349"/>
                  </a:lnTo>
                  <a:close/>
                  <a:moveTo>
                    <a:pt x="33669" y="32349"/>
                  </a:moveTo>
                  <a:lnTo>
                    <a:pt x="33669" y="38451"/>
                  </a:lnTo>
                  <a:lnTo>
                    <a:pt x="27281" y="38451"/>
                  </a:lnTo>
                  <a:lnTo>
                    <a:pt x="27281" y="32349"/>
                  </a:lnTo>
                  <a:close/>
                  <a:moveTo>
                    <a:pt x="40414" y="32367"/>
                  </a:moveTo>
                  <a:lnTo>
                    <a:pt x="40414" y="38451"/>
                  </a:lnTo>
                  <a:lnTo>
                    <a:pt x="34008" y="38451"/>
                  </a:lnTo>
                  <a:lnTo>
                    <a:pt x="34008" y="32367"/>
                  </a:lnTo>
                  <a:close/>
                  <a:moveTo>
                    <a:pt x="47140" y="32367"/>
                  </a:moveTo>
                  <a:lnTo>
                    <a:pt x="47140" y="38451"/>
                  </a:lnTo>
                  <a:lnTo>
                    <a:pt x="40753" y="38451"/>
                  </a:lnTo>
                  <a:lnTo>
                    <a:pt x="40753" y="32367"/>
                  </a:lnTo>
                  <a:close/>
                  <a:moveTo>
                    <a:pt x="53885" y="32367"/>
                  </a:moveTo>
                  <a:lnTo>
                    <a:pt x="53885" y="38451"/>
                  </a:lnTo>
                  <a:lnTo>
                    <a:pt x="47479" y="38451"/>
                  </a:lnTo>
                  <a:lnTo>
                    <a:pt x="47479" y="32367"/>
                  </a:lnTo>
                  <a:close/>
                  <a:moveTo>
                    <a:pt x="60611" y="32367"/>
                  </a:moveTo>
                  <a:lnTo>
                    <a:pt x="60611" y="38451"/>
                  </a:lnTo>
                  <a:lnTo>
                    <a:pt x="54206" y="38451"/>
                  </a:lnTo>
                  <a:lnTo>
                    <a:pt x="54206" y="32367"/>
                  </a:lnTo>
                  <a:close/>
                  <a:moveTo>
                    <a:pt x="67338" y="32367"/>
                  </a:moveTo>
                  <a:lnTo>
                    <a:pt x="67338" y="38451"/>
                  </a:lnTo>
                  <a:lnTo>
                    <a:pt x="60950" y="38451"/>
                  </a:lnTo>
                  <a:lnTo>
                    <a:pt x="60950" y="32367"/>
                  </a:lnTo>
                  <a:close/>
                  <a:moveTo>
                    <a:pt x="74083" y="32367"/>
                  </a:moveTo>
                  <a:lnTo>
                    <a:pt x="74083" y="38451"/>
                  </a:lnTo>
                  <a:lnTo>
                    <a:pt x="67677" y="38451"/>
                  </a:lnTo>
                  <a:lnTo>
                    <a:pt x="67677" y="32367"/>
                  </a:lnTo>
                  <a:close/>
                  <a:moveTo>
                    <a:pt x="80809" y="32367"/>
                  </a:moveTo>
                  <a:lnTo>
                    <a:pt x="80809" y="38451"/>
                  </a:lnTo>
                  <a:lnTo>
                    <a:pt x="74422" y="38451"/>
                  </a:lnTo>
                  <a:lnTo>
                    <a:pt x="74422" y="32367"/>
                  </a:lnTo>
                  <a:close/>
                  <a:moveTo>
                    <a:pt x="87554" y="32367"/>
                  </a:moveTo>
                  <a:lnTo>
                    <a:pt x="87554" y="38451"/>
                  </a:lnTo>
                  <a:lnTo>
                    <a:pt x="81148" y="38451"/>
                  </a:lnTo>
                  <a:lnTo>
                    <a:pt x="81148" y="32367"/>
                  </a:lnTo>
                  <a:close/>
                  <a:moveTo>
                    <a:pt x="94281" y="32367"/>
                  </a:moveTo>
                  <a:lnTo>
                    <a:pt x="94281" y="38451"/>
                  </a:lnTo>
                  <a:lnTo>
                    <a:pt x="87893" y="38451"/>
                  </a:lnTo>
                  <a:lnTo>
                    <a:pt x="87893" y="32367"/>
                  </a:lnTo>
                  <a:close/>
                  <a:moveTo>
                    <a:pt x="101025" y="32367"/>
                  </a:moveTo>
                  <a:lnTo>
                    <a:pt x="101025" y="38451"/>
                  </a:lnTo>
                  <a:lnTo>
                    <a:pt x="94620" y="38451"/>
                  </a:lnTo>
                  <a:lnTo>
                    <a:pt x="94620" y="32367"/>
                  </a:lnTo>
                  <a:close/>
                  <a:moveTo>
                    <a:pt x="107752" y="32367"/>
                  </a:moveTo>
                  <a:lnTo>
                    <a:pt x="107752" y="38451"/>
                  </a:lnTo>
                  <a:lnTo>
                    <a:pt x="101346" y="38451"/>
                  </a:lnTo>
                  <a:lnTo>
                    <a:pt x="101346" y="32367"/>
                  </a:lnTo>
                  <a:close/>
                  <a:moveTo>
                    <a:pt x="114478" y="32367"/>
                  </a:moveTo>
                  <a:lnTo>
                    <a:pt x="114478" y="38451"/>
                  </a:lnTo>
                  <a:lnTo>
                    <a:pt x="108091" y="38451"/>
                  </a:lnTo>
                  <a:lnTo>
                    <a:pt x="108091" y="32367"/>
                  </a:lnTo>
                  <a:close/>
                  <a:moveTo>
                    <a:pt x="121223" y="32367"/>
                  </a:moveTo>
                  <a:lnTo>
                    <a:pt x="121223" y="38451"/>
                  </a:lnTo>
                  <a:lnTo>
                    <a:pt x="114817" y="38451"/>
                  </a:lnTo>
                  <a:lnTo>
                    <a:pt x="114817" y="32367"/>
                  </a:lnTo>
                  <a:close/>
                  <a:moveTo>
                    <a:pt x="127950" y="32367"/>
                  </a:moveTo>
                  <a:lnTo>
                    <a:pt x="127950" y="38451"/>
                  </a:lnTo>
                  <a:lnTo>
                    <a:pt x="121562" y="38451"/>
                  </a:lnTo>
                  <a:lnTo>
                    <a:pt x="121562" y="32367"/>
                  </a:lnTo>
                  <a:close/>
                  <a:moveTo>
                    <a:pt x="134694" y="32367"/>
                  </a:moveTo>
                  <a:lnTo>
                    <a:pt x="134694" y="38451"/>
                  </a:lnTo>
                  <a:lnTo>
                    <a:pt x="128289" y="38451"/>
                  </a:lnTo>
                  <a:lnTo>
                    <a:pt x="128289" y="32367"/>
                  </a:lnTo>
                  <a:close/>
                  <a:moveTo>
                    <a:pt x="141421" y="32367"/>
                  </a:moveTo>
                  <a:lnTo>
                    <a:pt x="141421" y="38451"/>
                  </a:lnTo>
                  <a:lnTo>
                    <a:pt x="135033" y="38451"/>
                  </a:lnTo>
                  <a:lnTo>
                    <a:pt x="135033" y="32367"/>
                  </a:lnTo>
                  <a:close/>
                  <a:moveTo>
                    <a:pt x="148148" y="32367"/>
                  </a:moveTo>
                  <a:lnTo>
                    <a:pt x="148148" y="38451"/>
                  </a:lnTo>
                  <a:lnTo>
                    <a:pt x="141760" y="38451"/>
                  </a:lnTo>
                  <a:lnTo>
                    <a:pt x="141760" y="32367"/>
                  </a:lnTo>
                  <a:close/>
                  <a:moveTo>
                    <a:pt x="154892" y="32367"/>
                  </a:moveTo>
                  <a:lnTo>
                    <a:pt x="154892" y="38451"/>
                  </a:lnTo>
                  <a:lnTo>
                    <a:pt x="148487" y="38451"/>
                  </a:lnTo>
                  <a:lnTo>
                    <a:pt x="148487" y="32367"/>
                  </a:lnTo>
                  <a:close/>
                  <a:moveTo>
                    <a:pt x="161619" y="32367"/>
                  </a:moveTo>
                  <a:lnTo>
                    <a:pt x="161619" y="38451"/>
                  </a:lnTo>
                  <a:lnTo>
                    <a:pt x="155231" y="38451"/>
                  </a:lnTo>
                  <a:lnTo>
                    <a:pt x="155231" y="32367"/>
                  </a:lnTo>
                  <a:close/>
                  <a:moveTo>
                    <a:pt x="168363" y="32367"/>
                  </a:moveTo>
                  <a:lnTo>
                    <a:pt x="168363" y="38451"/>
                  </a:lnTo>
                  <a:lnTo>
                    <a:pt x="161958" y="38451"/>
                  </a:lnTo>
                  <a:lnTo>
                    <a:pt x="161958" y="32367"/>
                  </a:lnTo>
                  <a:close/>
                  <a:moveTo>
                    <a:pt x="175090" y="32349"/>
                  </a:moveTo>
                  <a:lnTo>
                    <a:pt x="175090" y="38451"/>
                  </a:lnTo>
                  <a:lnTo>
                    <a:pt x="168702" y="38451"/>
                  </a:lnTo>
                  <a:lnTo>
                    <a:pt x="168702" y="32349"/>
                  </a:lnTo>
                  <a:close/>
                  <a:moveTo>
                    <a:pt x="181834" y="32349"/>
                  </a:moveTo>
                  <a:lnTo>
                    <a:pt x="181834" y="38451"/>
                  </a:lnTo>
                  <a:lnTo>
                    <a:pt x="175429" y="38451"/>
                  </a:lnTo>
                  <a:lnTo>
                    <a:pt x="175429" y="32349"/>
                  </a:lnTo>
                  <a:close/>
                  <a:moveTo>
                    <a:pt x="188561" y="32349"/>
                  </a:moveTo>
                  <a:lnTo>
                    <a:pt x="188561" y="38451"/>
                  </a:lnTo>
                  <a:lnTo>
                    <a:pt x="182173" y="38451"/>
                  </a:lnTo>
                  <a:lnTo>
                    <a:pt x="182173" y="32349"/>
                  </a:lnTo>
                  <a:close/>
                  <a:moveTo>
                    <a:pt x="195288" y="32349"/>
                  </a:moveTo>
                  <a:lnTo>
                    <a:pt x="195288" y="38451"/>
                  </a:lnTo>
                  <a:lnTo>
                    <a:pt x="188900" y="38451"/>
                  </a:lnTo>
                  <a:lnTo>
                    <a:pt x="188900" y="32349"/>
                  </a:lnTo>
                  <a:close/>
                  <a:moveTo>
                    <a:pt x="202032" y="32349"/>
                  </a:moveTo>
                  <a:lnTo>
                    <a:pt x="202032" y="38451"/>
                  </a:lnTo>
                  <a:lnTo>
                    <a:pt x="195627" y="38451"/>
                  </a:lnTo>
                  <a:lnTo>
                    <a:pt x="195627" y="32349"/>
                  </a:lnTo>
                  <a:close/>
                  <a:moveTo>
                    <a:pt x="208759" y="32367"/>
                  </a:moveTo>
                  <a:lnTo>
                    <a:pt x="208759" y="38451"/>
                  </a:lnTo>
                  <a:lnTo>
                    <a:pt x="202371" y="38451"/>
                  </a:lnTo>
                  <a:lnTo>
                    <a:pt x="202371" y="32367"/>
                  </a:lnTo>
                  <a:close/>
                  <a:moveTo>
                    <a:pt x="215504" y="32367"/>
                  </a:moveTo>
                  <a:lnTo>
                    <a:pt x="215504" y="38451"/>
                  </a:lnTo>
                  <a:lnTo>
                    <a:pt x="209098" y="38451"/>
                  </a:lnTo>
                  <a:lnTo>
                    <a:pt x="209098" y="32367"/>
                  </a:lnTo>
                  <a:close/>
                  <a:moveTo>
                    <a:pt x="222230" y="32367"/>
                  </a:moveTo>
                  <a:lnTo>
                    <a:pt x="222230" y="38451"/>
                  </a:lnTo>
                  <a:lnTo>
                    <a:pt x="215843" y="38451"/>
                  </a:lnTo>
                  <a:lnTo>
                    <a:pt x="215843" y="32367"/>
                  </a:lnTo>
                  <a:close/>
                  <a:moveTo>
                    <a:pt x="228975" y="32367"/>
                  </a:moveTo>
                  <a:lnTo>
                    <a:pt x="228975" y="38451"/>
                  </a:lnTo>
                  <a:lnTo>
                    <a:pt x="222569" y="38451"/>
                  </a:lnTo>
                  <a:lnTo>
                    <a:pt x="222569" y="32367"/>
                  </a:lnTo>
                  <a:close/>
                  <a:moveTo>
                    <a:pt x="235701" y="32367"/>
                  </a:moveTo>
                  <a:lnTo>
                    <a:pt x="235701" y="38451"/>
                  </a:lnTo>
                  <a:lnTo>
                    <a:pt x="229296" y="38451"/>
                  </a:lnTo>
                  <a:lnTo>
                    <a:pt x="229296" y="32367"/>
                  </a:lnTo>
                  <a:close/>
                  <a:moveTo>
                    <a:pt x="242428" y="32367"/>
                  </a:moveTo>
                  <a:lnTo>
                    <a:pt x="242428" y="38451"/>
                  </a:lnTo>
                  <a:lnTo>
                    <a:pt x="236040" y="38451"/>
                  </a:lnTo>
                  <a:lnTo>
                    <a:pt x="236040" y="32367"/>
                  </a:lnTo>
                  <a:close/>
                  <a:moveTo>
                    <a:pt x="249173" y="32367"/>
                  </a:moveTo>
                  <a:lnTo>
                    <a:pt x="249173" y="38451"/>
                  </a:lnTo>
                  <a:lnTo>
                    <a:pt x="242767" y="38451"/>
                  </a:lnTo>
                  <a:lnTo>
                    <a:pt x="242767" y="32367"/>
                  </a:lnTo>
                  <a:close/>
                  <a:moveTo>
                    <a:pt x="255899" y="32367"/>
                  </a:moveTo>
                  <a:lnTo>
                    <a:pt x="255899" y="38451"/>
                  </a:lnTo>
                  <a:lnTo>
                    <a:pt x="249512" y="38451"/>
                  </a:lnTo>
                  <a:lnTo>
                    <a:pt x="249512" y="32367"/>
                  </a:lnTo>
                  <a:close/>
                  <a:moveTo>
                    <a:pt x="262644" y="32367"/>
                  </a:moveTo>
                  <a:lnTo>
                    <a:pt x="262644" y="38451"/>
                  </a:lnTo>
                  <a:lnTo>
                    <a:pt x="256238" y="38451"/>
                  </a:lnTo>
                  <a:lnTo>
                    <a:pt x="256238" y="32367"/>
                  </a:lnTo>
                  <a:close/>
                  <a:moveTo>
                    <a:pt x="269370" y="32367"/>
                  </a:moveTo>
                  <a:lnTo>
                    <a:pt x="269370" y="38451"/>
                  </a:lnTo>
                  <a:lnTo>
                    <a:pt x="262983" y="38451"/>
                  </a:lnTo>
                  <a:lnTo>
                    <a:pt x="262983" y="32367"/>
                  </a:lnTo>
                  <a:close/>
                  <a:moveTo>
                    <a:pt x="276115" y="32367"/>
                  </a:moveTo>
                  <a:lnTo>
                    <a:pt x="276115" y="38451"/>
                  </a:lnTo>
                  <a:lnTo>
                    <a:pt x="269709" y="38451"/>
                  </a:lnTo>
                  <a:lnTo>
                    <a:pt x="269709" y="32367"/>
                  </a:lnTo>
                  <a:close/>
                  <a:moveTo>
                    <a:pt x="282842" y="32367"/>
                  </a:moveTo>
                  <a:lnTo>
                    <a:pt x="282842" y="38451"/>
                  </a:lnTo>
                  <a:lnTo>
                    <a:pt x="276436" y="38451"/>
                  </a:lnTo>
                  <a:lnTo>
                    <a:pt x="276436" y="32367"/>
                  </a:lnTo>
                  <a:close/>
                  <a:moveTo>
                    <a:pt x="6745" y="38772"/>
                  </a:moveTo>
                  <a:lnTo>
                    <a:pt x="6745" y="44856"/>
                  </a:lnTo>
                  <a:lnTo>
                    <a:pt x="339" y="44856"/>
                  </a:lnTo>
                  <a:lnTo>
                    <a:pt x="339" y="38772"/>
                  </a:lnTo>
                  <a:close/>
                  <a:moveTo>
                    <a:pt x="13471" y="38772"/>
                  </a:moveTo>
                  <a:lnTo>
                    <a:pt x="13471" y="44856"/>
                  </a:lnTo>
                  <a:lnTo>
                    <a:pt x="7066" y="44856"/>
                  </a:lnTo>
                  <a:lnTo>
                    <a:pt x="7066" y="38772"/>
                  </a:lnTo>
                  <a:close/>
                  <a:moveTo>
                    <a:pt x="20198" y="38772"/>
                  </a:moveTo>
                  <a:lnTo>
                    <a:pt x="20198" y="44856"/>
                  </a:lnTo>
                  <a:lnTo>
                    <a:pt x="13810" y="44856"/>
                  </a:lnTo>
                  <a:lnTo>
                    <a:pt x="13810" y="38772"/>
                  </a:lnTo>
                  <a:close/>
                  <a:moveTo>
                    <a:pt x="26942" y="38772"/>
                  </a:moveTo>
                  <a:lnTo>
                    <a:pt x="26942" y="44856"/>
                  </a:lnTo>
                  <a:lnTo>
                    <a:pt x="20537" y="44856"/>
                  </a:lnTo>
                  <a:lnTo>
                    <a:pt x="20537" y="38772"/>
                  </a:lnTo>
                  <a:close/>
                  <a:moveTo>
                    <a:pt x="33669" y="38772"/>
                  </a:moveTo>
                  <a:lnTo>
                    <a:pt x="33669" y="44856"/>
                  </a:lnTo>
                  <a:lnTo>
                    <a:pt x="27281" y="44856"/>
                  </a:lnTo>
                  <a:lnTo>
                    <a:pt x="27281" y="38772"/>
                  </a:lnTo>
                  <a:close/>
                  <a:moveTo>
                    <a:pt x="40414" y="38772"/>
                  </a:moveTo>
                  <a:lnTo>
                    <a:pt x="40414" y="44856"/>
                  </a:lnTo>
                  <a:lnTo>
                    <a:pt x="34008" y="44856"/>
                  </a:lnTo>
                  <a:lnTo>
                    <a:pt x="34008" y="38772"/>
                  </a:lnTo>
                  <a:close/>
                  <a:moveTo>
                    <a:pt x="47140" y="38772"/>
                  </a:moveTo>
                  <a:lnTo>
                    <a:pt x="47140" y="44856"/>
                  </a:lnTo>
                  <a:lnTo>
                    <a:pt x="40753" y="44856"/>
                  </a:lnTo>
                  <a:lnTo>
                    <a:pt x="40753" y="38772"/>
                  </a:lnTo>
                  <a:close/>
                  <a:moveTo>
                    <a:pt x="53885" y="38772"/>
                  </a:moveTo>
                  <a:lnTo>
                    <a:pt x="53885" y="44856"/>
                  </a:lnTo>
                  <a:lnTo>
                    <a:pt x="47479" y="44856"/>
                  </a:lnTo>
                  <a:lnTo>
                    <a:pt x="47479" y="38772"/>
                  </a:lnTo>
                  <a:close/>
                  <a:moveTo>
                    <a:pt x="60611" y="38772"/>
                  </a:moveTo>
                  <a:lnTo>
                    <a:pt x="60611" y="44856"/>
                  </a:lnTo>
                  <a:lnTo>
                    <a:pt x="54206" y="44856"/>
                  </a:lnTo>
                  <a:lnTo>
                    <a:pt x="54206" y="38772"/>
                  </a:lnTo>
                  <a:close/>
                  <a:moveTo>
                    <a:pt x="67338" y="38772"/>
                  </a:moveTo>
                  <a:lnTo>
                    <a:pt x="67338" y="44856"/>
                  </a:lnTo>
                  <a:lnTo>
                    <a:pt x="60950" y="44856"/>
                  </a:lnTo>
                  <a:lnTo>
                    <a:pt x="60950" y="38772"/>
                  </a:lnTo>
                  <a:close/>
                  <a:moveTo>
                    <a:pt x="74083" y="38772"/>
                  </a:moveTo>
                  <a:lnTo>
                    <a:pt x="74083" y="44856"/>
                  </a:lnTo>
                  <a:lnTo>
                    <a:pt x="67677" y="44856"/>
                  </a:lnTo>
                  <a:lnTo>
                    <a:pt x="67677" y="38772"/>
                  </a:lnTo>
                  <a:close/>
                  <a:moveTo>
                    <a:pt x="80809" y="38772"/>
                  </a:moveTo>
                  <a:lnTo>
                    <a:pt x="80809" y="44856"/>
                  </a:lnTo>
                  <a:lnTo>
                    <a:pt x="74422" y="44856"/>
                  </a:lnTo>
                  <a:lnTo>
                    <a:pt x="74422" y="38772"/>
                  </a:lnTo>
                  <a:close/>
                  <a:moveTo>
                    <a:pt x="87554" y="38772"/>
                  </a:moveTo>
                  <a:lnTo>
                    <a:pt x="87554" y="44856"/>
                  </a:lnTo>
                  <a:lnTo>
                    <a:pt x="81148" y="44856"/>
                  </a:lnTo>
                  <a:lnTo>
                    <a:pt x="81148" y="38772"/>
                  </a:lnTo>
                  <a:close/>
                  <a:moveTo>
                    <a:pt x="94281" y="38772"/>
                  </a:moveTo>
                  <a:lnTo>
                    <a:pt x="94281" y="44856"/>
                  </a:lnTo>
                  <a:lnTo>
                    <a:pt x="87893" y="44856"/>
                  </a:lnTo>
                  <a:lnTo>
                    <a:pt x="87893" y="38772"/>
                  </a:lnTo>
                  <a:close/>
                  <a:moveTo>
                    <a:pt x="101025" y="38772"/>
                  </a:moveTo>
                  <a:lnTo>
                    <a:pt x="101025" y="44856"/>
                  </a:lnTo>
                  <a:lnTo>
                    <a:pt x="94620" y="44856"/>
                  </a:lnTo>
                  <a:lnTo>
                    <a:pt x="94620" y="38772"/>
                  </a:lnTo>
                  <a:close/>
                  <a:moveTo>
                    <a:pt x="107752" y="38772"/>
                  </a:moveTo>
                  <a:lnTo>
                    <a:pt x="107752" y="44856"/>
                  </a:lnTo>
                  <a:lnTo>
                    <a:pt x="101346" y="44856"/>
                  </a:lnTo>
                  <a:lnTo>
                    <a:pt x="101346" y="38772"/>
                  </a:lnTo>
                  <a:close/>
                  <a:moveTo>
                    <a:pt x="114478" y="38772"/>
                  </a:moveTo>
                  <a:lnTo>
                    <a:pt x="114478" y="44856"/>
                  </a:lnTo>
                  <a:lnTo>
                    <a:pt x="108091" y="44856"/>
                  </a:lnTo>
                  <a:lnTo>
                    <a:pt x="108091" y="38772"/>
                  </a:lnTo>
                  <a:close/>
                  <a:moveTo>
                    <a:pt x="121223" y="38772"/>
                  </a:moveTo>
                  <a:lnTo>
                    <a:pt x="121223" y="44856"/>
                  </a:lnTo>
                  <a:lnTo>
                    <a:pt x="114817" y="44856"/>
                  </a:lnTo>
                  <a:lnTo>
                    <a:pt x="114817" y="38772"/>
                  </a:lnTo>
                  <a:close/>
                  <a:moveTo>
                    <a:pt x="127950" y="38772"/>
                  </a:moveTo>
                  <a:lnTo>
                    <a:pt x="127950" y="44856"/>
                  </a:lnTo>
                  <a:lnTo>
                    <a:pt x="121562" y="44856"/>
                  </a:lnTo>
                  <a:lnTo>
                    <a:pt x="121562" y="38772"/>
                  </a:lnTo>
                  <a:close/>
                  <a:moveTo>
                    <a:pt x="134694" y="38772"/>
                  </a:moveTo>
                  <a:lnTo>
                    <a:pt x="134694" y="44856"/>
                  </a:lnTo>
                  <a:lnTo>
                    <a:pt x="128289" y="44856"/>
                  </a:lnTo>
                  <a:lnTo>
                    <a:pt x="128289" y="38772"/>
                  </a:lnTo>
                  <a:close/>
                  <a:moveTo>
                    <a:pt x="141421" y="38772"/>
                  </a:moveTo>
                  <a:lnTo>
                    <a:pt x="141421" y="44856"/>
                  </a:lnTo>
                  <a:lnTo>
                    <a:pt x="135033" y="44856"/>
                  </a:lnTo>
                  <a:lnTo>
                    <a:pt x="135033" y="38772"/>
                  </a:lnTo>
                  <a:close/>
                  <a:moveTo>
                    <a:pt x="148148" y="38772"/>
                  </a:moveTo>
                  <a:lnTo>
                    <a:pt x="148148" y="44856"/>
                  </a:lnTo>
                  <a:lnTo>
                    <a:pt x="141760" y="44856"/>
                  </a:lnTo>
                  <a:lnTo>
                    <a:pt x="141760" y="38772"/>
                  </a:lnTo>
                  <a:close/>
                  <a:moveTo>
                    <a:pt x="154892" y="38772"/>
                  </a:moveTo>
                  <a:lnTo>
                    <a:pt x="154892" y="44856"/>
                  </a:lnTo>
                  <a:lnTo>
                    <a:pt x="148487" y="44856"/>
                  </a:lnTo>
                  <a:lnTo>
                    <a:pt x="148487" y="38772"/>
                  </a:lnTo>
                  <a:close/>
                  <a:moveTo>
                    <a:pt x="161619" y="38772"/>
                  </a:moveTo>
                  <a:lnTo>
                    <a:pt x="161619" y="44856"/>
                  </a:lnTo>
                  <a:lnTo>
                    <a:pt x="155231" y="44856"/>
                  </a:lnTo>
                  <a:lnTo>
                    <a:pt x="155231" y="38772"/>
                  </a:lnTo>
                  <a:close/>
                  <a:moveTo>
                    <a:pt x="168363" y="38772"/>
                  </a:moveTo>
                  <a:lnTo>
                    <a:pt x="168363" y="44856"/>
                  </a:lnTo>
                  <a:lnTo>
                    <a:pt x="161958" y="44856"/>
                  </a:lnTo>
                  <a:lnTo>
                    <a:pt x="161958" y="38772"/>
                  </a:lnTo>
                  <a:close/>
                  <a:moveTo>
                    <a:pt x="175090" y="38772"/>
                  </a:moveTo>
                  <a:lnTo>
                    <a:pt x="175090" y="44856"/>
                  </a:lnTo>
                  <a:lnTo>
                    <a:pt x="168702" y="44856"/>
                  </a:lnTo>
                  <a:lnTo>
                    <a:pt x="168702" y="38772"/>
                  </a:lnTo>
                  <a:close/>
                  <a:moveTo>
                    <a:pt x="181834" y="38772"/>
                  </a:moveTo>
                  <a:lnTo>
                    <a:pt x="181834" y="44856"/>
                  </a:lnTo>
                  <a:lnTo>
                    <a:pt x="175429" y="44856"/>
                  </a:lnTo>
                  <a:lnTo>
                    <a:pt x="175429" y="38772"/>
                  </a:lnTo>
                  <a:close/>
                  <a:moveTo>
                    <a:pt x="188561" y="38772"/>
                  </a:moveTo>
                  <a:lnTo>
                    <a:pt x="188561" y="44856"/>
                  </a:lnTo>
                  <a:lnTo>
                    <a:pt x="182173" y="44856"/>
                  </a:lnTo>
                  <a:lnTo>
                    <a:pt x="182173" y="38772"/>
                  </a:lnTo>
                  <a:close/>
                  <a:moveTo>
                    <a:pt x="195288" y="38772"/>
                  </a:moveTo>
                  <a:lnTo>
                    <a:pt x="195288" y="44856"/>
                  </a:lnTo>
                  <a:lnTo>
                    <a:pt x="188900" y="44856"/>
                  </a:lnTo>
                  <a:lnTo>
                    <a:pt x="188900" y="38772"/>
                  </a:lnTo>
                  <a:close/>
                  <a:moveTo>
                    <a:pt x="202032" y="38772"/>
                  </a:moveTo>
                  <a:lnTo>
                    <a:pt x="202032" y="44856"/>
                  </a:lnTo>
                  <a:lnTo>
                    <a:pt x="195627" y="44856"/>
                  </a:lnTo>
                  <a:lnTo>
                    <a:pt x="195627" y="38772"/>
                  </a:lnTo>
                  <a:close/>
                  <a:moveTo>
                    <a:pt x="208759" y="38772"/>
                  </a:moveTo>
                  <a:lnTo>
                    <a:pt x="208759" y="44856"/>
                  </a:lnTo>
                  <a:lnTo>
                    <a:pt x="202371" y="44856"/>
                  </a:lnTo>
                  <a:lnTo>
                    <a:pt x="202371" y="38772"/>
                  </a:lnTo>
                  <a:close/>
                  <a:moveTo>
                    <a:pt x="215504" y="38772"/>
                  </a:moveTo>
                  <a:lnTo>
                    <a:pt x="215504" y="44856"/>
                  </a:lnTo>
                  <a:lnTo>
                    <a:pt x="209098" y="44856"/>
                  </a:lnTo>
                  <a:lnTo>
                    <a:pt x="209098" y="38772"/>
                  </a:lnTo>
                  <a:close/>
                  <a:moveTo>
                    <a:pt x="222230" y="38772"/>
                  </a:moveTo>
                  <a:lnTo>
                    <a:pt x="222230" y="44856"/>
                  </a:lnTo>
                  <a:lnTo>
                    <a:pt x="215843" y="44856"/>
                  </a:lnTo>
                  <a:lnTo>
                    <a:pt x="215843" y="38772"/>
                  </a:lnTo>
                  <a:close/>
                  <a:moveTo>
                    <a:pt x="228975" y="38772"/>
                  </a:moveTo>
                  <a:lnTo>
                    <a:pt x="228975" y="44856"/>
                  </a:lnTo>
                  <a:lnTo>
                    <a:pt x="222569" y="44856"/>
                  </a:lnTo>
                  <a:lnTo>
                    <a:pt x="222569" y="38772"/>
                  </a:lnTo>
                  <a:close/>
                  <a:moveTo>
                    <a:pt x="235701" y="38772"/>
                  </a:moveTo>
                  <a:lnTo>
                    <a:pt x="235701" y="44856"/>
                  </a:lnTo>
                  <a:lnTo>
                    <a:pt x="229296" y="44856"/>
                  </a:lnTo>
                  <a:lnTo>
                    <a:pt x="229296" y="38772"/>
                  </a:lnTo>
                  <a:close/>
                  <a:moveTo>
                    <a:pt x="242428" y="38772"/>
                  </a:moveTo>
                  <a:lnTo>
                    <a:pt x="242428" y="44856"/>
                  </a:lnTo>
                  <a:lnTo>
                    <a:pt x="236040" y="44856"/>
                  </a:lnTo>
                  <a:lnTo>
                    <a:pt x="236040" y="38772"/>
                  </a:lnTo>
                  <a:close/>
                  <a:moveTo>
                    <a:pt x="249173" y="38772"/>
                  </a:moveTo>
                  <a:lnTo>
                    <a:pt x="249173" y="44856"/>
                  </a:lnTo>
                  <a:lnTo>
                    <a:pt x="242767" y="44856"/>
                  </a:lnTo>
                  <a:lnTo>
                    <a:pt x="242767" y="38772"/>
                  </a:lnTo>
                  <a:close/>
                  <a:moveTo>
                    <a:pt x="255899" y="38772"/>
                  </a:moveTo>
                  <a:lnTo>
                    <a:pt x="255899" y="44856"/>
                  </a:lnTo>
                  <a:lnTo>
                    <a:pt x="249512" y="44856"/>
                  </a:lnTo>
                  <a:lnTo>
                    <a:pt x="249512" y="38772"/>
                  </a:lnTo>
                  <a:close/>
                  <a:moveTo>
                    <a:pt x="262644" y="38772"/>
                  </a:moveTo>
                  <a:lnTo>
                    <a:pt x="262644" y="44856"/>
                  </a:lnTo>
                  <a:lnTo>
                    <a:pt x="256238" y="44856"/>
                  </a:lnTo>
                  <a:lnTo>
                    <a:pt x="256238" y="38772"/>
                  </a:lnTo>
                  <a:close/>
                  <a:moveTo>
                    <a:pt x="269370" y="38772"/>
                  </a:moveTo>
                  <a:lnTo>
                    <a:pt x="269370" y="44856"/>
                  </a:lnTo>
                  <a:lnTo>
                    <a:pt x="262983" y="44856"/>
                  </a:lnTo>
                  <a:lnTo>
                    <a:pt x="262983" y="38772"/>
                  </a:lnTo>
                  <a:close/>
                  <a:moveTo>
                    <a:pt x="276115" y="38772"/>
                  </a:moveTo>
                  <a:lnTo>
                    <a:pt x="276115" y="44856"/>
                  </a:lnTo>
                  <a:lnTo>
                    <a:pt x="269709" y="44856"/>
                  </a:lnTo>
                  <a:lnTo>
                    <a:pt x="269709" y="38772"/>
                  </a:lnTo>
                  <a:close/>
                  <a:moveTo>
                    <a:pt x="282842" y="38772"/>
                  </a:moveTo>
                  <a:lnTo>
                    <a:pt x="282842" y="44856"/>
                  </a:lnTo>
                  <a:lnTo>
                    <a:pt x="276436" y="44856"/>
                  </a:lnTo>
                  <a:lnTo>
                    <a:pt x="276436" y="38772"/>
                  </a:lnTo>
                  <a:close/>
                  <a:moveTo>
                    <a:pt x="6745" y="45178"/>
                  </a:moveTo>
                  <a:lnTo>
                    <a:pt x="6745" y="51262"/>
                  </a:lnTo>
                  <a:lnTo>
                    <a:pt x="339" y="51262"/>
                  </a:lnTo>
                  <a:lnTo>
                    <a:pt x="339" y="45178"/>
                  </a:lnTo>
                  <a:close/>
                  <a:moveTo>
                    <a:pt x="13471" y="45178"/>
                  </a:moveTo>
                  <a:lnTo>
                    <a:pt x="13471" y="51262"/>
                  </a:lnTo>
                  <a:lnTo>
                    <a:pt x="7066" y="51262"/>
                  </a:lnTo>
                  <a:lnTo>
                    <a:pt x="7066" y="45178"/>
                  </a:lnTo>
                  <a:close/>
                  <a:moveTo>
                    <a:pt x="20198" y="45178"/>
                  </a:moveTo>
                  <a:lnTo>
                    <a:pt x="20198" y="51262"/>
                  </a:lnTo>
                  <a:lnTo>
                    <a:pt x="13810" y="51262"/>
                  </a:lnTo>
                  <a:lnTo>
                    <a:pt x="13810" y="45178"/>
                  </a:lnTo>
                  <a:close/>
                  <a:moveTo>
                    <a:pt x="26942" y="45178"/>
                  </a:moveTo>
                  <a:lnTo>
                    <a:pt x="26942" y="51262"/>
                  </a:lnTo>
                  <a:lnTo>
                    <a:pt x="20537" y="51262"/>
                  </a:lnTo>
                  <a:lnTo>
                    <a:pt x="20537" y="45178"/>
                  </a:lnTo>
                  <a:close/>
                  <a:moveTo>
                    <a:pt x="33669" y="45178"/>
                  </a:moveTo>
                  <a:lnTo>
                    <a:pt x="33669" y="51262"/>
                  </a:lnTo>
                  <a:lnTo>
                    <a:pt x="27281" y="51262"/>
                  </a:lnTo>
                  <a:lnTo>
                    <a:pt x="27281" y="45178"/>
                  </a:lnTo>
                  <a:close/>
                  <a:moveTo>
                    <a:pt x="40414" y="45178"/>
                  </a:moveTo>
                  <a:lnTo>
                    <a:pt x="40414" y="51262"/>
                  </a:lnTo>
                  <a:lnTo>
                    <a:pt x="34008" y="51262"/>
                  </a:lnTo>
                  <a:lnTo>
                    <a:pt x="34008" y="45178"/>
                  </a:lnTo>
                  <a:close/>
                  <a:moveTo>
                    <a:pt x="47140" y="45178"/>
                  </a:moveTo>
                  <a:lnTo>
                    <a:pt x="47140" y="51262"/>
                  </a:lnTo>
                  <a:lnTo>
                    <a:pt x="40753" y="51262"/>
                  </a:lnTo>
                  <a:lnTo>
                    <a:pt x="40753" y="45178"/>
                  </a:lnTo>
                  <a:close/>
                  <a:moveTo>
                    <a:pt x="53885" y="45178"/>
                  </a:moveTo>
                  <a:lnTo>
                    <a:pt x="53885" y="51262"/>
                  </a:lnTo>
                  <a:lnTo>
                    <a:pt x="47479" y="51262"/>
                  </a:lnTo>
                  <a:lnTo>
                    <a:pt x="47479" y="45178"/>
                  </a:lnTo>
                  <a:close/>
                  <a:moveTo>
                    <a:pt x="60611" y="45178"/>
                  </a:moveTo>
                  <a:lnTo>
                    <a:pt x="60611" y="51262"/>
                  </a:lnTo>
                  <a:lnTo>
                    <a:pt x="54206" y="51262"/>
                  </a:lnTo>
                  <a:lnTo>
                    <a:pt x="54206" y="45178"/>
                  </a:lnTo>
                  <a:close/>
                  <a:moveTo>
                    <a:pt x="67338" y="45178"/>
                  </a:moveTo>
                  <a:lnTo>
                    <a:pt x="67338" y="51262"/>
                  </a:lnTo>
                  <a:lnTo>
                    <a:pt x="60950" y="51262"/>
                  </a:lnTo>
                  <a:lnTo>
                    <a:pt x="60950" y="45178"/>
                  </a:lnTo>
                  <a:close/>
                  <a:moveTo>
                    <a:pt x="74083" y="45178"/>
                  </a:moveTo>
                  <a:lnTo>
                    <a:pt x="74083" y="51262"/>
                  </a:lnTo>
                  <a:lnTo>
                    <a:pt x="67677" y="51262"/>
                  </a:lnTo>
                  <a:lnTo>
                    <a:pt x="67677" y="45178"/>
                  </a:lnTo>
                  <a:close/>
                  <a:moveTo>
                    <a:pt x="80809" y="45178"/>
                  </a:moveTo>
                  <a:lnTo>
                    <a:pt x="80809" y="51262"/>
                  </a:lnTo>
                  <a:lnTo>
                    <a:pt x="74422" y="51262"/>
                  </a:lnTo>
                  <a:lnTo>
                    <a:pt x="74422" y="45178"/>
                  </a:lnTo>
                  <a:close/>
                  <a:moveTo>
                    <a:pt x="87554" y="45178"/>
                  </a:moveTo>
                  <a:lnTo>
                    <a:pt x="87554" y="51262"/>
                  </a:lnTo>
                  <a:lnTo>
                    <a:pt x="81148" y="51262"/>
                  </a:lnTo>
                  <a:lnTo>
                    <a:pt x="81148" y="45178"/>
                  </a:lnTo>
                  <a:close/>
                  <a:moveTo>
                    <a:pt x="94281" y="45178"/>
                  </a:moveTo>
                  <a:lnTo>
                    <a:pt x="94281" y="51262"/>
                  </a:lnTo>
                  <a:lnTo>
                    <a:pt x="87893" y="51262"/>
                  </a:lnTo>
                  <a:lnTo>
                    <a:pt x="87893" y="45178"/>
                  </a:lnTo>
                  <a:close/>
                  <a:moveTo>
                    <a:pt x="101025" y="45178"/>
                  </a:moveTo>
                  <a:lnTo>
                    <a:pt x="101025" y="51262"/>
                  </a:lnTo>
                  <a:lnTo>
                    <a:pt x="94620" y="51262"/>
                  </a:lnTo>
                  <a:lnTo>
                    <a:pt x="94620" y="45178"/>
                  </a:lnTo>
                  <a:close/>
                  <a:moveTo>
                    <a:pt x="107752" y="45178"/>
                  </a:moveTo>
                  <a:lnTo>
                    <a:pt x="107752" y="51262"/>
                  </a:lnTo>
                  <a:lnTo>
                    <a:pt x="101346" y="51262"/>
                  </a:lnTo>
                  <a:lnTo>
                    <a:pt x="101346" y="45178"/>
                  </a:lnTo>
                  <a:close/>
                  <a:moveTo>
                    <a:pt x="114478" y="45178"/>
                  </a:moveTo>
                  <a:lnTo>
                    <a:pt x="114478" y="51262"/>
                  </a:lnTo>
                  <a:lnTo>
                    <a:pt x="108091" y="51262"/>
                  </a:lnTo>
                  <a:lnTo>
                    <a:pt x="108091" y="45178"/>
                  </a:lnTo>
                  <a:close/>
                  <a:moveTo>
                    <a:pt x="121223" y="45178"/>
                  </a:moveTo>
                  <a:lnTo>
                    <a:pt x="121223" y="51262"/>
                  </a:lnTo>
                  <a:lnTo>
                    <a:pt x="114817" y="51262"/>
                  </a:lnTo>
                  <a:lnTo>
                    <a:pt x="114817" y="45178"/>
                  </a:lnTo>
                  <a:close/>
                  <a:moveTo>
                    <a:pt x="127950" y="45178"/>
                  </a:moveTo>
                  <a:lnTo>
                    <a:pt x="127950" y="51262"/>
                  </a:lnTo>
                  <a:lnTo>
                    <a:pt x="121562" y="51262"/>
                  </a:lnTo>
                  <a:lnTo>
                    <a:pt x="121562" y="45178"/>
                  </a:lnTo>
                  <a:close/>
                  <a:moveTo>
                    <a:pt x="134694" y="45178"/>
                  </a:moveTo>
                  <a:lnTo>
                    <a:pt x="134694" y="51262"/>
                  </a:lnTo>
                  <a:lnTo>
                    <a:pt x="128289" y="51262"/>
                  </a:lnTo>
                  <a:lnTo>
                    <a:pt x="128289" y="45178"/>
                  </a:lnTo>
                  <a:close/>
                  <a:moveTo>
                    <a:pt x="141421" y="45178"/>
                  </a:moveTo>
                  <a:lnTo>
                    <a:pt x="141421" y="51262"/>
                  </a:lnTo>
                  <a:lnTo>
                    <a:pt x="135033" y="51262"/>
                  </a:lnTo>
                  <a:lnTo>
                    <a:pt x="135033" y="45178"/>
                  </a:lnTo>
                  <a:close/>
                  <a:moveTo>
                    <a:pt x="148148" y="45178"/>
                  </a:moveTo>
                  <a:lnTo>
                    <a:pt x="148148" y="51262"/>
                  </a:lnTo>
                  <a:lnTo>
                    <a:pt x="141760" y="51262"/>
                  </a:lnTo>
                  <a:lnTo>
                    <a:pt x="141760" y="45178"/>
                  </a:lnTo>
                  <a:close/>
                  <a:moveTo>
                    <a:pt x="154892" y="45178"/>
                  </a:moveTo>
                  <a:lnTo>
                    <a:pt x="154892" y="51262"/>
                  </a:lnTo>
                  <a:lnTo>
                    <a:pt x="148487" y="51262"/>
                  </a:lnTo>
                  <a:lnTo>
                    <a:pt x="148487" y="45178"/>
                  </a:lnTo>
                  <a:close/>
                  <a:moveTo>
                    <a:pt x="161619" y="45178"/>
                  </a:moveTo>
                  <a:lnTo>
                    <a:pt x="161619" y="51262"/>
                  </a:lnTo>
                  <a:lnTo>
                    <a:pt x="155231" y="51262"/>
                  </a:lnTo>
                  <a:lnTo>
                    <a:pt x="155231" y="45178"/>
                  </a:lnTo>
                  <a:close/>
                  <a:moveTo>
                    <a:pt x="168363" y="45178"/>
                  </a:moveTo>
                  <a:lnTo>
                    <a:pt x="168363" y="51262"/>
                  </a:lnTo>
                  <a:lnTo>
                    <a:pt x="161958" y="51262"/>
                  </a:lnTo>
                  <a:lnTo>
                    <a:pt x="161958" y="45178"/>
                  </a:lnTo>
                  <a:close/>
                  <a:moveTo>
                    <a:pt x="175090" y="45178"/>
                  </a:moveTo>
                  <a:lnTo>
                    <a:pt x="175090" y="51262"/>
                  </a:lnTo>
                  <a:lnTo>
                    <a:pt x="168702" y="51262"/>
                  </a:lnTo>
                  <a:lnTo>
                    <a:pt x="168702" y="45178"/>
                  </a:lnTo>
                  <a:close/>
                  <a:moveTo>
                    <a:pt x="181834" y="45178"/>
                  </a:moveTo>
                  <a:lnTo>
                    <a:pt x="181834" y="51262"/>
                  </a:lnTo>
                  <a:lnTo>
                    <a:pt x="175429" y="51262"/>
                  </a:lnTo>
                  <a:lnTo>
                    <a:pt x="175429" y="45178"/>
                  </a:lnTo>
                  <a:close/>
                  <a:moveTo>
                    <a:pt x="188561" y="45178"/>
                  </a:moveTo>
                  <a:lnTo>
                    <a:pt x="188561" y="51262"/>
                  </a:lnTo>
                  <a:lnTo>
                    <a:pt x="182173" y="51262"/>
                  </a:lnTo>
                  <a:lnTo>
                    <a:pt x="182173" y="45178"/>
                  </a:lnTo>
                  <a:close/>
                  <a:moveTo>
                    <a:pt x="195288" y="45178"/>
                  </a:moveTo>
                  <a:lnTo>
                    <a:pt x="195288" y="51262"/>
                  </a:lnTo>
                  <a:lnTo>
                    <a:pt x="188900" y="51262"/>
                  </a:lnTo>
                  <a:lnTo>
                    <a:pt x="188900" y="45178"/>
                  </a:lnTo>
                  <a:close/>
                  <a:moveTo>
                    <a:pt x="202032" y="45178"/>
                  </a:moveTo>
                  <a:lnTo>
                    <a:pt x="202032" y="51262"/>
                  </a:lnTo>
                  <a:lnTo>
                    <a:pt x="195627" y="51262"/>
                  </a:lnTo>
                  <a:lnTo>
                    <a:pt x="195627" y="45178"/>
                  </a:lnTo>
                  <a:close/>
                  <a:moveTo>
                    <a:pt x="208759" y="45178"/>
                  </a:moveTo>
                  <a:lnTo>
                    <a:pt x="208759" y="51262"/>
                  </a:lnTo>
                  <a:lnTo>
                    <a:pt x="202371" y="51262"/>
                  </a:lnTo>
                  <a:lnTo>
                    <a:pt x="202371" y="45178"/>
                  </a:lnTo>
                  <a:close/>
                  <a:moveTo>
                    <a:pt x="215504" y="45178"/>
                  </a:moveTo>
                  <a:lnTo>
                    <a:pt x="215504" y="51262"/>
                  </a:lnTo>
                  <a:lnTo>
                    <a:pt x="209098" y="51262"/>
                  </a:lnTo>
                  <a:lnTo>
                    <a:pt x="209098" y="45178"/>
                  </a:lnTo>
                  <a:close/>
                  <a:moveTo>
                    <a:pt x="222230" y="45178"/>
                  </a:moveTo>
                  <a:lnTo>
                    <a:pt x="222230" y="51262"/>
                  </a:lnTo>
                  <a:lnTo>
                    <a:pt x="215843" y="51262"/>
                  </a:lnTo>
                  <a:lnTo>
                    <a:pt x="215843" y="45178"/>
                  </a:lnTo>
                  <a:close/>
                  <a:moveTo>
                    <a:pt x="228975" y="45178"/>
                  </a:moveTo>
                  <a:lnTo>
                    <a:pt x="228975" y="51262"/>
                  </a:lnTo>
                  <a:lnTo>
                    <a:pt x="222569" y="51262"/>
                  </a:lnTo>
                  <a:lnTo>
                    <a:pt x="222569" y="45178"/>
                  </a:lnTo>
                  <a:close/>
                  <a:moveTo>
                    <a:pt x="235701" y="45178"/>
                  </a:moveTo>
                  <a:lnTo>
                    <a:pt x="235701" y="51262"/>
                  </a:lnTo>
                  <a:lnTo>
                    <a:pt x="229296" y="51262"/>
                  </a:lnTo>
                  <a:lnTo>
                    <a:pt x="229296" y="45178"/>
                  </a:lnTo>
                  <a:close/>
                  <a:moveTo>
                    <a:pt x="242428" y="45178"/>
                  </a:moveTo>
                  <a:lnTo>
                    <a:pt x="242428" y="51262"/>
                  </a:lnTo>
                  <a:lnTo>
                    <a:pt x="236040" y="51262"/>
                  </a:lnTo>
                  <a:lnTo>
                    <a:pt x="236040" y="45178"/>
                  </a:lnTo>
                  <a:close/>
                  <a:moveTo>
                    <a:pt x="249173" y="45178"/>
                  </a:moveTo>
                  <a:lnTo>
                    <a:pt x="249173" y="51262"/>
                  </a:lnTo>
                  <a:lnTo>
                    <a:pt x="242767" y="51262"/>
                  </a:lnTo>
                  <a:lnTo>
                    <a:pt x="242767" y="45178"/>
                  </a:lnTo>
                  <a:close/>
                  <a:moveTo>
                    <a:pt x="255899" y="45178"/>
                  </a:moveTo>
                  <a:lnTo>
                    <a:pt x="255899" y="51262"/>
                  </a:lnTo>
                  <a:lnTo>
                    <a:pt x="249512" y="51262"/>
                  </a:lnTo>
                  <a:lnTo>
                    <a:pt x="249512" y="45178"/>
                  </a:lnTo>
                  <a:close/>
                  <a:moveTo>
                    <a:pt x="262644" y="45178"/>
                  </a:moveTo>
                  <a:lnTo>
                    <a:pt x="262644" y="51262"/>
                  </a:lnTo>
                  <a:lnTo>
                    <a:pt x="256238" y="51262"/>
                  </a:lnTo>
                  <a:lnTo>
                    <a:pt x="256238" y="45178"/>
                  </a:lnTo>
                  <a:close/>
                  <a:moveTo>
                    <a:pt x="269370" y="45178"/>
                  </a:moveTo>
                  <a:lnTo>
                    <a:pt x="269370" y="51262"/>
                  </a:lnTo>
                  <a:lnTo>
                    <a:pt x="262983" y="51262"/>
                  </a:lnTo>
                  <a:lnTo>
                    <a:pt x="262983" y="45178"/>
                  </a:lnTo>
                  <a:close/>
                  <a:moveTo>
                    <a:pt x="276115" y="45178"/>
                  </a:moveTo>
                  <a:lnTo>
                    <a:pt x="276115" y="51262"/>
                  </a:lnTo>
                  <a:lnTo>
                    <a:pt x="269709" y="51262"/>
                  </a:lnTo>
                  <a:lnTo>
                    <a:pt x="269709" y="45178"/>
                  </a:lnTo>
                  <a:close/>
                  <a:moveTo>
                    <a:pt x="282842" y="45178"/>
                  </a:moveTo>
                  <a:lnTo>
                    <a:pt x="282842" y="51262"/>
                  </a:lnTo>
                  <a:lnTo>
                    <a:pt x="276436" y="51262"/>
                  </a:lnTo>
                  <a:lnTo>
                    <a:pt x="276436" y="45178"/>
                  </a:lnTo>
                  <a:close/>
                  <a:moveTo>
                    <a:pt x="6745" y="51583"/>
                  </a:moveTo>
                  <a:lnTo>
                    <a:pt x="6745" y="57667"/>
                  </a:lnTo>
                  <a:lnTo>
                    <a:pt x="339" y="57667"/>
                  </a:lnTo>
                  <a:lnTo>
                    <a:pt x="339" y="51583"/>
                  </a:lnTo>
                  <a:close/>
                  <a:moveTo>
                    <a:pt x="13471" y="51583"/>
                  </a:moveTo>
                  <a:lnTo>
                    <a:pt x="13471" y="57667"/>
                  </a:lnTo>
                  <a:lnTo>
                    <a:pt x="7066" y="57667"/>
                  </a:lnTo>
                  <a:lnTo>
                    <a:pt x="7066" y="51583"/>
                  </a:lnTo>
                  <a:close/>
                  <a:moveTo>
                    <a:pt x="20198" y="51583"/>
                  </a:moveTo>
                  <a:lnTo>
                    <a:pt x="20198" y="57667"/>
                  </a:lnTo>
                  <a:lnTo>
                    <a:pt x="13810" y="57667"/>
                  </a:lnTo>
                  <a:lnTo>
                    <a:pt x="13810" y="51583"/>
                  </a:lnTo>
                  <a:close/>
                  <a:moveTo>
                    <a:pt x="26942" y="51583"/>
                  </a:moveTo>
                  <a:lnTo>
                    <a:pt x="26942" y="57667"/>
                  </a:lnTo>
                  <a:lnTo>
                    <a:pt x="20537" y="57667"/>
                  </a:lnTo>
                  <a:lnTo>
                    <a:pt x="20537" y="51583"/>
                  </a:lnTo>
                  <a:close/>
                  <a:moveTo>
                    <a:pt x="33669" y="51583"/>
                  </a:moveTo>
                  <a:lnTo>
                    <a:pt x="33669" y="57667"/>
                  </a:lnTo>
                  <a:lnTo>
                    <a:pt x="27281" y="57667"/>
                  </a:lnTo>
                  <a:lnTo>
                    <a:pt x="27281" y="51583"/>
                  </a:lnTo>
                  <a:close/>
                  <a:moveTo>
                    <a:pt x="40414" y="51583"/>
                  </a:moveTo>
                  <a:lnTo>
                    <a:pt x="40414" y="57667"/>
                  </a:lnTo>
                  <a:lnTo>
                    <a:pt x="34008" y="57667"/>
                  </a:lnTo>
                  <a:lnTo>
                    <a:pt x="34008" y="51583"/>
                  </a:lnTo>
                  <a:close/>
                  <a:moveTo>
                    <a:pt x="47140" y="51583"/>
                  </a:moveTo>
                  <a:lnTo>
                    <a:pt x="47140" y="57667"/>
                  </a:lnTo>
                  <a:lnTo>
                    <a:pt x="40753" y="57667"/>
                  </a:lnTo>
                  <a:lnTo>
                    <a:pt x="40753" y="51583"/>
                  </a:lnTo>
                  <a:close/>
                  <a:moveTo>
                    <a:pt x="53885" y="51583"/>
                  </a:moveTo>
                  <a:lnTo>
                    <a:pt x="53885" y="57667"/>
                  </a:lnTo>
                  <a:lnTo>
                    <a:pt x="47479" y="57667"/>
                  </a:lnTo>
                  <a:lnTo>
                    <a:pt x="47479" y="51583"/>
                  </a:lnTo>
                  <a:close/>
                  <a:moveTo>
                    <a:pt x="60611" y="51583"/>
                  </a:moveTo>
                  <a:lnTo>
                    <a:pt x="60611" y="57667"/>
                  </a:lnTo>
                  <a:lnTo>
                    <a:pt x="54206" y="57667"/>
                  </a:lnTo>
                  <a:lnTo>
                    <a:pt x="54206" y="51583"/>
                  </a:lnTo>
                  <a:close/>
                  <a:moveTo>
                    <a:pt x="67338" y="51583"/>
                  </a:moveTo>
                  <a:lnTo>
                    <a:pt x="67338" y="57667"/>
                  </a:lnTo>
                  <a:lnTo>
                    <a:pt x="60950" y="57667"/>
                  </a:lnTo>
                  <a:lnTo>
                    <a:pt x="60950" y="51583"/>
                  </a:lnTo>
                  <a:close/>
                  <a:moveTo>
                    <a:pt x="74083" y="51583"/>
                  </a:moveTo>
                  <a:lnTo>
                    <a:pt x="74083" y="57667"/>
                  </a:lnTo>
                  <a:lnTo>
                    <a:pt x="67677" y="57667"/>
                  </a:lnTo>
                  <a:lnTo>
                    <a:pt x="67677" y="51583"/>
                  </a:lnTo>
                  <a:close/>
                  <a:moveTo>
                    <a:pt x="80809" y="51583"/>
                  </a:moveTo>
                  <a:lnTo>
                    <a:pt x="80809" y="57667"/>
                  </a:lnTo>
                  <a:lnTo>
                    <a:pt x="74422" y="57667"/>
                  </a:lnTo>
                  <a:lnTo>
                    <a:pt x="74422" y="51583"/>
                  </a:lnTo>
                  <a:close/>
                  <a:moveTo>
                    <a:pt x="87554" y="51583"/>
                  </a:moveTo>
                  <a:lnTo>
                    <a:pt x="87554" y="57667"/>
                  </a:lnTo>
                  <a:lnTo>
                    <a:pt x="81148" y="57667"/>
                  </a:lnTo>
                  <a:lnTo>
                    <a:pt x="81148" y="51583"/>
                  </a:lnTo>
                  <a:close/>
                  <a:moveTo>
                    <a:pt x="94281" y="51583"/>
                  </a:moveTo>
                  <a:lnTo>
                    <a:pt x="94281" y="57667"/>
                  </a:lnTo>
                  <a:lnTo>
                    <a:pt x="87893" y="57667"/>
                  </a:lnTo>
                  <a:lnTo>
                    <a:pt x="87893" y="51583"/>
                  </a:lnTo>
                  <a:close/>
                  <a:moveTo>
                    <a:pt x="101025" y="51583"/>
                  </a:moveTo>
                  <a:lnTo>
                    <a:pt x="101025" y="57667"/>
                  </a:lnTo>
                  <a:lnTo>
                    <a:pt x="94620" y="57667"/>
                  </a:lnTo>
                  <a:lnTo>
                    <a:pt x="94620" y="51583"/>
                  </a:lnTo>
                  <a:close/>
                  <a:moveTo>
                    <a:pt x="107752" y="51583"/>
                  </a:moveTo>
                  <a:lnTo>
                    <a:pt x="107752" y="57667"/>
                  </a:lnTo>
                  <a:lnTo>
                    <a:pt x="101346" y="57667"/>
                  </a:lnTo>
                  <a:lnTo>
                    <a:pt x="101346" y="51583"/>
                  </a:lnTo>
                  <a:close/>
                  <a:moveTo>
                    <a:pt x="114478" y="51583"/>
                  </a:moveTo>
                  <a:lnTo>
                    <a:pt x="114478" y="57667"/>
                  </a:lnTo>
                  <a:lnTo>
                    <a:pt x="108091" y="57667"/>
                  </a:lnTo>
                  <a:lnTo>
                    <a:pt x="108091" y="51583"/>
                  </a:lnTo>
                  <a:close/>
                  <a:moveTo>
                    <a:pt x="121223" y="51583"/>
                  </a:moveTo>
                  <a:lnTo>
                    <a:pt x="121223" y="57667"/>
                  </a:lnTo>
                  <a:lnTo>
                    <a:pt x="114817" y="57667"/>
                  </a:lnTo>
                  <a:lnTo>
                    <a:pt x="114817" y="51583"/>
                  </a:lnTo>
                  <a:close/>
                  <a:moveTo>
                    <a:pt x="127950" y="51583"/>
                  </a:moveTo>
                  <a:lnTo>
                    <a:pt x="127950" y="57667"/>
                  </a:lnTo>
                  <a:lnTo>
                    <a:pt x="121562" y="57667"/>
                  </a:lnTo>
                  <a:lnTo>
                    <a:pt x="121562" y="51583"/>
                  </a:lnTo>
                  <a:close/>
                  <a:moveTo>
                    <a:pt x="134694" y="51583"/>
                  </a:moveTo>
                  <a:lnTo>
                    <a:pt x="134694" y="57667"/>
                  </a:lnTo>
                  <a:lnTo>
                    <a:pt x="128289" y="57667"/>
                  </a:lnTo>
                  <a:lnTo>
                    <a:pt x="128289" y="51583"/>
                  </a:lnTo>
                  <a:close/>
                  <a:moveTo>
                    <a:pt x="141421" y="51583"/>
                  </a:moveTo>
                  <a:lnTo>
                    <a:pt x="141421" y="57667"/>
                  </a:lnTo>
                  <a:lnTo>
                    <a:pt x="135033" y="57667"/>
                  </a:lnTo>
                  <a:lnTo>
                    <a:pt x="135033" y="51583"/>
                  </a:lnTo>
                  <a:close/>
                  <a:moveTo>
                    <a:pt x="148148" y="51583"/>
                  </a:moveTo>
                  <a:lnTo>
                    <a:pt x="148148" y="57667"/>
                  </a:lnTo>
                  <a:lnTo>
                    <a:pt x="141760" y="57667"/>
                  </a:lnTo>
                  <a:lnTo>
                    <a:pt x="141760" y="51583"/>
                  </a:lnTo>
                  <a:close/>
                  <a:moveTo>
                    <a:pt x="154892" y="51583"/>
                  </a:moveTo>
                  <a:lnTo>
                    <a:pt x="154892" y="57667"/>
                  </a:lnTo>
                  <a:lnTo>
                    <a:pt x="148487" y="57667"/>
                  </a:lnTo>
                  <a:lnTo>
                    <a:pt x="148487" y="51583"/>
                  </a:lnTo>
                  <a:close/>
                  <a:moveTo>
                    <a:pt x="161619" y="51583"/>
                  </a:moveTo>
                  <a:lnTo>
                    <a:pt x="161619" y="57667"/>
                  </a:lnTo>
                  <a:lnTo>
                    <a:pt x="155231" y="57667"/>
                  </a:lnTo>
                  <a:lnTo>
                    <a:pt x="155231" y="51583"/>
                  </a:lnTo>
                  <a:close/>
                  <a:moveTo>
                    <a:pt x="168363" y="51583"/>
                  </a:moveTo>
                  <a:lnTo>
                    <a:pt x="168363" y="57667"/>
                  </a:lnTo>
                  <a:lnTo>
                    <a:pt x="161958" y="57667"/>
                  </a:lnTo>
                  <a:lnTo>
                    <a:pt x="161958" y="51583"/>
                  </a:lnTo>
                  <a:close/>
                  <a:moveTo>
                    <a:pt x="175090" y="51583"/>
                  </a:moveTo>
                  <a:lnTo>
                    <a:pt x="175090" y="57667"/>
                  </a:lnTo>
                  <a:lnTo>
                    <a:pt x="168702" y="57667"/>
                  </a:lnTo>
                  <a:lnTo>
                    <a:pt x="168702" y="51583"/>
                  </a:lnTo>
                  <a:close/>
                  <a:moveTo>
                    <a:pt x="181834" y="51583"/>
                  </a:moveTo>
                  <a:lnTo>
                    <a:pt x="181834" y="57667"/>
                  </a:lnTo>
                  <a:lnTo>
                    <a:pt x="175429" y="57667"/>
                  </a:lnTo>
                  <a:lnTo>
                    <a:pt x="175429" y="51583"/>
                  </a:lnTo>
                  <a:close/>
                  <a:moveTo>
                    <a:pt x="188561" y="51583"/>
                  </a:moveTo>
                  <a:lnTo>
                    <a:pt x="188561" y="57667"/>
                  </a:lnTo>
                  <a:lnTo>
                    <a:pt x="182173" y="57667"/>
                  </a:lnTo>
                  <a:lnTo>
                    <a:pt x="182173" y="51583"/>
                  </a:lnTo>
                  <a:close/>
                  <a:moveTo>
                    <a:pt x="195288" y="51583"/>
                  </a:moveTo>
                  <a:lnTo>
                    <a:pt x="195288" y="57667"/>
                  </a:lnTo>
                  <a:lnTo>
                    <a:pt x="188900" y="57667"/>
                  </a:lnTo>
                  <a:lnTo>
                    <a:pt x="188900" y="51583"/>
                  </a:lnTo>
                  <a:close/>
                  <a:moveTo>
                    <a:pt x="202032" y="51583"/>
                  </a:moveTo>
                  <a:lnTo>
                    <a:pt x="202032" y="57667"/>
                  </a:lnTo>
                  <a:lnTo>
                    <a:pt x="195627" y="57667"/>
                  </a:lnTo>
                  <a:lnTo>
                    <a:pt x="195627" y="51583"/>
                  </a:lnTo>
                  <a:close/>
                  <a:moveTo>
                    <a:pt x="208759" y="51583"/>
                  </a:moveTo>
                  <a:lnTo>
                    <a:pt x="208759" y="57667"/>
                  </a:lnTo>
                  <a:lnTo>
                    <a:pt x="202371" y="57667"/>
                  </a:lnTo>
                  <a:lnTo>
                    <a:pt x="202371" y="51583"/>
                  </a:lnTo>
                  <a:close/>
                  <a:moveTo>
                    <a:pt x="215504" y="51583"/>
                  </a:moveTo>
                  <a:lnTo>
                    <a:pt x="215504" y="57667"/>
                  </a:lnTo>
                  <a:lnTo>
                    <a:pt x="209098" y="57667"/>
                  </a:lnTo>
                  <a:lnTo>
                    <a:pt x="209098" y="51583"/>
                  </a:lnTo>
                  <a:close/>
                  <a:moveTo>
                    <a:pt x="222230" y="51583"/>
                  </a:moveTo>
                  <a:lnTo>
                    <a:pt x="222230" y="57667"/>
                  </a:lnTo>
                  <a:lnTo>
                    <a:pt x="215843" y="57667"/>
                  </a:lnTo>
                  <a:lnTo>
                    <a:pt x="215843" y="51583"/>
                  </a:lnTo>
                  <a:close/>
                  <a:moveTo>
                    <a:pt x="228975" y="51583"/>
                  </a:moveTo>
                  <a:lnTo>
                    <a:pt x="228975" y="57667"/>
                  </a:lnTo>
                  <a:lnTo>
                    <a:pt x="222569" y="57667"/>
                  </a:lnTo>
                  <a:lnTo>
                    <a:pt x="222569" y="51583"/>
                  </a:lnTo>
                  <a:close/>
                  <a:moveTo>
                    <a:pt x="235701" y="51583"/>
                  </a:moveTo>
                  <a:lnTo>
                    <a:pt x="235701" y="57667"/>
                  </a:lnTo>
                  <a:lnTo>
                    <a:pt x="229296" y="57667"/>
                  </a:lnTo>
                  <a:lnTo>
                    <a:pt x="229296" y="51583"/>
                  </a:lnTo>
                  <a:close/>
                  <a:moveTo>
                    <a:pt x="242428" y="51583"/>
                  </a:moveTo>
                  <a:lnTo>
                    <a:pt x="242428" y="57667"/>
                  </a:lnTo>
                  <a:lnTo>
                    <a:pt x="236040" y="57667"/>
                  </a:lnTo>
                  <a:lnTo>
                    <a:pt x="236040" y="51583"/>
                  </a:lnTo>
                  <a:close/>
                  <a:moveTo>
                    <a:pt x="249173" y="51583"/>
                  </a:moveTo>
                  <a:lnTo>
                    <a:pt x="249173" y="57667"/>
                  </a:lnTo>
                  <a:lnTo>
                    <a:pt x="242767" y="57667"/>
                  </a:lnTo>
                  <a:lnTo>
                    <a:pt x="242767" y="51583"/>
                  </a:lnTo>
                  <a:close/>
                  <a:moveTo>
                    <a:pt x="255899" y="51583"/>
                  </a:moveTo>
                  <a:lnTo>
                    <a:pt x="255899" y="57667"/>
                  </a:lnTo>
                  <a:lnTo>
                    <a:pt x="249512" y="57667"/>
                  </a:lnTo>
                  <a:lnTo>
                    <a:pt x="249512" y="51583"/>
                  </a:lnTo>
                  <a:close/>
                  <a:moveTo>
                    <a:pt x="262644" y="51583"/>
                  </a:moveTo>
                  <a:lnTo>
                    <a:pt x="262644" y="57667"/>
                  </a:lnTo>
                  <a:lnTo>
                    <a:pt x="256238" y="57667"/>
                  </a:lnTo>
                  <a:lnTo>
                    <a:pt x="256238" y="51583"/>
                  </a:lnTo>
                  <a:close/>
                  <a:moveTo>
                    <a:pt x="269370" y="51583"/>
                  </a:moveTo>
                  <a:lnTo>
                    <a:pt x="269370" y="57667"/>
                  </a:lnTo>
                  <a:lnTo>
                    <a:pt x="262983" y="57667"/>
                  </a:lnTo>
                  <a:lnTo>
                    <a:pt x="262983" y="51583"/>
                  </a:lnTo>
                  <a:close/>
                  <a:moveTo>
                    <a:pt x="276115" y="51583"/>
                  </a:moveTo>
                  <a:lnTo>
                    <a:pt x="276115" y="57667"/>
                  </a:lnTo>
                  <a:lnTo>
                    <a:pt x="269709" y="57667"/>
                  </a:lnTo>
                  <a:lnTo>
                    <a:pt x="269709" y="51583"/>
                  </a:lnTo>
                  <a:close/>
                  <a:moveTo>
                    <a:pt x="282842" y="51583"/>
                  </a:moveTo>
                  <a:lnTo>
                    <a:pt x="282842" y="57667"/>
                  </a:lnTo>
                  <a:lnTo>
                    <a:pt x="276436" y="57667"/>
                  </a:lnTo>
                  <a:lnTo>
                    <a:pt x="276436" y="51583"/>
                  </a:lnTo>
                  <a:close/>
                  <a:moveTo>
                    <a:pt x="6745" y="57989"/>
                  </a:moveTo>
                  <a:lnTo>
                    <a:pt x="6745" y="64073"/>
                  </a:lnTo>
                  <a:lnTo>
                    <a:pt x="339" y="64073"/>
                  </a:lnTo>
                  <a:lnTo>
                    <a:pt x="339" y="57989"/>
                  </a:lnTo>
                  <a:close/>
                  <a:moveTo>
                    <a:pt x="13471" y="57989"/>
                  </a:moveTo>
                  <a:lnTo>
                    <a:pt x="13471" y="64073"/>
                  </a:lnTo>
                  <a:lnTo>
                    <a:pt x="7066" y="64073"/>
                  </a:lnTo>
                  <a:lnTo>
                    <a:pt x="7066" y="57989"/>
                  </a:lnTo>
                  <a:close/>
                  <a:moveTo>
                    <a:pt x="20198" y="57989"/>
                  </a:moveTo>
                  <a:lnTo>
                    <a:pt x="20198" y="64073"/>
                  </a:lnTo>
                  <a:lnTo>
                    <a:pt x="13810" y="64073"/>
                  </a:lnTo>
                  <a:lnTo>
                    <a:pt x="13810" y="57989"/>
                  </a:lnTo>
                  <a:close/>
                  <a:moveTo>
                    <a:pt x="26942" y="57989"/>
                  </a:moveTo>
                  <a:lnTo>
                    <a:pt x="26942" y="64073"/>
                  </a:lnTo>
                  <a:lnTo>
                    <a:pt x="20537" y="64073"/>
                  </a:lnTo>
                  <a:lnTo>
                    <a:pt x="20537" y="57989"/>
                  </a:lnTo>
                  <a:close/>
                  <a:moveTo>
                    <a:pt x="33669" y="57989"/>
                  </a:moveTo>
                  <a:lnTo>
                    <a:pt x="33669" y="64073"/>
                  </a:lnTo>
                  <a:lnTo>
                    <a:pt x="27281" y="64073"/>
                  </a:lnTo>
                  <a:lnTo>
                    <a:pt x="27281" y="57989"/>
                  </a:lnTo>
                  <a:close/>
                  <a:moveTo>
                    <a:pt x="40414" y="57989"/>
                  </a:moveTo>
                  <a:lnTo>
                    <a:pt x="40414" y="64073"/>
                  </a:lnTo>
                  <a:lnTo>
                    <a:pt x="34008" y="64073"/>
                  </a:lnTo>
                  <a:lnTo>
                    <a:pt x="34008" y="57989"/>
                  </a:lnTo>
                  <a:close/>
                  <a:moveTo>
                    <a:pt x="47140" y="57989"/>
                  </a:moveTo>
                  <a:lnTo>
                    <a:pt x="47140" y="64073"/>
                  </a:lnTo>
                  <a:lnTo>
                    <a:pt x="40753" y="64073"/>
                  </a:lnTo>
                  <a:lnTo>
                    <a:pt x="40753" y="57989"/>
                  </a:lnTo>
                  <a:close/>
                  <a:moveTo>
                    <a:pt x="53885" y="57989"/>
                  </a:moveTo>
                  <a:lnTo>
                    <a:pt x="53885" y="64073"/>
                  </a:lnTo>
                  <a:lnTo>
                    <a:pt x="47479" y="64073"/>
                  </a:lnTo>
                  <a:lnTo>
                    <a:pt x="47479" y="57989"/>
                  </a:lnTo>
                  <a:close/>
                  <a:moveTo>
                    <a:pt x="60611" y="57989"/>
                  </a:moveTo>
                  <a:lnTo>
                    <a:pt x="60611" y="64073"/>
                  </a:lnTo>
                  <a:lnTo>
                    <a:pt x="54206" y="64073"/>
                  </a:lnTo>
                  <a:lnTo>
                    <a:pt x="54206" y="57989"/>
                  </a:lnTo>
                  <a:close/>
                  <a:moveTo>
                    <a:pt x="67338" y="57989"/>
                  </a:moveTo>
                  <a:lnTo>
                    <a:pt x="67338" y="64073"/>
                  </a:lnTo>
                  <a:lnTo>
                    <a:pt x="60950" y="64073"/>
                  </a:lnTo>
                  <a:lnTo>
                    <a:pt x="60950" y="57989"/>
                  </a:lnTo>
                  <a:close/>
                  <a:moveTo>
                    <a:pt x="74083" y="57989"/>
                  </a:moveTo>
                  <a:lnTo>
                    <a:pt x="74083" y="64073"/>
                  </a:lnTo>
                  <a:lnTo>
                    <a:pt x="67677" y="64073"/>
                  </a:lnTo>
                  <a:lnTo>
                    <a:pt x="67677" y="57989"/>
                  </a:lnTo>
                  <a:close/>
                  <a:moveTo>
                    <a:pt x="80809" y="57989"/>
                  </a:moveTo>
                  <a:lnTo>
                    <a:pt x="80809" y="64073"/>
                  </a:lnTo>
                  <a:lnTo>
                    <a:pt x="74422" y="64073"/>
                  </a:lnTo>
                  <a:lnTo>
                    <a:pt x="74422" y="57989"/>
                  </a:lnTo>
                  <a:close/>
                  <a:moveTo>
                    <a:pt x="87554" y="57989"/>
                  </a:moveTo>
                  <a:lnTo>
                    <a:pt x="87554" y="64073"/>
                  </a:lnTo>
                  <a:lnTo>
                    <a:pt x="81148" y="64073"/>
                  </a:lnTo>
                  <a:lnTo>
                    <a:pt x="81148" y="57989"/>
                  </a:lnTo>
                  <a:close/>
                  <a:moveTo>
                    <a:pt x="94281" y="57989"/>
                  </a:moveTo>
                  <a:lnTo>
                    <a:pt x="94281" y="64073"/>
                  </a:lnTo>
                  <a:lnTo>
                    <a:pt x="87893" y="64073"/>
                  </a:lnTo>
                  <a:lnTo>
                    <a:pt x="87893" y="57989"/>
                  </a:lnTo>
                  <a:close/>
                  <a:moveTo>
                    <a:pt x="101007" y="57989"/>
                  </a:moveTo>
                  <a:lnTo>
                    <a:pt x="101007" y="64073"/>
                  </a:lnTo>
                  <a:lnTo>
                    <a:pt x="94620" y="64073"/>
                  </a:lnTo>
                  <a:lnTo>
                    <a:pt x="94620" y="57989"/>
                  </a:lnTo>
                  <a:close/>
                  <a:moveTo>
                    <a:pt x="107752" y="57989"/>
                  </a:moveTo>
                  <a:lnTo>
                    <a:pt x="107752" y="64073"/>
                  </a:lnTo>
                  <a:lnTo>
                    <a:pt x="101346" y="64073"/>
                  </a:lnTo>
                  <a:lnTo>
                    <a:pt x="101346" y="57989"/>
                  </a:lnTo>
                  <a:close/>
                  <a:moveTo>
                    <a:pt x="114478" y="57989"/>
                  </a:moveTo>
                  <a:lnTo>
                    <a:pt x="114478" y="64073"/>
                  </a:lnTo>
                  <a:lnTo>
                    <a:pt x="108091" y="64073"/>
                  </a:lnTo>
                  <a:lnTo>
                    <a:pt x="108091" y="57989"/>
                  </a:lnTo>
                  <a:close/>
                  <a:moveTo>
                    <a:pt x="121223" y="57989"/>
                  </a:moveTo>
                  <a:lnTo>
                    <a:pt x="121223" y="64073"/>
                  </a:lnTo>
                  <a:lnTo>
                    <a:pt x="114817" y="64073"/>
                  </a:lnTo>
                  <a:lnTo>
                    <a:pt x="114817" y="57989"/>
                  </a:lnTo>
                  <a:close/>
                  <a:moveTo>
                    <a:pt x="127950" y="57989"/>
                  </a:moveTo>
                  <a:lnTo>
                    <a:pt x="127950" y="64073"/>
                  </a:lnTo>
                  <a:lnTo>
                    <a:pt x="121562" y="64073"/>
                  </a:lnTo>
                  <a:lnTo>
                    <a:pt x="121562" y="57989"/>
                  </a:lnTo>
                  <a:close/>
                  <a:moveTo>
                    <a:pt x="134694" y="57989"/>
                  </a:moveTo>
                  <a:lnTo>
                    <a:pt x="134694" y="64073"/>
                  </a:lnTo>
                  <a:lnTo>
                    <a:pt x="128289" y="64073"/>
                  </a:lnTo>
                  <a:lnTo>
                    <a:pt x="128289" y="57989"/>
                  </a:lnTo>
                  <a:close/>
                  <a:moveTo>
                    <a:pt x="141421" y="57989"/>
                  </a:moveTo>
                  <a:lnTo>
                    <a:pt x="141421" y="64073"/>
                  </a:lnTo>
                  <a:lnTo>
                    <a:pt x="135033" y="64073"/>
                  </a:lnTo>
                  <a:lnTo>
                    <a:pt x="135033" y="57989"/>
                  </a:lnTo>
                  <a:close/>
                  <a:moveTo>
                    <a:pt x="148148" y="57989"/>
                  </a:moveTo>
                  <a:lnTo>
                    <a:pt x="148148" y="64073"/>
                  </a:lnTo>
                  <a:lnTo>
                    <a:pt x="141760" y="64073"/>
                  </a:lnTo>
                  <a:lnTo>
                    <a:pt x="141760" y="57989"/>
                  </a:lnTo>
                  <a:close/>
                  <a:moveTo>
                    <a:pt x="154892" y="57989"/>
                  </a:moveTo>
                  <a:lnTo>
                    <a:pt x="154892" y="64073"/>
                  </a:lnTo>
                  <a:lnTo>
                    <a:pt x="148487" y="64073"/>
                  </a:lnTo>
                  <a:lnTo>
                    <a:pt x="148487" y="57989"/>
                  </a:lnTo>
                  <a:close/>
                  <a:moveTo>
                    <a:pt x="161619" y="57989"/>
                  </a:moveTo>
                  <a:lnTo>
                    <a:pt x="161619" y="64073"/>
                  </a:lnTo>
                  <a:lnTo>
                    <a:pt x="155231" y="64073"/>
                  </a:lnTo>
                  <a:lnTo>
                    <a:pt x="155231" y="57989"/>
                  </a:lnTo>
                  <a:close/>
                  <a:moveTo>
                    <a:pt x="168363" y="57989"/>
                  </a:moveTo>
                  <a:lnTo>
                    <a:pt x="168363" y="64073"/>
                  </a:lnTo>
                  <a:lnTo>
                    <a:pt x="161958" y="64073"/>
                  </a:lnTo>
                  <a:lnTo>
                    <a:pt x="161958" y="57989"/>
                  </a:lnTo>
                  <a:close/>
                  <a:moveTo>
                    <a:pt x="175090" y="57989"/>
                  </a:moveTo>
                  <a:lnTo>
                    <a:pt x="175090" y="64073"/>
                  </a:lnTo>
                  <a:lnTo>
                    <a:pt x="168702" y="64073"/>
                  </a:lnTo>
                  <a:lnTo>
                    <a:pt x="168702" y="57989"/>
                  </a:lnTo>
                  <a:close/>
                  <a:moveTo>
                    <a:pt x="181834" y="57989"/>
                  </a:moveTo>
                  <a:lnTo>
                    <a:pt x="181834" y="64073"/>
                  </a:lnTo>
                  <a:lnTo>
                    <a:pt x="175429" y="64073"/>
                  </a:lnTo>
                  <a:lnTo>
                    <a:pt x="175429" y="57989"/>
                  </a:lnTo>
                  <a:close/>
                  <a:moveTo>
                    <a:pt x="188561" y="57989"/>
                  </a:moveTo>
                  <a:lnTo>
                    <a:pt x="188561" y="64073"/>
                  </a:lnTo>
                  <a:lnTo>
                    <a:pt x="182173" y="64073"/>
                  </a:lnTo>
                  <a:lnTo>
                    <a:pt x="182173" y="57989"/>
                  </a:lnTo>
                  <a:close/>
                  <a:moveTo>
                    <a:pt x="195288" y="57989"/>
                  </a:moveTo>
                  <a:lnTo>
                    <a:pt x="195288" y="64073"/>
                  </a:lnTo>
                  <a:lnTo>
                    <a:pt x="188900" y="64073"/>
                  </a:lnTo>
                  <a:lnTo>
                    <a:pt x="188900" y="57989"/>
                  </a:lnTo>
                  <a:close/>
                  <a:moveTo>
                    <a:pt x="202032" y="57989"/>
                  </a:moveTo>
                  <a:lnTo>
                    <a:pt x="202032" y="64073"/>
                  </a:lnTo>
                  <a:lnTo>
                    <a:pt x="195627" y="64073"/>
                  </a:lnTo>
                  <a:lnTo>
                    <a:pt x="195627" y="57989"/>
                  </a:lnTo>
                  <a:close/>
                  <a:moveTo>
                    <a:pt x="208759" y="57989"/>
                  </a:moveTo>
                  <a:lnTo>
                    <a:pt x="208759" y="64073"/>
                  </a:lnTo>
                  <a:lnTo>
                    <a:pt x="202371" y="64073"/>
                  </a:lnTo>
                  <a:lnTo>
                    <a:pt x="202371" y="57989"/>
                  </a:lnTo>
                  <a:close/>
                  <a:moveTo>
                    <a:pt x="215504" y="57989"/>
                  </a:moveTo>
                  <a:lnTo>
                    <a:pt x="215504" y="64073"/>
                  </a:lnTo>
                  <a:lnTo>
                    <a:pt x="209098" y="64073"/>
                  </a:lnTo>
                  <a:lnTo>
                    <a:pt x="209098" y="57989"/>
                  </a:lnTo>
                  <a:close/>
                  <a:moveTo>
                    <a:pt x="222230" y="57989"/>
                  </a:moveTo>
                  <a:lnTo>
                    <a:pt x="222230" y="64073"/>
                  </a:lnTo>
                  <a:lnTo>
                    <a:pt x="215843" y="64073"/>
                  </a:lnTo>
                  <a:lnTo>
                    <a:pt x="215843" y="57989"/>
                  </a:lnTo>
                  <a:close/>
                  <a:moveTo>
                    <a:pt x="228975" y="57989"/>
                  </a:moveTo>
                  <a:lnTo>
                    <a:pt x="228975" y="64073"/>
                  </a:lnTo>
                  <a:lnTo>
                    <a:pt x="222569" y="64073"/>
                  </a:lnTo>
                  <a:lnTo>
                    <a:pt x="222569" y="57989"/>
                  </a:lnTo>
                  <a:close/>
                  <a:moveTo>
                    <a:pt x="235701" y="57989"/>
                  </a:moveTo>
                  <a:lnTo>
                    <a:pt x="235701" y="64073"/>
                  </a:lnTo>
                  <a:lnTo>
                    <a:pt x="229296" y="64073"/>
                  </a:lnTo>
                  <a:lnTo>
                    <a:pt x="229296" y="57989"/>
                  </a:lnTo>
                  <a:close/>
                  <a:moveTo>
                    <a:pt x="242428" y="57989"/>
                  </a:moveTo>
                  <a:lnTo>
                    <a:pt x="242428" y="64073"/>
                  </a:lnTo>
                  <a:lnTo>
                    <a:pt x="236040" y="64073"/>
                  </a:lnTo>
                  <a:lnTo>
                    <a:pt x="236040" y="57989"/>
                  </a:lnTo>
                  <a:close/>
                  <a:moveTo>
                    <a:pt x="249173" y="57989"/>
                  </a:moveTo>
                  <a:lnTo>
                    <a:pt x="249173" y="64073"/>
                  </a:lnTo>
                  <a:lnTo>
                    <a:pt x="242767" y="64073"/>
                  </a:lnTo>
                  <a:lnTo>
                    <a:pt x="242767" y="57989"/>
                  </a:lnTo>
                  <a:close/>
                  <a:moveTo>
                    <a:pt x="255899" y="57989"/>
                  </a:moveTo>
                  <a:lnTo>
                    <a:pt x="255899" y="64073"/>
                  </a:lnTo>
                  <a:lnTo>
                    <a:pt x="249512" y="64073"/>
                  </a:lnTo>
                  <a:lnTo>
                    <a:pt x="249512" y="57989"/>
                  </a:lnTo>
                  <a:close/>
                  <a:moveTo>
                    <a:pt x="262644" y="57989"/>
                  </a:moveTo>
                  <a:lnTo>
                    <a:pt x="262644" y="64073"/>
                  </a:lnTo>
                  <a:lnTo>
                    <a:pt x="256238" y="64073"/>
                  </a:lnTo>
                  <a:lnTo>
                    <a:pt x="256238" y="57989"/>
                  </a:lnTo>
                  <a:close/>
                  <a:moveTo>
                    <a:pt x="269370" y="57989"/>
                  </a:moveTo>
                  <a:lnTo>
                    <a:pt x="269370" y="64073"/>
                  </a:lnTo>
                  <a:lnTo>
                    <a:pt x="262983" y="64073"/>
                  </a:lnTo>
                  <a:lnTo>
                    <a:pt x="262983" y="57989"/>
                  </a:lnTo>
                  <a:close/>
                  <a:moveTo>
                    <a:pt x="276115" y="57989"/>
                  </a:moveTo>
                  <a:lnTo>
                    <a:pt x="276115" y="64073"/>
                  </a:lnTo>
                  <a:lnTo>
                    <a:pt x="269709" y="64073"/>
                  </a:lnTo>
                  <a:lnTo>
                    <a:pt x="269709" y="57989"/>
                  </a:lnTo>
                  <a:close/>
                  <a:moveTo>
                    <a:pt x="282842" y="57989"/>
                  </a:moveTo>
                  <a:lnTo>
                    <a:pt x="282842" y="64073"/>
                  </a:lnTo>
                  <a:lnTo>
                    <a:pt x="276436" y="64073"/>
                  </a:lnTo>
                  <a:lnTo>
                    <a:pt x="276436" y="57989"/>
                  </a:lnTo>
                  <a:close/>
                  <a:moveTo>
                    <a:pt x="6745" y="64394"/>
                  </a:moveTo>
                  <a:lnTo>
                    <a:pt x="6745" y="70478"/>
                  </a:lnTo>
                  <a:lnTo>
                    <a:pt x="339" y="70478"/>
                  </a:lnTo>
                  <a:lnTo>
                    <a:pt x="339" y="64394"/>
                  </a:lnTo>
                  <a:close/>
                  <a:moveTo>
                    <a:pt x="13471" y="64394"/>
                  </a:moveTo>
                  <a:lnTo>
                    <a:pt x="13471" y="70478"/>
                  </a:lnTo>
                  <a:lnTo>
                    <a:pt x="7066" y="70478"/>
                  </a:lnTo>
                  <a:lnTo>
                    <a:pt x="7066" y="64394"/>
                  </a:lnTo>
                  <a:close/>
                  <a:moveTo>
                    <a:pt x="20198" y="64394"/>
                  </a:moveTo>
                  <a:lnTo>
                    <a:pt x="20198" y="70478"/>
                  </a:lnTo>
                  <a:lnTo>
                    <a:pt x="13810" y="70478"/>
                  </a:lnTo>
                  <a:lnTo>
                    <a:pt x="13810" y="64394"/>
                  </a:lnTo>
                  <a:close/>
                  <a:moveTo>
                    <a:pt x="26942" y="64394"/>
                  </a:moveTo>
                  <a:lnTo>
                    <a:pt x="26942" y="70478"/>
                  </a:lnTo>
                  <a:lnTo>
                    <a:pt x="20537" y="70478"/>
                  </a:lnTo>
                  <a:lnTo>
                    <a:pt x="20537" y="64394"/>
                  </a:lnTo>
                  <a:close/>
                  <a:moveTo>
                    <a:pt x="33669" y="64394"/>
                  </a:moveTo>
                  <a:lnTo>
                    <a:pt x="33669" y="70478"/>
                  </a:lnTo>
                  <a:lnTo>
                    <a:pt x="27281" y="70478"/>
                  </a:lnTo>
                  <a:lnTo>
                    <a:pt x="27281" y="64394"/>
                  </a:lnTo>
                  <a:close/>
                  <a:moveTo>
                    <a:pt x="40414" y="64394"/>
                  </a:moveTo>
                  <a:lnTo>
                    <a:pt x="40414" y="70478"/>
                  </a:lnTo>
                  <a:lnTo>
                    <a:pt x="34008" y="70478"/>
                  </a:lnTo>
                  <a:lnTo>
                    <a:pt x="34008" y="64394"/>
                  </a:lnTo>
                  <a:close/>
                  <a:moveTo>
                    <a:pt x="47140" y="64394"/>
                  </a:moveTo>
                  <a:lnTo>
                    <a:pt x="47140" y="70478"/>
                  </a:lnTo>
                  <a:lnTo>
                    <a:pt x="40753" y="70478"/>
                  </a:lnTo>
                  <a:lnTo>
                    <a:pt x="40753" y="64394"/>
                  </a:lnTo>
                  <a:close/>
                  <a:moveTo>
                    <a:pt x="53885" y="64394"/>
                  </a:moveTo>
                  <a:lnTo>
                    <a:pt x="53885" y="70478"/>
                  </a:lnTo>
                  <a:lnTo>
                    <a:pt x="47479" y="70478"/>
                  </a:lnTo>
                  <a:lnTo>
                    <a:pt x="47479" y="64394"/>
                  </a:lnTo>
                  <a:close/>
                  <a:moveTo>
                    <a:pt x="60611" y="64394"/>
                  </a:moveTo>
                  <a:lnTo>
                    <a:pt x="60611" y="70478"/>
                  </a:lnTo>
                  <a:lnTo>
                    <a:pt x="54206" y="70478"/>
                  </a:lnTo>
                  <a:lnTo>
                    <a:pt x="54206" y="64394"/>
                  </a:lnTo>
                  <a:close/>
                  <a:moveTo>
                    <a:pt x="67338" y="64394"/>
                  </a:moveTo>
                  <a:lnTo>
                    <a:pt x="67338" y="70478"/>
                  </a:lnTo>
                  <a:lnTo>
                    <a:pt x="60950" y="70478"/>
                  </a:lnTo>
                  <a:lnTo>
                    <a:pt x="60950" y="64394"/>
                  </a:lnTo>
                  <a:close/>
                  <a:moveTo>
                    <a:pt x="74083" y="64394"/>
                  </a:moveTo>
                  <a:lnTo>
                    <a:pt x="74083" y="70478"/>
                  </a:lnTo>
                  <a:lnTo>
                    <a:pt x="67677" y="70478"/>
                  </a:lnTo>
                  <a:lnTo>
                    <a:pt x="67677" y="64394"/>
                  </a:lnTo>
                  <a:close/>
                  <a:moveTo>
                    <a:pt x="80809" y="64394"/>
                  </a:moveTo>
                  <a:lnTo>
                    <a:pt x="80809" y="70478"/>
                  </a:lnTo>
                  <a:lnTo>
                    <a:pt x="74422" y="70478"/>
                  </a:lnTo>
                  <a:lnTo>
                    <a:pt x="74422" y="64394"/>
                  </a:lnTo>
                  <a:close/>
                  <a:moveTo>
                    <a:pt x="87554" y="64394"/>
                  </a:moveTo>
                  <a:lnTo>
                    <a:pt x="87554" y="70478"/>
                  </a:lnTo>
                  <a:lnTo>
                    <a:pt x="81148" y="70478"/>
                  </a:lnTo>
                  <a:lnTo>
                    <a:pt x="81148" y="64394"/>
                  </a:lnTo>
                  <a:close/>
                  <a:moveTo>
                    <a:pt x="94281" y="64394"/>
                  </a:moveTo>
                  <a:lnTo>
                    <a:pt x="94281" y="70478"/>
                  </a:lnTo>
                  <a:lnTo>
                    <a:pt x="87893" y="70478"/>
                  </a:lnTo>
                  <a:lnTo>
                    <a:pt x="87893" y="64394"/>
                  </a:lnTo>
                  <a:close/>
                  <a:moveTo>
                    <a:pt x="101007" y="64394"/>
                  </a:moveTo>
                  <a:lnTo>
                    <a:pt x="101007" y="70478"/>
                  </a:lnTo>
                  <a:lnTo>
                    <a:pt x="94620" y="70478"/>
                  </a:lnTo>
                  <a:lnTo>
                    <a:pt x="94620" y="64394"/>
                  </a:lnTo>
                  <a:close/>
                  <a:moveTo>
                    <a:pt x="107752" y="64394"/>
                  </a:moveTo>
                  <a:lnTo>
                    <a:pt x="107752" y="70478"/>
                  </a:lnTo>
                  <a:lnTo>
                    <a:pt x="101346" y="70478"/>
                  </a:lnTo>
                  <a:lnTo>
                    <a:pt x="101346" y="64394"/>
                  </a:lnTo>
                  <a:close/>
                  <a:moveTo>
                    <a:pt x="114478" y="64394"/>
                  </a:moveTo>
                  <a:lnTo>
                    <a:pt x="114478" y="70478"/>
                  </a:lnTo>
                  <a:lnTo>
                    <a:pt x="108091" y="70478"/>
                  </a:lnTo>
                  <a:lnTo>
                    <a:pt x="108091" y="64394"/>
                  </a:lnTo>
                  <a:close/>
                  <a:moveTo>
                    <a:pt x="121223" y="64394"/>
                  </a:moveTo>
                  <a:lnTo>
                    <a:pt x="121223" y="70478"/>
                  </a:lnTo>
                  <a:lnTo>
                    <a:pt x="114817" y="70478"/>
                  </a:lnTo>
                  <a:lnTo>
                    <a:pt x="114817" y="64394"/>
                  </a:lnTo>
                  <a:close/>
                  <a:moveTo>
                    <a:pt x="127950" y="64394"/>
                  </a:moveTo>
                  <a:lnTo>
                    <a:pt x="127950" y="70478"/>
                  </a:lnTo>
                  <a:lnTo>
                    <a:pt x="121562" y="70478"/>
                  </a:lnTo>
                  <a:lnTo>
                    <a:pt x="121562" y="64394"/>
                  </a:lnTo>
                  <a:close/>
                  <a:moveTo>
                    <a:pt x="134694" y="64394"/>
                  </a:moveTo>
                  <a:lnTo>
                    <a:pt x="134694" y="70478"/>
                  </a:lnTo>
                  <a:lnTo>
                    <a:pt x="128289" y="70478"/>
                  </a:lnTo>
                  <a:lnTo>
                    <a:pt x="128289" y="64394"/>
                  </a:lnTo>
                  <a:close/>
                  <a:moveTo>
                    <a:pt x="141421" y="64394"/>
                  </a:moveTo>
                  <a:lnTo>
                    <a:pt x="141421" y="70478"/>
                  </a:lnTo>
                  <a:lnTo>
                    <a:pt x="135033" y="70478"/>
                  </a:lnTo>
                  <a:lnTo>
                    <a:pt x="135033" y="64394"/>
                  </a:lnTo>
                  <a:close/>
                  <a:moveTo>
                    <a:pt x="148148" y="64394"/>
                  </a:moveTo>
                  <a:lnTo>
                    <a:pt x="148148" y="70478"/>
                  </a:lnTo>
                  <a:lnTo>
                    <a:pt x="141760" y="70478"/>
                  </a:lnTo>
                  <a:lnTo>
                    <a:pt x="141760" y="64394"/>
                  </a:lnTo>
                  <a:close/>
                  <a:moveTo>
                    <a:pt x="154892" y="64394"/>
                  </a:moveTo>
                  <a:lnTo>
                    <a:pt x="154892" y="70478"/>
                  </a:lnTo>
                  <a:lnTo>
                    <a:pt x="148487" y="70478"/>
                  </a:lnTo>
                  <a:lnTo>
                    <a:pt x="148487" y="64394"/>
                  </a:lnTo>
                  <a:close/>
                  <a:moveTo>
                    <a:pt x="161619" y="64394"/>
                  </a:moveTo>
                  <a:lnTo>
                    <a:pt x="161619" y="70478"/>
                  </a:lnTo>
                  <a:lnTo>
                    <a:pt x="155231" y="70478"/>
                  </a:lnTo>
                  <a:lnTo>
                    <a:pt x="155231" y="64394"/>
                  </a:lnTo>
                  <a:close/>
                  <a:moveTo>
                    <a:pt x="168363" y="64394"/>
                  </a:moveTo>
                  <a:lnTo>
                    <a:pt x="168363" y="70478"/>
                  </a:lnTo>
                  <a:lnTo>
                    <a:pt x="161958" y="70478"/>
                  </a:lnTo>
                  <a:lnTo>
                    <a:pt x="161958" y="64394"/>
                  </a:lnTo>
                  <a:close/>
                  <a:moveTo>
                    <a:pt x="175090" y="64394"/>
                  </a:moveTo>
                  <a:lnTo>
                    <a:pt x="175090" y="70478"/>
                  </a:lnTo>
                  <a:lnTo>
                    <a:pt x="168702" y="70478"/>
                  </a:lnTo>
                  <a:lnTo>
                    <a:pt x="168702" y="64394"/>
                  </a:lnTo>
                  <a:close/>
                  <a:moveTo>
                    <a:pt x="181834" y="64394"/>
                  </a:moveTo>
                  <a:lnTo>
                    <a:pt x="181834" y="70478"/>
                  </a:lnTo>
                  <a:lnTo>
                    <a:pt x="175429" y="70478"/>
                  </a:lnTo>
                  <a:lnTo>
                    <a:pt x="175429" y="64394"/>
                  </a:lnTo>
                  <a:close/>
                  <a:moveTo>
                    <a:pt x="188561" y="64394"/>
                  </a:moveTo>
                  <a:lnTo>
                    <a:pt x="188561" y="70478"/>
                  </a:lnTo>
                  <a:lnTo>
                    <a:pt x="182173" y="70478"/>
                  </a:lnTo>
                  <a:lnTo>
                    <a:pt x="182173" y="64394"/>
                  </a:lnTo>
                  <a:close/>
                  <a:moveTo>
                    <a:pt x="195288" y="64394"/>
                  </a:moveTo>
                  <a:lnTo>
                    <a:pt x="195288" y="70478"/>
                  </a:lnTo>
                  <a:lnTo>
                    <a:pt x="188900" y="70478"/>
                  </a:lnTo>
                  <a:lnTo>
                    <a:pt x="188900" y="64394"/>
                  </a:lnTo>
                  <a:close/>
                  <a:moveTo>
                    <a:pt x="202032" y="64394"/>
                  </a:moveTo>
                  <a:lnTo>
                    <a:pt x="202032" y="70478"/>
                  </a:lnTo>
                  <a:lnTo>
                    <a:pt x="195627" y="70478"/>
                  </a:lnTo>
                  <a:lnTo>
                    <a:pt x="195627" y="64394"/>
                  </a:lnTo>
                  <a:close/>
                  <a:moveTo>
                    <a:pt x="208759" y="64394"/>
                  </a:moveTo>
                  <a:lnTo>
                    <a:pt x="208759" y="70478"/>
                  </a:lnTo>
                  <a:lnTo>
                    <a:pt x="202371" y="70478"/>
                  </a:lnTo>
                  <a:lnTo>
                    <a:pt x="202371" y="64394"/>
                  </a:lnTo>
                  <a:close/>
                  <a:moveTo>
                    <a:pt x="215504" y="64394"/>
                  </a:moveTo>
                  <a:lnTo>
                    <a:pt x="215504" y="70478"/>
                  </a:lnTo>
                  <a:lnTo>
                    <a:pt x="209098" y="70478"/>
                  </a:lnTo>
                  <a:lnTo>
                    <a:pt x="209098" y="64394"/>
                  </a:lnTo>
                  <a:close/>
                  <a:moveTo>
                    <a:pt x="222230" y="64394"/>
                  </a:moveTo>
                  <a:lnTo>
                    <a:pt x="222230" y="70478"/>
                  </a:lnTo>
                  <a:lnTo>
                    <a:pt x="215843" y="70478"/>
                  </a:lnTo>
                  <a:lnTo>
                    <a:pt x="215843" y="64394"/>
                  </a:lnTo>
                  <a:close/>
                  <a:moveTo>
                    <a:pt x="228975" y="64394"/>
                  </a:moveTo>
                  <a:lnTo>
                    <a:pt x="228975" y="70478"/>
                  </a:lnTo>
                  <a:lnTo>
                    <a:pt x="222569" y="70478"/>
                  </a:lnTo>
                  <a:lnTo>
                    <a:pt x="222569" y="64394"/>
                  </a:lnTo>
                  <a:close/>
                  <a:moveTo>
                    <a:pt x="235701" y="64394"/>
                  </a:moveTo>
                  <a:lnTo>
                    <a:pt x="235701" y="70478"/>
                  </a:lnTo>
                  <a:lnTo>
                    <a:pt x="229296" y="70478"/>
                  </a:lnTo>
                  <a:lnTo>
                    <a:pt x="229296" y="64394"/>
                  </a:lnTo>
                  <a:close/>
                  <a:moveTo>
                    <a:pt x="242428" y="64394"/>
                  </a:moveTo>
                  <a:lnTo>
                    <a:pt x="242428" y="70478"/>
                  </a:lnTo>
                  <a:lnTo>
                    <a:pt x="236040" y="70478"/>
                  </a:lnTo>
                  <a:lnTo>
                    <a:pt x="236040" y="64394"/>
                  </a:lnTo>
                  <a:close/>
                  <a:moveTo>
                    <a:pt x="249173" y="64394"/>
                  </a:moveTo>
                  <a:lnTo>
                    <a:pt x="249173" y="70478"/>
                  </a:lnTo>
                  <a:lnTo>
                    <a:pt x="242767" y="70478"/>
                  </a:lnTo>
                  <a:lnTo>
                    <a:pt x="242767" y="64394"/>
                  </a:lnTo>
                  <a:close/>
                  <a:moveTo>
                    <a:pt x="255899" y="64394"/>
                  </a:moveTo>
                  <a:lnTo>
                    <a:pt x="255899" y="70478"/>
                  </a:lnTo>
                  <a:lnTo>
                    <a:pt x="249512" y="70478"/>
                  </a:lnTo>
                  <a:lnTo>
                    <a:pt x="249512" y="64394"/>
                  </a:lnTo>
                  <a:close/>
                  <a:moveTo>
                    <a:pt x="262644" y="64394"/>
                  </a:moveTo>
                  <a:lnTo>
                    <a:pt x="262644" y="70478"/>
                  </a:lnTo>
                  <a:lnTo>
                    <a:pt x="256238" y="70478"/>
                  </a:lnTo>
                  <a:lnTo>
                    <a:pt x="256238" y="64394"/>
                  </a:lnTo>
                  <a:close/>
                  <a:moveTo>
                    <a:pt x="269370" y="64394"/>
                  </a:moveTo>
                  <a:lnTo>
                    <a:pt x="269370" y="70478"/>
                  </a:lnTo>
                  <a:lnTo>
                    <a:pt x="262983" y="70478"/>
                  </a:lnTo>
                  <a:lnTo>
                    <a:pt x="262983" y="64394"/>
                  </a:lnTo>
                  <a:close/>
                  <a:moveTo>
                    <a:pt x="276115" y="64394"/>
                  </a:moveTo>
                  <a:lnTo>
                    <a:pt x="276115" y="70478"/>
                  </a:lnTo>
                  <a:lnTo>
                    <a:pt x="269709" y="70478"/>
                  </a:lnTo>
                  <a:lnTo>
                    <a:pt x="269709" y="64394"/>
                  </a:lnTo>
                  <a:close/>
                  <a:moveTo>
                    <a:pt x="282842" y="64394"/>
                  </a:moveTo>
                  <a:lnTo>
                    <a:pt x="282842" y="70478"/>
                  </a:lnTo>
                  <a:lnTo>
                    <a:pt x="276436" y="70478"/>
                  </a:lnTo>
                  <a:lnTo>
                    <a:pt x="276436" y="64394"/>
                  </a:lnTo>
                  <a:close/>
                  <a:moveTo>
                    <a:pt x="6745" y="70800"/>
                  </a:moveTo>
                  <a:lnTo>
                    <a:pt x="6745" y="76884"/>
                  </a:lnTo>
                  <a:lnTo>
                    <a:pt x="339" y="76884"/>
                  </a:lnTo>
                  <a:lnTo>
                    <a:pt x="339" y="70800"/>
                  </a:lnTo>
                  <a:close/>
                  <a:moveTo>
                    <a:pt x="13471" y="70800"/>
                  </a:moveTo>
                  <a:lnTo>
                    <a:pt x="13471" y="76884"/>
                  </a:lnTo>
                  <a:lnTo>
                    <a:pt x="7066" y="76884"/>
                  </a:lnTo>
                  <a:lnTo>
                    <a:pt x="7066" y="70800"/>
                  </a:lnTo>
                  <a:close/>
                  <a:moveTo>
                    <a:pt x="20198" y="70800"/>
                  </a:moveTo>
                  <a:lnTo>
                    <a:pt x="20198" y="76884"/>
                  </a:lnTo>
                  <a:lnTo>
                    <a:pt x="13810" y="76884"/>
                  </a:lnTo>
                  <a:lnTo>
                    <a:pt x="13810" y="70800"/>
                  </a:lnTo>
                  <a:close/>
                  <a:moveTo>
                    <a:pt x="26942" y="70800"/>
                  </a:moveTo>
                  <a:lnTo>
                    <a:pt x="26942" y="76884"/>
                  </a:lnTo>
                  <a:lnTo>
                    <a:pt x="20537" y="76884"/>
                  </a:lnTo>
                  <a:lnTo>
                    <a:pt x="20537" y="70800"/>
                  </a:lnTo>
                  <a:close/>
                  <a:moveTo>
                    <a:pt x="33669" y="70800"/>
                  </a:moveTo>
                  <a:lnTo>
                    <a:pt x="33669" y="76884"/>
                  </a:lnTo>
                  <a:lnTo>
                    <a:pt x="27281" y="76884"/>
                  </a:lnTo>
                  <a:lnTo>
                    <a:pt x="27281" y="70800"/>
                  </a:lnTo>
                  <a:close/>
                  <a:moveTo>
                    <a:pt x="40414" y="70800"/>
                  </a:moveTo>
                  <a:lnTo>
                    <a:pt x="40414" y="76884"/>
                  </a:lnTo>
                  <a:lnTo>
                    <a:pt x="34008" y="76884"/>
                  </a:lnTo>
                  <a:lnTo>
                    <a:pt x="34008" y="70800"/>
                  </a:lnTo>
                  <a:close/>
                  <a:moveTo>
                    <a:pt x="47140" y="70800"/>
                  </a:moveTo>
                  <a:lnTo>
                    <a:pt x="47140" y="76884"/>
                  </a:lnTo>
                  <a:lnTo>
                    <a:pt x="40753" y="76884"/>
                  </a:lnTo>
                  <a:lnTo>
                    <a:pt x="40753" y="70800"/>
                  </a:lnTo>
                  <a:close/>
                  <a:moveTo>
                    <a:pt x="53885" y="70800"/>
                  </a:moveTo>
                  <a:lnTo>
                    <a:pt x="53885" y="76884"/>
                  </a:lnTo>
                  <a:lnTo>
                    <a:pt x="47479" y="76884"/>
                  </a:lnTo>
                  <a:lnTo>
                    <a:pt x="47479" y="70800"/>
                  </a:lnTo>
                  <a:close/>
                  <a:moveTo>
                    <a:pt x="60611" y="70800"/>
                  </a:moveTo>
                  <a:lnTo>
                    <a:pt x="60611" y="76884"/>
                  </a:lnTo>
                  <a:lnTo>
                    <a:pt x="54206" y="76884"/>
                  </a:lnTo>
                  <a:lnTo>
                    <a:pt x="54206" y="70800"/>
                  </a:lnTo>
                  <a:close/>
                  <a:moveTo>
                    <a:pt x="67338" y="70800"/>
                  </a:moveTo>
                  <a:lnTo>
                    <a:pt x="67338" y="76884"/>
                  </a:lnTo>
                  <a:lnTo>
                    <a:pt x="60950" y="76884"/>
                  </a:lnTo>
                  <a:lnTo>
                    <a:pt x="60950" y="70800"/>
                  </a:lnTo>
                  <a:close/>
                  <a:moveTo>
                    <a:pt x="74083" y="70800"/>
                  </a:moveTo>
                  <a:lnTo>
                    <a:pt x="74083" y="76884"/>
                  </a:lnTo>
                  <a:lnTo>
                    <a:pt x="67677" y="76884"/>
                  </a:lnTo>
                  <a:lnTo>
                    <a:pt x="67677" y="70800"/>
                  </a:lnTo>
                  <a:close/>
                  <a:moveTo>
                    <a:pt x="80809" y="70800"/>
                  </a:moveTo>
                  <a:lnTo>
                    <a:pt x="80809" y="76884"/>
                  </a:lnTo>
                  <a:lnTo>
                    <a:pt x="74422" y="76884"/>
                  </a:lnTo>
                  <a:lnTo>
                    <a:pt x="74422" y="70800"/>
                  </a:lnTo>
                  <a:close/>
                  <a:moveTo>
                    <a:pt x="87554" y="70800"/>
                  </a:moveTo>
                  <a:lnTo>
                    <a:pt x="87554" y="76884"/>
                  </a:lnTo>
                  <a:lnTo>
                    <a:pt x="81148" y="76884"/>
                  </a:lnTo>
                  <a:lnTo>
                    <a:pt x="81148" y="70800"/>
                  </a:lnTo>
                  <a:close/>
                  <a:moveTo>
                    <a:pt x="94281" y="70800"/>
                  </a:moveTo>
                  <a:lnTo>
                    <a:pt x="94281" y="76884"/>
                  </a:lnTo>
                  <a:lnTo>
                    <a:pt x="87893" y="76884"/>
                  </a:lnTo>
                  <a:lnTo>
                    <a:pt x="87893" y="70800"/>
                  </a:lnTo>
                  <a:close/>
                  <a:moveTo>
                    <a:pt x="101007" y="70800"/>
                  </a:moveTo>
                  <a:lnTo>
                    <a:pt x="101007" y="76884"/>
                  </a:lnTo>
                  <a:lnTo>
                    <a:pt x="94620" y="76884"/>
                  </a:lnTo>
                  <a:lnTo>
                    <a:pt x="94620" y="70800"/>
                  </a:lnTo>
                  <a:close/>
                  <a:moveTo>
                    <a:pt x="107752" y="70800"/>
                  </a:moveTo>
                  <a:lnTo>
                    <a:pt x="107752" y="76884"/>
                  </a:lnTo>
                  <a:lnTo>
                    <a:pt x="101346" y="76884"/>
                  </a:lnTo>
                  <a:lnTo>
                    <a:pt x="101346" y="70800"/>
                  </a:lnTo>
                  <a:close/>
                  <a:moveTo>
                    <a:pt x="114478" y="70800"/>
                  </a:moveTo>
                  <a:lnTo>
                    <a:pt x="114478" y="76884"/>
                  </a:lnTo>
                  <a:lnTo>
                    <a:pt x="108091" y="76884"/>
                  </a:lnTo>
                  <a:lnTo>
                    <a:pt x="108091" y="70800"/>
                  </a:lnTo>
                  <a:close/>
                  <a:moveTo>
                    <a:pt x="121223" y="70800"/>
                  </a:moveTo>
                  <a:lnTo>
                    <a:pt x="121223" y="76884"/>
                  </a:lnTo>
                  <a:lnTo>
                    <a:pt x="114817" y="76884"/>
                  </a:lnTo>
                  <a:lnTo>
                    <a:pt x="114817" y="70800"/>
                  </a:lnTo>
                  <a:close/>
                  <a:moveTo>
                    <a:pt x="127950" y="70800"/>
                  </a:moveTo>
                  <a:lnTo>
                    <a:pt x="127950" y="76884"/>
                  </a:lnTo>
                  <a:lnTo>
                    <a:pt x="121562" y="76884"/>
                  </a:lnTo>
                  <a:lnTo>
                    <a:pt x="121562" y="70800"/>
                  </a:lnTo>
                  <a:close/>
                  <a:moveTo>
                    <a:pt x="134694" y="70800"/>
                  </a:moveTo>
                  <a:lnTo>
                    <a:pt x="134694" y="76884"/>
                  </a:lnTo>
                  <a:lnTo>
                    <a:pt x="128289" y="76884"/>
                  </a:lnTo>
                  <a:lnTo>
                    <a:pt x="128289" y="70800"/>
                  </a:lnTo>
                  <a:close/>
                  <a:moveTo>
                    <a:pt x="141421" y="70800"/>
                  </a:moveTo>
                  <a:lnTo>
                    <a:pt x="141421" y="76884"/>
                  </a:lnTo>
                  <a:lnTo>
                    <a:pt x="135033" y="76884"/>
                  </a:lnTo>
                  <a:lnTo>
                    <a:pt x="135033" y="70800"/>
                  </a:lnTo>
                  <a:close/>
                  <a:moveTo>
                    <a:pt x="148148" y="70800"/>
                  </a:moveTo>
                  <a:lnTo>
                    <a:pt x="148148" y="76884"/>
                  </a:lnTo>
                  <a:lnTo>
                    <a:pt x="141760" y="76884"/>
                  </a:lnTo>
                  <a:lnTo>
                    <a:pt x="141760" y="70800"/>
                  </a:lnTo>
                  <a:close/>
                  <a:moveTo>
                    <a:pt x="154892" y="70800"/>
                  </a:moveTo>
                  <a:lnTo>
                    <a:pt x="154892" y="76884"/>
                  </a:lnTo>
                  <a:lnTo>
                    <a:pt x="148487" y="76884"/>
                  </a:lnTo>
                  <a:lnTo>
                    <a:pt x="148487" y="70800"/>
                  </a:lnTo>
                  <a:close/>
                  <a:moveTo>
                    <a:pt x="161619" y="70800"/>
                  </a:moveTo>
                  <a:lnTo>
                    <a:pt x="161619" y="76884"/>
                  </a:lnTo>
                  <a:lnTo>
                    <a:pt x="155231" y="76884"/>
                  </a:lnTo>
                  <a:lnTo>
                    <a:pt x="155231" y="70800"/>
                  </a:lnTo>
                  <a:close/>
                  <a:moveTo>
                    <a:pt x="168363" y="70800"/>
                  </a:moveTo>
                  <a:lnTo>
                    <a:pt x="168363" y="76884"/>
                  </a:lnTo>
                  <a:lnTo>
                    <a:pt x="161958" y="76884"/>
                  </a:lnTo>
                  <a:lnTo>
                    <a:pt x="161958" y="70800"/>
                  </a:lnTo>
                  <a:close/>
                  <a:moveTo>
                    <a:pt x="175090" y="70800"/>
                  </a:moveTo>
                  <a:lnTo>
                    <a:pt x="175090" y="76884"/>
                  </a:lnTo>
                  <a:lnTo>
                    <a:pt x="168702" y="76884"/>
                  </a:lnTo>
                  <a:lnTo>
                    <a:pt x="168702" y="70800"/>
                  </a:lnTo>
                  <a:close/>
                  <a:moveTo>
                    <a:pt x="181834" y="70800"/>
                  </a:moveTo>
                  <a:lnTo>
                    <a:pt x="181834" y="76884"/>
                  </a:lnTo>
                  <a:lnTo>
                    <a:pt x="175429" y="76884"/>
                  </a:lnTo>
                  <a:lnTo>
                    <a:pt x="175429" y="70800"/>
                  </a:lnTo>
                  <a:close/>
                  <a:moveTo>
                    <a:pt x="188561" y="70800"/>
                  </a:moveTo>
                  <a:lnTo>
                    <a:pt x="188561" y="76884"/>
                  </a:lnTo>
                  <a:lnTo>
                    <a:pt x="182173" y="76884"/>
                  </a:lnTo>
                  <a:lnTo>
                    <a:pt x="182173" y="70800"/>
                  </a:lnTo>
                  <a:close/>
                  <a:moveTo>
                    <a:pt x="195288" y="70800"/>
                  </a:moveTo>
                  <a:lnTo>
                    <a:pt x="195288" y="76884"/>
                  </a:lnTo>
                  <a:lnTo>
                    <a:pt x="188900" y="76884"/>
                  </a:lnTo>
                  <a:lnTo>
                    <a:pt x="188900" y="70800"/>
                  </a:lnTo>
                  <a:close/>
                  <a:moveTo>
                    <a:pt x="202032" y="70800"/>
                  </a:moveTo>
                  <a:lnTo>
                    <a:pt x="202032" y="76884"/>
                  </a:lnTo>
                  <a:lnTo>
                    <a:pt x="195627" y="76884"/>
                  </a:lnTo>
                  <a:lnTo>
                    <a:pt x="195627" y="70800"/>
                  </a:lnTo>
                  <a:close/>
                  <a:moveTo>
                    <a:pt x="208759" y="70800"/>
                  </a:moveTo>
                  <a:lnTo>
                    <a:pt x="208759" y="76884"/>
                  </a:lnTo>
                  <a:lnTo>
                    <a:pt x="202371" y="76884"/>
                  </a:lnTo>
                  <a:lnTo>
                    <a:pt x="202371" y="70800"/>
                  </a:lnTo>
                  <a:close/>
                  <a:moveTo>
                    <a:pt x="215504" y="70800"/>
                  </a:moveTo>
                  <a:lnTo>
                    <a:pt x="215504" y="76884"/>
                  </a:lnTo>
                  <a:lnTo>
                    <a:pt x="209098" y="76884"/>
                  </a:lnTo>
                  <a:lnTo>
                    <a:pt x="209098" y="70800"/>
                  </a:lnTo>
                  <a:close/>
                  <a:moveTo>
                    <a:pt x="222230" y="70800"/>
                  </a:moveTo>
                  <a:lnTo>
                    <a:pt x="222230" y="76884"/>
                  </a:lnTo>
                  <a:lnTo>
                    <a:pt x="215843" y="76884"/>
                  </a:lnTo>
                  <a:lnTo>
                    <a:pt x="215843" y="70800"/>
                  </a:lnTo>
                  <a:close/>
                  <a:moveTo>
                    <a:pt x="228975" y="70800"/>
                  </a:moveTo>
                  <a:lnTo>
                    <a:pt x="228975" y="76884"/>
                  </a:lnTo>
                  <a:lnTo>
                    <a:pt x="222569" y="76884"/>
                  </a:lnTo>
                  <a:lnTo>
                    <a:pt x="222569" y="70800"/>
                  </a:lnTo>
                  <a:close/>
                  <a:moveTo>
                    <a:pt x="235701" y="70800"/>
                  </a:moveTo>
                  <a:lnTo>
                    <a:pt x="235701" y="76884"/>
                  </a:lnTo>
                  <a:lnTo>
                    <a:pt x="229296" y="76884"/>
                  </a:lnTo>
                  <a:lnTo>
                    <a:pt x="229296" y="70800"/>
                  </a:lnTo>
                  <a:close/>
                  <a:moveTo>
                    <a:pt x="242428" y="70800"/>
                  </a:moveTo>
                  <a:lnTo>
                    <a:pt x="242428" y="76884"/>
                  </a:lnTo>
                  <a:lnTo>
                    <a:pt x="236040" y="76884"/>
                  </a:lnTo>
                  <a:lnTo>
                    <a:pt x="236040" y="70800"/>
                  </a:lnTo>
                  <a:close/>
                  <a:moveTo>
                    <a:pt x="249173" y="70800"/>
                  </a:moveTo>
                  <a:lnTo>
                    <a:pt x="249173" y="76884"/>
                  </a:lnTo>
                  <a:lnTo>
                    <a:pt x="242767" y="76884"/>
                  </a:lnTo>
                  <a:lnTo>
                    <a:pt x="242767" y="70800"/>
                  </a:lnTo>
                  <a:close/>
                  <a:moveTo>
                    <a:pt x="255899" y="70800"/>
                  </a:moveTo>
                  <a:lnTo>
                    <a:pt x="255899" y="76884"/>
                  </a:lnTo>
                  <a:lnTo>
                    <a:pt x="249512" y="76884"/>
                  </a:lnTo>
                  <a:lnTo>
                    <a:pt x="249512" y="70800"/>
                  </a:lnTo>
                  <a:close/>
                  <a:moveTo>
                    <a:pt x="262644" y="70800"/>
                  </a:moveTo>
                  <a:lnTo>
                    <a:pt x="262644" y="76884"/>
                  </a:lnTo>
                  <a:lnTo>
                    <a:pt x="256238" y="76884"/>
                  </a:lnTo>
                  <a:lnTo>
                    <a:pt x="256238" y="70800"/>
                  </a:lnTo>
                  <a:close/>
                  <a:moveTo>
                    <a:pt x="269370" y="70800"/>
                  </a:moveTo>
                  <a:lnTo>
                    <a:pt x="269370" y="76884"/>
                  </a:lnTo>
                  <a:lnTo>
                    <a:pt x="262983" y="76884"/>
                  </a:lnTo>
                  <a:lnTo>
                    <a:pt x="262983" y="70800"/>
                  </a:lnTo>
                  <a:close/>
                  <a:moveTo>
                    <a:pt x="276115" y="70800"/>
                  </a:moveTo>
                  <a:lnTo>
                    <a:pt x="276115" y="76884"/>
                  </a:lnTo>
                  <a:lnTo>
                    <a:pt x="269709" y="76884"/>
                  </a:lnTo>
                  <a:lnTo>
                    <a:pt x="269709" y="70800"/>
                  </a:lnTo>
                  <a:close/>
                  <a:moveTo>
                    <a:pt x="282842" y="70800"/>
                  </a:moveTo>
                  <a:lnTo>
                    <a:pt x="282842" y="76884"/>
                  </a:lnTo>
                  <a:lnTo>
                    <a:pt x="276436" y="76884"/>
                  </a:lnTo>
                  <a:lnTo>
                    <a:pt x="276436" y="70800"/>
                  </a:lnTo>
                  <a:close/>
                  <a:moveTo>
                    <a:pt x="6745" y="77205"/>
                  </a:moveTo>
                  <a:lnTo>
                    <a:pt x="6745" y="83289"/>
                  </a:lnTo>
                  <a:lnTo>
                    <a:pt x="339" y="83289"/>
                  </a:lnTo>
                  <a:lnTo>
                    <a:pt x="339" y="77205"/>
                  </a:lnTo>
                  <a:close/>
                  <a:moveTo>
                    <a:pt x="13471" y="77205"/>
                  </a:moveTo>
                  <a:lnTo>
                    <a:pt x="13471" y="83289"/>
                  </a:lnTo>
                  <a:lnTo>
                    <a:pt x="7066" y="83289"/>
                  </a:lnTo>
                  <a:lnTo>
                    <a:pt x="7066" y="77205"/>
                  </a:lnTo>
                  <a:close/>
                  <a:moveTo>
                    <a:pt x="20198" y="77205"/>
                  </a:moveTo>
                  <a:lnTo>
                    <a:pt x="20198" y="83289"/>
                  </a:lnTo>
                  <a:lnTo>
                    <a:pt x="13810" y="83289"/>
                  </a:lnTo>
                  <a:lnTo>
                    <a:pt x="13810" y="77205"/>
                  </a:lnTo>
                  <a:close/>
                  <a:moveTo>
                    <a:pt x="26942" y="77205"/>
                  </a:moveTo>
                  <a:lnTo>
                    <a:pt x="26942" y="83289"/>
                  </a:lnTo>
                  <a:lnTo>
                    <a:pt x="20537" y="83289"/>
                  </a:lnTo>
                  <a:lnTo>
                    <a:pt x="20537" y="77205"/>
                  </a:lnTo>
                  <a:close/>
                  <a:moveTo>
                    <a:pt x="33669" y="77205"/>
                  </a:moveTo>
                  <a:lnTo>
                    <a:pt x="33669" y="83289"/>
                  </a:lnTo>
                  <a:lnTo>
                    <a:pt x="27281" y="83289"/>
                  </a:lnTo>
                  <a:lnTo>
                    <a:pt x="27281" y="77205"/>
                  </a:lnTo>
                  <a:close/>
                  <a:moveTo>
                    <a:pt x="40414" y="77205"/>
                  </a:moveTo>
                  <a:lnTo>
                    <a:pt x="40414" y="83289"/>
                  </a:lnTo>
                  <a:lnTo>
                    <a:pt x="34008" y="83289"/>
                  </a:lnTo>
                  <a:lnTo>
                    <a:pt x="34008" y="77205"/>
                  </a:lnTo>
                  <a:close/>
                  <a:moveTo>
                    <a:pt x="47140" y="77205"/>
                  </a:moveTo>
                  <a:lnTo>
                    <a:pt x="47140" y="83289"/>
                  </a:lnTo>
                  <a:lnTo>
                    <a:pt x="40753" y="83289"/>
                  </a:lnTo>
                  <a:lnTo>
                    <a:pt x="40753" y="77205"/>
                  </a:lnTo>
                  <a:close/>
                  <a:moveTo>
                    <a:pt x="53885" y="77205"/>
                  </a:moveTo>
                  <a:lnTo>
                    <a:pt x="53885" y="83289"/>
                  </a:lnTo>
                  <a:lnTo>
                    <a:pt x="47479" y="83289"/>
                  </a:lnTo>
                  <a:lnTo>
                    <a:pt x="47479" y="77205"/>
                  </a:lnTo>
                  <a:close/>
                  <a:moveTo>
                    <a:pt x="60611" y="77205"/>
                  </a:moveTo>
                  <a:lnTo>
                    <a:pt x="60611" y="83289"/>
                  </a:lnTo>
                  <a:lnTo>
                    <a:pt x="54206" y="83289"/>
                  </a:lnTo>
                  <a:lnTo>
                    <a:pt x="54206" y="77205"/>
                  </a:lnTo>
                  <a:close/>
                  <a:moveTo>
                    <a:pt x="67338" y="77205"/>
                  </a:moveTo>
                  <a:lnTo>
                    <a:pt x="67338" y="83289"/>
                  </a:lnTo>
                  <a:lnTo>
                    <a:pt x="60950" y="83289"/>
                  </a:lnTo>
                  <a:lnTo>
                    <a:pt x="60950" y="77205"/>
                  </a:lnTo>
                  <a:close/>
                  <a:moveTo>
                    <a:pt x="74083" y="77205"/>
                  </a:moveTo>
                  <a:lnTo>
                    <a:pt x="74083" y="83289"/>
                  </a:lnTo>
                  <a:lnTo>
                    <a:pt x="67677" y="83289"/>
                  </a:lnTo>
                  <a:lnTo>
                    <a:pt x="67677" y="77205"/>
                  </a:lnTo>
                  <a:close/>
                  <a:moveTo>
                    <a:pt x="80809" y="77205"/>
                  </a:moveTo>
                  <a:lnTo>
                    <a:pt x="80809" y="83289"/>
                  </a:lnTo>
                  <a:lnTo>
                    <a:pt x="74422" y="83289"/>
                  </a:lnTo>
                  <a:lnTo>
                    <a:pt x="74422" y="77205"/>
                  </a:lnTo>
                  <a:close/>
                  <a:moveTo>
                    <a:pt x="87554" y="77205"/>
                  </a:moveTo>
                  <a:lnTo>
                    <a:pt x="87554" y="83289"/>
                  </a:lnTo>
                  <a:lnTo>
                    <a:pt x="81148" y="83289"/>
                  </a:lnTo>
                  <a:lnTo>
                    <a:pt x="81148" y="77205"/>
                  </a:lnTo>
                  <a:close/>
                  <a:moveTo>
                    <a:pt x="94281" y="77205"/>
                  </a:moveTo>
                  <a:lnTo>
                    <a:pt x="94281" y="83289"/>
                  </a:lnTo>
                  <a:lnTo>
                    <a:pt x="87893" y="83289"/>
                  </a:lnTo>
                  <a:lnTo>
                    <a:pt x="87893" y="77205"/>
                  </a:lnTo>
                  <a:close/>
                  <a:moveTo>
                    <a:pt x="101007" y="77205"/>
                  </a:moveTo>
                  <a:lnTo>
                    <a:pt x="101007" y="83289"/>
                  </a:lnTo>
                  <a:lnTo>
                    <a:pt x="94620" y="83289"/>
                  </a:lnTo>
                  <a:lnTo>
                    <a:pt x="94620" y="77205"/>
                  </a:lnTo>
                  <a:close/>
                  <a:moveTo>
                    <a:pt x="107752" y="77205"/>
                  </a:moveTo>
                  <a:lnTo>
                    <a:pt x="107752" y="83289"/>
                  </a:lnTo>
                  <a:lnTo>
                    <a:pt x="101346" y="83289"/>
                  </a:lnTo>
                  <a:lnTo>
                    <a:pt x="101346" y="77205"/>
                  </a:lnTo>
                  <a:close/>
                  <a:moveTo>
                    <a:pt x="114478" y="77205"/>
                  </a:moveTo>
                  <a:lnTo>
                    <a:pt x="114478" y="83289"/>
                  </a:lnTo>
                  <a:lnTo>
                    <a:pt x="108091" y="83289"/>
                  </a:lnTo>
                  <a:lnTo>
                    <a:pt x="108091" y="77205"/>
                  </a:lnTo>
                  <a:close/>
                  <a:moveTo>
                    <a:pt x="121223" y="77205"/>
                  </a:moveTo>
                  <a:lnTo>
                    <a:pt x="121223" y="83289"/>
                  </a:lnTo>
                  <a:lnTo>
                    <a:pt x="114817" y="83289"/>
                  </a:lnTo>
                  <a:lnTo>
                    <a:pt x="114817" y="77205"/>
                  </a:lnTo>
                  <a:close/>
                  <a:moveTo>
                    <a:pt x="127950" y="77205"/>
                  </a:moveTo>
                  <a:lnTo>
                    <a:pt x="127950" y="83289"/>
                  </a:lnTo>
                  <a:lnTo>
                    <a:pt x="121562" y="83289"/>
                  </a:lnTo>
                  <a:lnTo>
                    <a:pt x="121562" y="77205"/>
                  </a:lnTo>
                  <a:close/>
                  <a:moveTo>
                    <a:pt x="134694" y="77205"/>
                  </a:moveTo>
                  <a:lnTo>
                    <a:pt x="134694" y="83289"/>
                  </a:lnTo>
                  <a:lnTo>
                    <a:pt x="128289" y="83289"/>
                  </a:lnTo>
                  <a:lnTo>
                    <a:pt x="128289" y="77205"/>
                  </a:lnTo>
                  <a:close/>
                  <a:moveTo>
                    <a:pt x="141421" y="77205"/>
                  </a:moveTo>
                  <a:lnTo>
                    <a:pt x="141421" y="83289"/>
                  </a:lnTo>
                  <a:lnTo>
                    <a:pt x="135033" y="83289"/>
                  </a:lnTo>
                  <a:lnTo>
                    <a:pt x="135033" y="77205"/>
                  </a:lnTo>
                  <a:close/>
                  <a:moveTo>
                    <a:pt x="148148" y="77205"/>
                  </a:moveTo>
                  <a:lnTo>
                    <a:pt x="148148" y="83289"/>
                  </a:lnTo>
                  <a:lnTo>
                    <a:pt x="141760" y="83289"/>
                  </a:lnTo>
                  <a:lnTo>
                    <a:pt x="141760" y="77205"/>
                  </a:lnTo>
                  <a:close/>
                  <a:moveTo>
                    <a:pt x="154892" y="77205"/>
                  </a:moveTo>
                  <a:lnTo>
                    <a:pt x="154892" y="83289"/>
                  </a:lnTo>
                  <a:lnTo>
                    <a:pt x="148487" y="83289"/>
                  </a:lnTo>
                  <a:lnTo>
                    <a:pt x="148487" y="77205"/>
                  </a:lnTo>
                  <a:close/>
                  <a:moveTo>
                    <a:pt x="161619" y="77205"/>
                  </a:moveTo>
                  <a:lnTo>
                    <a:pt x="161619" y="83289"/>
                  </a:lnTo>
                  <a:lnTo>
                    <a:pt x="155231" y="83289"/>
                  </a:lnTo>
                  <a:lnTo>
                    <a:pt x="155231" y="77205"/>
                  </a:lnTo>
                  <a:close/>
                  <a:moveTo>
                    <a:pt x="168363" y="77205"/>
                  </a:moveTo>
                  <a:lnTo>
                    <a:pt x="168363" y="83289"/>
                  </a:lnTo>
                  <a:lnTo>
                    <a:pt x="161958" y="83289"/>
                  </a:lnTo>
                  <a:lnTo>
                    <a:pt x="161958" y="77205"/>
                  </a:lnTo>
                  <a:close/>
                  <a:moveTo>
                    <a:pt x="175090" y="77205"/>
                  </a:moveTo>
                  <a:lnTo>
                    <a:pt x="175090" y="83289"/>
                  </a:lnTo>
                  <a:lnTo>
                    <a:pt x="168702" y="83289"/>
                  </a:lnTo>
                  <a:lnTo>
                    <a:pt x="168702" y="77205"/>
                  </a:lnTo>
                  <a:close/>
                  <a:moveTo>
                    <a:pt x="181834" y="77205"/>
                  </a:moveTo>
                  <a:lnTo>
                    <a:pt x="181834" y="83289"/>
                  </a:lnTo>
                  <a:lnTo>
                    <a:pt x="175429" y="83289"/>
                  </a:lnTo>
                  <a:lnTo>
                    <a:pt x="175429" y="77205"/>
                  </a:lnTo>
                  <a:close/>
                  <a:moveTo>
                    <a:pt x="188561" y="77205"/>
                  </a:moveTo>
                  <a:lnTo>
                    <a:pt x="188561" y="83289"/>
                  </a:lnTo>
                  <a:lnTo>
                    <a:pt x="182173" y="83289"/>
                  </a:lnTo>
                  <a:lnTo>
                    <a:pt x="182173" y="77205"/>
                  </a:lnTo>
                  <a:close/>
                  <a:moveTo>
                    <a:pt x="195288" y="77205"/>
                  </a:moveTo>
                  <a:lnTo>
                    <a:pt x="195288" y="83289"/>
                  </a:lnTo>
                  <a:lnTo>
                    <a:pt x="188900" y="83289"/>
                  </a:lnTo>
                  <a:lnTo>
                    <a:pt x="188900" y="77205"/>
                  </a:lnTo>
                  <a:close/>
                  <a:moveTo>
                    <a:pt x="202032" y="77205"/>
                  </a:moveTo>
                  <a:lnTo>
                    <a:pt x="202032" y="83289"/>
                  </a:lnTo>
                  <a:lnTo>
                    <a:pt x="195627" y="83289"/>
                  </a:lnTo>
                  <a:lnTo>
                    <a:pt x="195627" y="77205"/>
                  </a:lnTo>
                  <a:close/>
                  <a:moveTo>
                    <a:pt x="208759" y="77205"/>
                  </a:moveTo>
                  <a:lnTo>
                    <a:pt x="208759" y="83289"/>
                  </a:lnTo>
                  <a:lnTo>
                    <a:pt x="202371" y="83289"/>
                  </a:lnTo>
                  <a:lnTo>
                    <a:pt x="202371" y="77205"/>
                  </a:lnTo>
                  <a:close/>
                  <a:moveTo>
                    <a:pt x="215504" y="77205"/>
                  </a:moveTo>
                  <a:lnTo>
                    <a:pt x="215504" y="83289"/>
                  </a:lnTo>
                  <a:lnTo>
                    <a:pt x="209098" y="83289"/>
                  </a:lnTo>
                  <a:lnTo>
                    <a:pt x="209098" y="77205"/>
                  </a:lnTo>
                  <a:close/>
                  <a:moveTo>
                    <a:pt x="222230" y="77205"/>
                  </a:moveTo>
                  <a:lnTo>
                    <a:pt x="222230" y="83289"/>
                  </a:lnTo>
                  <a:lnTo>
                    <a:pt x="215843" y="83289"/>
                  </a:lnTo>
                  <a:lnTo>
                    <a:pt x="215843" y="77205"/>
                  </a:lnTo>
                  <a:close/>
                  <a:moveTo>
                    <a:pt x="228975" y="77205"/>
                  </a:moveTo>
                  <a:lnTo>
                    <a:pt x="228975" y="83289"/>
                  </a:lnTo>
                  <a:lnTo>
                    <a:pt x="222569" y="83289"/>
                  </a:lnTo>
                  <a:lnTo>
                    <a:pt x="222569" y="77205"/>
                  </a:lnTo>
                  <a:close/>
                  <a:moveTo>
                    <a:pt x="235701" y="77205"/>
                  </a:moveTo>
                  <a:lnTo>
                    <a:pt x="235701" y="83289"/>
                  </a:lnTo>
                  <a:lnTo>
                    <a:pt x="229296" y="83289"/>
                  </a:lnTo>
                  <a:lnTo>
                    <a:pt x="229296" y="77205"/>
                  </a:lnTo>
                  <a:close/>
                  <a:moveTo>
                    <a:pt x="242428" y="77205"/>
                  </a:moveTo>
                  <a:lnTo>
                    <a:pt x="242428" y="83289"/>
                  </a:lnTo>
                  <a:lnTo>
                    <a:pt x="236040" y="83289"/>
                  </a:lnTo>
                  <a:lnTo>
                    <a:pt x="236040" y="77205"/>
                  </a:lnTo>
                  <a:close/>
                  <a:moveTo>
                    <a:pt x="249173" y="77205"/>
                  </a:moveTo>
                  <a:lnTo>
                    <a:pt x="249173" y="83289"/>
                  </a:lnTo>
                  <a:lnTo>
                    <a:pt x="242767" y="83289"/>
                  </a:lnTo>
                  <a:lnTo>
                    <a:pt x="242767" y="77205"/>
                  </a:lnTo>
                  <a:close/>
                  <a:moveTo>
                    <a:pt x="255899" y="77205"/>
                  </a:moveTo>
                  <a:lnTo>
                    <a:pt x="255899" y="83289"/>
                  </a:lnTo>
                  <a:lnTo>
                    <a:pt x="249512" y="83289"/>
                  </a:lnTo>
                  <a:lnTo>
                    <a:pt x="249512" y="77205"/>
                  </a:lnTo>
                  <a:close/>
                  <a:moveTo>
                    <a:pt x="262644" y="77205"/>
                  </a:moveTo>
                  <a:lnTo>
                    <a:pt x="262644" y="83289"/>
                  </a:lnTo>
                  <a:lnTo>
                    <a:pt x="256238" y="83289"/>
                  </a:lnTo>
                  <a:lnTo>
                    <a:pt x="256238" y="77205"/>
                  </a:lnTo>
                  <a:close/>
                  <a:moveTo>
                    <a:pt x="269370" y="77205"/>
                  </a:moveTo>
                  <a:lnTo>
                    <a:pt x="269370" y="83289"/>
                  </a:lnTo>
                  <a:lnTo>
                    <a:pt x="262983" y="83289"/>
                  </a:lnTo>
                  <a:lnTo>
                    <a:pt x="262983" y="77205"/>
                  </a:lnTo>
                  <a:close/>
                  <a:moveTo>
                    <a:pt x="276115" y="77205"/>
                  </a:moveTo>
                  <a:lnTo>
                    <a:pt x="276115" y="83289"/>
                  </a:lnTo>
                  <a:lnTo>
                    <a:pt x="269709" y="83289"/>
                  </a:lnTo>
                  <a:lnTo>
                    <a:pt x="269709" y="77205"/>
                  </a:lnTo>
                  <a:close/>
                  <a:moveTo>
                    <a:pt x="282842" y="77205"/>
                  </a:moveTo>
                  <a:lnTo>
                    <a:pt x="282842" y="83289"/>
                  </a:lnTo>
                  <a:lnTo>
                    <a:pt x="276436" y="83289"/>
                  </a:lnTo>
                  <a:lnTo>
                    <a:pt x="276436" y="77205"/>
                  </a:lnTo>
                  <a:close/>
                  <a:moveTo>
                    <a:pt x="6745" y="83611"/>
                  </a:moveTo>
                  <a:lnTo>
                    <a:pt x="6745" y="89695"/>
                  </a:lnTo>
                  <a:lnTo>
                    <a:pt x="339" y="89695"/>
                  </a:lnTo>
                  <a:lnTo>
                    <a:pt x="339" y="83611"/>
                  </a:lnTo>
                  <a:close/>
                  <a:moveTo>
                    <a:pt x="13471" y="83611"/>
                  </a:moveTo>
                  <a:lnTo>
                    <a:pt x="13471" y="89695"/>
                  </a:lnTo>
                  <a:lnTo>
                    <a:pt x="7066" y="89695"/>
                  </a:lnTo>
                  <a:lnTo>
                    <a:pt x="7066" y="83611"/>
                  </a:lnTo>
                  <a:close/>
                  <a:moveTo>
                    <a:pt x="20198" y="83611"/>
                  </a:moveTo>
                  <a:lnTo>
                    <a:pt x="20198" y="89695"/>
                  </a:lnTo>
                  <a:lnTo>
                    <a:pt x="13810" y="89695"/>
                  </a:lnTo>
                  <a:lnTo>
                    <a:pt x="13810" y="83611"/>
                  </a:lnTo>
                  <a:close/>
                  <a:moveTo>
                    <a:pt x="26942" y="83611"/>
                  </a:moveTo>
                  <a:lnTo>
                    <a:pt x="26942" y="89695"/>
                  </a:lnTo>
                  <a:lnTo>
                    <a:pt x="20537" y="89695"/>
                  </a:lnTo>
                  <a:lnTo>
                    <a:pt x="20537" y="83611"/>
                  </a:lnTo>
                  <a:close/>
                  <a:moveTo>
                    <a:pt x="33669" y="83611"/>
                  </a:moveTo>
                  <a:lnTo>
                    <a:pt x="33669" y="89695"/>
                  </a:lnTo>
                  <a:lnTo>
                    <a:pt x="27281" y="89695"/>
                  </a:lnTo>
                  <a:lnTo>
                    <a:pt x="27281" y="83611"/>
                  </a:lnTo>
                  <a:close/>
                  <a:moveTo>
                    <a:pt x="40414" y="83611"/>
                  </a:moveTo>
                  <a:lnTo>
                    <a:pt x="40414" y="89695"/>
                  </a:lnTo>
                  <a:lnTo>
                    <a:pt x="34008" y="89695"/>
                  </a:lnTo>
                  <a:lnTo>
                    <a:pt x="34008" y="83611"/>
                  </a:lnTo>
                  <a:close/>
                  <a:moveTo>
                    <a:pt x="47140" y="83611"/>
                  </a:moveTo>
                  <a:lnTo>
                    <a:pt x="47140" y="89695"/>
                  </a:lnTo>
                  <a:lnTo>
                    <a:pt x="40753" y="89695"/>
                  </a:lnTo>
                  <a:lnTo>
                    <a:pt x="40753" y="83611"/>
                  </a:lnTo>
                  <a:close/>
                  <a:moveTo>
                    <a:pt x="53885" y="83611"/>
                  </a:moveTo>
                  <a:lnTo>
                    <a:pt x="53885" y="89695"/>
                  </a:lnTo>
                  <a:lnTo>
                    <a:pt x="47479" y="89695"/>
                  </a:lnTo>
                  <a:lnTo>
                    <a:pt x="47479" y="83611"/>
                  </a:lnTo>
                  <a:close/>
                  <a:moveTo>
                    <a:pt x="60611" y="83611"/>
                  </a:moveTo>
                  <a:lnTo>
                    <a:pt x="60611" y="89695"/>
                  </a:lnTo>
                  <a:lnTo>
                    <a:pt x="54206" y="89695"/>
                  </a:lnTo>
                  <a:lnTo>
                    <a:pt x="54206" y="83611"/>
                  </a:lnTo>
                  <a:close/>
                  <a:moveTo>
                    <a:pt x="67338" y="83611"/>
                  </a:moveTo>
                  <a:lnTo>
                    <a:pt x="67338" y="89695"/>
                  </a:lnTo>
                  <a:lnTo>
                    <a:pt x="60950" y="89695"/>
                  </a:lnTo>
                  <a:lnTo>
                    <a:pt x="60950" y="83611"/>
                  </a:lnTo>
                  <a:close/>
                  <a:moveTo>
                    <a:pt x="74083" y="83611"/>
                  </a:moveTo>
                  <a:lnTo>
                    <a:pt x="74083" y="89695"/>
                  </a:lnTo>
                  <a:lnTo>
                    <a:pt x="67677" y="89695"/>
                  </a:lnTo>
                  <a:lnTo>
                    <a:pt x="67677" y="83611"/>
                  </a:lnTo>
                  <a:close/>
                  <a:moveTo>
                    <a:pt x="80809" y="83611"/>
                  </a:moveTo>
                  <a:lnTo>
                    <a:pt x="80809" y="89695"/>
                  </a:lnTo>
                  <a:lnTo>
                    <a:pt x="74422" y="89695"/>
                  </a:lnTo>
                  <a:lnTo>
                    <a:pt x="74422" y="83611"/>
                  </a:lnTo>
                  <a:close/>
                  <a:moveTo>
                    <a:pt x="87554" y="83611"/>
                  </a:moveTo>
                  <a:lnTo>
                    <a:pt x="87554" y="89695"/>
                  </a:lnTo>
                  <a:lnTo>
                    <a:pt x="81148" y="89695"/>
                  </a:lnTo>
                  <a:lnTo>
                    <a:pt x="81148" y="83611"/>
                  </a:lnTo>
                  <a:close/>
                  <a:moveTo>
                    <a:pt x="94281" y="83611"/>
                  </a:moveTo>
                  <a:lnTo>
                    <a:pt x="94281" y="89695"/>
                  </a:lnTo>
                  <a:lnTo>
                    <a:pt x="87893" y="89695"/>
                  </a:lnTo>
                  <a:lnTo>
                    <a:pt x="87893" y="83611"/>
                  </a:lnTo>
                  <a:close/>
                  <a:moveTo>
                    <a:pt x="101007" y="83611"/>
                  </a:moveTo>
                  <a:lnTo>
                    <a:pt x="101007" y="89695"/>
                  </a:lnTo>
                  <a:lnTo>
                    <a:pt x="94620" y="89695"/>
                  </a:lnTo>
                  <a:lnTo>
                    <a:pt x="94620" y="83611"/>
                  </a:lnTo>
                  <a:close/>
                  <a:moveTo>
                    <a:pt x="107752" y="83611"/>
                  </a:moveTo>
                  <a:lnTo>
                    <a:pt x="107752" y="89695"/>
                  </a:lnTo>
                  <a:lnTo>
                    <a:pt x="101346" y="89695"/>
                  </a:lnTo>
                  <a:lnTo>
                    <a:pt x="101346" y="83611"/>
                  </a:lnTo>
                  <a:close/>
                  <a:moveTo>
                    <a:pt x="114478" y="83611"/>
                  </a:moveTo>
                  <a:lnTo>
                    <a:pt x="114478" y="89695"/>
                  </a:lnTo>
                  <a:lnTo>
                    <a:pt x="108091" y="89695"/>
                  </a:lnTo>
                  <a:lnTo>
                    <a:pt x="108091" y="83611"/>
                  </a:lnTo>
                  <a:close/>
                  <a:moveTo>
                    <a:pt x="121223" y="83611"/>
                  </a:moveTo>
                  <a:lnTo>
                    <a:pt x="121223" y="89695"/>
                  </a:lnTo>
                  <a:lnTo>
                    <a:pt x="114817" y="89695"/>
                  </a:lnTo>
                  <a:lnTo>
                    <a:pt x="114817" y="83611"/>
                  </a:lnTo>
                  <a:close/>
                  <a:moveTo>
                    <a:pt x="127950" y="83611"/>
                  </a:moveTo>
                  <a:lnTo>
                    <a:pt x="127950" y="89695"/>
                  </a:lnTo>
                  <a:lnTo>
                    <a:pt x="121562" y="89695"/>
                  </a:lnTo>
                  <a:lnTo>
                    <a:pt x="121562" y="83611"/>
                  </a:lnTo>
                  <a:close/>
                  <a:moveTo>
                    <a:pt x="134694" y="83611"/>
                  </a:moveTo>
                  <a:lnTo>
                    <a:pt x="134694" y="89695"/>
                  </a:lnTo>
                  <a:lnTo>
                    <a:pt x="128289" y="89695"/>
                  </a:lnTo>
                  <a:lnTo>
                    <a:pt x="128289" y="83611"/>
                  </a:lnTo>
                  <a:close/>
                  <a:moveTo>
                    <a:pt x="141421" y="83611"/>
                  </a:moveTo>
                  <a:lnTo>
                    <a:pt x="141421" y="89695"/>
                  </a:lnTo>
                  <a:lnTo>
                    <a:pt x="135033" y="89695"/>
                  </a:lnTo>
                  <a:lnTo>
                    <a:pt x="135033" y="83611"/>
                  </a:lnTo>
                  <a:close/>
                  <a:moveTo>
                    <a:pt x="148148" y="83611"/>
                  </a:moveTo>
                  <a:lnTo>
                    <a:pt x="148148" y="89695"/>
                  </a:lnTo>
                  <a:lnTo>
                    <a:pt x="141760" y="89695"/>
                  </a:lnTo>
                  <a:lnTo>
                    <a:pt x="141760" y="83611"/>
                  </a:lnTo>
                  <a:close/>
                  <a:moveTo>
                    <a:pt x="154892" y="83611"/>
                  </a:moveTo>
                  <a:lnTo>
                    <a:pt x="154892" y="89695"/>
                  </a:lnTo>
                  <a:lnTo>
                    <a:pt x="148487" y="89695"/>
                  </a:lnTo>
                  <a:lnTo>
                    <a:pt x="148487" y="83611"/>
                  </a:lnTo>
                  <a:close/>
                  <a:moveTo>
                    <a:pt x="161619" y="83611"/>
                  </a:moveTo>
                  <a:lnTo>
                    <a:pt x="161619" y="89695"/>
                  </a:lnTo>
                  <a:lnTo>
                    <a:pt x="155231" y="89695"/>
                  </a:lnTo>
                  <a:lnTo>
                    <a:pt x="155231" y="83611"/>
                  </a:lnTo>
                  <a:close/>
                  <a:moveTo>
                    <a:pt x="168363" y="83611"/>
                  </a:moveTo>
                  <a:lnTo>
                    <a:pt x="168363" y="89695"/>
                  </a:lnTo>
                  <a:lnTo>
                    <a:pt x="161958" y="89695"/>
                  </a:lnTo>
                  <a:lnTo>
                    <a:pt x="161958" y="83611"/>
                  </a:lnTo>
                  <a:close/>
                  <a:moveTo>
                    <a:pt x="175090" y="83611"/>
                  </a:moveTo>
                  <a:lnTo>
                    <a:pt x="175090" y="89695"/>
                  </a:lnTo>
                  <a:lnTo>
                    <a:pt x="168702" y="89695"/>
                  </a:lnTo>
                  <a:lnTo>
                    <a:pt x="168702" y="83611"/>
                  </a:lnTo>
                  <a:close/>
                  <a:moveTo>
                    <a:pt x="181834" y="83611"/>
                  </a:moveTo>
                  <a:lnTo>
                    <a:pt x="181834" y="89695"/>
                  </a:lnTo>
                  <a:lnTo>
                    <a:pt x="175429" y="89695"/>
                  </a:lnTo>
                  <a:lnTo>
                    <a:pt x="175429" y="83611"/>
                  </a:lnTo>
                  <a:close/>
                  <a:moveTo>
                    <a:pt x="188561" y="83611"/>
                  </a:moveTo>
                  <a:lnTo>
                    <a:pt x="188561" y="89695"/>
                  </a:lnTo>
                  <a:lnTo>
                    <a:pt x="182173" y="89695"/>
                  </a:lnTo>
                  <a:lnTo>
                    <a:pt x="182173" y="83611"/>
                  </a:lnTo>
                  <a:close/>
                  <a:moveTo>
                    <a:pt x="195288" y="83611"/>
                  </a:moveTo>
                  <a:lnTo>
                    <a:pt x="195288" y="89695"/>
                  </a:lnTo>
                  <a:lnTo>
                    <a:pt x="188900" y="89695"/>
                  </a:lnTo>
                  <a:lnTo>
                    <a:pt x="188900" y="83611"/>
                  </a:lnTo>
                  <a:close/>
                  <a:moveTo>
                    <a:pt x="202032" y="83611"/>
                  </a:moveTo>
                  <a:lnTo>
                    <a:pt x="202032" y="89695"/>
                  </a:lnTo>
                  <a:lnTo>
                    <a:pt x="195627" y="89695"/>
                  </a:lnTo>
                  <a:lnTo>
                    <a:pt x="195627" y="83611"/>
                  </a:lnTo>
                  <a:close/>
                  <a:moveTo>
                    <a:pt x="208759" y="83611"/>
                  </a:moveTo>
                  <a:lnTo>
                    <a:pt x="208759" y="89695"/>
                  </a:lnTo>
                  <a:lnTo>
                    <a:pt x="202371" y="89695"/>
                  </a:lnTo>
                  <a:lnTo>
                    <a:pt x="202371" y="83611"/>
                  </a:lnTo>
                  <a:close/>
                  <a:moveTo>
                    <a:pt x="215504" y="83611"/>
                  </a:moveTo>
                  <a:lnTo>
                    <a:pt x="215504" y="89695"/>
                  </a:lnTo>
                  <a:lnTo>
                    <a:pt x="209098" y="89695"/>
                  </a:lnTo>
                  <a:lnTo>
                    <a:pt x="209098" y="83611"/>
                  </a:lnTo>
                  <a:close/>
                  <a:moveTo>
                    <a:pt x="222230" y="83611"/>
                  </a:moveTo>
                  <a:lnTo>
                    <a:pt x="222230" y="89695"/>
                  </a:lnTo>
                  <a:lnTo>
                    <a:pt x="215843" y="89695"/>
                  </a:lnTo>
                  <a:lnTo>
                    <a:pt x="215843" y="83611"/>
                  </a:lnTo>
                  <a:close/>
                  <a:moveTo>
                    <a:pt x="228975" y="83611"/>
                  </a:moveTo>
                  <a:lnTo>
                    <a:pt x="228975" y="89695"/>
                  </a:lnTo>
                  <a:lnTo>
                    <a:pt x="222569" y="89695"/>
                  </a:lnTo>
                  <a:lnTo>
                    <a:pt x="222569" y="83611"/>
                  </a:lnTo>
                  <a:close/>
                  <a:moveTo>
                    <a:pt x="235701" y="83611"/>
                  </a:moveTo>
                  <a:lnTo>
                    <a:pt x="235701" y="89695"/>
                  </a:lnTo>
                  <a:lnTo>
                    <a:pt x="229296" y="89695"/>
                  </a:lnTo>
                  <a:lnTo>
                    <a:pt x="229296" y="83611"/>
                  </a:lnTo>
                  <a:close/>
                  <a:moveTo>
                    <a:pt x="242428" y="83611"/>
                  </a:moveTo>
                  <a:lnTo>
                    <a:pt x="242428" y="89695"/>
                  </a:lnTo>
                  <a:lnTo>
                    <a:pt x="236040" y="89695"/>
                  </a:lnTo>
                  <a:lnTo>
                    <a:pt x="236040" y="83611"/>
                  </a:lnTo>
                  <a:close/>
                  <a:moveTo>
                    <a:pt x="249173" y="83611"/>
                  </a:moveTo>
                  <a:lnTo>
                    <a:pt x="249173" y="89695"/>
                  </a:lnTo>
                  <a:lnTo>
                    <a:pt x="242767" y="89695"/>
                  </a:lnTo>
                  <a:lnTo>
                    <a:pt x="242767" y="83611"/>
                  </a:lnTo>
                  <a:close/>
                  <a:moveTo>
                    <a:pt x="255899" y="83611"/>
                  </a:moveTo>
                  <a:lnTo>
                    <a:pt x="255899" y="89695"/>
                  </a:lnTo>
                  <a:lnTo>
                    <a:pt x="249512" y="89695"/>
                  </a:lnTo>
                  <a:lnTo>
                    <a:pt x="249512" y="83611"/>
                  </a:lnTo>
                  <a:close/>
                  <a:moveTo>
                    <a:pt x="262644" y="83611"/>
                  </a:moveTo>
                  <a:lnTo>
                    <a:pt x="262644" y="89695"/>
                  </a:lnTo>
                  <a:lnTo>
                    <a:pt x="256238" y="89695"/>
                  </a:lnTo>
                  <a:lnTo>
                    <a:pt x="256238" y="83611"/>
                  </a:lnTo>
                  <a:close/>
                  <a:moveTo>
                    <a:pt x="269370" y="83611"/>
                  </a:moveTo>
                  <a:lnTo>
                    <a:pt x="269370" y="89695"/>
                  </a:lnTo>
                  <a:lnTo>
                    <a:pt x="262983" y="89695"/>
                  </a:lnTo>
                  <a:lnTo>
                    <a:pt x="262983" y="83611"/>
                  </a:lnTo>
                  <a:close/>
                  <a:moveTo>
                    <a:pt x="276115" y="83611"/>
                  </a:moveTo>
                  <a:lnTo>
                    <a:pt x="276115" y="89695"/>
                  </a:lnTo>
                  <a:lnTo>
                    <a:pt x="269709" y="89695"/>
                  </a:lnTo>
                  <a:lnTo>
                    <a:pt x="269709" y="83611"/>
                  </a:lnTo>
                  <a:close/>
                  <a:moveTo>
                    <a:pt x="282842" y="83611"/>
                  </a:moveTo>
                  <a:lnTo>
                    <a:pt x="282842" y="89695"/>
                  </a:lnTo>
                  <a:lnTo>
                    <a:pt x="276436" y="89695"/>
                  </a:lnTo>
                  <a:lnTo>
                    <a:pt x="276436" y="83611"/>
                  </a:lnTo>
                  <a:close/>
                  <a:moveTo>
                    <a:pt x="6745" y="90016"/>
                  </a:moveTo>
                  <a:lnTo>
                    <a:pt x="6745" y="96100"/>
                  </a:lnTo>
                  <a:lnTo>
                    <a:pt x="339" y="96100"/>
                  </a:lnTo>
                  <a:lnTo>
                    <a:pt x="339" y="90016"/>
                  </a:lnTo>
                  <a:close/>
                  <a:moveTo>
                    <a:pt x="13471" y="90016"/>
                  </a:moveTo>
                  <a:lnTo>
                    <a:pt x="13471" y="96100"/>
                  </a:lnTo>
                  <a:lnTo>
                    <a:pt x="7066" y="96100"/>
                  </a:lnTo>
                  <a:lnTo>
                    <a:pt x="7066" y="90016"/>
                  </a:lnTo>
                  <a:close/>
                  <a:moveTo>
                    <a:pt x="20198" y="90016"/>
                  </a:moveTo>
                  <a:lnTo>
                    <a:pt x="20198" y="96100"/>
                  </a:lnTo>
                  <a:lnTo>
                    <a:pt x="13810" y="96100"/>
                  </a:lnTo>
                  <a:lnTo>
                    <a:pt x="13810" y="90016"/>
                  </a:lnTo>
                  <a:close/>
                  <a:moveTo>
                    <a:pt x="26942" y="90016"/>
                  </a:moveTo>
                  <a:lnTo>
                    <a:pt x="26942" y="96100"/>
                  </a:lnTo>
                  <a:lnTo>
                    <a:pt x="20537" y="96100"/>
                  </a:lnTo>
                  <a:lnTo>
                    <a:pt x="20537" y="90016"/>
                  </a:lnTo>
                  <a:close/>
                  <a:moveTo>
                    <a:pt x="33669" y="90016"/>
                  </a:moveTo>
                  <a:lnTo>
                    <a:pt x="33669" y="96100"/>
                  </a:lnTo>
                  <a:lnTo>
                    <a:pt x="27281" y="96100"/>
                  </a:lnTo>
                  <a:lnTo>
                    <a:pt x="27281" y="90016"/>
                  </a:lnTo>
                  <a:close/>
                  <a:moveTo>
                    <a:pt x="40414" y="90016"/>
                  </a:moveTo>
                  <a:lnTo>
                    <a:pt x="40414" y="96100"/>
                  </a:lnTo>
                  <a:lnTo>
                    <a:pt x="34008" y="96100"/>
                  </a:lnTo>
                  <a:lnTo>
                    <a:pt x="34008" y="90016"/>
                  </a:lnTo>
                  <a:close/>
                  <a:moveTo>
                    <a:pt x="47140" y="90016"/>
                  </a:moveTo>
                  <a:lnTo>
                    <a:pt x="47140" y="96100"/>
                  </a:lnTo>
                  <a:lnTo>
                    <a:pt x="40753" y="96100"/>
                  </a:lnTo>
                  <a:lnTo>
                    <a:pt x="40753" y="90016"/>
                  </a:lnTo>
                  <a:close/>
                  <a:moveTo>
                    <a:pt x="53885" y="90016"/>
                  </a:moveTo>
                  <a:lnTo>
                    <a:pt x="53885" y="96100"/>
                  </a:lnTo>
                  <a:lnTo>
                    <a:pt x="47479" y="96100"/>
                  </a:lnTo>
                  <a:lnTo>
                    <a:pt x="47479" y="90016"/>
                  </a:lnTo>
                  <a:close/>
                  <a:moveTo>
                    <a:pt x="60611" y="90016"/>
                  </a:moveTo>
                  <a:lnTo>
                    <a:pt x="60611" y="96100"/>
                  </a:lnTo>
                  <a:lnTo>
                    <a:pt x="54206" y="96100"/>
                  </a:lnTo>
                  <a:lnTo>
                    <a:pt x="54206" y="90016"/>
                  </a:lnTo>
                  <a:close/>
                  <a:moveTo>
                    <a:pt x="67338" y="90016"/>
                  </a:moveTo>
                  <a:lnTo>
                    <a:pt x="67338" y="96100"/>
                  </a:lnTo>
                  <a:lnTo>
                    <a:pt x="60950" y="96100"/>
                  </a:lnTo>
                  <a:lnTo>
                    <a:pt x="60950" y="90016"/>
                  </a:lnTo>
                  <a:close/>
                  <a:moveTo>
                    <a:pt x="74083" y="90016"/>
                  </a:moveTo>
                  <a:lnTo>
                    <a:pt x="74083" y="96100"/>
                  </a:lnTo>
                  <a:lnTo>
                    <a:pt x="67677" y="96100"/>
                  </a:lnTo>
                  <a:lnTo>
                    <a:pt x="67677" y="90016"/>
                  </a:lnTo>
                  <a:close/>
                  <a:moveTo>
                    <a:pt x="80809" y="90016"/>
                  </a:moveTo>
                  <a:lnTo>
                    <a:pt x="80809" y="96100"/>
                  </a:lnTo>
                  <a:lnTo>
                    <a:pt x="74422" y="96100"/>
                  </a:lnTo>
                  <a:lnTo>
                    <a:pt x="74422" y="90016"/>
                  </a:lnTo>
                  <a:close/>
                  <a:moveTo>
                    <a:pt x="87554" y="90016"/>
                  </a:moveTo>
                  <a:lnTo>
                    <a:pt x="87554" y="96100"/>
                  </a:lnTo>
                  <a:lnTo>
                    <a:pt x="81148" y="96100"/>
                  </a:lnTo>
                  <a:lnTo>
                    <a:pt x="81148" y="90016"/>
                  </a:lnTo>
                  <a:close/>
                  <a:moveTo>
                    <a:pt x="94281" y="90016"/>
                  </a:moveTo>
                  <a:lnTo>
                    <a:pt x="94281" y="96100"/>
                  </a:lnTo>
                  <a:lnTo>
                    <a:pt x="87893" y="96100"/>
                  </a:lnTo>
                  <a:lnTo>
                    <a:pt x="87893" y="90016"/>
                  </a:lnTo>
                  <a:close/>
                  <a:moveTo>
                    <a:pt x="101007" y="90016"/>
                  </a:moveTo>
                  <a:lnTo>
                    <a:pt x="101007" y="96100"/>
                  </a:lnTo>
                  <a:lnTo>
                    <a:pt x="94620" y="96100"/>
                  </a:lnTo>
                  <a:lnTo>
                    <a:pt x="94620" y="90016"/>
                  </a:lnTo>
                  <a:close/>
                  <a:moveTo>
                    <a:pt x="107752" y="90016"/>
                  </a:moveTo>
                  <a:lnTo>
                    <a:pt x="107752" y="96100"/>
                  </a:lnTo>
                  <a:lnTo>
                    <a:pt x="101346" y="96100"/>
                  </a:lnTo>
                  <a:lnTo>
                    <a:pt x="101346" y="90016"/>
                  </a:lnTo>
                  <a:close/>
                  <a:moveTo>
                    <a:pt x="114478" y="90016"/>
                  </a:moveTo>
                  <a:lnTo>
                    <a:pt x="114478" y="96100"/>
                  </a:lnTo>
                  <a:lnTo>
                    <a:pt x="108091" y="96100"/>
                  </a:lnTo>
                  <a:lnTo>
                    <a:pt x="108091" y="90016"/>
                  </a:lnTo>
                  <a:close/>
                  <a:moveTo>
                    <a:pt x="121223" y="90016"/>
                  </a:moveTo>
                  <a:lnTo>
                    <a:pt x="121223" y="96100"/>
                  </a:lnTo>
                  <a:lnTo>
                    <a:pt x="114817" y="96100"/>
                  </a:lnTo>
                  <a:lnTo>
                    <a:pt x="114817" y="90016"/>
                  </a:lnTo>
                  <a:close/>
                  <a:moveTo>
                    <a:pt x="127950" y="90016"/>
                  </a:moveTo>
                  <a:lnTo>
                    <a:pt x="127950" y="96100"/>
                  </a:lnTo>
                  <a:lnTo>
                    <a:pt x="121562" y="96100"/>
                  </a:lnTo>
                  <a:lnTo>
                    <a:pt x="121562" y="90016"/>
                  </a:lnTo>
                  <a:close/>
                  <a:moveTo>
                    <a:pt x="134694" y="90016"/>
                  </a:moveTo>
                  <a:lnTo>
                    <a:pt x="134694" y="96100"/>
                  </a:lnTo>
                  <a:lnTo>
                    <a:pt x="128289" y="96100"/>
                  </a:lnTo>
                  <a:lnTo>
                    <a:pt x="128289" y="90016"/>
                  </a:lnTo>
                  <a:close/>
                  <a:moveTo>
                    <a:pt x="141421" y="90016"/>
                  </a:moveTo>
                  <a:lnTo>
                    <a:pt x="141421" y="96100"/>
                  </a:lnTo>
                  <a:lnTo>
                    <a:pt x="135033" y="96100"/>
                  </a:lnTo>
                  <a:lnTo>
                    <a:pt x="135033" y="90016"/>
                  </a:lnTo>
                  <a:close/>
                  <a:moveTo>
                    <a:pt x="148148" y="90016"/>
                  </a:moveTo>
                  <a:lnTo>
                    <a:pt x="148148" y="96100"/>
                  </a:lnTo>
                  <a:lnTo>
                    <a:pt x="141760" y="96100"/>
                  </a:lnTo>
                  <a:lnTo>
                    <a:pt x="141760" y="90016"/>
                  </a:lnTo>
                  <a:close/>
                  <a:moveTo>
                    <a:pt x="154892" y="90016"/>
                  </a:moveTo>
                  <a:lnTo>
                    <a:pt x="154892" y="96100"/>
                  </a:lnTo>
                  <a:lnTo>
                    <a:pt x="148487" y="96100"/>
                  </a:lnTo>
                  <a:lnTo>
                    <a:pt x="148487" y="90016"/>
                  </a:lnTo>
                  <a:close/>
                  <a:moveTo>
                    <a:pt x="161619" y="90016"/>
                  </a:moveTo>
                  <a:lnTo>
                    <a:pt x="161619" y="96100"/>
                  </a:lnTo>
                  <a:lnTo>
                    <a:pt x="155231" y="96100"/>
                  </a:lnTo>
                  <a:lnTo>
                    <a:pt x="155231" y="90016"/>
                  </a:lnTo>
                  <a:close/>
                  <a:moveTo>
                    <a:pt x="168363" y="90016"/>
                  </a:moveTo>
                  <a:lnTo>
                    <a:pt x="168363" y="96100"/>
                  </a:lnTo>
                  <a:lnTo>
                    <a:pt x="161958" y="96100"/>
                  </a:lnTo>
                  <a:lnTo>
                    <a:pt x="161958" y="90016"/>
                  </a:lnTo>
                  <a:close/>
                  <a:moveTo>
                    <a:pt x="175090" y="90016"/>
                  </a:moveTo>
                  <a:lnTo>
                    <a:pt x="175090" y="96100"/>
                  </a:lnTo>
                  <a:lnTo>
                    <a:pt x="168702" y="96100"/>
                  </a:lnTo>
                  <a:lnTo>
                    <a:pt x="168702" y="90016"/>
                  </a:lnTo>
                  <a:close/>
                  <a:moveTo>
                    <a:pt x="181834" y="90016"/>
                  </a:moveTo>
                  <a:lnTo>
                    <a:pt x="181834" y="96100"/>
                  </a:lnTo>
                  <a:lnTo>
                    <a:pt x="175429" y="96100"/>
                  </a:lnTo>
                  <a:lnTo>
                    <a:pt x="175429" y="90016"/>
                  </a:lnTo>
                  <a:close/>
                  <a:moveTo>
                    <a:pt x="188561" y="90016"/>
                  </a:moveTo>
                  <a:lnTo>
                    <a:pt x="188561" y="96100"/>
                  </a:lnTo>
                  <a:lnTo>
                    <a:pt x="182173" y="96100"/>
                  </a:lnTo>
                  <a:lnTo>
                    <a:pt x="182173" y="90016"/>
                  </a:lnTo>
                  <a:close/>
                  <a:moveTo>
                    <a:pt x="195288" y="90016"/>
                  </a:moveTo>
                  <a:lnTo>
                    <a:pt x="195288" y="96100"/>
                  </a:lnTo>
                  <a:lnTo>
                    <a:pt x="188900" y="96100"/>
                  </a:lnTo>
                  <a:lnTo>
                    <a:pt x="188900" y="90016"/>
                  </a:lnTo>
                  <a:close/>
                  <a:moveTo>
                    <a:pt x="202032" y="90016"/>
                  </a:moveTo>
                  <a:lnTo>
                    <a:pt x="202032" y="96100"/>
                  </a:lnTo>
                  <a:lnTo>
                    <a:pt x="195627" y="96100"/>
                  </a:lnTo>
                  <a:lnTo>
                    <a:pt x="195627" y="90016"/>
                  </a:lnTo>
                  <a:close/>
                  <a:moveTo>
                    <a:pt x="208759" y="90016"/>
                  </a:moveTo>
                  <a:lnTo>
                    <a:pt x="208759" y="96100"/>
                  </a:lnTo>
                  <a:lnTo>
                    <a:pt x="202371" y="96100"/>
                  </a:lnTo>
                  <a:lnTo>
                    <a:pt x="202371" y="90016"/>
                  </a:lnTo>
                  <a:close/>
                  <a:moveTo>
                    <a:pt x="215504" y="90016"/>
                  </a:moveTo>
                  <a:lnTo>
                    <a:pt x="215504" y="96100"/>
                  </a:lnTo>
                  <a:lnTo>
                    <a:pt x="209098" y="96100"/>
                  </a:lnTo>
                  <a:lnTo>
                    <a:pt x="209098" y="90016"/>
                  </a:lnTo>
                  <a:close/>
                  <a:moveTo>
                    <a:pt x="222230" y="90016"/>
                  </a:moveTo>
                  <a:lnTo>
                    <a:pt x="222230" y="96100"/>
                  </a:lnTo>
                  <a:lnTo>
                    <a:pt x="215843" y="96100"/>
                  </a:lnTo>
                  <a:lnTo>
                    <a:pt x="215843" y="90016"/>
                  </a:lnTo>
                  <a:close/>
                  <a:moveTo>
                    <a:pt x="228975" y="90016"/>
                  </a:moveTo>
                  <a:lnTo>
                    <a:pt x="228975" y="96100"/>
                  </a:lnTo>
                  <a:lnTo>
                    <a:pt x="222569" y="96100"/>
                  </a:lnTo>
                  <a:lnTo>
                    <a:pt x="222569" y="90016"/>
                  </a:lnTo>
                  <a:close/>
                  <a:moveTo>
                    <a:pt x="235701" y="90016"/>
                  </a:moveTo>
                  <a:lnTo>
                    <a:pt x="235701" y="96100"/>
                  </a:lnTo>
                  <a:lnTo>
                    <a:pt x="229296" y="96100"/>
                  </a:lnTo>
                  <a:lnTo>
                    <a:pt x="229296" y="90016"/>
                  </a:lnTo>
                  <a:close/>
                  <a:moveTo>
                    <a:pt x="242428" y="90016"/>
                  </a:moveTo>
                  <a:lnTo>
                    <a:pt x="242428" y="96100"/>
                  </a:lnTo>
                  <a:lnTo>
                    <a:pt x="236040" y="96100"/>
                  </a:lnTo>
                  <a:lnTo>
                    <a:pt x="236040" y="90016"/>
                  </a:lnTo>
                  <a:close/>
                  <a:moveTo>
                    <a:pt x="249173" y="90016"/>
                  </a:moveTo>
                  <a:lnTo>
                    <a:pt x="249173" y="96100"/>
                  </a:lnTo>
                  <a:lnTo>
                    <a:pt x="242767" y="96100"/>
                  </a:lnTo>
                  <a:lnTo>
                    <a:pt x="242767" y="90016"/>
                  </a:lnTo>
                  <a:close/>
                  <a:moveTo>
                    <a:pt x="255899" y="90016"/>
                  </a:moveTo>
                  <a:lnTo>
                    <a:pt x="255899" y="96100"/>
                  </a:lnTo>
                  <a:lnTo>
                    <a:pt x="249512" y="96100"/>
                  </a:lnTo>
                  <a:lnTo>
                    <a:pt x="249512" y="90016"/>
                  </a:lnTo>
                  <a:close/>
                  <a:moveTo>
                    <a:pt x="262644" y="90016"/>
                  </a:moveTo>
                  <a:lnTo>
                    <a:pt x="262644" y="96100"/>
                  </a:lnTo>
                  <a:lnTo>
                    <a:pt x="256238" y="96100"/>
                  </a:lnTo>
                  <a:lnTo>
                    <a:pt x="256238" y="90016"/>
                  </a:lnTo>
                  <a:close/>
                  <a:moveTo>
                    <a:pt x="269370" y="90016"/>
                  </a:moveTo>
                  <a:lnTo>
                    <a:pt x="269370" y="96100"/>
                  </a:lnTo>
                  <a:lnTo>
                    <a:pt x="262983" y="96100"/>
                  </a:lnTo>
                  <a:lnTo>
                    <a:pt x="262983" y="90016"/>
                  </a:lnTo>
                  <a:close/>
                  <a:moveTo>
                    <a:pt x="276115" y="90016"/>
                  </a:moveTo>
                  <a:lnTo>
                    <a:pt x="276115" y="96100"/>
                  </a:lnTo>
                  <a:lnTo>
                    <a:pt x="269709" y="96100"/>
                  </a:lnTo>
                  <a:lnTo>
                    <a:pt x="269709" y="90016"/>
                  </a:lnTo>
                  <a:close/>
                  <a:moveTo>
                    <a:pt x="282842" y="90016"/>
                  </a:moveTo>
                  <a:lnTo>
                    <a:pt x="282842" y="96100"/>
                  </a:lnTo>
                  <a:lnTo>
                    <a:pt x="276436" y="96100"/>
                  </a:lnTo>
                  <a:lnTo>
                    <a:pt x="276436" y="90016"/>
                  </a:lnTo>
                  <a:close/>
                  <a:moveTo>
                    <a:pt x="6745" y="96422"/>
                  </a:moveTo>
                  <a:lnTo>
                    <a:pt x="6745" y="102524"/>
                  </a:lnTo>
                  <a:lnTo>
                    <a:pt x="339" y="102524"/>
                  </a:lnTo>
                  <a:lnTo>
                    <a:pt x="339" y="96422"/>
                  </a:lnTo>
                  <a:close/>
                  <a:moveTo>
                    <a:pt x="13471" y="96422"/>
                  </a:moveTo>
                  <a:lnTo>
                    <a:pt x="13471" y="102524"/>
                  </a:lnTo>
                  <a:lnTo>
                    <a:pt x="7066" y="102524"/>
                  </a:lnTo>
                  <a:lnTo>
                    <a:pt x="7066" y="96422"/>
                  </a:lnTo>
                  <a:close/>
                  <a:moveTo>
                    <a:pt x="20198" y="96422"/>
                  </a:moveTo>
                  <a:lnTo>
                    <a:pt x="20198" y="102524"/>
                  </a:lnTo>
                  <a:lnTo>
                    <a:pt x="13810" y="102524"/>
                  </a:lnTo>
                  <a:lnTo>
                    <a:pt x="13810" y="96422"/>
                  </a:lnTo>
                  <a:close/>
                  <a:moveTo>
                    <a:pt x="26942" y="96422"/>
                  </a:moveTo>
                  <a:lnTo>
                    <a:pt x="26942" y="102524"/>
                  </a:lnTo>
                  <a:lnTo>
                    <a:pt x="20537" y="102524"/>
                  </a:lnTo>
                  <a:lnTo>
                    <a:pt x="20537" y="96422"/>
                  </a:lnTo>
                  <a:close/>
                  <a:moveTo>
                    <a:pt x="33669" y="96422"/>
                  </a:moveTo>
                  <a:lnTo>
                    <a:pt x="33669" y="102524"/>
                  </a:lnTo>
                  <a:lnTo>
                    <a:pt x="27281" y="102524"/>
                  </a:lnTo>
                  <a:lnTo>
                    <a:pt x="27281" y="96422"/>
                  </a:lnTo>
                  <a:close/>
                  <a:moveTo>
                    <a:pt x="40414" y="96422"/>
                  </a:moveTo>
                  <a:lnTo>
                    <a:pt x="40414" y="102524"/>
                  </a:lnTo>
                  <a:lnTo>
                    <a:pt x="34008" y="102524"/>
                  </a:lnTo>
                  <a:lnTo>
                    <a:pt x="34008" y="96422"/>
                  </a:lnTo>
                  <a:close/>
                  <a:moveTo>
                    <a:pt x="47140" y="96422"/>
                  </a:moveTo>
                  <a:lnTo>
                    <a:pt x="47140" y="102524"/>
                  </a:lnTo>
                  <a:lnTo>
                    <a:pt x="40753" y="102524"/>
                  </a:lnTo>
                  <a:lnTo>
                    <a:pt x="40753" y="96422"/>
                  </a:lnTo>
                  <a:close/>
                  <a:moveTo>
                    <a:pt x="53885" y="96422"/>
                  </a:moveTo>
                  <a:lnTo>
                    <a:pt x="53885" y="102524"/>
                  </a:lnTo>
                  <a:lnTo>
                    <a:pt x="47479" y="102524"/>
                  </a:lnTo>
                  <a:lnTo>
                    <a:pt x="47479" y="96422"/>
                  </a:lnTo>
                  <a:close/>
                  <a:moveTo>
                    <a:pt x="60611" y="96422"/>
                  </a:moveTo>
                  <a:lnTo>
                    <a:pt x="60611" y="102524"/>
                  </a:lnTo>
                  <a:lnTo>
                    <a:pt x="54206" y="102524"/>
                  </a:lnTo>
                  <a:lnTo>
                    <a:pt x="54206" y="96422"/>
                  </a:lnTo>
                  <a:close/>
                  <a:moveTo>
                    <a:pt x="67338" y="96422"/>
                  </a:moveTo>
                  <a:lnTo>
                    <a:pt x="67338" y="102524"/>
                  </a:lnTo>
                  <a:lnTo>
                    <a:pt x="60950" y="102524"/>
                  </a:lnTo>
                  <a:lnTo>
                    <a:pt x="60950" y="96422"/>
                  </a:lnTo>
                  <a:close/>
                  <a:moveTo>
                    <a:pt x="74083" y="96422"/>
                  </a:moveTo>
                  <a:lnTo>
                    <a:pt x="74083" y="102524"/>
                  </a:lnTo>
                  <a:lnTo>
                    <a:pt x="67677" y="102524"/>
                  </a:lnTo>
                  <a:lnTo>
                    <a:pt x="67677" y="96422"/>
                  </a:lnTo>
                  <a:close/>
                  <a:moveTo>
                    <a:pt x="80809" y="96422"/>
                  </a:moveTo>
                  <a:lnTo>
                    <a:pt x="80809" y="102524"/>
                  </a:lnTo>
                  <a:lnTo>
                    <a:pt x="74422" y="102524"/>
                  </a:lnTo>
                  <a:lnTo>
                    <a:pt x="74422" y="96422"/>
                  </a:lnTo>
                  <a:close/>
                  <a:moveTo>
                    <a:pt x="87554" y="96422"/>
                  </a:moveTo>
                  <a:lnTo>
                    <a:pt x="87554" y="102524"/>
                  </a:lnTo>
                  <a:lnTo>
                    <a:pt x="81148" y="102524"/>
                  </a:lnTo>
                  <a:lnTo>
                    <a:pt x="81148" y="96422"/>
                  </a:lnTo>
                  <a:close/>
                  <a:moveTo>
                    <a:pt x="94281" y="96422"/>
                  </a:moveTo>
                  <a:lnTo>
                    <a:pt x="94281" y="102524"/>
                  </a:lnTo>
                  <a:lnTo>
                    <a:pt x="87893" y="102524"/>
                  </a:lnTo>
                  <a:lnTo>
                    <a:pt x="87893" y="96422"/>
                  </a:lnTo>
                  <a:close/>
                  <a:moveTo>
                    <a:pt x="101007" y="96422"/>
                  </a:moveTo>
                  <a:lnTo>
                    <a:pt x="101007" y="102524"/>
                  </a:lnTo>
                  <a:lnTo>
                    <a:pt x="94620" y="102524"/>
                  </a:lnTo>
                  <a:lnTo>
                    <a:pt x="94620" y="96422"/>
                  </a:lnTo>
                  <a:close/>
                  <a:moveTo>
                    <a:pt x="107752" y="96422"/>
                  </a:moveTo>
                  <a:lnTo>
                    <a:pt x="107752" y="102524"/>
                  </a:lnTo>
                  <a:lnTo>
                    <a:pt x="101346" y="102524"/>
                  </a:lnTo>
                  <a:lnTo>
                    <a:pt x="101346" y="96422"/>
                  </a:lnTo>
                  <a:close/>
                  <a:moveTo>
                    <a:pt x="114478" y="96422"/>
                  </a:moveTo>
                  <a:lnTo>
                    <a:pt x="114478" y="102524"/>
                  </a:lnTo>
                  <a:lnTo>
                    <a:pt x="108091" y="102524"/>
                  </a:lnTo>
                  <a:lnTo>
                    <a:pt x="108091" y="96422"/>
                  </a:lnTo>
                  <a:close/>
                  <a:moveTo>
                    <a:pt x="121223" y="96422"/>
                  </a:moveTo>
                  <a:lnTo>
                    <a:pt x="121223" y="102524"/>
                  </a:lnTo>
                  <a:lnTo>
                    <a:pt x="114817" y="102524"/>
                  </a:lnTo>
                  <a:lnTo>
                    <a:pt x="114817" y="96422"/>
                  </a:lnTo>
                  <a:close/>
                  <a:moveTo>
                    <a:pt x="127950" y="96422"/>
                  </a:moveTo>
                  <a:lnTo>
                    <a:pt x="127950" y="102524"/>
                  </a:lnTo>
                  <a:lnTo>
                    <a:pt x="121562" y="102524"/>
                  </a:lnTo>
                  <a:lnTo>
                    <a:pt x="121562" y="96422"/>
                  </a:lnTo>
                  <a:close/>
                  <a:moveTo>
                    <a:pt x="134694" y="96422"/>
                  </a:moveTo>
                  <a:lnTo>
                    <a:pt x="134694" y="102524"/>
                  </a:lnTo>
                  <a:lnTo>
                    <a:pt x="128289" y="102524"/>
                  </a:lnTo>
                  <a:lnTo>
                    <a:pt x="128289" y="96422"/>
                  </a:lnTo>
                  <a:close/>
                  <a:moveTo>
                    <a:pt x="141421" y="96422"/>
                  </a:moveTo>
                  <a:lnTo>
                    <a:pt x="141421" y="102524"/>
                  </a:lnTo>
                  <a:lnTo>
                    <a:pt x="135033" y="102524"/>
                  </a:lnTo>
                  <a:lnTo>
                    <a:pt x="135033" y="96422"/>
                  </a:lnTo>
                  <a:close/>
                  <a:moveTo>
                    <a:pt x="148148" y="96422"/>
                  </a:moveTo>
                  <a:lnTo>
                    <a:pt x="148148" y="102524"/>
                  </a:lnTo>
                  <a:lnTo>
                    <a:pt x="141760" y="102524"/>
                  </a:lnTo>
                  <a:lnTo>
                    <a:pt x="141760" y="96422"/>
                  </a:lnTo>
                  <a:close/>
                  <a:moveTo>
                    <a:pt x="154892" y="96422"/>
                  </a:moveTo>
                  <a:lnTo>
                    <a:pt x="154892" y="102524"/>
                  </a:lnTo>
                  <a:lnTo>
                    <a:pt x="148487" y="102524"/>
                  </a:lnTo>
                  <a:lnTo>
                    <a:pt x="148487" y="96422"/>
                  </a:lnTo>
                  <a:close/>
                  <a:moveTo>
                    <a:pt x="161619" y="96422"/>
                  </a:moveTo>
                  <a:lnTo>
                    <a:pt x="161619" y="102524"/>
                  </a:lnTo>
                  <a:lnTo>
                    <a:pt x="155231" y="102524"/>
                  </a:lnTo>
                  <a:lnTo>
                    <a:pt x="155231" y="96422"/>
                  </a:lnTo>
                  <a:close/>
                  <a:moveTo>
                    <a:pt x="168363" y="96422"/>
                  </a:moveTo>
                  <a:lnTo>
                    <a:pt x="168363" y="102524"/>
                  </a:lnTo>
                  <a:lnTo>
                    <a:pt x="161958" y="102524"/>
                  </a:lnTo>
                  <a:lnTo>
                    <a:pt x="161958" y="96422"/>
                  </a:lnTo>
                  <a:close/>
                  <a:moveTo>
                    <a:pt x="175090" y="96422"/>
                  </a:moveTo>
                  <a:lnTo>
                    <a:pt x="175090" y="102524"/>
                  </a:lnTo>
                  <a:lnTo>
                    <a:pt x="168702" y="102524"/>
                  </a:lnTo>
                  <a:lnTo>
                    <a:pt x="168702" y="96422"/>
                  </a:lnTo>
                  <a:close/>
                  <a:moveTo>
                    <a:pt x="181834" y="96422"/>
                  </a:moveTo>
                  <a:lnTo>
                    <a:pt x="181834" y="102524"/>
                  </a:lnTo>
                  <a:lnTo>
                    <a:pt x="175429" y="102524"/>
                  </a:lnTo>
                  <a:lnTo>
                    <a:pt x="175429" y="96422"/>
                  </a:lnTo>
                  <a:close/>
                  <a:moveTo>
                    <a:pt x="188561" y="96422"/>
                  </a:moveTo>
                  <a:lnTo>
                    <a:pt x="188561" y="102524"/>
                  </a:lnTo>
                  <a:lnTo>
                    <a:pt x="182173" y="102524"/>
                  </a:lnTo>
                  <a:lnTo>
                    <a:pt x="182173" y="96422"/>
                  </a:lnTo>
                  <a:close/>
                  <a:moveTo>
                    <a:pt x="195288" y="96422"/>
                  </a:moveTo>
                  <a:lnTo>
                    <a:pt x="195288" y="102524"/>
                  </a:lnTo>
                  <a:lnTo>
                    <a:pt x="188900" y="102524"/>
                  </a:lnTo>
                  <a:lnTo>
                    <a:pt x="188900" y="96422"/>
                  </a:lnTo>
                  <a:close/>
                  <a:moveTo>
                    <a:pt x="202032" y="96422"/>
                  </a:moveTo>
                  <a:lnTo>
                    <a:pt x="202032" y="102524"/>
                  </a:lnTo>
                  <a:lnTo>
                    <a:pt x="195627" y="102524"/>
                  </a:lnTo>
                  <a:lnTo>
                    <a:pt x="195627" y="96422"/>
                  </a:lnTo>
                  <a:close/>
                  <a:moveTo>
                    <a:pt x="208759" y="96422"/>
                  </a:moveTo>
                  <a:lnTo>
                    <a:pt x="208759" y="102524"/>
                  </a:lnTo>
                  <a:lnTo>
                    <a:pt x="202371" y="102524"/>
                  </a:lnTo>
                  <a:lnTo>
                    <a:pt x="202371" y="96422"/>
                  </a:lnTo>
                  <a:close/>
                  <a:moveTo>
                    <a:pt x="215504" y="96422"/>
                  </a:moveTo>
                  <a:lnTo>
                    <a:pt x="215504" y="102524"/>
                  </a:lnTo>
                  <a:lnTo>
                    <a:pt x="209098" y="102524"/>
                  </a:lnTo>
                  <a:lnTo>
                    <a:pt x="209098" y="96422"/>
                  </a:lnTo>
                  <a:close/>
                  <a:moveTo>
                    <a:pt x="222230" y="96422"/>
                  </a:moveTo>
                  <a:lnTo>
                    <a:pt x="222230" y="102524"/>
                  </a:lnTo>
                  <a:lnTo>
                    <a:pt x="215843" y="102524"/>
                  </a:lnTo>
                  <a:lnTo>
                    <a:pt x="215843" y="96422"/>
                  </a:lnTo>
                  <a:close/>
                  <a:moveTo>
                    <a:pt x="228975" y="96422"/>
                  </a:moveTo>
                  <a:lnTo>
                    <a:pt x="228975" y="102524"/>
                  </a:lnTo>
                  <a:lnTo>
                    <a:pt x="222569" y="102524"/>
                  </a:lnTo>
                  <a:lnTo>
                    <a:pt x="222569" y="96422"/>
                  </a:lnTo>
                  <a:close/>
                  <a:moveTo>
                    <a:pt x="235701" y="96422"/>
                  </a:moveTo>
                  <a:lnTo>
                    <a:pt x="235701" y="102524"/>
                  </a:lnTo>
                  <a:lnTo>
                    <a:pt x="229296" y="102524"/>
                  </a:lnTo>
                  <a:lnTo>
                    <a:pt x="229296" y="96422"/>
                  </a:lnTo>
                  <a:close/>
                  <a:moveTo>
                    <a:pt x="242428" y="96422"/>
                  </a:moveTo>
                  <a:lnTo>
                    <a:pt x="242428" y="102524"/>
                  </a:lnTo>
                  <a:lnTo>
                    <a:pt x="236040" y="102524"/>
                  </a:lnTo>
                  <a:lnTo>
                    <a:pt x="236040" y="96422"/>
                  </a:lnTo>
                  <a:close/>
                  <a:moveTo>
                    <a:pt x="249173" y="96422"/>
                  </a:moveTo>
                  <a:lnTo>
                    <a:pt x="249173" y="102524"/>
                  </a:lnTo>
                  <a:lnTo>
                    <a:pt x="242767" y="102524"/>
                  </a:lnTo>
                  <a:lnTo>
                    <a:pt x="242767" y="96422"/>
                  </a:lnTo>
                  <a:close/>
                  <a:moveTo>
                    <a:pt x="255899" y="96422"/>
                  </a:moveTo>
                  <a:lnTo>
                    <a:pt x="255899" y="102524"/>
                  </a:lnTo>
                  <a:lnTo>
                    <a:pt x="249512" y="102524"/>
                  </a:lnTo>
                  <a:lnTo>
                    <a:pt x="249512" y="96422"/>
                  </a:lnTo>
                  <a:close/>
                  <a:moveTo>
                    <a:pt x="262644" y="96422"/>
                  </a:moveTo>
                  <a:lnTo>
                    <a:pt x="262644" y="102524"/>
                  </a:lnTo>
                  <a:lnTo>
                    <a:pt x="256238" y="102524"/>
                  </a:lnTo>
                  <a:lnTo>
                    <a:pt x="256238" y="96422"/>
                  </a:lnTo>
                  <a:close/>
                  <a:moveTo>
                    <a:pt x="269370" y="96422"/>
                  </a:moveTo>
                  <a:lnTo>
                    <a:pt x="269370" y="102524"/>
                  </a:lnTo>
                  <a:lnTo>
                    <a:pt x="262983" y="102524"/>
                  </a:lnTo>
                  <a:lnTo>
                    <a:pt x="262983" y="96422"/>
                  </a:lnTo>
                  <a:close/>
                  <a:moveTo>
                    <a:pt x="276115" y="96422"/>
                  </a:moveTo>
                  <a:lnTo>
                    <a:pt x="276115" y="102524"/>
                  </a:lnTo>
                  <a:lnTo>
                    <a:pt x="269709" y="102524"/>
                  </a:lnTo>
                  <a:lnTo>
                    <a:pt x="269709" y="96422"/>
                  </a:lnTo>
                  <a:close/>
                  <a:moveTo>
                    <a:pt x="282842" y="96422"/>
                  </a:moveTo>
                  <a:lnTo>
                    <a:pt x="282842" y="102524"/>
                  </a:lnTo>
                  <a:lnTo>
                    <a:pt x="276436" y="102524"/>
                  </a:lnTo>
                  <a:lnTo>
                    <a:pt x="276436" y="96422"/>
                  </a:lnTo>
                  <a:close/>
                  <a:moveTo>
                    <a:pt x="6745" y="102827"/>
                  </a:moveTo>
                  <a:lnTo>
                    <a:pt x="6745" y="108929"/>
                  </a:lnTo>
                  <a:lnTo>
                    <a:pt x="339" y="108929"/>
                  </a:lnTo>
                  <a:lnTo>
                    <a:pt x="339" y="102827"/>
                  </a:lnTo>
                  <a:close/>
                  <a:moveTo>
                    <a:pt x="13471" y="102827"/>
                  </a:moveTo>
                  <a:lnTo>
                    <a:pt x="13471" y="108929"/>
                  </a:lnTo>
                  <a:lnTo>
                    <a:pt x="7066" y="108929"/>
                  </a:lnTo>
                  <a:lnTo>
                    <a:pt x="7066" y="102827"/>
                  </a:lnTo>
                  <a:close/>
                  <a:moveTo>
                    <a:pt x="20198" y="102827"/>
                  </a:moveTo>
                  <a:lnTo>
                    <a:pt x="20198" y="108929"/>
                  </a:lnTo>
                  <a:lnTo>
                    <a:pt x="13810" y="108929"/>
                  </a:lnTo>
                  <a:lnTo>
                    <a:pt x="13810" y="102827"/>
                  </a:lnTo>
                  <a:close/>
                  <a:moveTo>
                    <a:pt x="26942" y="102827"/>
                  </a:moveTo>
                  <a:lnTo>
                    <a:pt x="26942" y="108929"/>
                  </a:lnTo>
                  <a:lnTo>
                    <a:pt x="20537" y="108929"/>
                  </a:lnTo>
                  <a:lnTo>
                    <a:pt x="20537" y="102827"/>
                  </a:lnTo>
                  <a:close/>
                  <a:moveTo>
                    <a:pt x="33669" y="102827"/>
                  </a:moveTo>
                  <a:lnTo>
                    <a:pt x="33669" y="108929"/>
                  </a:lnTo>
                  <a:lnTo>
                    <a:pt x="27281" y="108929"/>
                  </a:lnTo>
                  <a:lnTo>
                    <a:pt x="27281" y="102827"/>
                  </a:lnTo>
                  <a:close/>
                  <a:moveTo>
                    <a:pt x="40414" y="102827"/>
                  </a:moveTo>
                  <a:lnTo>
                    <a:pt x="40414" y="108929"/>
                  </a:lnTo>
                  <a:lnTo>
                    <a:pt x="34008" y="108929"/>
                  </a:lnTo>
                  <a:lnTo>
                    <a:pt x="34008" y="102827"/>
                  </a:lnTo>
                  <a:close/>
                  <a:moveTo>
                    <a:pt x="47140" y="102827"/>
                  </a:moveTo>
                  <a:lnTo>
                    <a:pt x="47140" y="108929"/>
                  </a:lnTo>
                  <a:lnTo>
                    <a:pt x="40753" y="108929"/>
                  </a:lnTo>
                  <a:lnTo>
                    <a:pt x="40753" y="102827"/>
                  </a:lnTo>
                  <a:close/>
                  <a:moveTo>
                    <a:pt x="53885" y="102827"/>
                  </a:moveTo>
                  <a:lnTo>
                    <a:pt x="53885" y="108929"/>
                  </a:lnTo>
                  <a:lnTo>
                    <a:pt x="47479" y="108929"/>
                  </a:lnTo>
                  <a:lnTo>
                    <a:pt x="47479" y="102827"/>
                  </a:lnTo>
                  <a:close/>
                  <a:moveTo>
                    <a:pt x="60611" y="102827"/>
                  </a:moveTo>
                  <a:lnTo>
                    <a:pt x="60611" y="108929"/>
                  </a:lnTo>
                  <a:lnTo>
                    <a:pt x="54206" y="108929"/>
                  </a:lnTo>
                  <a:lnTo>
                    <a:pt x="54206" y="102827"/>
                  </a:lnTo>
                  <a:close/>
                  <a:moveTo>
                    <a:pt x="67338" y="102827"/>
                  </a:moveTo>
                  <a:lnTo>
                    <a:pt x="67338" y="108929"/>
                  </a:lnTo>
                  <a:lnTo>
                    <a:pt x="60950" y="108929"/>
                  </a:lnTo>
                  <a:lnTo>
                    <a:pt x="60950" y="102827"/>
                  </a:lnTo>
                  <a:close/>
                  <a:moveTo>
                    <a:pt x="74083" y="102827"/>
                  </a:moveTo>
                  <a:lnTo>
                    <a:pt x="74083" y="108929"/>
                  </a:lnTo>
                  <a:lnTo>
                    <a:pt x="67677" y="108929"/>
                  </a:lnTo>
                  <a:lnTo>
                    <a:pt x="67677" y="102827"/>
                  </a:lnTo>
                  <a:close/>
                  <a:moveTo>
                    <a:pt x="80809" y="102827"/>
                  </a:moveTo>
                  <a:lnTo>
                    <a:pt x="80809" y="108929"/>
                  </a:lnTo>
                  <a:lnTo>
                    <a:pt x="74422" y="108929"/>
                  </a:lnTo>
                  <a:lnTo>
                    <a:pt x="74422" y="102827"/>
                  </a:lnTo>
                  <a:close/>
                  <a:moveTo>
                    <a:pt x="87554" y="102827"/>
                  </a:moveTo>
                  <a:lnTo>
                    <a:pt x="87554" y="108929"/>
                  </a:lnTo>
                  <a:lnTo>
                    <a:pt x="81148" y="108929"/>
                  </a:lnTo>
                  <a:lnTo>
                    <a:pt x="81148" y="102827"/>
                  </a:lnTo>
                  <a:close/>
                  <a:moveTo>
                    <a:pt x="94281" y="102827"/>
                  </a:moveTo>
                  <a:lnTo>
                    <a:pt x="94281" y="108929"/>
                  </a:lnTo>
                  <a:lnTo>
                    <a:pt x="87893" y="108929"/>
                  </a:lnTo>
                  <a:lnTo>
                    <a:pt x="87893" y="102827"/>
                  </a:lnTo>
                  <a:close/>
                  <a:moveTo>
                    <a:pt x="101007" y="102827"/>
                  </a:moveTo>
                  <a:lnTo>
                    <a:pt x="101007" y="108929"/>
                  </a:lnTo>
                  <a:lnTo>
                    <a:pt x="94620" y="108929"/>
                  </a:lnTo>
                  <a:lnTo>
                    <a:pt x="94620" y="102827"/>
                  </a:lnTo>
                  <a:close/>
                  <a:moveTo>
                    <a:pt x="107752" y="102827"/>
                  </a:moveTo>
                  <a:lnTo>
                    <a:pt x="107752" y="108929"/>
                  </a:lnTo>
                  <a:lnTo>
                    <a:pt x="101346" y="108929"/>
                  </a:lnTo>
                  <a:lnTo>
                    <a:pt x="101346" y="102827"/>
                  </a:lnTo>
                  <a:close/>
                  <a:moveTo>
                    <a:pt x="114478" y="102827"/>
                  </a:moveTo>
                  <a:lnTo>
                    <a:pt x="114478" y="108929"/>
                  </a:lnTo>
                  <a:lnTo>
                    <a:pt x="108091" y="108929"/>
                  </a:lnTo>
                  <a:lnTo>
                    <a:pt x="108091" y="102827"/>
                  </a:lnTo>
                  <a:close/>
                  <a:moveTo>
                    <a:pt x="121223" y="102827"/>
                  </a:moveTo>
                  <a:lnTo>
                    <a:pt x="121223" y="108929"/>
                  </a:lnTo>
                  <a:lnTo>
                    <a:pt x="114817" y="108929"/>
                  </a:lnTo>
                  <a:lnTo>
                    <a:pt x="114817" y="102827"/>
                  </a:lnTo>
                  <a:close/>
                  <a:moveTo>
                    <a:pt x="127950" y="102827"/>
                  </a:moveTo>
                  <a:lnTo>
                    <a:pt x="127950" y="108929"/>
                  </a:lnTo>
                  <a:lnTo>
                    <a:pt x="121562" y="108929"/>
                  </a:lnTo>
                  <a:lnTo>
                    <a:pt x="121562" y="102827"/>
                  </a:lnTo>
                  <a:close/>
                  <a:moveTo>
                    <a:pt x="134694" y="102827"/>
                  </a:moveTo>
                  <a:lnTo>
                    <a:pt x="134694" y="108929"/>
                  </a:lnTo>
                  <a:lnTo>
                    <a:pt x="128289" y="108929"/>
                  </a:lnTo>
                  <a:lnTo>
                    <a:pt x="128289" y="102827"/>
                  </a:lnTo>
                  <a:close/>
                  <a:moveTo>
                    <a:pt x="141421" y="102827"/>
                  </a:moveTo>
                  <a:lnTo>
                    <a:pt x="141421" y="108929"/>
                  </a:lnTo>
                  <a:lnTo>
                    <a:pt x="135033" y="108929"/>
                  </a:lnTo>
                  <a:lnTo>
                    <a:pt x="135033" y="102827"/>
                  </a:lnTo>
                  <a:close/>
                  <a:moveTo>
                    <a:pt x="148148" y="102827"/>
                  </a:moveTo>
                  <a:lnTo>
                    <a:pt x="148148" y="108929"/>
                  </a:lnTo>
                  <a:lnTo>
                    <a:pt x="141760" y="108929"/>
                  </a:lnTo>
                  <a:lnTo>
                    <a:pt x="141760" y="102827"/>
                  </a:lnTo>
                  <a:close/>
                  <a:moveTo>
                    <a:pt x="154892" y="102827"/>
                  </a:moveTo>
                  <a:lnTo>
                    <a:pt x="154892" y="108929"/>
                  </a:lnTo>
                  <a:lnTo>
                    <a:pt x="148487" y="108929"/>
                  </a:lnTo>
                  <a:lnTo>
                    <a:pt x="148487" y="102827"/>
                  </a:lnTo>
                  <a:close/>
                  <a:moveTo>
                    <a:pt x="161619" y="102827"/>
                  </a:moveTo>
                  <a:lnTo>
                    <a:pt x="161619" y="108929"/>
                  </a:lnTo>
                  <a:lnTo>
                    <a:pt x="155231" y="108929"/>
                  </a:lnTo>
                  <a:lnTo>
                    <a:pt x="155231" y="102827"/>
                  </a:lnTo>
                  <a:close/>
                  <a:moveTo>
                    <a:pt x="168363" y="102827"/>
                  </a:moveTo>
                  <a:lnTo>
                    <a:pt x="168363" y="108929"/>
                  </a:lnTo>
                  <a:lnTo>
                    <a:pt x="161958" y="108929"/>
                  </a:lnTo>
                  <a:lnTo>
                    <a:pt x="161958" y="102827"/>
                  </a:lnTo>
                  <a:close/>
                  <a:moveTo>
                    <a:pt x="175090" y="102827"/>
                  </a:moveTo>
                  <a:lnTo>
                    <a:pt x="175090" y="108929"/>
                  </a:lnTo>
                  <a:lnTo>
                    <a:pt x="168702" y="108929"/>
                  </a:lnTo>
                  <a:lnTo>
                    <a:pt x="168702" y="102827"/>
                  </a:lnTo>
                  <a:close/>
                  <a:moveTo>
                    <a:pt x="181834" y="102827"/>
                  </a:moveTo>
                  <a:lnTo>
                    <a:pt x="181834" y="108929"/>
                  </a:lnTo>
                  <a:lnTo>
                    <a:pt x="175429" y="108929"/>
                  </a:lnTo>
                  <a:lnTo>
                    <a:pt x="175429" y="102827"/>
                  </a:lnTo>
                  <a:close/>
                  <a:moveTo>
                    <a:pt x="188561" y="102827"/>
                  </a:moveTo>
                  <a:lnTo>
                    <a:pt x="188561" y="108929"/>
                  </a:lnTo>
                  <a:lnTo>
                    <a:pt x="182173" y="108929"/>
                  </a:lnTo>
                  <a:lnTo>
                    <a:pt x="182173" y="102827"/>
                  </a:lnTo>
                  <a:close/>
                  <a:moveTo>
                    <a:pt x="195288" y="102827"/>
                  </a:moveTo>
                  <a:lnTo>
                    <a:pt x="195288" y="108929"/>
                  </a:lnTo>
                  <a:lnTo>
                    <a:pt x="188900" y="108929"/>
                  </a:lnTo>
                  <a:lnTo>
                    <a:pt x="188900" y="102827"/>
                  </a:lnTo>
                  <a:close/>
                  <a:moveTo>
                    <a:pt x="202032" y="102827"/>
                  </a:moveTo>
                  <a:lnTo>
                    <a:pt x="202032" y="108929"/>
                  </a:lnTo>
                  <a:lnTo>
                    <a:pt x="195627" y="108929"/>
                  </a:lnTo>
                  <a:lnTo>
                    <a:pt x="195627" y="102827"/>
                  </a:lnTo>
                  <a:close/>
                  <a:moveTo>
                    <a:pt x="208759" y="102827"/>
                  </a:moveTo>
                  <a:lnTo>
                    <a:pt x="208759" y="108929"/>
                  </a:lnTo>
                  <a:lnTo>
                    <a:pt x="202371" y="108929"/>
                  </a:lnTo>
                  <a:lnTo>
                    <a:pt x="202371" y="102827"/>
                  </a:lnTo>
                  <a:close/>
                  <a:moveTo>
                    <a:pt x="215504" y="102827"/>
                  </a:moveTo>
                  <a:lnTo>
                    <a:pt x="215504" y="108929"/>
                  </a:lnTo>
                  <a:lnTo>
                    <a:pt x="209098" y="108929"/>
                  </a:lnTo>
                  <a:lnTo>
                    <a:pt x="209098" y="102827"/>
                  </a:lnTo>
                  <a:close/>
                  <a:moveTo>
                    <a:pt x="222230" y="102827"/>
                  </a:moveTo>
                  <a:lnTo>
                    <a:pt x="222230" y="108929"/>
                  </a:lnTo>
                  <a:lnTo>
                    <a:pt x="215843" y="108929"/>
                  </a:lnTo>
                  <a:lnTo>
                    <a:pt x="215843" y="102827"/>
                  </a:lnTo>
                  <a:close/>
                  <a:moveTo>
                    <a:pt x="228975" y="102827"/>
                  </a:moveTo>
                  <a:lnTo>
                    <a:pt x="228975" y="108929"/>
                  </a:lnTo>
                  <a:lnTo>
                    <a:pt x="222569" y="108929"/>
                  </a:lnTo>
                  <a:lnTo>
                    <a:pt x="222569" y="102827"/>
                  </a:lnTo>
                  <a:close/>
                  <a:moveTo>
                    <a:pt x="235701" y="102827"/>
                  </a:moveTo>
                  <a:lnTo>
                    <a:pt x="235701" y="108929"/>
                  </a:lnTo>
                  <a:lnTo>
                    <a:pt x="229296" y="108929"/>
                  </a:lnTo>
                  <a:lnTo>
                    <a:pt x="229296" y="102827"/>
                  </a:lnTo>
                  <a:close/>
                  <a:moveTo>
                    <a:pt x="242428" y="102827"/>
                  </a:moveTo>
                  <a:lnTo>
                    <a:pt x="242428" y="108929"/>
                  </a:lnTo>
                  <a:lnTo>
                    <a:pt x="236040" y="108929"/>
                  </a:lnTo>
                  <a:lnTo>
                    <a:pt x="236040" y="102827"/>
                  </a:lnTo>
                  <a:close/>
                  <a:moveTo>
                    <a:pt x="249173" y="102827"/>
                  </a:moveTo>
                  <a:lnTo>
                    <a:pt x="249173" y="108929"/>
                  </a:lnTo>
                  <a:lnTo>
                    <a:pt x="242767" y="108929"/>
                  </a:lnTo>
                  <a:lnTo>
                    <a:pt x="242767" y="102827"/>
                  </a:lnTo>
                  <a:close/>
                  <a:moveTo>
                    <a:pt x="255899" y="102827"/>
                  </a:moveTo>
                  <a:lnTo>
                    <a:pt x="255899" y="108929"/>
                  </a:lnTo>
                  <a:lnTo>
                    <a:pt x="249512" y="108929"/>
                  </a:lnTo>
                  <a:lnTo>
                    <a:pt x="249512" y="102827"/>
                  </a:lnTo>
                  <a:close/>
                  <a:moveTo>
                    <a:pt x="262644" y="102827"/>
                  </a:moveTo>
                  <a:lnTo>
                    <a:pt x="262644" y="108929"/>
                  </a:lnTo>
                  <a:lnTo>
                    <a:pt x="256238" y="108929"/>
                  </a:lnTo>
                  <a:lnTo>
                    <a:pt x="256238" y="102827"/>
                  </a:lnTo>
                  <a:close/>
                  <a:moveTo>
                    <a:pt x="269370" y="102827"/>
                  </a:moveTo>
                  <a:lnTo>
                    <a:pt x="269370" y="108929"/>
                  </a:lnTo>
                  <a:lnTo>
                    <a:pt x="262983" y="108929"/>
                  </a:lnTo>
                  <a:lnTo>
                    <a:pt x="262983" y="102827"/>
                  </a:lnTo>
                  <a:close/>
                  <a:moveTo>
                    <a:pt x="276115" y="102827"/>
                  </a:moveTo>
                  <a:lnTo>
                    <a:pt x="276115" y="108929"/>
                  </a:lnTo>
                  <a:lnTo>
                    <a:pt x="269709" y="108929"/>
                  </a:lnTo>
                  <a:lnTo>
                    <a:pt x="269709" y="102827"/>
                  </a:lnTo>
                  <a:close/>
                  <a:moveTo>
                    <a:pt x="282842" y="102827"/>
                  </a:moveTo>
                  <a:lnTo>
                    <a:pt x="282842" y="108929"/>
                  </a:lnTo>
                  <a:lnTo>
                    <a:pt x="276436" y="108929"/>
                  </a:lnTo>
                  <a:lnTo>
                    <a:pt x="276436" y="102827"/>
                  </a:lnTo>
                  <a:close/>
                  <a:moveTo>
                    <a:pt x="6745" y="109250"/>
                  </a:moveTo>
                  <a:lnTo>
                    <a:pt x="6745" y="115335"/>
                  </a:lnTo>
                  <a:lnTo>
                    <a:pt x="339" y="115335"/>
                  </a:lnTo>
                  <a:lnTo>
                    <a:pt x="339" y="109250"/>
                  </a:lnTo>
                  <a:close/>
                  <a:moveTo>
                    <a:pt x="13471" y="109250"/>
                  </a:moveTo>
                  <a:lnTo>
                    <a:pt x="13471" y="115335"/>
                  </a:lnTo>
                  <a:lnTo>
                    <a:pt x="7066" y="115335"/>
                  </a:lnTo>
                  <a:lnTo>
                    <a:pt x="7066" y="109250"/>
                  </a:lnTo>
                  <a:close/>
                  <a:moveTo>
                    <a:pt x="20198" y="109250"/>
                  </a:moveTo>
                  <a:lnTo>
                    <a:pt x="20198" y="115335"/>
                  </a:lnTo>
                  <a:lnTo>
                    <a:pt x="13810" y="115335"/>
                  </a:lnTo>
                  <a:lnTo>
                    <a:pt x="13810" y="109250"/>
                  </a:lnTo>
                  <a:close/>
                  <a:moveTo>
                    <a:pt x="26942" y="109250"/>
                  </a:moveTo>
                  <a:lnTo>
                    <a:pt x="26942" y="115335"/>
                  </a:lnTo>
                  <a:lnTo>
                    <a:pt x="20537" y="115335"/>
                  </a:lnTo>
                  <a:lnTo>
                    <a:pt x="20537" y="109250"/>
                  </a:lnTo>
                  <a:close/>
                  <a:moveTo>
                    <a:pt x="33669" y="109250"/>
                  </a:moveTo>
                  <a:lnTo>
                    <a:pt x="33669" y="115335"/>
                  </a:lnTo>
                  <a:lnTo>
                    <a:pt x="27281" y="115335"/>
                  </a:lnTo>
                  <a:lnTo>
                    <a:pt x="27281" y="109250"/>
                  </a:lnTo>
                  <a:close/>
                  <a:moveTo>
                    <a:pt x="40414" y="109250"/>
                  </a:moveTo>
                  <a:lnTo>
                    <a:pt x="40414" y="115335"/>
                  </a:lnTo>
                  <a:lnTo>
                    <a:pt x="34008" y="115335"/>
                  </a:lnTo>
                  <a:lnTo>
                    <a:pt x="34008" y="109250"/>
                  </a:lnTo>
                  <a:close/>
                  <a:moveTo>
                    <a:pt x="47140" y="109250"/>
                  </a:moveTo>
                  <a:lnTo>
                    <a:pt x="47140" y="115335"/>
                  </a:lnTo>
                  <a:lnTo>
                    <a:pt x="40753" y="115335"/>
                  </a:lnTo>
                  <a:lnTo>
                    <a:pt x="40753" y="109250"/>
                  </a:lnTo>
                  <a:close/>
                  <a:moveTo>
                    <a:pt x="53885" y="109250"/>
                  </a:moveTo>
                  <a:lnTo>
                    <a:pt x="53885" y="115335"/>
                  </a:lnTo>
                  <a:lnTo>
                    <a:pt x="47479" y="115335"/>
                  </a:lnTo>
                  <a:lnTo>
                    <a:pt x="47479" y="109250"/>
                  </a:lnTo>
                  <a:close/>
                  <a:moveTo>
                    <a:pt x="60611" y="109250"/>
                  </a:moveTo>
                  <a:lnTo>
                    <a:pt x="60611" y="115335"/>
                  </a:lnTo>
                  <a:lnTo>
                    <a:pt x="54206" y="115335"/>
                  </a:lnTo>
                  <a:lnTo>
                    <a:pt x="54206" y="109250"/>
                  </a:lnTo>
                  <a:close/>
                  <a:moveTo>
                    <a:pt x="67338" y="109250"/>
                  </a:moveTo>
                  <a:lnTo>
                    <a:pt x="67338" y="115335"/>
                  </a:lnTo>
                  <a:lnTo>
                    <a:pt x="60950" y="115335"/>
                  </a:lnTo>
                  <a:lnTo>
                    <a:pt x="60950" y="109250"/>
                  </a:lnTo>
                  <a:close/>
                  <a:moveTo>
                    <a:pt x="74083" y="109250"/>
                  </a:moveTo>
                  <a:lnTo>
                    <a:pt x="74083" y="115335"/>
                  </a:lnTo>
                  <a:lnTo>
                    <a:pt x="67677" y="115335"/>
                  </a:lnTo>
                  <a:lnTo>
                    <a:pt x="67677" y="109250"/>
                  </a:lnTo>
                  <a:close/>
                  <a:moveTo>
                    <a:pt x="80809" y="109250"/>
                  </a:moveTo>
                  <a:lnTo>
                    <a:pt x="80809" y="115335"/>
                  </a:lnTo>
                  <a:lnTo>
                    <a:pt x="74422" y="115335"/>
                  </a:lnTo>
                  <a:lnTo>
                    <a:pt x="74422" y="109250"/>
                  </a:lnTo>
                  <a:close/>
                  <a:moveTo>
                    <a:pt x="87554" y="109250"/>
                  </a:moveTo>
                  <a:lnTo>
                    <a:pt x="87554" y="115335"/>
                  </a:lnTo>
                  <a:lnTo>
                    <a:pt x="81148" y="115335"/>
                  </a:lnTo>
                  <a:lnTo>
                    <a:pt x="81148" y="109250"/>
                  </a:lnTo>
                  <a:close/>
                  <a:moveTo>
                    <a:pt x="94281" y="109250"/>
                  </a:moveTo>
                  <a:lnTo>
                    <a:pt x="94281" y="115335"/>
                  </a:lnTo>
                  <a:lnTo>
                    <a:pt x="87893" y="115335"/>
                  </a:lnTo>
                  <a:lnTo>
                    <a:pt x="87893" y="109250"/>
                  </a:lnTo>
                  <a:close/>
                  <a:moveTo>
                    <a:pt x="101007" y="109250"/>
                  </a:moveTo>
                  <a:lnTo>
                    <a:pt x="101007" y="115335"/>
                  </a:lnTo>
                  <a:lnTo>
                    <a:pt x="94620" y="115335"/>
                  </a:lnTo>
                  <a:lnTo>
                    <a:pt x="94620" y="109250"/>
                  </a:lnTo>
                  <a:close/>
                  <a:moveTo>
                    <a:pt x="107752" y="109250"/>
                  </a:moveTo>
                  <a:lnTo>
                    <a:pt x="107752" y="115335"/>
                  </a:lnTo>
                  <a:lnTo>
                    <a:pt x="101346" y="115335"/>
                  </a:lnTo>
                  <a:lnTo>
                    <a:pt x="101346" y="109250"/>
                  </a:lnTo>
                  <a:close/>
                  <a:moveTo>
                    <a:pt x="114478" y="109250"/>
                  </a:moveTo>
                  <a:lnTo>
                    <a:pt x="114478" y="115335"/>
                  </a:lnTo>
                  <a:lnTo>
                    <a:pt x="108091" y="115335"/>
                  </a:lnTo>
                  <a:lnTo>
                    <a:pt x="108091" y="109250"/>
                  </a:lnTo>
                  <a:close/>
                  <a:moveTo>
                    <a:pt x="121223" y="109250"/>
                  </a:moveTo>
                  <a:lnTo>
                    <a:pt x="121223" y="115335"/>
                  </a:lnTo>
                  <a:lnTo>
                    <a:pt x="114817" y="115335"/>
                  </a:lnTo>
                  <a:lnTo>
                    <a:pt x="114817" y="109250"/>
                  </a:lnTo>
                  <a:close/>
                  <a:moveTo>
                    <a:pt x="127950" y="109250"/>
                  </a:moveTo>
                  <a:lnTo>
                    <a:pt x="127950" y="115335"/>
                  </a:lnTo>
                  <a:lnTo>
                    <a:pt x="121562" y="115335"/>
                  </a:lnTo>
                  <a:lnTo>
                    <a:pt x="121562" y="109250"/>
                  </a:lnTo>
                  <a:close/>
                  <a:moveTo>
                    <a:pt x="134694" y="109250"/>
                  </a:moveTo>
                  <a:lnTo>
                    <a:pt x="134694" y="115335"/>
                  </a:lnTo>
                  <a:lnTo>
                    <a:pt x="128289" y="115335"/>
                  </a:lnTo>
                  <a:lnTo>
                    <a:pt x="128289" y="109250"/>
                  </a:lnTo>
                  <a:close/>
                  <a:moveTo>
                    <a:pt x="141421" y="109250"/>
                  </a:moveTo>
                  <a:lnTo>
                    <a:pt x="141421" y="115335"/>
                  </a:lnTo>
                  <a:lnTo>
                    <a:pt x="135033" y="115335"/>
                  </a:lnTo>
                  <a:lnTo>
                    <a:pt x="135033" y="109250"/>
                  </a:lnTo>
                  <a:close/>
                  <a:moveTo>
                    <a:pt x="148148" y="109250"/>
                  </a:moveTo>
                  <a:lnTo>
                    <a:pt x="148148" y="115335"/>
                  </a:lnTo>
                  <a:lnTo>
                    <a:pt x="141760" y="115335"/>
                  </a:lnTo>
                  <a:lnTo>
                    <a:pt x="141760" y="109250"/>
                  </a:lnTo>
                  <a:close/>
                  <a:moveTo>
                    <a:pt x="154892" y="109250"/>
                  </a:moveTo>
                  <a:lnTo>
                    <a:pt x="154892" y="115335"/>
                  </a:lnTo>
                  <a:lnTo>
                    <a:pt x="148487" y="115335"/>
                  </a:lnTo>
                  <a:lnTo>
                    <a:pt x="148487" y="109250"/>
                  </a:lnTo>
                  <a:close/>
                  <a:moveTo>
                    <a:pt x="161619" y="109250"/>
                  </a:moveTo>
                  <a:lnTo>
                    <a:pt x="161619" y="115335"/>
                  </a:lnTo>
                  <a:lnTo>
                    <a:pt x="155231" y="115335"/>
                  </a:lnTo>
                  <a:lnTo>
                    <a:pt x="155231" y="109250"/>
                  </a:lnTo>
                  <a:close/>
                  <a:moveTo>
                    <a:pt x="168363" y="109250"/>
                  </a:moveTo>
                  <a:lnTo>
                    <a:pt x="168363" y="115335"/>
                  </a:lnTo>
                  <a:lnTo>
                    <a:pt x="161958" y="115335"/>
                  </a:lnTo>
                  <a:lnTo>
                    <a:pt x="161958" y="109250"/>
                  </a:lnTo>
                  <a:close/>
                  <a:moveTo>
                    <a:pt x="175090" y="109250"/>
                  </a:moveTo>
                  <a:lnTo>
                    <a:pt x="175090" y="115335"/>
                  </a:lnTo>
                  <a:lnTo>
                    <a:pt x="168702" y="115335"/>
                  </a:lnTo>
                  <a:lnTo>
                    <a:pt x="168702" y="109250"/>
                  </a:lnTo>
                  <a:close/>
                  <a:moveTo>
                    <a:pt x="181834" y="109250"/>
                  </a:moveTo>
                  <a:lnTo>
                    <a:pt x="181834" y="115335"/>
                  </a:lnTo>
                  <a:lnTo>
                    <a:pt x="175429" y="115335"/>
                  </a:lnTo>
                  <a:lnTo>
                    <a:pt x="175429" y="109250"/>
                  </a:lnTo>
                  <a:close/>
                  <a:moveTo>
                    <a:pt x="188561" y="109250"/>
                  </a:moveTo>
                  <a:lnTo>
                    <a:pt x="188561" y="115335"/>
                  </a:lnTo>
                  <a:lnTo>
                    <a:pt x="182173" y="115335"/>
                  </a:lnTo>
                  <a:lnTo>
                    <a:pt x="182173" y="109250"/>
                  </a:lnTo>
                  <a:close/>
                  <a:moveTo>
                    <a:pt x="195288" y="109250"/>
                  </a:moveTo>
                  <a:lnTo>
                    <a:pt x="195288" y="115335"/>
                  </a:lnTo>
                  <a:lnTo>
                    <a:pt x="188900" y="115335"/>
                  </a:lnTo>
                  <a:lnTo>
                    <a:pt x="188900" y="109250"/>
                  </a:lnTo>
                  <a:close/>
                  <a:moveTo>
                    <a:pt x="202032" y="109250"/>
                  </a:moveTo>
                  <a:lnTo>
                    <a:pt x="202032" y="115335"/>
                  </a:lnTo>
                  <a:lnTo>
                    <a:pt x="195627" y="115335"/>
                  </a:lnTo>
                  <a:lnTo>
                    <a:pt x="195627" y="109250"/>
                  </a:lnTo>
                  <a:close/>
                  <a:moveTo>
                    <a:pt x="208759" y="109250"/>
                  </a:moveTo>
                  <a:lnTo>
                    <a:pt x="208759" y="115335"/>
                  </a:lnTo>
                  <a:lnTo>
                    <a:pt x="202371" y="115335"/>
                  </a:lnTo>
                  <a:lnTo>
                    <a:pt x="202371" y="109250"/>
                  </a:lnTo>
                  <a:close/>
                  <a:moveTo>
                    <a:pt x="215504" y="109250"/>
                  </a:moveTo>
                  <a:lnTo>
                    <a:pt x="215504" y="115335"/>
                  </a:lnTo>
                  <a:lnTo>
                    <a:pt x="209098" y="115335"/>
                  </a:lnTo>
                  <a:lnTo>
                    <a:pt x="209098" y="109250"/>
                  </a:lnTo>
                  <a:close/>
                  <a:moveTo>
                    <a:pt x="222230" y="109250"/>
                  </a:moveTo>
                  <a:lnTo>
                    <a:pt x="222230" y="115335"/>
                  </a:lnTo>
                  <a:lnTo>
                    <a:pt x="215843" y="115335"/>
                  </a:lnTo>
                  <a:lnTo>
                    <a:pt x="215843" y="109250"/>
                  </a:lnTo>
                  <a:close/>
                  <a:moveTo>
                    <a:pt x="228975" y="109250"/>
                  </a:moveTo>
                  <a:lnTo>
                    <a:pt x="228975" y="115335"/>
                  </a:lnTo>
                  <a:lnTo>
                    <a:pt x="222569" y="115335"/>
                  </a:lnTo>
                  <a:lnTo>
                    <a:pt x="222569" y="109250"/>
                  </a:lnTo>
                  <a:close/>
                  <a:moveTo>
                    <a:pt x="235701" y="109250"/>
                  </a:moveTo>
                  <a:lnTo>
                    <a:pt x="235701" y="115335"/>
                  </a:lnTo>
                  <a:lnTo>
                    <a:pt x="229296" y="115335"/>
                  </a:lnTo>
                  <a:lnTo>
                    <a:pt x="229296" y="109250"/>
                  </a:lnTo>
                  <a:close/>
                  <a:moveTo>
                    <a:pt x="242428" y="109250"/>
                  </a:moveTo>
                  <a:lnTo>
                    <a:pt x="242428" y="115335"/>
                  </a:lnTo>
                  <a:lnTo>
                    <a:pt x="236040" y="115335"/>
                  </a:lnTo>
                  <a:lnTo>
                    <a:pt x="236040" y="109250"/>
                  </a:lnTo>
                  <a:close/>
                  <a:moveTo>
                    <a:pt x="249173" y="109250"/>
                  </a:moveTo>
                  <a:lnTo>
                    <a:pt x="249173" y="115335"/>
                  </a:lnTo>
                  <a:lnTo>
                    <a:pt x="242767" y="115335"/>
                  </a:lnTo>
                  <a:lnTo>
                    <a:pt x="242767" y="109250"/>
                  </a:lnTo>
                  <a:close/>
                  <a:moveTo>
                    <a:pt x="255899" y="109250"/>
                  </a:moveTo>
                  <a:lnTo>
                    <a:pt x="255899" y="115335"/>
                  </a:lnTo>
                  <a:lnTo>
                    <a:pt x="249512" y="115335"/>
                  </a:lnTo>
                  <a:lnTo>
                    <a:pt x="249512" y="109250"/>
                  </a:lnTo>
                  <a:close/>
                  <a:moveTo>
                    <a:pt x="262644" y="109250"/>
                  </a:moveTo>
                  <a:lnTo>
                    <a:pt x="262644" y="115335"/>
                  </a:lnTo>
                  <a:lnTo>
                    <a:pt x="256238" y="115335"/>
                  </a:lnTo>
                  <a:lnTo>
                    <a:pt x="256238" y="109250"/>
                  </a:lnTo>
                  <a:close/>
                  <a:moveTo>
                    <a:pt x="269370" y="109250"/>
                  </a:moveTo>
                  <a:lnTo>
                    <a:pt x="269370" y="115335"/>
                  </a:lnTo>
                  <a:lnTo>
                    <a:pt x="262983" y="115335"/>
                  </a:lnTo>
                  <a:lnTo>
                    <a:pt x="262983" y="109250"/>
                  </a:lnTo>
                  <a:close/>
                  <a:moveTo>
                    <a:pt x="276115" y="109250"/>
                  </a:moveTo>
                  <a:lnTo>
                    <a:pt x="276115" y="115335"/>
                  </a:lnTo>
                  <a:lnTo>
                    <a:pt x="269709" y="115335"/>
                  </a:lnTo>
                  <a:lnTo>
                    <a:pt x="269709" y="109250"/>
                  </a:lnTo>
                  <a:close/>
                  <a:moveTo>
                    <a:pt x="282842" y="109250"/>
                  </a:moveTo>
                  <a:lnTo>
                    <a:pt x="282842" y="115335"/>
                  </a:lnTo>
                  <a:lnTo>
                    <a:pt x="276436" y="115335"/>
                  </a:lnTo>
                  <a:lnTo>
                    <a:pt x="276436" y="109250"/>
                  </a:lnTo>
                  <a:close/>
                  <a:moveTo>
                    <a:pt x="6745" y="115656"/>
                  </a:moveTo>
                  <a:lnTo>
                    <a:pt x="6745" y="121740"/>
                  </a:lnTo>
                  <a:lnTo>
                    <a:pt x="339" y="121740"/>
                  </a:lnTo>
                  <a:lnTo>
                    <a:pt x="339" y="115656"/>
                  </a:lnTo>
                  <a:close/>
                  <a:moveTo>
                    <a:pt x="13471" y="115656"/>
                  </a:moveTo>
                  <a:lnTo>
                    <a:pt x="13471" y="121740"/>
                  </a:lnTo>
                  <a:lnTo>
                    <a:pt x="7066" y="121740"/>
                  </a:lnTo>
                  <a:lnTo>
                    <a:pt x="7066" y="115656"/>
                  </a:lnTo>
                  <a:close/>
                  <a:moveTo>
                    <a:pt x="20198" y="115656"/>
                  </a:moveTo>
                  <a:lnTo>
                    <a:pt x="20198" y="121740"/>
                  </a:lnTo>
                  <a:lnTo>
                    <a:pt x="13810" y="121740"/>
                  </a:lnTo>
                  <a:lnTo>
                    <a:pt x="13810" y="115656"/>
                  </a:lnTo>
                  <a:close/>
                  <a:moveTo>
                    <a:pt x="26942" y="115656"/>
                  </a:moveTo>
                  <a:lnTo>
                    <a:pt x="26942" y="121740"/>
                  </a:lnTo>
                  <a:lnTo>
                    <a:pt x="20537" y="121740"/>
                  </a:lnTo>
                  <a:lnTo>
                    <a:pt x="20537" y="115656"/>
                  </a:lnTo>
                  <a:close/>
                  <a:moveTo>
                    <a:pt x="33669" y="115656"/>
                  </a:moveTo>
                  <a:lnTo>
                    <a:pt x="33669" y="121740"/>
                  </a:lnTo>
                  <a:lnTo>
                    <a:pt x="27281" y="121740"/>
                  </a:lnTo>
                  <a:lnTo>
                    <a:pt x="27281" y="115656"/>
                  </a:lnTo>
                  <a:close/>
                  <a:moveTo>
                    <a:pt x="40414" y="115656"/>
                  </a:moveTo>
                  <a:lnTo>
                    <a:pt x="40414" y="121740"/>
                  </a:lnTo>
                  <a:lnTo>
                    <a:pt x="34008" y="121740"/>
                  </a:lnTo>
                  <a:lnTo>
                    <a:pt x="34008" y="115656"/>
                  </a:lnTo>
                  <a:close/>
                  <a:moveTo>
                    <a:pt x="47140" y="115656"/>
                  </a:moveTo>
                  <a:lnTo>
                    <a:pt x="47140" y="121740"/>
                  </a:lnTo>
                  <a:lnTo>
                    <a:pt x="40753" y="121740"/>
                  </a:lnTo>
                  <a:lnTo>
                    <a:pt x="40753" y="115656"/>
                  </a:lnTo>
                  <a:close/>
                  <a:moveTo>
                    <a:pt x="53885" y="115656"/>
                  </a:moveTo>
                  <a:lnTo>
                    <a:pt x="53885" y="121740"/>
                  </a:lnTo>
                  <a:lnTo>
                    <a:pt x="47479" y="121740"/>
                  </a:lnTo>
                  <a:lnTo>
                    <a:pt x="47479" y="115656"/>
                  </a:lnTo>
                  <a:close/>
                  <a:moveTo>
                    <a:pt x="60611" y="115656"/>
                  </a:moveTo>
                  <a:lnTo>
                    <a:pt x="60611" y="121740"/>
                  </a:lnTo>
                  <a:lnTo>
                    <a:pt x="54206" y="121740"/>
                  </a:lnTo>
                  <a:lnTo>
                    <a:pt x="54206" y="115656"/>
                  </a:lnTo>
                  <a:close/>
                  <a:moveTo>
                    <a:pt x="67338" y="115656"/>
                  </a:moveTo>
                  <a:lnTo>
                    <a:pt x="67338" y="121740"/>
                  </a:lnTo>
                  <a:lnTo>
                    <a:pt x="60950" y="121740"/>
                  </a:lnTo>
                  <a:lnTo>
                    <a:pt x="60950" y="115656"/>
                  </a:lnTo>
                  <a:close/>
                  <a:moveTo>
                    <a:pt x="74083" y="115656"/>
                  </a:moveTo>
                  <a:lnTo>
                    <a:pt x="74083" y="121740"/>
                  </a:lnTo>
                  <a:lnTo>
                    <a:pt x="67677" y="121740"/>
                  </a:lnTo>
                  <a:lnTo>
                    <a:pt x="67677" y="115656"/>
                  </a:lnTo>
                  <a:close/>
                  <a:moveTo>
                    <a:pt x="80809" y="115656"/>
                  </a:moveTo>
                  <a:lnTo>
                    <a:pt x="80809" y="121740"/>
                  </a:lnTo>
                  <a:lnTo>
                    <a:pt x="74422" y="121740"/>
                  </a:lnTo>
                  <a:lnTo>
                    <a:pt x="74422" y="115656"/>
                  </a:lnTo>
                  <a:close/>
                  <a:moveTo>
                    <a:pt x="87554" y="115656"/>
                  </a:moveTo>
                  <a:lnTo>
                    <a:pt x="87554" y="121740"/>
                  </a:lnTo>
                  <a:lnTo>
                    <a:pt x="81148" y="121740"/>
                  </a:lnTo>
                  <a:lnTo>
                    <a:pt x="81148" y="115656"/>
                  </a:lnTo>
                  <a:close/>
                  <a:moveTo>
                    <a:pt x="94281" y="115656"/>
                  </a:moveTo>
                  <a:lnTo>
                    <a:pt x="94281" y="121740"/>
                  </a:lnTo>
                  <a:lnTo>
                    <a:pt x="87893" y="121740"/>
                  </a:lnTo>
                  <a:lnTo>
                    <a:pt x="87893" y="115656"/>
                  </a:lnTo>
                  <a:close/>
                  <a:moveTo>
                    <a:pt x="101007" y="115656"/>
                  </a:moveTo>
                  <a:lnTo>
                    <a:pt x="101007" y="121740"/>
                  </a:lnTo>
                  <a:lnTo>
                    <a:pt x="94620" y="121740"/>
                  </a:lnTo>
                  <a:lnTo>
                    <a:pt x="94620" y="115656"/>
                  </a:lnTo>
                  <a:close/>
                  <a:moveTo>
                    <a:pt x="107752" y="115656"/>
                  </a:moveTo>
                  <a:lnTo>
                    <a:pt x="107752" y="121740"/>
                  </a:lnTo>
                  <a:lnTo>
                    <a:pt x="101346" y="121740"/>
                  </a:lnTo>
                  <a:lnTo>
                    <a:pt x="101346" y="115656"/>
                  </a:lnTo>
                  <a:close/>
                  <a:moveTo>
                    <a:pt x="114478" y="115656"/>
                  </a:moveTo>
                  <a:lnTo>
                    <a:pt x="114478" y="121740"/>
                  </a:lnTo>
                  <a:lnTo>
                    <a:pt x="108091" y="121740"/>
                  </a:lnTo>
                  <a:lnTo>
                    <a:pt x="108091" y="115656"/>
                  </a:lnTo>
                  <a:close/>
                  <a:moveTo>
                    <a:pt x="121223" y="115656"/>
                  </a:moveTo>
                  <a:lnTo>
                    <a:pt x="121223" y="121740"/>
                  </a:lnTo>
                  <a:lnTo>
                    <a:pt x="114817" y="121740"/>
                  </a:lnTo>
                  <a:lnTo>
                    <a:pt x="114817" y="115656"/>
                  </a:lnTo>
                  <a:close/>
                  <a:moveTo>
                    <a:pt x="127950" y="115656"/>
                  </a:moveTo>
                  <a:lnTo>
                    <a:pt x="127950" y="121740"/>
                  </a:lnTo>
                  <a:lnTo>
                    <a:pt x="121562" y="121740"/>
                  </a:lnTo>
                  <a:lnTo>
                    <a:pt x="121562" y="115656"/>
                  </a:lnTo>
                  <a:close/>
                  <a:moveTo>
                    <a:pt x="134694" y="115656"/>
                  </a:moveTo>
                  <a:lnTo>
                    <a:pt x="134694" y="121740"/>
                  </a:lnTo>
                  <a:lnTo>
                    <a:pt x="128289" y="121740"/>
                  </a:lnTo>
                  <a:lnTo>
                    <a:pt x="128289" y="115656"/>
                  </a:lnTo>
                  <a:close/>
                  <a:moveTo>
                    <a:pt x="141421" y="115656"/>
                  </a:moveTo>
                  <a:lnTo>
                    <a:pt x="141421" y="121740"/>
                  </a:lnTo>
                  <a:lnTo>
                    <a:pt x="135033" y="121740"/>
                  </a:lnTo>
                  <a:lnTo>
                    <a:pt x="135033" y="115656"/>
                  </a:lnTo>
                  <a:close/>
                  <a:moveTo>
                    <a:pt x="148148" y="115656"/>
                  </a:moveTo>
                  <a:lnTo>
                    <a:pt x="148148" y="121740"/>
                  </a:lnTo>
                  <a:lnTo>
                    <a:pt x="141760" y="121740"/>
                  </a:lnTo>
                  <a:lnTo>
                    <a:pt x="141760" y="115656"/>
                  </a:lnTo>
                  <a:close/>
                  <a:moveTo>
                    <a:pt x="154892" y="115656"/>
                  </a:moveTo>
                  <a:lnTo>
                    <a:pt x="154892" y="121740"/>
                  </a:lnTo>
                  <a:lnTo>
                    <a:pt x="148487" y="121740"/>
                  </a:lnTo>
                  <a:lnTo>
                    <a:pt x="148487" y="115656"/>
                  </a:lnTo>
                  <a:close/>
                  <a:moveTo>
                    <a:pt x="161619" y="115656"/>
                  </a:moveTo>
                  <a:lnTo>
                    <a:pt x="161619" y="121740"/>
                  </a:lnTo>
                  <a:lnTo>
                    <a:pt x="155231" y="121740"/>
                  </a:lnTo>
                  <a:lnTo>
                    <a:pt x="155231" y="115656"/>
                  </a:lnTo>
                  <a:close/>
                  <a:moveTo>
                    <a:pt x="168363" y="115656"/>
                  </a:moveTo>
                  <a:lnTo>
                    <a:pt x="168363" y="121740"/>
                  </a:lnTo>
                  <a:lnTo>
                    <a:pt x="161958" y="121740"/>
                  </a:lnTo>
                  <a:lnTo>
                    <a:pt x="161958" y="115656"/>
                  </a:lnTo>
                  <a:close/>
                  <a:moveTo>
                    <a:pt x="175090" y="115656"/>
                  </a:moveTo>
                  <a:lnTo>
                    <a:pt x="175090" y="121740"/>
                  </a:lnTo>
                  <a:lnTo>
                    <a:pt x="168702" y="121740"/>
                  </a:lnTo>
                  <a:lnTo>
                    <a:pt x="168702" y="115656"/>
                  </a:lnTo>
                  <a:close/>
                  <a:moveTo>
                    <a:pt x="181834" y="115656"/>
                  </a:moveTo>
                  <a:lnTo>
                    <a:pt x="181834" y="121740"/>
                  </a:lnTo>
                  <a:lnTo>
                    <a:pt x="175429" y="121740"/>
                  </a:lnTo>
                  <a:lnTo>
                    <a:pt x="175429" y="115656"/>
                  </a:lnTo>
                  <a:close/>
                  <a:moveTo>
                    <a:pt x="188561" y="115656"/>
                  </a:moveTo>
                  <a:lnTo>
                    <a:pt x="188561" y="121740"/>
                  </a:lnTo>
                  <a:lnTo>
                    <a:pt x="182173" y="121740"/>
                  </a:lnTo>
                  <a:lnTo>
                    <a:pt x="182173" y="115656"/>
                  </a:lnTo>
                  <a:close/>
                  <a:moveTo>
                    <a:pt x="195288" y="115656"/>
                  </a:moveTo>
                  <a:lnTo>
                    <a:pt x="195288" y="121740"/>
                  </a:lnTo>
                  <a:lnTo>
                    <a:pt x="188900" y="121740"/>
                  </a:lnTo>
                  <a:lnTo>
                    <a:pt x="188900" y="115656"/>
                  </a:lnTo>
                  <a:close/>
                  <a:moveTo>
                    <a:pt x="202032" y="115656"/>
                  </a:moveTo>
                  <a:lnTo>
                    <a:pt x="202032" y="121740"/>
                  </a:lnTo>
                  <a:lnTo>
                    <a:pt x="195627" y="121740"/>
                  </a:lnTo>
                  <a:lnTo>
                    <a:pt x="195627" y="115656"/>
                  </a:lnTo>
                  <a:close/>
                  <a:moveTo>
                    <a:pt x="208759" y="115656"/>
                  </a:moveTo>
                  <a:lnTo>
                    <a:pt x="208759" y="121740"/>
                  </a:lnTo>
                  <a:lnTo>
                    <a:pt x="202371" y="121740"/>
                  </a:lnTo>
                  <a:lnTo>
                    <a:pt x="202371" y="115656"/>
                  </a:lnTo>
                  <a:close/>
                  <a:moveTo>
                    <a:pt x="215504" y="115656"/>
                  </a:moveTo>
                  <a:lnTo>
                    <a:pt x="215504" y="121740"/>
                  </a:lnTo>
                  <a:lnTo>
                    <a:pt x="209098" y="121740"/>
                  </a:lnTo>
                  <a:lnTo>
                    <a:pt x="209098" y="115656"/>
                  </a:lnTo>
                  <a:close/>
                  <a:moveTo>
                    <a:pt x="222230" y="115656"/>
                  </a:moveTo>
                  <a:lnTo>
                    <a:pt x="222230" y="121740"/>
                  </a:lnTo>
                  <a:lnTo>
                    <a:pt x="215843" y="121740"/>
                  </a:lnTo>
                  <a:lnTo>
                    <a:pt x="215843" y="115656"/>
                  </a:lnTo>
                  <a:close/>
                  <a:moveTo>
                    <a:pt x="228975" y="115656"/>
                  </a:moveTo>
                  <a:lnTo>
                    <a:pt x="228975" y="121740"/>
                  </a:lnTo>
                  <a:lnTo>
                    <a:pt x="222569" y="121740"/>
                  </a:lnTo>
                  <a:lnTo>
                    <a:pt x="222569" y="115656"/>
                  </a:lnTo>
                  <a:close/>
                  <a:moveTo>
                    <a:pt x="235701" y="115656"/>
                  </a:moveTo>
                  <a:lnTo>
                    <a:pt x="235701" y="121740"/>
                  </a:lnTo>
                  <a:lnTo>
                    <a:pt x="229296" y="121740"/>
                  </a:lnTo>
                  <a:lnTo>
                    <a:pt x="229296" y="115656"/>
                  </a:lnTo>
                  <a:close/>
                  <a:moveTo>
                    <a:pt x="242428" y="115656"/>
                  </a:moveTo>
                  <a:lnTo>
                    <a:pt x="242428" y="121740"/>
                  </a:lnTo>
                  <a:lnTo>
                    <a:pt x="236040" y="121740"/>
                  </a:lnTo>
                  <a:lnTo>
                    <a:pt x="236040" y="115656"/>
                  </a:lnTo>
                  <a:close/>
                  <a:moveTo>
                    <a:pt x="249173" y="115656"/>
                  </a:moveTo>
                  <a:lnTo>
                    <a:pt x="249173" y="121740"/>
                  </a:lnTo>
                  <a:lnTo>
                    <a:pt x="242767" y="121740"/>
                  </a:lnTo>
                  <a:lnTo>
                    <a:pt x="242767" y="115656"/>
                  </a:lnTo>
                  <a:close/>
                  <a:moveTo>
                    <a:pt x="255899" y="115656"/>
                  </a:moveTo>
                  <a:lnTo>
                    <a:pt x="255899" y="121740"/>
                  </a:lnTo>
                  <a:lnTo>
                    <a:pt x="249512" y="121740"/>
                  </a:lnTo>
                  <a:lnTo>
                    <a:pt x="249512" y="115656"/>
                  </a:lnTo>
                  <a:close/>
                  <a:moveTo>
                    <a:pt x="262644" y="115656"/>
                  </a:moveTo>
                  <a:lnTo>
                    <a:pt x="262644" y="121740"/>
                  </a:lnTo>
                  <a:lnTo>
                    <a:pt x="256238" y="121740"/>
                  </a:lnTo>
                  <a:lnTo>
                    <a:pt x="256238" y="115656"/>
                  </a:lnTo>
                  <a:close/>
                  <a:moveTo>
                    <a:pt x="269370" y="115656"/>
                  </a:moveTo>
                  <a:lnTo>
                    <a:pt x="269370" y="121740"/>
                  </a:lnTo>
                  <a:lnTo>
                    <a:pt x="262983" y="121740"/>
                  </a:lnTo>
                  <a:lnTo>
                    <a:pt x="262983" y="115656"/>
                  </a:lnTo>
                  <a:close/>
                  <a:moveTo>
                    <a:pt x="276115" y="115656"/>
                  </a:moveTo>
                  <a:lnTo>
                    <a:pt x="276115" y="121740"/>
                  </a:lnTo>
                  <a:lnTo>
                    <a:pt x="269709" y="121740"/>
                  </a:lnTo>
                  <a:lnTo>
                    <a:pt x="269709" y="115656"/>
                  </a:lnTo>
                  <a:close/>
                  <a:moveTo>
                    <a:pt x="282842" y="115656"/>
                  </a:moveTo>
                  <a:lnTo>
                    <a:pt x="282842" y="121740"/>
                  </a:lnTo>
                  <a:lnTo>
                    <a:pt x="276436" y="121740"/>
                  </a:lnTo>
                  <a:lnTo>
                    <a:pt x="276436" y="115656"/>
                  </a:lnTo>
                  <a:close/>
                  <a:moveTo>
                    <a:pt x="6745" y="122061"/>
                  </a:moveTo>
                  <a:lnTo>
                    <a:pt x="6745" y="128146"/>
                  </a:lnTo>
                  <a:lnTo>
                    <a:pt x="339" y="128146"/>
                  </a:lnTo>
                  <a:lnTo>
                    <a:pt x="339" y="122061"/>
                  </a:lnTo>
                  <a:close/>
                  <a:moveTo>
                    <a:pt x="13471" y="122061"/>
                  </a:moveTo>
                  <a:lnTo>
                    <a:pt x="13471" y="128146"/>
                  </a:lnTo>
                  <a:lnTo>
                    <a:pt x="7066" y="128146"/>
                  </a:lnTo>
                  <a:lnTo>
                    <a:pt x="7066" y="122061"/>
                  </a:lnTo>
                  <a:close/>
                  <a:moveTo>
                    <a:pt x="20198" y="122061"/>
                  </a:moveTo>
                  <a:lnTo>
                    <a:pt x="20198" y="128146"/>
                  </a:lnTo>
                  <a:lnTo>
                    <a:pt x="13810" y="128146"/>
                  </a:lnTo>
                  <a:lnTo>
                    <a:pt x="13810" y="122061"/>
                  </a:lnTo>
                  <a:close/>
                  <a:moveTo>
                    <a:pt x="26942" y="122061"/>
                  </a:moveTo>
                  <a:lnTo>
                    <a:pt x="26942" y="128146"/>
                  </a:lnTo>
                  <a:lnTo>
                    <a:pt x="20537" y="128146"/>
                  </a:lnTo>
                  <a:lnTo>
                    <a:pt x="20537" y="122061"/>
                  </a:lnTo>
                  <a:close/>
                  <a:moveTo>
                    <a:pt x="33669" y="122061"/>
                  </a:moveTo>
                  <a:lnTo>
                    <a:pt x="33669" y="128146"/>
                  </a:lnTo>
                  <a:lnTo>
                    <a:pt x="27281" y="128146"/>
                  </a:lnTo>
                  <a:lnTo>
                    <a:pt x="27281" y="122061"/>
                  </a:lnTo>
                  <a:close/>
                  <a:moveTo>
                    <a:pt x="40414" y="122061"/>
                  </a:moveTo>
                  <a:lnTo>
                    <a:pt x="40414" y="128146"/>
                  </a:lnTo>
                  <a:lnTo>
                    <a:pt x="34008" y="128146"/>
                  </a:lnTo>
                  <a:lnTo>
                    <a:pt x="34008" y="122061"/>
                  </a:lnTo>
                  <a:close/>
                  <a:moveTo>
                    <a:pt x="47140" y="122061"/>
                  </a:moveTo>
                  <a:lnTo>
                    <a:pt x="47140" y="128146"/>
                  </a:lnTo>
                  <a:lnTo>
                    <a:pt x="40753" y="128146"/>
                  </a:lnTo>
                  <a:lnTo>
                    <a:pt x="40753" y="122061"/>
                  </a:lnTo>
                  <a:close/>
                  <a:moveTo>
                    <a:pt x="53885" y="122061"/>
                  </a:moveTo>
                  <a:lnTo>
                    <a:pt x="53885" y="128146"/>
                  </a:lnTo>
                  <a:lnTo>
                    <a:pt x="47479" y="128146"/>
                  </a:lnTo>
                  <a:lnTo>
                    <a:pt x="47479" y="122061"/>
                  </a:lnTo>
                  <a:close/>
                  <a:moveTo>
                    <a:pt x="60611" y="122061"/>
                  </a:moveTo>
                  <a:lnTo>
                    <a:pt x="60611" y="128146"/>
                  </a:lnTo>
                  <a:lnTo>
                    <a:pt x="54206" y="128146"/>
                  </a:lnTo>
                  <a:lnTo>
                    <a:pt x="54206" y="122061"/>
                  </a:lnTo>
                  <a:close/>
                  <a:moveTo>
                    <a:pt x="67338" y="122061"/>
                  </a:moveTo>
                  <a:lnTo>
                    <a:pt x="67338" y="128146"/>
                  </a:lnTo>
                  <a:lnTo>
                    <a:pt x="60950" y="128146"/>
                  </a:lnTo>
                  <a:lnTo>
                    <a:pt x="60950" y="122061"/>
                  </a:lnTo>
                  <a:close/>
                  <a:moveTo>
                    <a:pt x="74083" y="122061"/>
                  </a:moveTo>
                  <a:lnTo>
                    <a:pt x="74083" y="128146"/>
                  </a:lnTo>
                  <a:lnTo>
                    <a:pt x="67677" y="128146"/>
                  </a:lnTo>
                  <a:lnTo>
                    <a:pt x="67677" y="122061"/>
                  </a:lnTo>
                  <a:close/>
                  <a:moveTo>
                    <a:pt x="80809" y="122061"/>
                  </a:moveTo>
                  <a:lnTo>
                    <a:pt x="80809" y="128146"/>
                  </a:lnTo>
                  <a:lnTo>
                    <a:pt x="74422" y="128146"/>
                  </a:lnTo>
                  <a:lnTo>
                    <a:pt x="74422" y="122061"/>
                  </a:lnTo>
                  <a:close/>
                  <a:moveTo>
                    <a:pt x="87554" y="122061"/>
                  </a:moveTo>
                  <a:lnTo>
                    <a:pt x="87554" y="128146"/>
                  </a:lnTo>
                  <a:lnTo>
                    <a:pt x="81148" y="128146"/>
                  </a:lnTo>
                  <a:lnTo>
                    <a:pt x="81148" y="122061"/>
                  </a:lnTo>
                  <a:close/>
                  <a:moveTo>
                    <a:pt x="94281" y="122061"/>
                  </a:moveTo>
                  <a:lnTo>
                    <a:pt x="94281" y="128146"/>
                  </a:lnTo>
                  <a:lnTo>
                    <a:pt x="87893" y="128146"/>
                  </a:lnTo>
                  <a:lnTo>
                    <a:pt x="87893" y="122061"/>
                  </a:lnTo>
                  <a:close/>
                  <a:moveTo>
                    <a:pt x="101007" y="122061"/>
                  </a:moveTo>
                  <a:lnTo>
                    <a:pt x="101007" y="128146"/>
                  </a:lnTo>
                  <a:lnTo>
                    <a:pt x="94620" y="128146"/>
                  </a:lnTo>
                  <a:lnTo>
                    <a:pt x="94620" y="122061"/>
                  </a:lnTo>
                  <a:close/>
                  <a:moveTo>
                    <a:pt x="107752" y="122061"/>
                  </a:moveTo>
                  <a:lnTo>
                    <a:pt x="107752" y="128146"/>
                  </a:lnTo>
                  <a:lnTo>
                    <a:pt x="101346" y="128146"/>
                  </a:lnTo>
                  <a:lnTo>
                    <a:pt x="101346" y="122061"/>
                  </a:lnTo>
                  <a:close/>
                  <a:moveTo>
                    <a:pt x="114478" y="122061"/>
                  </a:moveTo>
                  <a:lnTo>
                    <a:pt x="114478" y="128146"/>
                  </a:lnTo>
                  <a:lnTo>
                    <a:pt x="108091" y="128146"/>
                  </a:lnTo>
                  <a:lnTo>
                    <a:pt x="108091" y="122061"/>
                  </a:lnTo>
                  <a:close/>
                  <a:moveTo>
                    <a:pt x="121223" y="122061"/>
                  </a:moveTo>
                  <a:lnTo>
                    <a:pt x="121223" y="128146"/>
                  </a:lnTo>
                  <a:lnTo>
                    <a:pt x="114817" y="128146"/>
                  </a:lnTo>
                  <a:lnTo>
                    <a:pt x="114817" y="122061"/>
                  </a:lnTo>
                  <a:close/>
                  <a:moveTo>
                    <a:pt x="127950" y="122061"/>
                  </a:moveTo>
                  <a:lnTo>
                    <a:pt x="127950" y="128146"/>
                  </a:lnTo>
                  <a:lnTo>
                    <a:pt x="121562" y="128146"/>
                  </a:lnTo>
                  <a:lnTo>
                    <a:pt x="121562" y="122061"/>
                  </a:lnTo>
                  <a:close/>
                  <a:moveTo>
                    <a:pt x="134694" y="122061"/>
                  </a:moveTo>
                  <a:lnTo>
                    <a:pt x="134694" y="128146"/>
                  </a:lnTo>
                  <a:lnTo>
                    <a:pt x="128289" y="128146"/>
                  </a:lnTo>
                  <a:lnTo>
                    <a:pt x="128289" y="122061"/>
                  </a:lnTo>
                  <a:close/>
                  <a:moveTo>
                    <a:pt x="141421" y="122061"/>
                  </a:moveTo>
                  <a:lnTo>
                    <a:pt x="141421" y="128146"/>
                  </a:lnTo>
                  <a:lnTo>
                    <a:pt x="135033" y="128146"/>
                  </a:lnTo>
                  <a:lnTo>
                    <a:pt x="135033" y="122061"/>
                  </a:lnTo>
                  <a:close/>
                  <a:moveTo>
                    <a:pt x="148148" y="122061"/>
                  </a:moveTo>
                  <a:lnTo>
                    <a:pt x="148148" y="128146"/>
                  </a:lnTo>
                  <a:lnTo>
                    <a:pt x="141760" y="128146"/>
                  </a:lnTo>
                  <a:lnTo>
                    <a:pt x="141760" y="122061"/>
                  </a:lnTo>
                  <a:close/>
                  <a:moveTo>
                    <a:pt x="154892" y="122061"/>
                  </a:moveTo>
                  <a:lnTo>
                    <a:pt x="154892" y="128146"/>
                  </a:lnTo>
                  <a:lnTo>
                    <a:pt x="148487" y="128146"/>
                  </a:lnTo>
                  <a:lnTo>
                    <a:pt x="148487" y="122061"/>
                  </a:lnTo>
                  <a:close/>
                  <a:moveTo>
                    <a:pt x="161619" y="122061"/>
                  </a:moveTo>
                  <a:lnTo>
                    <a:pt x="161619" y="128146"/>
                  </a:lnTo>
                  <a:lnTo>
                    <a:pt x="155231" y="128146"/>
                  </a:lnTo>
                  <a:lnTo>
                    <a:pt x="155231" y="122061"/>
                  </a:lnTo>
                  <a:close/>
                  <a:moveTo>
                    <a:pt x="168363" y="122061"/>
                  </a:moveTo>
                  <a:lnTo>
                    <a:pt x="168363" y="128146"/>
                  </a:lnTo>
                  <a:lnTo>
                    <a:pt x="161958" y="128146"/>
                  </a:lnTo>
                  <a:lnTo>
                    <a:pt x="161958" y="122061"/>
                  </a:lnTo>
                  <a:close/>
                  <a:moveTo>
                    <a:pt x="175090" y="122061"/>
                  </a:moveTo>
                  <a:lnTo>
                    <a:pt x="175090" y="128146"/>
                  </a:lnTo>
                  <a:lnTo>
                    <a:pt x="168702" y="128146"/>
                  </a:lnTo>
                  <a:lnTo>
                    <a:pt x="168702" y="122061"/>
                  </a:lnTo>
                  <a:close/>
                  <a:moveTo>
                    <a:pt x="181834" y="122061"/>
                  </a:moveTo>
                  <a:lnTo>
                    <a:pt x="181834" y="128146"/>
                  </a:lnTo>
                  <a:lnTo>
                    <a:pt x="175429" y="128146"/>
                  </a:lnTo>
                  <a:lnTo>
                    <a:pt x="175429" y="122061"/>
                  </a:lnTo>
                  <a:close/>
                  <a:moveTo>
                    <a:pt x="188561" y="122061"/>
                  </a:moveTo>
                  <a:lnTo>
                    <a:pt x="188561" y="128146"/>
                  </a:lnTo>
                  <a:lnTo>
                    <a:pt x="182173" y="128146"/>
                  </a:lnTo>
                  <a:lnTo>
                    <a:pt x="182173" y="122061"/>
                  </a:lnTo>
                  <a:close/>
                  <a:moveTo>
                    <a:pt x="195288" y="122061"/>
                  </a:moveTo>
                  <a:lnTo>
                    <a:pt x="195288" y="128146"/>
                  </a:lnTo>
                  <a:lnTo>
                    <a:pt x="188900" y="128146"/>
                  </a:lnTo>
                  <a:lnTo>
                    <a:pt x="188900" y="122061"/>
                  </a:lnTo>
                  <a:close/>
                  <a:moveTo>
                    <a:pt x="202032" y="122061"/>
                  </a:moveTo>
                  <a:lnTo>
                    <a:pt x="202032" y="128146"/>
                  </a:lnTo>
                  <a:lnTo>
                    <a:pt x="195627" y="128146"/>
                  </a:lnTo>
                  <a:lnTo>
                    <a:pt x="195627" y="122061"/>
                  </a:lnTo>
                  <a:close/>
                  <a:moveTo>
                    <a:pt x="208759" y="122061"/>
                  </a:moveTo>
                  <a:lnTo>
                    <a:pt x="208759" y="128146"/>
                  </a:lnTo>
                  <a:lnTo>
                    <a:pt x="202371" y="128146"/>
                  </a:lnTo>
                  <a:lnTo>
                    <a:pt x="202371" y="122061"/>
                  </a:lnTo>
                  <a:close/>
                  <a:moveTo>
                    <a:pt x="215504" y="122061"/>
                  </a:moveTo>
                  <a:lnTo>
                    <a:pt x="215504" y="128146"/>
                  </a:lnTo>
                  <a:lnTo>
                    <a:pt x="209098" y="128146"/>
                  </a:lnTo>
                  <a:lnTo>
                    <a:pt x="209098" y="122061"/>
                  </a:lnTo>
                  <a:close/>
                  <a:moveTo>
                    <a:pt x="222230" y="122061"/>
                  </a:moveTo>
                  <a:lnTo>
                    <a:pt x="222230" y="128146"/>
                  </a:lnTo>
                  <a:lnTo>
                    <a:pt x="215843" y="128146"/>
                  </a:lnTo>
                  <a:lnTo>
                    <a:pt x="215843" y="122061"/>
                  </a:lnTo>
                  <a:close/>
                  <a:moveTo>
                    <a:pt x="228975" y="122061"/>
                  </a:moveTo>
                  <a:lnTo>
                    <a:pt x="228975" y="128146"/>
                  </a:lnTo>
                  <a:lnTo>
                    <a:pt x="222569" y="128146"/>
                  </a:lnTo>
                  <a:lnTo>
                    <a:pt x="222569" y="122061"/>
                  </a:lnTo>
                  <a:close/>
                  <a:moveTo>
                    <a:pt x="235701" y="122061"/>
                  </a:moveTo>
                  <a:lnTo>
                    <a:pt x="235701" y="128146"/>
                  </a:lnTo>
                  <a:lnTo>
                    <a:pt x="229296" y="128146"/>
                  </a:lnTo>
                  <a:lnTo>
                    <a:pt x="229296" y="122061"/>
                  </a:lnTo>
                  <a:close/>
                  <a:moveTo>
                    <a:pt x="242428" y="122061"/>
                  </a:moveTo>
                  <a:lnTo>
                    <a:pt x="242428" y="128146"/>
                  </a:lnTo>
                  <a:lnTo>
                    <a:pt x="236040" y="128146"/>
                  </a:lnTo>
                  <a:lnTo>
                    <a:pt x="236040" y="122061"/>
                  </a:lnTo>
                  <a:close/>
                  <a:moveTo>
                    <a:pt x="249173" y="122061"/>
                  </a:moveTo>
                  <a:lnTo>
                    <a:pt x="249173" y="128146"/>
                  </a:lnTo>
                  <a:lnTo>
                    <a:pt x="242767" y="128146"/>
                  </a:lnTo>
                  <a:lnTo>
                    <a:pt x="242767" y="122061"/>
                  </a:lnTo>
                  <a:close/>
                  <a:moveTo>
                    <a:pt x="255899" y="122061"/>
                  </a:moveTo>
                  <a:lnTo>
                    <a:pt x="255899" y="128146"/>
                  </a:lnTo>
                  <a:lnTo>
                    <a:pt x="249512" y="128146"/>
                  </a:lnTo>
                  <a:lnTo>
                    <a:pt x="249512" y="122061"/>
                  </a:lnTo>
                  <a:close/>
                  <a:moveTo>
                    <a:pt x="262644" y="122061"/>
                  </a:moveTo>
                  <a:lnTo>
                    <a:pt x="262644" y="128146"/>
                  </a:lnTo>
                  <a:lnTo>
                    <a:pt x="256238" y="128146"/>
                  </a:lnTo>
                  <a:lnTo>
                    <a:pt x="256238" y="122061"/>
                  </a:lnTo>
                  <a:close/>
                  <a:moveTo>
                    <a:pt x="269370" y="122061"/>
                  </a:moveTo>
                  <a:lnTo>
                    <a:pt x="269370" y="128146"/>
                  </a:lnTo>
                  <a:lnTo>
                    <a:pt x="262983" y="128146"/>
                  </a:lnTo>
                  <a:lnTo>
                    <a:pt x="262983" y="122061"/>
                  </a:lnTo>
                  <a:close/>
                  <a:moveTo>
                    <a:pt x="276115" y="122061"/>
                  </a:moveTo>
                  <a:lnTo>
                    <a:pt x="276115" y="128146"/>
                  </a:lnTo>
                  <a:lnTo>
                    <a:pt x="269709" y="128146"/>
                  </a:lnTo>
                  <a:lnTo>
                    <a:pt x="269709" y="122061"/>
                  </a:lnTo>
                  <a:close/>
                  <a:moveTo>
                    <a:pt x="282842" y="122061"/>
                  </a:moveTo>
                  <a:lnTo>
                    <a:pt x="282842" y="128146"/>
                  </a:lnTo>
                  <a:lnTo>
                    <a:pt x="276436" y="128146"/>
                  </a:lnTo>
                  <a:lnTo>
                    <a:pt x="276436" y="122061"/>
                  </a:lnTo>
                  <a:close/>
                  <a:moveTo>
                    <a:pt x="6745" y="128467"/>
                  </a:moveTo>
                  <a:lnTo>
                    <a:pt x="6745" y="134551"/>
                  </a:lnTo>
                  <a:lnTo>
                    <a:pt x="339" y="134551"/>
                  </a:lnTo>
                  <a:lnTo>
                    <a:pt x="339" y="128467"/>
                  </a:lnTo>
                  <a:close/>
                  <a:moveTo>
                    <a:pt x="13471" y="128467"/>
                  </a:moveTo>
                  <a:lnTo>
                    <a:pt x="13471" y="134551"/>
                  </a:lnTo>
                  <a:lnTo>
                    <a:pt x="7066" y="134551"/>
                  </a:lnTo>
                  <a:lnTo>
                    <a:pt x="7066" y="128467"/>
                  </a:lnTo>
                  <a:close/>
                  <a:moveTo>
                    <a:pt x="20198" y="128467"/>
                  </a:moveTo>
                  <a:lnTo>
                    <a:pt x="20198" y="134551"/>
                  </a:lnTo>
                  <a:lnTo>
                    <a:pt x="13810" y="134551"/>
                  </a:lnTo>
                  <a:lnTo>
                    <a:pt x="13810" y="128467"/>
                  </a:lnTo>
                  <a:close/>
                  <a:moveTo>
                    <a:pt x="26942" y="128467"/>
                  </a:moveTo>
                  <a:lnTo>
                    <a:pt x="26942" y="134551"/>
                  </a:lnTo>
                  <a:lnTo>
                    <a:pt x="20537" y="134551"/>
                  </a:lnTo>
                  <a:lnTo>
                    <a:pt x="20537" y="128467"/>
                  </a:lnTo>
                  <a:close/>
                  <a:moveTo>
                    <a:pt x="33669" y="128467"/>
                  </a:moveTo>
                  <a:lnTo>
                    <a:pt x="33669" y="134551"/>
                  </a:lnTo>
                  <a:lnTo>
                    <a:pt x="27281" y="134551"/>
                  </a:lnTo>
                  <a:lnTo>
                    <a:pt x="27281" y="128467"/>
                  </a:lnTo>
                  <a:close/>
                  <a:moveTo>
                    <a:pt x="40414" y="128467"/>
                  </a:moveTo>
                  <a:lnTo>
                    <a:pt x="40414" y="134551"/>
                  </a:lnTo>
                  <a:lnTo>
                    <a:pt x="34008" y="134551"/>
                  </a:lnTo>
                  <a:lnTo>
                    <a:pt x="34008" y="128467"/>
                  </a:lnTo>
                  <a:close/>
                  <a:moveTo>
                    <a:pt x="47140" y="128467"/>
                  </a:moveTo>
                  <a:lnTo>
                    <a:pt x="47140" y="134551"/>
                  </a:lnTo>
                  <a:lnTo>
                    <a:pt x="40753" y="134551"/>
                  </a:lnTo>
                  <a:lnTo>
                    <a:pt x="40753" y="128467"/>
                  </a:lnTo>
                  <a:close/>
                  <a:moveTo>
                    <a:pt x="53885" y="128467"/>
                  </a:moveTo>
                  <a:lnTo>
                    <a:pt x="53885" y="134551"/>
                  </a:lnTo>
                  <a:lnTo>
                    <a:pt x="47479" y="134551"/>
                  </a:lnTo>
                  <a:lnTo>
                    <a:pt x="47479" y="128467"/>
                  </a:lnTo>
                  <a:close/>
                  <a:moveTo>
                    <a:pt x="60611" y="128467"/>
                  </a:moveTo>
                  <a:lnTo>
                    <a:pt x="60611" y="134551"/>
                  </a:lnTo>
                  <a:lnTo>
                    <a:pt x="54206" y="134551"/>
                  </a:lnTo>
                  <a:lnTo>
                    <a:pt x="54206" y="128467"/>
                  </a:lnTo>
                  <a:close/>
                  <a:moveTo>
                    <a:pt x="67338" y="128467"/>
                  </a:moveTo>
                  <a:lnTo>
                    <a:pt x="67338" y="134551"/>
                  </a:lnTo>
                  <a:lnTo>
                    <a:pt x="60950" y="134551"/>
                  </a:lnTo>
                  <a:lnTo>
                    <a:pt x="60950" y="128467"/>
                  </a:lnTo>
                  <a:close/>
                  <a:moveTo>
                    <a:pt x="74083" y="128467"/>
                  </a:moveTo>
                  <a:lnTo>
                    <a:pt x="74083" y="134551"/>
                  </a:lnTo>
                  <a:lnTo>
                    <a:pt x="67677" y="134551"/>
                  </a:lnTo>
                  <a:lnTo>
                    <a:pt x="67677" y="128467"/>
                  </a:lnTo>
                  <a:close/>
                  <a:moveTo>
                    <a:pt x="80809" y="128467"/>
                  </a:moveTo>
                  <a:lnTo>
                    <a:pt x="80809" y="134551"/>
                  </a:lnTo>
                  <a:lnTo>
                    <a:pt x="74422" y="134551"/>
                  </a:lnTo>
                  <a:lnTo>
                    <a:pt x="74422" y="128467"/>
                  </a:lnTo>
                  <a:close/>
                  <a:moveTo>
                    <a:pt x="87554" y="128467"/>
                  </a:moveTo>
                  <a:lnTo>
                    <a:pt x="87554" y="134551"/>
                  </a:lnTo>
                  <a:lnTo>
                    <a:pt x="81148" y="134551"/>
                  </a:lnTo>
                  <a:lnTo>
                    <a:pt x="81148" y="128467"/>
                  </a:lnTo>
                  <a:close/>
                  <a:moveTo>
                    <a:pt x="94281" y="128467"/>
                  </a:moveTo>
                  <a:lnTo>
                    <a:pt x="94281" y="134551"/>
                  </a:lnTo>
                  <a:lnTo>
                    <a:pt x="87893" y="134551"/>
                  </a:lnTo>
                  <a:lnTo>
                    <a:pt x="87893" y="128467"/>
                  </a:lnTo>
                  <a:close/>
                  <a:moveTo>
                    <a:pt x="101007" y="128467"/>
                  </a:moveTo>
                  <a:lnTo>
                    <a:pt x="101007" y="134551"/>
                  </a:lnTo>
                  <a:lnTo>
                    <a:pt x="94620" y="134551"/>
                  </a:lnTo>
                  <a:lnTo>
                    <a:pt x="94620" y="128467"/>
                  </a:lnTo>
                  <a:close/>
                  <a:moveTo>
                    <a:pt x="107752" y="128467"/>
                  </a:moveTo>
                  <a:lnTo>
                    <a:pt x="107752" y="134551"/>
                  </a:lnTo>
                  <a:lnTo>
                    <a:pt x="101346" y="134551"/>
                  </a:lnTo>
                  <a:lnTo>
                    <a:pt x="101346" y="128467"/>
                  </a:lnTo>
                  <a:close/>
                  <a:moveTo>
                    <a:pt x="114478" y="128467"/>
                  </a:moveTo>
                  <a:lnTo>
                    <a:pt x="114478" y="134551"/>
                  </a:lnTo>
                  <a:lnTo>
                    <a:pt x="108091" y="134551"/>
                  </a:lnTo>
                  <a:lnTo>
                    <a:pt x="108091" y="128467"/>
                  </a:lnTo>
                  <a:close/>
                  <a:moveTo>
                    <a:pt x="121223" y="128467"/>
                  </a:moveTo>
                  <a:lnTo>
                    <a:pt x="121223" y="134551"/>
                  </a:lnTo>
                  <a:lnTo>
                    <a:pt x="114817" y="134551"/>
                  </a:lnTo>
                  <a:lnTo>
                    <a:pt x="114817" y="128467"/>
                  </a:lnTo>
                  <a:close/>
                  <a:moveTo>
                    <a:pt x="127950" y="128467"/>
                  </a:moveTo>
                  <a:lnTo>
                    <a:pt x="127950" y="134551"/>
                  </a:lnTo>
                  <a:lnTo>
                    <a:pt x="121562" y="134551"/>
                  </a:lnTo>
                  <a:lnTo>
                    <a:pt x="121562" y="128467"/>
                  </a:lnTo>
                  <a:close/>
                  <a:moveTo>
                    <a:pt x="134694" y="128467"/>
                  </a:moveTo>
                  <a:lnTo>
                    <a:pt x="134694" y="134551"/>
                  </a:lnTo>
                  <a:lnTo>
                    <a:pt x="128289" y="134551"/>
                  </a:lnTo>
                  <a:lnTo>
                    <a:pt x="128289" y="128467"/>
                  </a:lnTo>
                  <a:close/>
                  <a:moveTo>
                    <a:pt x="141421" y="128467"/>
                  </a:moveTo>
                  <a:lnTo>
                    <a:pt x="141421" y="134551"/>
                  </a:lnTo>
                  <a:lnTo>
                    <a:pt x="135033" y="134551"/>
                  </a:lnTo>
                  <a:lnTo>
                    <a:pt x="135033" y="128467"/>
                  </a:lnTo>
                  <a:close/>
                  <a:moveTo>
                    <a:pt x="148148" y="128467"/>
                  </a:moveTo>
                  <a:lnTo>
                    <a:pt x="148148" y="134551"/>
                  </a:lnTo>
                  <a:lnTo>
                    <a:pt x="141760" y="134551"/>
                  </a:lnTo>
                  <a:lnTo>
                    <a:pt x="141760" y="128467"/>
                  </a:lnTo>
                  <a:close/>
                  <a:moveTo>
                    <a:pt x="154892" y="128467"/>
                  </a:moveTo>
                  <a:lnTo>
                    <a:pt x="154892" y="134551"/>
                  </a:lnTo>
                  <a:lnTo>
                    <a:pt x="148487" y="134551"/>
                  </a:lnTo>
                  <a:lnTo>
                    <a:pt x="148487" y="128467"/>
                  </a:lnTo>
                  <a:close/>
                  <a:moveTo>
                    <a:pt x="161619" y="128467"/>
                  </a:moveTo>
                  <a:lnTo>
                    <a:pt x="161619" y="134551"/>
                  </a:lnTo>
                  <a:lnTo>
                    <a:pt x="155231" y="134551"/>
                  </a:lnTo>
                  <a:lnTo>
                    <a:pt x="155231" y="128467"/>
                  </a:lnTo>
                  <a:close/>
                  <a:moveTo>
                    <a:pt x="168363" y="128467"/>
                  </a:moveTo>
                  <a:lnTo>
                    <a:pt x="168363" y="134551"/>
                  </a:lnTo>
                  <a:lnTo>
                    <a:pt x="161958" y="134551"/>
                  </a:lnTo>
                  <a:lnTo>
                    <a:pt x="161958" y="128467"/>
                  </a:lnTo>
                  <a:close/>
                  <a:moveTo>
                    <a:pt x="175090" y="128467"/>
                  </a:moveTo>
                  <a:lnTo>
                    <a:pt x="175090" y="134551"/>
                  </a:lnTo>
                  <a:lnTo>
                    <a:pt x="168702" y="134551"/>
                  </a:lnTo>
                  <a:lnTo>
                    <a:pt x="168702" y="128467"/>
                  </a:lnTo>
                  <a:close/>
                  <a:moveTo>
                    <a:pt x="181834" y="128467"/>
                  </a:moveTo>
                  <a:lnTo>
                    <a:pt x="181834" y="134551"/>
                  </a:lnTo>
                  <a:lnTo>
                    <a:pt x="175429" y="134551"/>
                  </a:lnTo>
                  <a:lnTo>
                    <a:pt x="175429" y="128467"/>
                  </a:lnTo>
                  <a:close/>
                  <a:moveTo>
                    <a:pt x="188561" y="128467"/>
                  </a:moveTo>
                  <a:lnTo>
                    <a:pt x="188561" y="134551"/>
                  </a:lnTo>
                  <a:lnTo>
                    <a:pt x="182173" y="134551"/>
                  </a:lnTo>
                  <a:lnTo>
                    <a:pt x="182173" y="128467"/>
                  </a:lnTo>
                  <a:close/>
                  <a:moveTo>
                    <a:pt x="195288" y="128467"/>
                  </a:moveTo>
                  <a:lnTo>
                    <a:pt x="195288" y="134551"/>
                  </a:lnTo>
                  <a:lnTo>
                    <a:pt x="188900" y="134551"/>
                  </a:lnTo>
                  <a:lnTo>
                    <a:pt x="188900" y="128467"/>
                  </a:lnTo>
                  <a:close/>
                  <a:moveTo>
                    <a:pt x="202032" y="128467"/>
                  </a:moveTo>
                  <a:lnTo>
                    <a:pt x="202032" y="134551"/>
                  </a:lnTo>
                  <a:lnTo>
                    <a:pt x="195627" y="134551"/>
                  </a:lnTo>
                  <a:lnTo>
                    <a:pt x="195627" y="128467"/>
                  </a:lnTo>
                  <a:close/>
                  <a:moveTo>
                    <a:pt x="208759" y="128467"/>
                  </a:moveTo>
                  <a:lnTo>
                    <a:pt x="208759" y="134551"/>
                  </a:lnTo>
                  <a:lnTo>
                    <a:pt x="202371" y="134551"/>
                  </a:lnTo>
                  <a:lnTo>
                    <a:pt x="202371" y="128467"/>
                  </a:lnTo>
                  <a:close/>
                  <a:moveTo>
                    <a:pt x="215504" y="128467"/>
                  </a:moveTo>
                  <a:lnTo>
                    <a:pt x="215504" y="134551"/>
                  </a:lnTo>
                  <a:lnTo>
                    <a:pt x="209098" y="134551"/>
                  </a:lnTo>
                  <a:lnTo>
                    <a:pt x="209098" y="128467"/>
                  </a:lnTo>
                  <a:close/>
                  <a:moveTo>
                    <a:pt x="222230" y="128467"/>
                  </a:moveTo>
                  <a:lnTo>
                    <a:pt x="222230" y="134551"/>
                  </a:lnTo>
                  <a:lnTo>
                    <a:pt x="215843" y="134551"/>
                  </a:lnTo>
                  <a:lnTo>
                    <a:pt x="215843" y="128467"/>
                  </a:lnTo>
                  <a:close/>
                  <a:moveTo>
                    <a:pt x="228975" y="128467"/>
                  </a:moveTo>
                  <a:lnTo>
                    <a:pt x="228975" y="134551"/>
                  </a:lnTo>
                  <a:lnTo>
                    <a:pt x="222569" y="134551"/>
                  </a:lnTo>
                  <a:lnTo>
                    <a:pt x="222569" y="128467"/>
                  </a:lnTo>
                  <a:close/>
                  <a:moveTo>
                    <a:pt x="235701" y="128467"/>
                  </a:moveTo>
                  <a:lnTo>
                    <a:pt x="235701" y="134551"/>
                  </a:lnTo>
                  <a:lnTo>
                    <a:pt x="229296" y="134551"/>
                  </a:lnTo>
                  <a:lnTo>
                    <a:pt x="229296" y="128467"/>
                  </a:lnTo>
                  <a:close/>
                  <a:moveTo>
                    <a:pt x="242428" y="128467"/>
                  </a:moveTo>
                  <a:lnTo>
                    <a:pt x="242428" y="134551"/>
                  </a:lnTo>
                  <a:lnTo>
                    <a:pt x="236040" y="134551"/>
                  </a:lnTo>
                  <a:lnTo>
                    <a:pt x="236040" y="128467"/>
                  </a:lnTo>
                  <a:close/>
                  <a:moveTo>
                    <a:pt x="249173" y="128467"/>
                  </a:moveTo>
                  <a:lnTo>
                    <a:pt x="249173" y="134551"/>
                  </a:lnTo>
                  <a:lnTo>
                    <a:pt x="242767" y="134551"/>
                  </a:lnTo>
                  <a:lnTo>
                    <a:pt x="242767" y="128467"/>
                  </a:lnTo>
                  <a:close/>
                  <a:moveTo>
                    <a:pt x="255899" y="128467"/>
                  </a:moveTo>
                  <a:lnTo>
                    <a:pt x="255899" y="134551"/>
                  </a:lnTo>
                  <a:lnTo>
                    <a:pt x="249512" y="134551"/>
                  </a:lnTo>
                  <a:lnTo>
                    <a:pt x="249512" y="128467"/>
                  </a:lnTo>
                  <a:close/>
                  <a:moveTo>
                    <a:pt x="262644" y="128467"/>
                  </a:moveTo>
                  <a:lnTo>
                    <a:pt x="262644" y="134551"/>
                  </a:lnTo>
                  <a:lnTo>
                    <a:pt x="256238" y="134551"/>
                  </a:lnTo>
                  <a:lnTo>
                    <a:pt x="256238" y="128467"/>
                  </a:lnTo>
                  <a:close/>
                  <a:moveTo>
                    <a:pt x="269370" y="128467"/>
                  </a:moveTo>
                  <a:lnTo>
                    <a:pt x="269370" y="134551"/>
                  </a:lnTo>
                  <a:lnTo>
                    <a:pt x="262983" y="134551"/>
                  </a:lnTo>
                  <a:lnTo>
                    <a:pt x="262983" y="128467"/>
                  </a:lnTo>
                  <a:close/>
                  <a:moveTo>
                    <a:pt x="276115" y="128467"/>
                  </a:moveTo>
                  <a:lnTo>
                    <a:pt x="276115" y="134551"/>
                  </a:lnTo>
                  <a:lnTo>
                    <a:pt x="269709" y="134551"/>
                  </a:lnTo>
                  <a:lnTo>
                    <a:pt x="269709" y="128467"/>
                  </a:lnTo>
                  <a:close/>
                  <a:moveTo>
                    <a:pt x="282842" y="128467"/>
                  </a:moveTo>
                  <a:lnTo>
                    <a:pt x="282842" y="134551"/>
                  </a:lnTo>
                  <a:lnTo>
                    <a:pt x="276436" y="134551"/>
                  </a:lnTo>
                  <a:lnTo>
                    <a:pt x="276436" y="128467"/>
                  </a:lnTo>
                  <a:close/>
                  <a:moveTo>
                    <a:pt x="6745" y="134872"/>
                  </a:moveTo>
                  <a:lnTo>
                    <a:pt x="6745" y="140957"/>
                  </a:lnTo>
                  <a:lnTo>
                    <a:pt x="339" y="140957"/>
                  </a:lnTo>
                  <a:lnTo>
                    <a:pt x="339" y="134872"/>
                  </a:lnTo>
                  <a:close/>
                  <a:moveTo>
                    <a:pt x="13471" y="134872"/>
                  </a:moveTo>
                  <a:lnTo>
                    <a:pt x="13471" y="140957"/>
                  </a:lnTo>
                  <a:lnTo>
                    <a:pt x="7066" y="140957"/>
                  </a:lnTo>
                  <a:lnTo>
                    <a:pt x="7066" y="134872"/>
                  </a:lnTo>
                  <a:close/>
                  <a:moveTo>
                    <a:pt x="20198" y="134872"/>
                  </a:moveTo>
                  <a:lnTo>
                    <a:pt x="20198" y="140957"/>
                  </a:lnTo>
                  <a:lnTo>
                    <a:pt x="13810" y="140957"/>
                  </a:lnTo>
                  <a:lnTo>
                    <a:pt x="13810" y="134872"/>
                  </a:lnTo>
                  <a:close/>
                  <a:moveTo>
                    <a:pt x="26942" y="134872"/>
                  </a:moveTo>
                  <a:lnTo>
                    <a:pt x="26942" y="140957"/>
                  </a:lnTo>
                  <a:lnTo>
                    <a:pt x="20537" y="140957"/>
                  </a:lnTo>
                  <a:lnTo>
                    <a:pt x="20537" y="134872"/>
                  </a:lnTo>
                  <a:close/>
                  <a:moveTo>
                    <a:pt x="33669" y="134872"/>
                  </a:moveTo>
                  <a:lnTo>
                    <a:pt x="33669" y="140957"/>
                  </a:lnTo>
                  <a:lnTo>
                    <a:pt x="27281" y="140957"/>
                  </a:lnTo>
                  <a:lnTo>
                    <a:pt x="27281" y="134872"/>
                  </a:lnTo>
                  <a:close/>
                  <a:moveTo>
                    <a:pt x="40414" y="134872"/>
                  </a:moveTo>
                  <a:lnTo>
                    <a:pt x="40414" y="140957"/>
                  </a:lnTo>
                  <a:lnTo>
                    <a:pt x="34008" y="140957"/>
                  </a:lnTo>
                  <a:lnTo>
                    <a:pt x="34008" y="134872"/>
                  </a:lnTo>
                  <a:close/>
                  <a:moveTo>
                    <a:pt x="47140" y="134872"/>
                  </a:moveTo>
                  <a:lnTo>
                    <a:pt x="47140" y="140957"/>
                  </a:lnTo>
                  <a:lnTo>
                    <a:pt x="40753" y="140957"/>
                  </a:lnTo>
                  <a:lnTo>
                    <a:pt x="40753" y="134872"/>
                  </a:lnTo>
                  <a:close/>
                  <a:moveTo>
                    <a:pt x="53885" y="134872"/>
                  </a:moveTo>
                  <a:lnTo>
                    <a:pt x="53885" y="140957"/>
                  </a:lnTo>
                  <a:lnTo>
                    <a:pt x="47479" y="140957"/>
                  </a:lnTo>
                  <a:lnTo>
                    <a:pt x="47479" y="134872"/>
                  </a:lnTo>
                  <a:close/>
                  <a:moveTo>
                    <a:pt x="60611" y="134872"/>
                  </a:moveTo>
                  <a:lnTo>
                    <a:pt x="60611" y="140957"/>
                  </a:lnTo>
                  <a:lnTo>
                    <a:pt x="54206" y="140957"/>
                  </a:lnTo>
                  <a:lnTo>
                    <a:pt x="54206" y="134872"/>
                  </a:lnTo>
                  <a:close/>
                  <a:moveTo>
                    <a:pt x="67338" y="134872"/>
                  </a:moveTo>
                  <a:lnTo>
                    <a:pt x="67338" y="140957"/>
                  </a:lnTo>
                  <a:lnTo>
                    <a:pt x="60950" y="140957"/>
                  </a:lnTo>
                  <a:lnTo>
                    <a:pt x="60950" y="134872"/>
                  </a:lnTo>
                  <a:close/>
                  <a:moveTo>
                    <a:pt x="74083" y="134872"/>
                  </a:moveTo>
                  <a:lnTo>
                    <a:pt x="74083" y="140957"/>
                  </a:lnTo>
                  <a:lnTo>
                    <a:pt x="67677" y="140957"/>
                  </a:lnTo>
                  <a:lnTo>
                    <a:pt x="67677" y="134872"/>
                  </a:lnTo>
                  <a:close/>
                  <a:moveTo>
                    <a:pt x="80809" y="134872"/>
                  </a:moveTo>
                  <a:lnTo>
                    <a:pt x="80809" y="140957"/>
                  </a:lnTo>
                  <a:lnTo>
                    <a:pt x="74422" y="140957"/>
                  </a:lnTo>
                  <a:lnTo>
                    <a:pt x="74422" y="134872"/>
                  </a:lnTo>
                  <a:close/>
                  <a:moveTo>
                    <a:pt x="87554" y="134872"/>
                  </a:moveTo>
                  <a:lnTo>
                    <a:pt x="87554" y="140957"/>
                  </a:lnTo>
                  <a:lnTo>
                    <a:pt x="81148" y="140957"/>
                  </a:lnTo>
                  <a:lnTo>
                    <a:pt x="81148" y="134872"/>
                  </a:lnTo>
                  <a:close/>
                  <a:moveTo>
                    <a:pt x="94281" y="134872"/>
                  </a:moveTo>
                  <a:lnTo>
                    <a:pt x="94281" y="140957"/>
                  </a:lnTo>
                  <a:lnTo>
                    <a:pt x="87893" y="140957"/>
                  </a:lnTo>
                  <a:lnTo>
                    <a:pt x="87893" y="134872"/>
                  </a:lnTo>
                  <a:close/>
                  <a:moveTo>
                    <a:pt x="101007" y="134872"/>
                  </a:moveTo>
                  <a:lnTo>
                    <a:pt x="101007" y="140957"/>
                  </a:lnTo>
                  <a:lnTo>
                    <a:pt x="94620" y="140957"/>
                  </a:lnTo>
                  <a:lnTo>
                    <a:pt x="94620" y="134872"/>
                  </a:lnTo>
                  <a:close/>
                  <a:moveTo>
                    <a:pt x="107752" y="134872"/>
                  </a:moveTo>
                  <a:lnTo>
                    <a:pt x="107752" y="140957"/>
                  </a:lnTo>
                  <a:lnTo>
                    <a:pt x="101346" y="140957"/>
                  </a:lnTo>
                  <a:lnTo>
                    <a:pt x="101346" y="134872"/>
                  </a:lnTo>
                  <a:close/>
                  <a:moveTo>
                    <a:pt x="114478" y="134872"/>
                  </a:moveTo>
                  <a:lnTo>
                    <a:pt x="114478" y="140957"/>
                  </a:lnTo>
                  <a:lnTo>
                    <a:pt x="108091" y="140957"/>
                  </a:lnTo>
                  <a:lnTo>
                    <a:pt x="108091" y="134872"/>
                  </a:lnTo>
                  <a:close/>
                  <a:moveTo>
                    <a:pt x="121223" y="134872"/>
                  </a:moveTo>
                  <a:lnTo>
                    <a:pt x="121223" y="140957"/>
                  </a:lnTo>
                  <a:lnTo>
                    <a:pt x="114817" y="140957"/>
                  </a:lnTo>
                  <a:lnTo>
                    <a:pt x="114817" y="134872"/>
                  </a:lnTo>
                  <a:close/>
                  <a:moveTo>
                    <a:pt x="127950" y="134872"/>
                  </a:moveTo>
                  <a:lnTo>
                    <a:pt x="127950" y="140957"/>
                  </a:lnTo>
                  <a:lnTo>
                    <a:pt x="121562" y="140957"/>
                  </a:lnTo>
                  <a:lnTo>
                    <a:pt x="121562" y="134872"/>
                  </a:lnTo>
                  <a:close/>
                  <a:moveTo>
                    <a:pt x="134694" y="134872"/>
                  </a:moveTo>
                  <a:lnTo>
                    <a:pt x="134694" y="140957"/>
                  </a:lnTo>
                  <a:lnTo>
                    <a:pt x="128289" y="140957"/>
                  </a:lnTo>
                  <a:lnTo>
                    <a:pt x="128289" y="134872"/>
                  </a:lnTo>
                  <a:close/>
                  <a:moveTo>
                    <a:pt x="141421" y="134872"/>
                  </a:moveTo>
                  <a:lnTo>
                    <a:pt x="141421" y="140957"/>
                  </a:lnTo>
                  <a:lnTo>
                    <a:pt x="135033" y="140957"/>
                  </a:lnTo>
                  <a:lnTo>
                    <a:pt x="135033" y="134872"/>
                  </a:lnTo>
                  <a:close/>
                  <a:moveTo>
                    <a:pt x="148148" y="134872"/>
                  </a:moveTo>
                  <a:lnTo>
                    <a:pt x="148148" y="140957"/>
                  </a:lnTo>
                  <a:lnTo>
                    <a:pt x="141760" y="140957"/>
                  </a:lnTo>
                  <a:lnTo>
                    <a:pt x="141760" y="134872"/>
                  </a:lnTo>
                  <a:close/>
                  <a:moveTo>
                    <a:pt x="154892" y="134872"/>
                  </a:moveTo>
                  <a:lnTo>
                    <a:pt x="154892" y="140957"/>
                  </a:lnTo>
                  <a:lnTo>
                    <a:pt x="148487" y="140957"/>
                  </a:lnTo>
                  <a:lnTo>
                    <a:pt x="148487" y="134872"/>
                  </a:lnTo>
                  <a:close/>
                  <a:moveTo>
                    <a:pt x="161619" y="134872"/>
                  </a:moveTo>
                  <a:lnTo>
                    <a:pt x="161619" y="140957"/>
                  </a:lnTo>
                  <a:lnTo>
                    <a:pt x="155231" y="140957"/>
                  </a:lnTo>
                  <a:lnTo>
                    <a:pt x="155231" y="134872"/>
                  </a:lnTo>
                  <a:close/>
                  <a:moveTo>
                    <a:pt x="168363" y="134872"/>
                  </a:moveTo>
                  <a:lnTo>
                    <a:pt x="168363" y="140957"/>
                  </a:lnTo>
                  <a:lnTo>
                    <a:pt x="161958" y="140957"/>
                  </a:lnTo>
                  <a:lnTo>
                    <a:pt x="161958" y="134872"/>
                  </a:lnTo>
                  <a:close/>
                  <a:moveTo>
                    <a:pt x="175090" y="134872"/>
                  </a:moveTo>
                  <a:lnTo>
                    <a:pt x="175090" y="140957"/>
                  </a:lnTo>
                  <a:lnTo>
                    <a:pt x="168702" y="140957"/>
                  </a:lnTo>
                  <a:lnTo>
                    <a:pt x="168702" y="134872"/>
                  </a:lnTo>
                  <a:close/>
                  <a:moveTo>
                    <a:pt x="181834" y="134872"/>
                  </a:moveTo>
                  <a:lnTo>
                    <a:pt x="181834" y="140957"/>
                  </a:lnTo>
                  <a:lnTo>
                    <a:pt x="175429" y="140957"/>
                  </a:lnTo>
                  <a:lnTo>
                    <a:pt x="175429" y="134872"/>
                  </a:lnTo>
                  <a:close/>
                  <a:moveTo>
                    <a:pt x="188561" y="134872"/>
                  </a:moveTo>
                  <a:lnTo>
                    <a:pt x="188561" y="140957"/>
                  </a:lnTo>
                  <a:lnTo>
                    <a:pt x="182173" y="140957"/>
                  </a:lnTo>
                  <a:lnTo>
                    <a:pt x="182173" y="134872"/>
                  </a:lnTo>
                  <a:close/>
                  <a:moveTo>
                    <a:pt x="195288" y="134872"/>
                  </a:moveTo>
                  <a:lnTo>
                    <a:pt x="195288" y="140957"/>
                  </a:lnTo>
                  <a:lnTo>
                    <a:pt x="188900" y="140957"/>
                  </a:lnTo>
                  <a:lnTo>
                    <a:pt x="188900" y="134872"/>
                  </a:lnTo>
                  <a:close/>
                  <a:moveTo>
                    <a:pt x="202032" y="134872"/>
                  </a:moveTo>
                  <a:lnTo>
                    <a:pt x="202032" y="140957"/>
                  </a:lnTo>
                  <a:lnTo>
                    <a:pt x="195627" y="140957"/>
                  </a:lnTo>
                  <a:lnTo>
                    <a:pt x="195627" y="134872"/>
                  </a:lnTo>
                  <a:close/>
                  <a:moveTo>
                    <a:pt x="208759" y="134872"/>
                  </a:moveTo>
                  <a:lnTo>
                    <a:pt x="208759" y="140957"/>
                  </a:lnTo>
                  <a:lnTo>
                    <a:pt x="202371" y="140957"/>
                  </a:lnTo>
                  <a:lnTo>
                    <a:pt x="202371" y="134872"/>
                  </a:lnTo>
                  <a:close/>
                  <a:moveTo>
                    <a:pt x="215504" y="134872"/>
                  </a:moveTo>
                  <a:lnTo>
                    <a:pt x="215504" y="140957"/>
                  </a:lnTo>
                  <a:lnTo>
                    <a:pt x="209098" y="140957"/>
                  </a:lnTo>
                  <a:lnTo>
                    <a:pt x="209098" y="134872"/>
                  </a:lnTo>
                  <a:close/>
                  <a:moveTo>
                    <a:pt x="222230" y="134872"/>
                  </a:moveTo>
                  <a:lnTo>
                    <a:pt x="222230" y="140957"/>
                  </a:lnTo>
                  <a:lnTo>
                    <a:pt x="215843" y="140957"/>
                  </a:lnTo>
                  <a:lnTo>
                    <a:pt x="215843" y="134872"/>
                  </a:lnTo>
                  <a:close/>
                  <a:moveTo>
                    <a:pt x="228975" y="134872"/>
                  </a:moveTo>
                  <a:lnTo>
                    <a:pt x="228975" y="140957"/>
                  </a:lnTo>
                  <a:lnTo>
                    <a:pt x="222569" y="140957"/>
                  </a:lnTo>
                  <a:lnTo>
                    <a:pt x="222569" y="134872"/>
                  </a:lnTo>
                  <a:close/>
                  <a:moveTo>
                    <a:pt x="235701" y="134872"/>
                  </a:moveTo>
                  <a:lnTo>
                    <a:pt x="235701" y="140957"/>
                  </a:lnTo>
                  <a:lnTo>
                    <a:pt x="229296" y="140957"/>
                  </a:lnTo>
                  <a:lnTo>
                    <a:pt x="229296" y="134872"/>
                  </a:lnTo>
                  <a:close/>
                  <a:moveTo>
                    <a:pt x="242428" y="134872"/>
                  </a:moveTo>
                  <a:lnTo>
                    <a:pt x="242428" y="140957"/>
                  </a:lnTo>
                  <a:lnTo>
                    <a:pt x="236040" y="140957"/>
                  </a:lnTo>
                  <a:lnTo>
                    <a:pt x="236040" y="134872"/>
                  </a:lnTo>
                  <a:close/>
                  <a:moveTo>
                    <a:pt x="249173" y="134872"/>
                  </a:moveTo>
                  <a:lnTo>
                    <a:pt x="249173" y="140957"/>
                  </a:lnTo>
                  <a:lnTo>
                    <a:pt x="242767" y="140957"/>
                  </a:lnTo>
                  <a:lnTo>
                    <a:pt x="242767" y="134872"/>
                  </a:lnTo>
                  <a:close/>
                  <a:moveTo>
                    <a:pt x="255899" y="134872"/>
                  </a:moveTo>
                  <a:lnTo>
                    <a:pt x="255899" y="140957"/>
                  </a:lnTo>
                  <a:lnTo>
                    <a:pt x="249512" y="140957"/>
                  </a:lnTo>
                  <a:lnTo>
                    <a:pt x="249512" y="134872"/>
                  </a:lnTo>
                  <a:close/>
                  <a:moveTo>
                    <a:pt x="262644" y="134872"/>
                  </a:moveTo>
                  <a:lnTo>
                    <a:pt x="262644" y="140957"/>
                  </a:lnTo>
                  <a:lnTo>
                    <a:pt x="256238" y="140957"/>
                  </a:lnTo>
                  <a:lnTo>
                    <a:pt x="256238" y="134872"/>
                  </a:lnTo>
                  <a:close/>
                  <a:moveTo>
                    <a:pt x="269370" y="134872"/>
                  </a:moveTo>
                  <a:lnTo>
                    <a:pt x="269370" y="140957"/>
                  </a:lnTo>
                  <a:lnTo>
                    <a:pt x="262983" y="140957"/>
                  </a:lnTo>
                  <a:lnTo>
                    <a:pt x="262983" y="134872"/>
                  </a:lnTo>
                  <a:close/>
                  <a:moveTo>
                    <a:pt x="276115" y="134872"/>
                  </a:moveTo>
                  <a:lnTo>
                    <a:pt x="276115" y="140957"/>
                  </a:lnTo>
                  <a:lnTo>
                    <a:pt x="269709" y="140957"/>
                  </a:lnTo>
                  <a:lnTo>
                    <a:pt x="269709" y="134872"/>
                  </a:lnTo>
                  <a:close/>
                  <a:moveTo>
                    <a:pt x="282842" y="134872"/>
                  </a:moveTo>
                  <a:lnTo>
                    <a:pt x="282842" y="140957"/>
                  </a:lnTo>
                  <a:lnTo>
                    <a:pt x="276436" y="140957"/>
                  </a:lnTo>
                  <a:lnTo>
                    <a:pt x="276436" y="134872"/>
                  </a:lnTo>
                  <a:close/>
                  <a:moveTo>
                    <a:pt x="6745" y="141278"/>
                  </a:moveTo>
                  <a:lnTo>
                    <a:pt x="6745" y="147362"/>
                  </a:lnTo>
                  <a:lnTo>
                    <a:pt x="339" y="147362"/>
                  </a:lnTo>
                  <a:lnTo>
                    <a:pt x="339" y="141278"/>
                  </a:lnTo>
                  <a:close/>
                  <a:moveTo>
                    <a:pt x="13471" y="141278"/>
                  </a:moveTo>
                  <a:lnTo>
                    <a:pt x="13471" y="147362"/>
                  </a:lnTo>
                  <a:lnTo>
                    <a:pt x="7066" y="147362"/>
                  </a:lnTo>
                  <a:lnTo>
                    <a:pt x="7066" y="141278"/>
                  </a:lnTo>
                  <a:close/>
                  <a:moveTo>
                    <a:pt x="20198" y="141278"/>
                  </a:moveTo>
                  <a:lnTo>
                    <a:pt x="20198" y="147362"/>
                  </a:lnTo>
                  <a:lnTo>
                    <a:pt x="13810" y="147362"/>
                  </a:lnTo>
                  <a:lnTo>
                    <a:pt x="13810" y="141278"/>
                  </a:lnTo>
                  <a:close/>
                  <a:moveTo>
                    <a:pt x="26942" y="141278"/>
                  </a:moveTo>
                  <a:lnTo>
                    <a:pt x="26942" y="147362"/>
                  </a:lnTo>
                  <a:lnTo>
                    <a:pt x="20537" y="147362"/>
                  </a:lnTo>
                  <a:lnTo>
                    <a:pt x="20537" y="141278"/>
                  </a:lnTo>
                  <a:close/>
                  <a:moveTo>
                    <a:pt x="33669" y="141278"/>
                  </a:moveTo>
                  <a:lnTo>
                    <a:pt x="33669" y="147362"/>
                  </a:lnTo>
                  <a:lnTo>
                    <a:pt x="27281" y="147362"/>
                  </a:lnTo>
                  <a:lnTo>
                    <a:pt x="27281" y="141278"/>
                  </a:lnTo>
                  <a:close/>
                  <a:moveTo>
                    <a:pt x="40414" y="141278"/>
                  </a:moveTo>
                  <a:lnTo>
                    <a:pt x="40414" y="147362"/>
                  </a:lnTo>
                  <a:lnTo>
                    <a:pt x="34008" y="147362"/>
                  </a:lnTo>
                  <a:lnTo>
                    <a:pt x="34008" y="141278"/>
                  </a:lnTo>
                  <a:close/>
                  <a:moveTo>
                    <a:pt x="47140" y="141278"/>
                  </a:moveTo>
                  <a:lnTo>
                    <a:pt x="47140" y="147362"/>
                  </a:lnTo>
                  <a:lnTo>
                    <a:pt x="40753" y="147362"/>
                  </a:lnTo>
                  <a:lnTo>
                    <a:pt x="40753" y="141278"/>
                  </a:lnTo>
                  <a:close/>
                  <a:moveTo>
                    <a:pt x="53885" y="141278"/>
                  </a:moveTo>
                  <a:lnTo>
                    <a:pt x="53885" y="147362"/>
                  </a:lnTo>
                  <a:lnTo>
                    <a:pt x="47479" y="147362"/>
                  </a:lnTo>
                  <a:lnTo>
                    <a:pt x="47479" y="141278"/>
                  </a:lnTo>
                  <a:close/>
                  <a:moveTo>
                    <a:pt x="60611" y="141278"/>
                  </a:moveTo>
                  <a:lnTo>
                    <a:pt x="60611" y="147362"/>
                  </a:lnTo>
                  <a:lnTo>
                    <a:pt x="54206" y="147362"/>
                  </a:lnTo>
                  <a:lnTo>
                    <a:pt x="54206" y="141278"/>
                  </a:lnTo>
                  <a:close/>
                  <a:moveTo>
                    <a:pt x="67338" y="141278"/>
                  </a:moveTo>
                  <a:lnTo>
                    <a:pt x="67338" y="147362"/>
                  </a:lnTo>
                  <a:lnTo>
                    <a:pt x="60950" y="147362"/>
                  </a:lnTo>
                  <a:lnTo>
                    <a:pt x="60950" y="141278"/>
                  </a:lnTo>
                  <a:close/>
                  <a:moveTo>
                    <a:pt x="74083" y="141278"/>
                  </a:moveTo>
                  <a:lnTo>
                    <a:pt x="74083" y="147362"/>
                  </a:lnTo>
                  <a:lnTo>
                    <a:pt x="67677" y="147362"/>
                  </a:lnTo>
                  <a:lnTo>
                    <a:pt x="67677" y="141278"/>
                  </a:lnTo>
                  <a:close/>
                  <a:moveTo>
                    <a:pt x="80809" y="141278"/>
                  </a:moveTo>
                  <a:lnTo>
                    <a:pt x="80809" y="147362"/>
                  </a:lnTo>
                  <a:lnTo>
                    <a:pt x="74422" y="147362"/>
                  </a:lnTo>
                  <a:lnTo>
                    <a:pt x="74422" y="141278"/>
                  </a:lnTo>
                  <a:close/>
                  <a:moveTo>
                    <a:pt x="87554" y="141278"/>
                  </a:moveTo>
                  <a:lnTo>
                    <a:pt x="87554" y="147362"/>
                  </a:lnTo>
                  <a:lnTo>
                    <a:pt x="81148" y="147362"/>
                  </a:lnTo>
                  <a:lnTo>
                    <a:pt x="81148" y="141278"/>
                  </a:lnTo>
                  <a:close/>
                  <a:moveTo>
                    <a:pt x="94281" y="141278"/>
                  </a:moveTo>
                  <a:lnTo>
                    <a:pt x="94281" y="147362"/>
                  </a:lnTo>
                  <a:lnTo>
                    <a:pt x="87893" y="147362"/>
                  </a:lnTo>
                  <a:lnTo>
                    <a:pt x="87893" y="141278"/>
                  </a:lnTo>
                  <a:close/>
                  <a:moveTo>
                    <a:pt x="101007" y="141278"/>
                  </a:moveTo>
                  <a:lnTo>
                    <a:pt x="101007" y="147362"/>
                  </a:lnTo>
                  <a:lnTo>
                    <a:pt x="94620" y="147362"/>
                  </a:lnTo>
                  <a:lnTo>
                    <a:pt x="94620" y="141278"/>
                  </a:lnTo>
                  <a:close/>
                  <a:moveTo>
                    <a:pt x="107752" y="141278"/>
                  </a:moveTo>
                  <a:lnTo>
                    <a:pt x="107752" y="147362"/>
                  </a:lnTo>
                  <a:lnTo>
                    <a:pt x="101346" y="147362"/>
                  </a:lnTo>
                  <a:lnTo>
                    <a:pt x="101346" y="141278"/>
                  </a:lnTo>
                  <a:close/>
                  <a:moveTo>
                    <a:pt x="114478" y="141278"/>
                  </a:moveTo>
                  <a:lnTo>
                    <a:pt x="114478" y="147362"/>
                  </a:lnTo>
                  <a:lnTo>
                    <a:pt x="108091" y="147362"/>
                  </a:lnTo>
                  <a:lnTo>
                    <a:pt x="108091" y="141278"/>
                  </a:lnTo>
                  <a:close/>
                  <a:moveTo>
                    <a:pt x="121223" y="141278"/>
                  </a:moveTo>
                  <a:lnTo>
                    <a:pt x="121223" y="147362"/>
                  </a:lnTo>
                  <a:lnTo>
                    <a:pt x="114817" y="147362"/>
                  </a:lnTo>
                  <a:lnTo>
                    <a:pt x="114817" y="141278"/>
                  </a:lnTo>
                  <a:close/>
                  <a:moveTo>
                    <a:pt x="127950" y="141278"/>
                  </a:moveTo>
                  <a:lnTo>
                    <a:pt x="127950" y="147362"/>
                  </a:lnTo>
                  <a:lnTo>
                    <a:pt x="121562" y="147362"/>
                  </a:lnTo>
                  <a:lnTo>
                    <a:pt x="121562" y="141278"/>
                  </a:lnTo>
                  <a:close/>
                  <a:moveTo>
                    <a:pt x="134694" y="141278"/>
                  </a:moveTo>
                  <a:lnTo>
                    <a:pt x="134694" y="147362"/>
                  </a:lnTo>
                  <a:lnTo>
                    <a:pt x="128289" y="147362"/>
                  </a:lnTo>
                  <a:lnTo>
                    <a:pt x="128289" y="141278"/>
                  </a:lnTo>
                  <a:close/>
                  <a:moveTo>
                    <a:pt x="141421" y="141278"/>
                  </a:moveTo>
                  <a:lnTo>
                    <a:pt x="141421" y="147362"/>
                  </a:lnTo>
                  <a:lnTo>
                    <a:pt x="135033" y="147362"/>
                  </a:lnTo>
                  <a:lnTo>
                    <a:pt x="135033" y="141278"/>
                  </a:lnTo>
                  <a:close/>
                  <a:moveTo>
                    <a:pt x="148148" y="141278"/>
                  </a:moveTo>
                  <a:lnTo>
                    <a:pt x="148148" y="147362"/>
                  </a:lnTo>
                  <a:lnTo>
                    <a:pt x="141760" y="147362"/>
                  </a:lnTo>
                  <a:lnTo>
                    <a:pt x="141760" y="141278"/>
                  </a:lnTo>
                  <a:close/>
                  <a:moveTo>
                    <a:pt x="154892" y="141278"/>
                  </a:moveTo>
                  <a:lnTo>
                    <a:pt x="154892" y="147362"/>
                  </a:lnTo>
                  <a:lnTo>
                    <a:pt x="148487" y="147362"/>
                  </a:lnTo>
                  <a:lnTo>
                    <a:pt x="148487" y="141278"/>
                  </a:lnTo>
                  <a:close/>
                  <a:moveTo>
                    <a:pt x="161619" y="141278"/>
                  </a:moveTo>
                  <a:lnTo>
                    <a:pt x="161619" y="147362"/>
                  </a:lnTo>
                  <a:lnTo>
                    <a:pt x="155231" y="147362"/>
                  </a:lnTo>
                  <a:lnTo>
                    <a:pt x="155231" y="141278"/>
                  </a:lnTo>
                  <a:close/>
                  <a:moveTo>
                    <a:pt x="168363" y="141278"/>
                  </a:moveTo>
                  <a:lnTo>
                    <a:pt x="168363" y="147362"/>
                  </a:lnTo>
                  <a:lnTo>
                    <a:pt x="161958" y="147362"/>
                  </a:lnTo>
                  <a:lnTo>
                    <a:pt x="161958" y="141278"/>
                  </a:lnTo>
                  <a:close/>
                  <a:moveTo>
                    <a:pt x="175090" y="141278"/>
                  </a:moveTo>
                  <a:lnTo>
                    <a:pt x="175090" y="147362"/>
                  </a:lnTo>
                  <a:lnTo>
                    <a:pt x="168702" y="147362"/>
                  </a:lnTo>
                  <a:lnTo>
                    <a:pt x="168702" y="141278"/>
                  </a:lnTo>
                  <a:close/>
                  <a:moveTo>
                    <a:pt x="181834" y="141278"/>
                  </a:moveTo>
                  <a:lnTo>
                    <a:pt x="181834" y="147362"/>
                  </a:lnTo>
                  <a:lnTo>
                    <a:pt x="175429" y="147362"/>
                  </a:lnTo>
                  <a:lnTo>
                    <a:pt x="175429" y="141278"/>
                  </a:lnTo>
                  <a:close/>
                  <a:moveTo>
                    <a:pt x="188561" y="141278"/>
                  </a:moveTo>
                  <a:lnTo>
                    <a:pt x="188561" y="147362"/>
                  </a:lnTo>
                  <a:lnTo>
                    <a:pt x="182173" y="147362"/>
                  </a:lnTo>
                  <a:lnTo>
                    <a:pt x="182173" y="141278"/>
                  </a:lnTo>
                  <a:close/>
                  <a:moveTo>
                    <a:pt x="195288" y="141278"/>
                  </a:moveTo>
                  <a:lnTo>
                    <a:pt x="195288" y="147362"/>
                  </a:lnTo>
                  <a:lnTo>
                    <a:pt x="188900" y="147362"/>
                  </a:lnTo>
                  <a:lnTo>
                    <a:pt x="188900" y="141278"/>
                  </a:lnTo>
                  <a:close/>
                  <a:moveTo>
                    <a:pt x="202032" y="141278"/>
                  </a:moveTo>
                  <a:lnTo>
                    <a:pt x="202032" y="147362"/>
                  </a:lnTo>
                  <a:lnTo>
                    <a:pt x="195627" y="147362"/>
                  </a:lnTo>
                  <a:lnTo>
                    <a:pt x="195627" y="141278"/>
                  </a:lnTo>
                  <a:close/>
                  <a:moveTo>
                    <a:pt x="208759" y="141278"/>
                  </a:moveTo>
                  <a:lnTo>
                    <a:pt x="208759" y="147362"/>
                  </a:lnTo>
                  <a:lnTo>
                    <a:pt x="202371" y="147362"/>
                  </a:lnTo>
                  <a:lnTo>
                    <a:pt x="202371" y="141278"/>
                  </a:lnTo>
                  <a:close/>
                  <a:moveTo>
                    <a:pt x="215504" y="141278"/>
                  </a:moveTo>
                  <a:lnTo>
                    <a:pt x="215504" y="147362"/>
                  </a:lnTo>
                  <a:lnTo>
                    <a:pt x="209098" y="147362"/>
                  </a:lnTo>
                  <a:lnTo>
                    <a:pt x="209098" y="141278"/>
                  </a:lnTo>
                  <a:close/>
                  <a:moveTo>
                    <a:pt x="222230" y="141278"/>
                  </a:moveTo>
                  <a:lnTo>
                    <a:pt x="222230" y="147362"/>
                  </a:lnTo>
                  <a:lnTo>
                    <a:pt x="215843" y="147362"/>
                  </a:lnTo>
                  <a:lnTo>
                    <a:pt x="215843" y="141278"/>
                  </a:lnTo>
                  <a:close/>
                  <a:moveTo>
                    <a:pt x="228975" y="141278"/>
                  </a:moveTo>
                  <a:lnTo>
                    <a:pt x="228975" y="147362"/>
                  </a:lnTo>
                  <a:lnTo>
                    <a:pt x="222569" y="147362"/>
                  </a:lnTo>
                  <a:lnTo>
                    <a:pt x="222569" y="141278"/>
                  </a:lnTo>
                  <a:close/>
                  <a:moveTo>
                    <a:pt x="235701" y="141278"/>
                  </a:moveTo>
                  <a:lnTo>
                    <a:pt x="235701" y="147362"/>
                  </a:lnTo>
                  <a:lnTo>
                    <a:pt x="229296" y="147362"/>
                  </a:lnTo>
                  <a:lnTo>
                    <a:pt x="229296" y="141278"/>
                  </a:lnTo>
                  <a:close/>
                  <a:moveTo>
                    <a:pt x="242428" y="141278"/>
                  </a:moveTo>
                  <a:lnTo>
                    <a:pt x="242428" y="147362"/>
                  </a:lnTo>
                  <a:lnTo>
                    <a:pt x="236040" y="147362"/>
                  </a:lnTo>
                  <a:lnTo>
                    <a:pt x="236040" y="141278"/>
                  </a:lnTo>
                  <a:close/>
                  <a:moveTo>
                    <a:pt x="249173" y="141278"/>
                  </a:moveTo>
                  <a:lnTo>
                    <a:pt x="249173" y="147362"/>
                  </a:lnTo>
                  <a:lnTo>
                    <a:pt x="242767" y="147362"/>
                  </a:lnTo>
                  <a:lnTo>
                    <a:pt x="242767" y="141278"/>
                  </a:lnTo>
                  <a:close/>
                  <a:moveTo>
                    <a:pt x="255899" y="141278"/>
                  </a:moveTo>
                  <a:lnTo>
                    <a:pt x="255899" y="147362"/>
                  </a:lnTo>
                  <a:lnTo>
                    <a:pt x="249512" y="147362"/>
                  </a:lnTo>
                  <a:lnTo>
                    <a:pt x="249512" y="141278"/>
                  </a:lnTo>
                  <a:close/>
                  <a:moveTo>
                    <a:pt x="262644" y="141278"/>
                  </a:moveTo>
                  <a:lnTo>
                    <a:pt x="262644" y="147362"/>
                  </a:lnTo>
                  <a:lnTo>
                    <a:pt x="256238" y="147362"/>
                  </a:lnTo>
                  <a:lnTo>
                    <a:pt x="256238" y="141278"/>
                  </a:lnTo>
                  <a:close/>
                  <a:moveTo>
                    <a:pt x="269370" y="141278"/>
                  </a:moveTo>
                  <a:lnTo>
                    <a:pt x="269370" y="147362"/>
                  </a:lnTo>
                  <a:lnTo>
                    <a:pt x="262983" y="147362"/>
                  </a:lnTo>
                  <a:lnTo>
                    <a:pt x="262983" y="141278"/>
                  </a:lnTo>
                  <a:close/>
                  <a:moveTo>
                    <a:pt x="276115" y="141278"/>
                  </a:moveTo>
                  <a:lnTo>
                    <a:pt x="276115" y="147362"/>
                  </a:lnTo>
                  <a:lnTo>
                    <a:pt x="269709" y="147362"/>
                  </a:lnTo>
                  <a:lnTo>
                    <a:pt x="269709" y="141278"/>
                  </a:lnTo>
                  <a:close/>
                  <a:moveTo>
                    <a:pt x="282842" y="141278"/>
                  </a:moveTo>
                  <a:lnTo>
                    <a:pt x="282842" y="147362"/>
                  </a:lnTo>
                  <a:lnTo>
                    <a:pt x="276436" y="147362"/>
                  </a:lnTo>
                  <a:lnTo>
                    <a:pt x="276436" y="141278"/>
                  </a:lnTo>
                  <a:close/>
                  <a:moveTo>
                    <a:pt x="6745" y="147683"/>
                  </a:moveTo>
                  <a:lnTo>
                    <a:pt x="6745" y="153768"/>
                  </a:lnTo>
                  <a:lnTo>
                    <a:pt x="339" y="153768"/>
                  </a:lnTo>
                  <a:lnTo>
                    <a:pt x="339" y="147683"/>
                  </a:lnTo>
                  <a:close/>
                  <a:moveTo>
                    <a:pt x="13471" y="147683"/>
                  </a:moveTo>
                  <a:lnTo>
                    <a:pt x="13471" y="153768"/>
                  </a:lnTo>
                  <a:lnTo>
                    <a:pt x="7066" y="153768"/>
                  </a:lnTo>
                  <a:lnTo>
                    <a:pt x="7066" y="147683"/>
                  </a:lnTo>
                  <a:close/>
                  <a:moveTo>
                    <a:pt x="20198" y="147683"/>
                  </a:moveTo>
                  <a:lnTo>
                    <a:pt x="20198" y="153768"/>
                  </a:lnTo>
                  <a:lnTo>
                    <a:pt x="13810" y="153768"/>
                  </a:lnTo>
                  <a:lnTo>
                    <a:pt x="13810" y="147683"/>
                  </a:lnTo>
                  <a:close/>
                  <a:moveTo>
                    <a:pt x="26942" y="147683"/>
                  </a:moveTo>
                  <a:lnTo>
                    <a:pt x="26942" y="153768"/>
                  </a:lnTo>
                  <a:lnTo>
                    <a:pt x="20537" y="153768"/>
                  </a:lnTo>
                  <a:lnTo>
                    <a:pt x="20537" y="147683"/>
                  </a:lnTo>
                  <a:close/>
                  <a:moveTo>
                    <a:pt x="33669" y="147683"/>
                  </a:moveTo>
                  <a:lnTo>
                    <a:pt x="33669" y="153768"/>
                  </a:lnTo>
                  <a:lnTo>
                    <a:pt x="27281" y="153768"/>
                  </a:lnTo>
                  <a:lnTo>
                    <a:pt x="27281" y="147683"/>
                  </a:lnTo>
                  <a:close/>
                  <a:moveTo>
                    <a:pt x="40414" y="147683"/>
                  </a:moveTo>
                  <a:lnTo>
                    <a:pt x="40414" y="153768"/>
                  </a:lnTo>
                  <a:lnTo>
                    <a:pt x="34008" y="153768"/>
                  </a:lnTo>
                  <a:lnTo>
                    <a:pt x="34008" y="147683"/>
                  </a:lnTo>
                  <a:close/>
                  <a:moveTo>
                    <a:pt x="47140" y="147683"/>
                  </a:moveTo>
                  <a:lnTo>
                    <a:pt x="47140" y="153768"/>
                  </a:lnTo>
                  <a:lnTo>
                    <a:pt x="40753" y="153768"/>
                  </a:lnTo>
                  <a:lnTo>
                    <a:pt x="40753" y="147683"/>
                  </a:lnTo>
                  <a:close/>
                  <a:moveTo>
                    <a:pt x="53885" y="147683"/>
                  </a:moveTo>
                  <a:lnTo>
                    <a:pt x="53885" y="153768"/>
                  </a:lnTo>
                  <a:lnTo>
                    <a:pt x="47479" y="153768"/>
                  </a:lnTo>
                  <a:lnTo>
                    <a:pt x="47479" y="147683"/>
                  </a:lnTo>
                  <a:close/>
                  <a:moveTo>
                    <a:pt x="60611" y="147683"/>
                  </a:moveTo>
                  <a:lnTo>
                    <a:pt x="60611" y="153768"/>
                  </a:lnTo>
                  <a:lnTo>
                    <a:pt x="54206" y="153768"/>
                  </a:lnTo>
                  <a:lnTo>
                    <a:pt x="54206" y="147683"/>
                  </a:lnTo>
                  <a:close/>
                  <a:moveTo>
                    <a:pt x="67338" y="147683"/>
                  </a:moveTo>
                  <a:lnTo>
                    <a:pt x="67338" y="153768"/>
                  </a:lnTo>
                  <a:lnTo>
                    <a:pt x="60950" y="153768"/>
                  </a:lnTo>
                  <a:lnTo>
                    <a:pt x="60950" y="147683"/>
                  </a:lnTo>
                  <a:close/>
                  <a:moveTo>
                    <a:pt x="74083" y="147683"/>
                  </a:moveTo>
                  <a:lnTo>
                    <a:pt x="74083" y="153768"/>
                  </a:lnTo>
                  <a:lnTo>
                    <a:pt x="67677" y="153768"/>
                  </a:lnTo>
                  <a:lnTo>
                    <a:pt x="67677" y="147683"/>
                  </a:lnTo>
                  <a:close/>
                  <a:moveTo>
                    <a:pt x="80809" y="147683"/>
                  </a:moveTo>
                  <a:lnTo>
                    <a:pt x="80809" y="153768"/>
                  </a:lnTo>
                  <a:lnTo>
                    <a:pt x="74422" y="153768"/>
                  </a:lnTo>
                  <a:lnTo>
                    <a:pt x="74422" y="147683"/>
                  </a:lnTo>
                  <a:close/>
                  <a:moveTo>
                    <a:pt x="87554" y="147683"/>
                  </a:moveTo>
                  <a:lnTo>
                    <a:pt x="87554" y="153768"/>
                  </a:lnTo>
                  <a:lnTo>
                    <a:pt x="81148" y="153768"/>
                  </a:lnTo>
                  <a:lnTo>
                    <a:pt x="81148" y="147683"/>
                  </a:lnTo>
                  <a:close/>
                  <a:moveTo>
                    <a:pt x="94281" y="147683"/>
                  </a:moveTo>
                  <a:lnTo>
                    <a:pt x="94281" y="153768"/>
                  </a:lnTo>
                  <a:lnTo>
                    <a:pt x="87893" y="153768"/>
                  </a:lnTo>
                  <a:lnTo>
                    <a:pt x="87893" y="147683"/>
                  </a:lnTo>
                  <a:close/>
                  <a:moveTo>
                    <a:pt x="101007" y="147683"/>
                  </a:moveTo>
                  <a:lnTo>
                    <a:pt x="101007" y="153768"/>
                  </a:lnTo>
                  <a:lnTo>
                    <a:pt x="94620" y="153768"/>
                  </a:lnTo>
                  <a:lnTo>
                    <a:pt x="94620" y="147683"/>
                  </a:lnTo>
                  <a:close/>
                  <a:moveTo>
                    <a:pt x="107752" y="147683"/>
                  </a:moveTo>
                  <a:lnTo>
                    <a:pt x="107752" y="153768"/>
                  </a:lnTo>
                  <a:lnTo>
                    <a:pt x="101346" y="153768"/>
                  </a:lnTo>
                  <a:lnTo>
                    <a:pt x="101346" y="147683"/>
                  </a:lnTo>
                  <a:close/>
                  <a:moveTo>
                    <a:pt x="114478" y="147683"/>
                  </a:moveTo>
                  <a:lnTo>
                    <a:pt x="114478" y="153768"/>
                  </a:lnTo>
                  <a:lnTo>
                    <a:pt x="108091" y="153768"/>
                  </a:lnTo>
                  <a:lnTo>
                    <a:pt x="108091" y="147683"/>
                  </a:lnTo>
                  <a:close/>
                  <a:moveTo>
                    <a:pt x="121223" y="147683"/>
                  </a:moveTo>
                  <a:lnTo>
                    <a:pt x="121223" y="153768"/>
                  </a:lnTo>
                  <a:lnTo>
                    <a:pt x="114817" y="153768"/>
                  </a:lnTo>
                  <a:lnTo>
                    <a:pt x="114817" y="147683"/>
                  </a:lnTo>
                  <a:close/>
                  <a:moveTo>
                    <a:pt x="127950" y="147683"/>
                  </a:moveTo>
                  <a:lnTo>
                    <a:pt x="127950" y="153768"/>
                  </a:lnTo>
                  <a:lnTo>
                    <a:pt x="121562" y="153768"/>
                  </a:lnTo>
                  <a:lnTo>
                    <a:pt x="121562" y="147683"/>
                  </a:lnTo>
                  <a:close/>
                  <a:moveTo>
                    <a:pt x="134694" y="147683"/>
                  </a:moveTo>
                  <a:lnTo>
                    <a:pt x="134694" y="153768"/>
                  </a:lnTo>
                  <a:lnTo>
                    <a:pt x="128289" y="153768"/>
                  </a:lnTo>
                  <a:lnTo>
                    <a:pt x="128289" y="147683"/>
                  </a:lnTo>
                  <a:close/>
                  <a:moveTo>
                    <a:pt x="141421" y="147683"/>
                  </a:moveTo>
                  <a:lnTo>
                    <a:pt x="141421" y="153768"/>
                  </a:lnTo>
                  <a:lnTo>
                    <a:pt x="135033" y="153768"/>
                  </a:lnTo>
                  <a:lnTo>
                    <a:pt x="135033" y="147683"/>
                  </a:lnTo>
                  <a:close/>
                  <a:moveTo>
                    <a:pt x="148148" y="147683"/>
                  </a:moveTo>
                  <a:lnTo>
                    <a:pt x="148148" y="153768"/>
                  </a:lnTo>
                  <a:lnTo>
                    <a:pt x="141760" y="153768"/>
                  </a:lnTo>
                  <a:lnTo>
                    <a:pt x="141760" y="147683"/>
                  </a:lnTo>
                  <a:close/>
                  <a:moveTo>
                    <a:pt x="154892" y="147683"/>
                  </a:moveTo>
                  <a:lnTo>
                    <a:pt x="154892" y="153768"/>
                  </a:lnTo>
                  <a:lnTo>
                    <a:pt x="148487" y="153768"/>
                  </a:lnTo>
                  <a:lnTo>
                    <a:pt x="148487" y="147683"/>
                  </a:lnTo>
                  <a:close/>
                  <a:moveTo>
                    <a:pt x="161619" y="147683"/>
                  </a:moveTo>
                  <a:lnTo>
                    <a:pt x="161619" y="153768"/>
                  </a:lnTo>
                  <a:lnTo>
                    <a:pt x="155231" y="153768"/>
                  </a:lnTo>
                  <a:lnTo>
                    <a:pt x="155231" y="147683"/>
                  </a:lnTo>
                  <a:close/>
                  <a:moveTo>
                    <a:pt x="168363" y="147683"/>
                  </a:moveTo>
                  <a:lnTo>
                    <a:pt x="168363" y="153768"/>
                  </a:lnTo>
                  <a:lnTo>
                    <a:pt x="161958" y="153768"/>
                  </a:lnTo>
                  <a:lnTo>
                    <a:pt x="161958" y="147683"/>
                  </a:lnTo>
                  <a:close/>
                  <a:moveTo>
                    <a:pt x="175090" y="147683"/>
                  </a:moveTo>
                  <a:lnTo>
                    <a:pt x="175090" y="153768"/>
                  </a:lnTo>
                  <a:lnTo>
                    <a:pt x="168702" y="153768"/>
                  </a:lnTo>
                  <a:lnTo>
                    <a:pt x="168702" y="147683"/>
                  </a:lnTo>
                  <a:close/>
                  <a:moveTo>
                    <a:pt x="181834" y="147683"/>
                  </a:moveTo>
                  <a:lnTo>
                    <a:pt x="181834" y="153768"/>
                  </a:lnTo>
                  <a:lnTo>
                    <a:pt x="175429" y="153768"/>
                  </a:lnTo>
                  <a:lnTo>
                    <a:pt x="175429" y="147683"/>
                  </a:lnTo>
                  <a:close/>
                  <a:moveTo>
                    <a:pt x="188561" y="147683"/>
                  </a:moveTo>
                  <a:lnTo>
                    <a:pt x="188561" y="153768"/>
                  </a:lnTo>
                  <a:lnTo>
                    <a:pt x="182173" y="153768"/>
                  </a:lnTo>
                  <a:lnTo>
                    <a:pt x="182173" y="147683"/>
                  </a:lnTo>
                  <a:close/>
                  <a:moveTo>
                    <a:pt x="195288" y="147683"/>
                  </a:moveTo>
                  <a:lnTo>
                    <a:pt x="195288" y="153768"/>
                  </a:lnTo>
                  <a:lnTo>
                    <a:pt x="188900" y="153768"/>
                  </a:lnTo>
                  <a:lnTo>
                    <a:pt x="188900" y="147683"/>
                  </a:lnTo>
                  <a:close/>
                  <a:moveTo>
                    <a:pt x="202032" y="147683"/>
                  </a:moveTo>
                  <a:lnTo>
                    <a:pt x="202032" y="153768"/>
                  </a:lnTo>
                  <a:lnTo>
                    <a:pt x="195627" y="153768"/>
                  </a:lnTo>
                  <a:lnTo>
                    <a:pt x="195627" y="147683"/>
                  </a:lnTo>
                  <a:close/>
                  <a:moveTo>
                    <a:pt x="208759" y="147683"/>
                  </a:moveTo>
                  <a:lnTo>
                    <a:pt x="208759" y="153768"/>
                  </a:lnTo>
                  <a:lnTo>
                    <a:pt x="202371" y="153768"/>
                  </a:lnTo>
                  <a:lnTo>
                    <a:pt x="202371" y="147683"/>
                  </a:lnTo>
                  <a:close/>
                  <a:moveTo>
                    <a:pt x="215504" y="147683"/>
                  </a:moveTo>
                  <a:lnTo>
                    <a:pt x="215504" y="153768"/>
                  </a:lnTo>
                  <a:lnTo>
                    <a:pt x="209098" y="153768"/>
                  </a:lnTo>
                  <a:lnTo>
                    <a:pt x="209098" y="147683"/>
                  </a:lnTo>
                  <a:close/>
                  <a:moveTo>
                    <a:pt x="222230" y="147683"/>
                  </a:moveTo>
                  <a:lnTo>
                    <a:pt x="222230" y="153768"/>
                  </a:lnTo>
                  <a:lnTo>
                    <a:pt x="215843" y="153768"/>
                  </a:lnTo>
                  <a:lnTo>
                    <a:pt x="215843" y="147683"/>
                  </a:lnTo>
                  <a:close/>
                  <a:moveTo>
                    <a:pt x="228975" y="147683"/>
                  </a:moveTo>
                  <a:lnTo>
                    <a:pt x="228975" y="153768"/>
                  </a:lnTo>
                  <a:lnTo>
                    <a:pt x="222569" y="153768"/>
                  </a:lnTo>
                  <a:lnTo>
                    <a:pt x="222569" y="147683"/>
                  </a:lnTo>
                  <a:close/>
                  <a:moveTo>
                    <a:pt x="235701" y="147683"/>
                  </a:moveTo>
                  <a:lnTo>
                    <a:pt x="235701" y="153768"/>
                  </a:lnTo>
                  <a:lnTo>
                    <a:pt x="229296" y="153768"/>
                  </a:lnTo>
                  <a:lnTo>
                    <a:pt x="229296" y="147683"/>
                  </a:lnTo>
                  <a:close/>
                  <a:moveTo>
                    <a:pt x="242428" y="147683"/>
                  </a:moveTo>
                  <a:lnTo>
                    <a:pt x="242428" y="153768"/>
                  </a:lnTo>
                  <a:lnTo>
                    <a:pt x="236040" y="153768"/>
                  </a:lnTo>
                  <a:lnTo>
                    <a:pt x="236040" y="147683"/>
                  </a:lnTo>
                  <a:close/>
                  <a:moveTo>
                    <a:pt x="249173" y="147683"/>
                  </a:moveTo>
                  <a:lnTo>
                    <a:pt x="249173" y="153768"/>
                  </a:lnTo>
                  <a:lnTo>
                    <a:pt x="242767" y="153768"/>
                  </a:lnTo>
                  <a:lnTo>
                    <a:pt x="242767" y="147683"/>
                  </a:lnTo>
                  <a:close/>
                  <a:moveTo>
                    <a:pt x="255899" y="147683"/>
                  </a:moveTo>
                  <a:lnTo>
                    <a:pt x="255899" y="153768"/>
                  </a:lnTo>
                  <a:lnTo>
                    <a:pt x="249512" y="153768"/>
                  </a:lnTo>
                  <a:lnTo>
                    <a:pt x="249512" y="147683"/>
                  </a:lnTo>
                  <a:close/>
                  <a:moveTo>
                    <a:pt x="262644" y="147683"/>
                  </a:moveTo>
                  <a:lnTo>
                    <a:pt x="262644" y="153768"/>
                  </a:lnTo>
                  <a:lnTo>
                    <a:pt x="256238" y="153768"/>
                  </a:lnTo>
                  <a:lnTo>
                    <a:pt x="256238" y="147683"/>
                  </a:lnTo>
                  <a:close/>
                  <a:moveTo>
                    <a:pt x="269370" y="147683"/>
                  </a:moveTo>
                  <a:lnTo>
                    <a:pt x="269370" y="153768"/>
                  </a:lnTo>
                  <a:lnTo>
                    <a:pt x="262983" y="153768"/>
                  </a:lnTo>
                  <a:lnTo>
                    <a:pt x="262983" y="147683"/>
                  </a:lnTo>
                  <a:close/>
                  <a:moveTo>
                    <a:pt x="276115" y="147683"/>
                  </a:moveTo>
                  <a:lnTo>
                    <a:pt x="276115" y="153768"/>
                  </a:lnTo>
                  <a:lnTo>
                    <a:pt x="269709" y="153768"/>
                  </a:lnTo>
                  <a:lnTo>
                    <a:pt x="269709" y="147683"/>
                  </a:lnTo>
                  <a:close/>
                  <a:moveTo>
                    <a:pt x="282842" y="147683"/>
                  </a:moveTo>
                  <a:lnTo>
                    <a:pt x="282842" y="153768"/>
                  </a:lnTo>
                  <a:lnTo>
                    <a:pt x="276436" y="153768"/>
                  </a:lnTo>
                  <a:lnTo>
                    <a:pt x="276436" y="147683"/>
                  </a:lnTo>
                  <a:close/>
                  <a:moveTo>
                    <a:pt x="6745" y="154089"/>
                  </a:moveTo>
                  <a:lnTo>
                    <a:pt x="6745" y="160173"/>
                  </a:lnTo>
                  <a:lnTo>
                    <a:pt x="339" y="160173"/>
                  </a:lnTo>
                  <a:lnTo>
                    <a:pt x="339" y="154089"/>
                  </a:lnTo>
                  <a:close/>
                  <a:moveTo>
                    <a:pt x="13471" y="154089"/>
                  </a:moveTo>
                  <a:lnTo>
                    <a:pt x="13471" y="160173"/>
                  </a:lnTo>
                  <a:lnTo>
                    <a:pt x="7066" y="160173"/>
                  </a:lnTo>
                  <a:lnTo>
                    <a:pt x="7066" y="154089"/>
                  </a:lnTo>
                  <a:close/>
                  <a:moveTo>
                    <a:pt x="20198" y="154089"/>
                  </a:moveTo>
                  <a:lnTo>
                    <a:pt x="20198" y="160173"/>
                  </a:lnTo>
                  <a:lnTo>
                    <a:pt x="13810" y="160173"/>
                  </a:lnTo>
                  <a:lnTo>
                    <a:pt x="13810" y="154089"/>
                  </a:lnTo>
                  <a:close/>
                  <a:moveTo>
                    <a:pt x="26942" y="154089"/>
                  </a:moveTo>
                  <a:lnTo>
                    <a:pt x="26942" y="160173"/>
                  </a:lnTo>
                  <a:lnTo>
                    <a:pt x="20537" y="160173"/>
                  </a:lnTo>
                  <a:lnTo>
                    <a:pt x="20537" y="154089"/>
                  </a:lnTo>
                  <a:close/>
                  <a:moveTo>
                    <a:pt x="33669" y="154089"/>
                  </a:moveTo>
                  <a:lnTo>
                    <a:pt x="33669" y="160173"/>
                  </a:lnTo>
                  <a:lnTo>
                    <a:pt x="27281" y="160173"/>
                  </a:lnTo>
                  <a:lnTo>
                    <a:pt x="27281" y="154089"/>
                  </a:lnTo>
                  <a:close/>
                  <a:moveTo>
                    <a:pt x="40414" y="154089"/>
                  </a:moveTo>
                  <a:lnTo>
                    <a:pt x="40414" y="160173"/>
                  </a:lnTo>
                  <a:lnTo>
                    <a:pt x="34008" y="160173"/>
                  </a:lnTo>
                  <a:lnTo>
                    <a:pt x="34008" y="154089"/>
                  </a:lnTo>
                  <a:close/>
                  <a:moveTo>
                    <a:pt x="47140" y="154089"/>
                  </a:moveTo>
                  <a:lnTo>
                    <a:pt x="47140" y="160173"/>
                  </a:lnTo>
                  <a:lnTo>
                    <a:pt x="40753" y="160173"/>
                  </a:lnTo>
                  <a:lnTo>
                    <a:pt x="40753" y="154089"/>
                  </a:lnTo>
                  <a:close/>
                  <a:moveTo>
                    <a:pt x="53885" y="154089"/>
                  </a:moveTo>
                  <a:lnTo>
                    <a:pt x="53885" y="160173"/>
                  </a:lnTo>
                  <a:lnTo>
                    <a:pt x="47479" y="160173"/>
                  </a:lnTo>
                  <a:lnTo>
                    <a:pt x="47479" y="154089"/>
                  </a:lnTo>
                  <a:close/>
                  <a:moveTo>
                    <a:pt x="60611" y="154089"/>
                  </a:moveTo>
                  <a:lnTo>
                    <a:pt x="60611" y="160173"/>
                  </a:lnTo>
                  <a:lnTo>
                    <a:pt x="54206" y="160173"/>
                  </a:lnTo>
                  <a:lnTo>
                    <a:pt x="54206" y="154089"/>
                  </a:lnTo>
                  <a:close/>
                  <a:moveTo>
                    <a:pt x="67338" y="154089"/>
                  </a:moveTo>
                  <a:lnTo>
                    <a:pt x="67338" y="160173"/>
                  </a:lnTo>
                  <a:lnTo>
                    <a:pt x="60950" y="160173"/>
                  </a:lnTo>
                  <a:lnTo>
                    <a:pt x="60950" y="154089"/>
                  </a:lnTo>
                  <a:close/>
                  <a:moveTo>
                    <a:pt x="74083" y="154089"/>
                  </a:moveTo>
                  <a:lnTo>
                    <a:pt x="74083" y="160173"/>
                  </a:lnTo>
                  <a:lnTo>
                    <a:pt x="67677" y="160173"/>
                  </a:lnTo>
                  <a:lnTo>
                    <a:pt x="67677" y="154089"/>
                  </a:lnTo>
                  <a:close/>
                  <a:moveTo>
                    <a:pt x="80809" y="154089"/>
                  </a:moveTo>
                  <a:lnTo>
                    <a:pt x="80809" y="160173"/>
                  </a:lnTo>
                  <a:lnTo>
                    <a:pt x="74422" y="160173"/>
                  </a:lnTo>
                  <a:lnTo>
                    <a:pt x="74422" y="154089"/>
                  </a:lnTo>
                  <a:close/>
                  <a:moveTo>
                    <a:pt x="87554" y="154089"/>
                  </a:moveTo>
                  <a:lnTo>
                    <a:pt x="87554" y="160173"/>
                  </a:lnTo>
                  <a:lnTo>
                    <a:pt x="81148" y="160173"/>
                  </a:lnTo>
                  <a:lnTo>
                    <a:pt x="81148" y="154089"/>
                  </a:lnTo>
                  <a:close/>
                  <a:moveTo>
                    <a:pt x="94281" y="154089"/>
                  </a:moveTo>
                  <a:lnTo>
                    <a:pt x="94281" y="160173"/>
                  </a:lnTo>
                  <a:lnTo>
                    <a:pt x="87893" y="160173"/>
                  </a:lnTo>
                  <a:lnTo>
                    <a:pt x="87893" y="154089"/>
                  </a:lnTo>
                  <a:close/>
                  <a:moveTo>
                    <a:pt x="101007" y="154089"/>
                  </a:moveTo>
                  <a:lnTo>
                    <a:pt x="101007" y="160173"/>
                  </a:lnTo>
                  <a:lnTo>
                    <a:pt x="94620" y="160173"/>
                  </a:lnTo>
                  <a:lnTo>
                    <a:pt x="94620" y="154089"/>
                  </a:lnTo>
                  <a:close/>
                  <a:moveTo>
                    <a:pt x="107752" y="154089"/>
                  </a:moveTo>
                  <a:lnTo>
                    <a:pt x="107752" y="160173"/>
                  </a:lnTo>
                  <a:lnTo>
                    <a:pt x="101346" y="160173"/>
                  </a:lnTo>
                  <a:lnTo>
                    <a:pt x="101346" y="154089"/>
                  </a:lnTo>
                  <a:close/>
                  <a:moveTo>
                    <a:pt x="114478" y="154089"/>
                  </a:moveTo>
                  <a:lnTo>
                    <a:pt x="114478" y="160173"/>
                  </a:lnTo>
                  <a:lnTo>
                    <a:pt x="108091" y="160173"/>
                  </a:lnTo>
                  <a:lnTo>
                    <a:pt x="108091" y="154089"/>
                  </a:lnTo>
                  <a:close/>
                  <a:moveTo>
                    <a:pt x="121223" y="154089"/>
                  </a:moveTo>
                  <a:lnTo>
                    <a:pt x="121223" y="160173"/>
                  </a:lnTo>
                  <a:lnTo>
                    <a:pt x="114817" y="160173"/>
                  </a:lnTo>
                  <a:lnTo>
                    <a:pt x="114817" y="154089"/>
                  </a:lnTo>
                  <a:close/>
                  <a:moveTo>
                    <a:pt x="127950" y="154089"/>
                  </a:moveTo>
                  <a:lnTo>
                    <a:pt x="127950" y="160173"/>
                  </a:lnTo>
                  <a:lnTo>
                    <a:pt x="121562" y="160173"/>
                  </a:lnTo>
                  <a:lnTo>
                    <a:pt x="121562" y="154089"/>
                  </a:lnTo>
                  <a:close/>
                  <a:moveTo>
                    <a:pt x="134694" y="154089"/>
                  </a:moveTo>
                  <a:lnTo>
                    <a:pt x="134694" y="160173"/>
                  </a:lnTo>
                  <a:lnTo>
                    <a:pt x="128289" y="160173"/>
                  </a:lnTo>
                  <a:lnTo>
                    <a:pt x="128289" y="154089"/>
                  </a:lnTo>
                  <a:close/>
                  <a:moveTo>
                    <a:pt x="141421" y="154089"/>
                  </a:moveTo>
                  <a:lnTo>
                    <a:pt x="141421" y="160173"/>
                  </a:lnTo>
                  <a:lnTo>
                    <a:pt x="135033" y="160173"/>
                  </a:lnTo>
                  <a:lnTo>
                    <a:pt x="135033" y="154089"/>
                  </a:lnTo>
                  <a:close/>
                  <a:moveTo>
                    <a:pt x="148148" y="154089"/>
                  </a:moveTo>
                  <a:lnTo>
                    <a:pt x="148148" y="160173"/>
                  </a:lnTo>
                  <a:lnTo>
                    <a:pt x="141760" y="160173"/>
                  </a:lnTo>
                  <a:lnTo>
                    <a:pt x="141760" y="154089"/>
                  </a:lnTo>
                  <a:close/>
                  <a:moveTo>
                    <a:pt x="154892" y="154089"/>
                  </a:moveTo>
                  <a:lnTo>
                    <a:pt x="154892" y="160173"/>
                  </a:lnTo>
                  <a:lnTo>
                    <a:pt x="148487" y="160173"/>
                  </a:lnTo>
                  <a:lnTo>
                    <a:pt x="148487" y="154089"/>
                  </a:lnTo>
                  <a:close/>
                  <a:moveTo>
                    <a:pt x="161619" y="154089"/>
                  </a:moveTo>
                  <a:lnTo>
                    <a:pt x="161619" y="160173"/>
                  </a:lnTo>
                  <a:lnTo>
                    <a:pt x="155231" y="160173"/>
                  </a:lnTo>
                  <a:lnTo>
                    <a:pt x="155231" y="154089"/>
                  </a:lnTo>
                  <a:close/>
                  <a:moveTo>
                    <a:pt x="168363" y="154089"/>
                  </a:moveTo>
                  <a:lnTo>
                    <a:pt x="168363" y="160173"/>
                  </a:lnTo>
                  <a:lnTo>
                    <a:pt x="161958" y="160173"/>
                  </a:lnTo>
                  <a:lnTo>
                    <a:pt x="161958" y="154089"/>
                  </a:lnTo>
                  <a:close/>
                  <a:moveTo>
                    <a:pt x="175090" y="154089"/>
                  </a:moveTo>
                  <a:lnTo>
                    <a:pt x="175090" y="160173"/>
                  </a:lnTo>
                  <a:lnTo>
                    <a:pt x="168702" y="160173"/>
                  </a:lnTo>
                  <a:lnTo>
                    <a:pt x="168702" y="154089"/>
                  </a:lnTo>
                  <a:close/>
                  <a:moveTo>
                    <a:pt x="181834" y="154089"/>
                  </a:moveTo>
                  <a:lnTo>
                    <a:pt x="181834" y="160173"/>
                  </a:lnTo>
                  <a:lnTo>
                    <a:pt x="175429" y="160173"/>
                  </a:lnTo>
                  <a:lnTo>
                    <a:pt x="175429" y="154089"/>
                  </a:lnTo>
                  <a:close/>
                  <a:moveTo>
                    <a:pt x="188561" y="154089"/>
                  </a:moveTo>
                  <a:lnTo>
                    <a:pt x="188561" y="160173"/>
                  </a:lnTo>
                  <a:lnTo>
                    <a:pt x="182173" y="160173"/>
                  </a:lnTo>
                  <a:lnTo>
                    <a:pt x="182173" y="154089"/>
                  </a:lnTo>
                  <a:close/>
                  <a:moveTo>
                    <a:pt x="195288" y="154089"/>
                  </a:moveTo>
                  <a:lnTo>
                    <a:pt x="195288" y="160173"/>
                  </a:lnTo>
                  <a:lnTo>
                    <a:pt x="188900" y="160173"/>
                  </a:lnTo>
                  <a:lnTo>
                    <a:pt x="188900" y="154089"/>
                  </a:lnTo>
                  <a:close/>
                  <a:moveTo>
                    <a:pt x="202032" y="154089"/>
                  </a:moveTo>
                  <a:lnTo>
                    <a:pt x="202032" y="160173"/>
                  </a:lnTo>
                  <a:lnTo>
                    <a:pt x="195627" y="160173"/>
                  </a:lnTo>
                  <a:lnTo>
                    <a:pt x="195627" y="154089"/>
                  </a:lnTo>
                  <a:close/>
                  <a:moveTo>
                    <a:pt x="208759" y="154089"/>
                  </a:moveTo>
                  <a:lnTo>
                    <a:pt x="208759" y="160173"/>
                  </a:lnTo>
                  <a:lnTo>
                    <a:pt x="202371" y="160173"/>
                  </a:lnTo>
                  <a:lnTo>
                    <a:pt x="202371" y="154089"/>
                  </a:lnTo>
                  <a:close/>
                  <a:moveTo>
                    <a:pt x="215504" y="154089"/>
                  </a:moveTo>
                  <a:lnTo>
                    <a:pt x="215504" y="160173"/>
                  </a:lnTo>
                  <a:lnTo>
                    <a:pt x="209098" y="160173"/>
                  </a:lnTo>
                  <a:lnTo>
                    <a:pt x="209098" y="154089"/>
                  </a:lnTo>
                  <a:close/>
                  <a:moveTo>
                    <a:pt x="222230" y="154089"/>
                  </a:moveTo>
                  <a:lnTo>
                    <a:pt x="222230" y="160173"/>
                  </a:lnTo>
                  <a:lnTo>
                    <a:pt x="215843" y="160173"/>
                  </a:lnTo>
                  <a:lnTo>
                    <a:pt x="215843" y="154089"/>
                  </a:lnTo>
                  <a:close/>
                  <a:moveTo>
                    <a:pt x="228975" y="154089"/>
                  </a:moveTo>
                  <a:lnTo>
                    <a:pt x="228975" y="160173"/>
                  </a:lnTo>
                  <a:lnTo>
                    <a:pt x="222569" y="160173"/>
                  </a:lnTo>
                  <a:lnTo>
                    <a:pt x="222569" y="154089"/>
                  </a:lnTo>
                  <a:close/>
                  <a:moveTo>
                    <a:pt x="235701" y="154089"/>
                  </a:moveTo>
                  <a:lnTo>
                    <a:pt x="235701" y="160173"/>
                  </a:lnTo>
                  <a:lnTo>
                    <a:pt x="229296" y="160173"/>
                  </a:lnTo>
                  <a:lnTo>
                    <a:pt x="229296" y="154089"/>
                  </a:lnTo>
                  <a:close/>
                  <a:moveTo>
                    <a:pt x="242428" y="154089"/>
                  </a:moveTo>
                  <a:lnTo>
                    <a:pt x="242428" y="160173"/>
                  </a:lnTo>
                  <a:lnTo>
                    <a:pt x="236040" y="160173"/>
                  </a:lnTo>
                  <a:lnTo>
                    <a:pt x="236040" y="154089"/>
                  </a:lnTo>
                  <a:close/>
                  <a:moveTo>
                    <a:pt x="249173" y="154089"/>
                  </a:moveTo>
                  <a:lnTo>
                    <a:pt x="249173" y="160173"/>
                  </a:lnTo>
                  <a:lnTo>
                    <a:pt x="242767" y="160173"/>
                  </a:lnTo>
                  <a:lnTo>
                    <a:pt x="242767" y="154089"/>
                  </a:lnTo>
                  <a:close/>
                  <a:moveTo>
                    <a:pt x="255899" y="154089"/>
                  </a:moveTo>
                  <a:lnTo>
                    <a:pt x="255899" y="160173"/>
                  </a:lnTo>
                  <a:lnTo>
                    <a:pt x="249512" y="160173"/>
                  </a:lnTo>
                  <a:lnTo>
                    <a:pt x="249512" y="154089"/>
                  </a:lnTo>
                  <a:close/>
                  <a:moveTo>
                    <a:pt x="262644" y="154089"/>
                  </a:moveTo>
                  <a:lnTo>
                    <a:pt x="262644" y="160173"/>
                  </a:lnTo>
                  <a:lnTo>
                    <a:pt x="256238" y="160173"/>
                  </a:lnTo>
                  <a:lnTo>
                    <a:pt x="256238" y="154089"/>
                  </a:lnTo>
                  <a:close/>
                  <a:moveTo>
                    <a:pt x="269370" y="154089"/>
                  </a:moveTo>
                  <a:lnTo>
                    <a:pt x="269370" y="160173"/>
                  </a:lnTo>
                  <a:lnTo>
                    <a:pt x="262983" y="160173"/>
                  </a:lnTo>
                  <a:lnTo>
                    <a:pt x="262983" y="154089"/>
                  </a:lnTo>
                  <a:close/>
                  <a:moveTo>
                    <a:pt x="276115" y="154089"/>
                  </a:moveTo>
                  <a:lnTo>
                    <a:pt x="276115" y="160173"/>
                  </a:lnTo>
                  <a:lnTo>
                    <a:pt x="269709" y="160173"/>
                  </a:lnTo>
                  <a:lnTo>
                    <a:pt x="269709" y="154089"/>
                  </a:lnTo>
                  <a:close/>
                  <a:moveTo>
                    <a:pt x="282842" y="154089"/>
                  </a:moveTo>
                  <a:lnTo>
                    <a:pt x="282842" y="160173"/>
                  </a:lnTo>
                  <a:lnTo>
                    <a:pt x="276436" y="160173"/>
                  </a:lnTo>
                  <a:lnTo>
                    <a:pt x="276436" y="154089"/>
                  </a:lnTo>
                  <a:close/>
                  <a:moveTo>
                    <a:pt x="178" y="0"/>
                  </a:moveTo>
                  <a:lnTo>
                    <a:pt x="178" y="161"/>
                  </a:lnTo>
                  <a:lnTo>
                    <a:pt x="0" y="161"/>
                  </a:lnTo>
                  <a:lnTo>
                    <a:pt x="0" y="160334"/>
                  </a:lnTo>
                  <a:lnTo>
                    <a:pt x="178" y="160334"/>
                  </a:lnTo>
                  <a:lnTo>
                    <a:pt x="178" y="160494"/>
                  </a:lnTo>
                  <a:lnTo>
                    <a:pt x="285482" y="160494"/>
                  </a:lnTo>
                  <a:lnTo>
                    <a:pt x="285482" y="160173"/>
                  </a:lnTo>
                  <a:lnTo>
                    <a:pt x="283181" y="160173"/>
                  </a:lnTo>
                  <a:lnTo>
                    <a:pt x="283181" y="154089"/>
                  </a:lnTo>
                  <a:lnTo>
                    <a:pt x="285482" y="154089"/>
                  </a:lnTo>
                  <a:lnTo>
                    <a:pt x="285482" y="153768"/>
                  </a:lnTo>
                  <a:lnTo>
                    <a:pt x="283181" y="153768"/>
                  </a:lnTo>
                  <a:lnTo>
                    <a:pt x="283181" y="147683"/>
                  </a:lnTo>
                  <a:lnTo>
                    <a:pt x="285482" y="147683"/>
                  </a:lnTo>
                  <a:lnTo>
                    <a:pt x="285482" y="147362"/>
                  </a:lnTo>
                  <a:lnTo>
                    <a:pt x="283181" y="147362"/>
                  </a:lnTo>
                  <a:lnTo>
                    <a:pt x="283181" y="141278"/>
                  </a:lnTo>
                  <a:lnTo>
                    <a:pt x="285482" y="141278"/>
                  </a:lnTo>
                  <a:lnTo>
                    <a:pt x="285482" y="140957"/>
                  </a:lnTo>
                  <a:lnTo>
                    <a:pt x="283181" y="140957"/>
                  </a:lnTo>
                  <a:lnTo>
                    <a:pt x="283181" y="134872"/>
                  </a:lnTo>
                  <a:lnTo>
                    <a:pt x="285482" y="134872"/>
                  </a:lnTo>
                  <a:lnTo>
                    <a:pt x="285482" y="134551"/>
                  </a:lnTo>
                  <a:lnTo>
                    <a:pt x="283181" y="134551"/>
                  </a:lnTo>
                  <a:lnTo>
                    <a:pt x="283181" y="128467"/>
                  </a:lnTo>
                  <a:lnTo>
                    <a:pt x="285482" y="128467"/>
                  </a:lnTo>
                  <a:lnTo>
                    <a:pt x="285482" y="128146"/>
                  </a:lnTo>
                  <a:lnTo>
                    <a:pt x="283181" y="128146"/>
                  </a:lnTo>
                  <a:lnTo>
                    <a:pt x="283181" y="122061"/>
                  </a:lnTo>
                  <a:lnTo>
                    <a:pt x="285482" y="122061"/>
                  </a:lnTo>
                  <a:lnTo>
                    <a:pt x="285482" y="121740"/>
                  </a:lnTo>
                  <a:lnTo>
                    <a:pt x="283181" y="121740"/>
                  </a:lnTo>
                  <a:lnTo>
                    <a:pt x="283181" y="115656"/>
                  </a:lnTo>
                  <a:lnTo>
                    <a:pt x="285482" y="115656"/>
                  </a:lnTo>
                  <a:lnTo>
                    <a:pt x="285482" y="115335"/>
                  </a:lnTo>
                  <a:lnTo>
                    <a:pt x="283181" y="115335"/>
                  </a:lnTo>
                  <a:lnTo>
                    <a:pt x="283181" y="109250"/>
                  </a:lnTo>
                  <a:lnTo>
                    <a:pt x="285482" y="109250"/>
                  </a:lnTo>
                  <a:lnTo>
                    <a:pt x="285482" y="108929"/>
                  </a:lnTo>
                  <a:lnTo>
                    <a:pt x="283181" y="108929"/>
                  </a:lnTo>
                  <a:lnTo>
                    <a:pt x="283181" y="102827"/>
                  </a:lnTo>
                  <a:lnTo>
                    <a:pt x="285482" y="102827"/>
                  </a:lnTo>
                  <a:lnTo>
                    <a:pt x="285482" y="102524"/>
                  </a:lnTo>
                  <a:lnTo>
                    <a:pt x="283181" y="102524"/>
                  </a:lnTo>
                  <a:lnTo>
                    <a:pt x="283181" y="96422"/>
                  </a:lnTo>
                  <a:lnTo>
                    <a:pt x="285482" y="96422"/>
                  </a:lnTo>
                  <a:lnTo>
                    <a:pt x="285482" y="96100"/>
                  </a:lnTo>
                  <a:lnTo>
                    <a:pt x="283181" y="96100"/>
                  </a:lnTo>
                  <a:lnTo>
                    <a:pt x="283181" y="90016"/>
                  </a:lnTo>
                  <a:lnTo>
                    <a:pt x="285482" y="90016"/>
                  </a:lnTo>
                  <a:lnTo>
                    <a:pt x="285482" y="89695"/>
                  </a:lnTo>
                  <a:lnTo>
                    <a:pt x="283181" y="89695"/>
                  </a:lnTo>
                  <a:lnTo>
                    <a:pt x="283181" y="83611"/>
                  </a:lnTo>
                  <a:lnTo>
                    <a:pt x="285482" y="83611"/>
                  </a:lnTo>
                  <a:lnTo>
                    <a:pt x="285482" y="83289"/>
                  </a:lnTo>
                  <a:lnTo>
                    <a:pt x="283181" y="83289"/>
                  </a:lnTo>
                  <a:lnTo>
                    <a:pt x="283181" y="77205"/>
                  </a:lnTo>
                  <a:lnTo>
                    <a:pt x="285482" y="77205"/>
                  </a:lnTo>
                  <a:lnTo>
                    <a:pt x="285482" y="76884"/>
                  </a:lnTo>
                  <a:lnTo>
                    <a:pt x="283181" y="76884"/>
                  </a:lnTo>
                  <a:lnTo>
                    <a:pt x="283181" y="70800"/>
                  </a:lnTo>
                  <a:lnTo>
                    <a:pt x="285482" y="70800"/>
                  </a:lnTo>
                  <a:lnTo>
                    <a:pt x="285482" y="70478"/>
                  </a:lnTo>
                  <a:lnTo>
                    <a:pt x="283181" y="70478"/>
                  </a:lnTo>
                  <a:lnTo>
                    <a:pt x="283181" y="64394"/>
                  </a:lnTo>
                  <a:lnTo>
                    <a:pt x="285482" y="64394"/>
                  </a:lnTo>
                  <a:lnTo>
                    <a:pt x="285482" y="64073"/>
                  </a:lnTo>
                  <a:lnTo>
                    <a:pt x="283181" y="64073"/>
                  </a:lnTo>
                  <a:lnTo>
                    <a:pt x="283181" y="57989"/>
                  </a:lnTo>
                  <a:lnTo>
                    <a:pt x="285482" y="57989"/>
                  </a:lnTo>
                  <a:lnTo>
                    <a:pt x="285482" y="57667"/>
                  </a:lnTo>
                  <a:lnTo>
                    <a:pt x="283181" y="57667"/>
                  </a:lnTo>
                  <a:lnTo>
                    <a:pt x="283181" y="51583"/>
                  </a:lnTo>
                  <a:lnTo>
                    <a:pt x="285482" y="51583"/>
                  </a:lnTo>
                  <a:lnTo>
                    <a:pt x="285482" y="51262"/>
                  </a:lnTo>
                  <a:lnTo>
                    <a:pt x="283181" y="51262"/>
                  </a:lnTo>
                  <a:lnTo>
                    <a:pt x="283181" y="45178"/>
                  </a:lnTo>
                  <a:lnTo>
                    <a:pt x="285482" y="45178"/>
                  </a:lnTo>
                  <a:lnTo>
                    <a:pt x="285482" y="44856"/>
                  </a:lnTo>
                  <a:lnTo>
                    <a:pt x="283181" y="44856"/>
                  </a:lnTo>
                  <a:lnTo>
                    <a:pt x="283181" y="38772"/>
                  </a:lnTo>
                  <a:lnTo>
                    <a:pt x="285482" y="38772"/>
                  </a:lnTo>
                  <a:lnTo>
                    <a:pt x="285482" y="38451"/>
                  </a:lnTo>
                  <a:lnTo>
                    <a:pt x="283181" y="38451"/>
                  </a:lnTo>
                  <a:lnTo>
                    <a:pt x="283181" y="32367"/>
                  </a:lnTo>
                  <a:lnTo>
                    <a:pt x="285482" y="32367"/>
                  </a:lnTo>
                  <a:lnTo>
                    <a:pt x="285482" y="32028"/>
                  </a:lnTo>
                  <a:lnTo>
                    <a:pt x="283181" y="32028"/>
                  </a:lnTo>
                  <a:lnTo>
                    <a:pt x="283181" y="25943"/>
                  </a:lnTo>
                  <a:lnTo>
                    <a:pt x="285482" y="25943"/>
                  </a:lnTo>
                  <a:lnTo>
                    <a:pt x="285482" y="25622"/>
                  </a:lnTo>
                  <a:lnTo>
                    <a:pt x="283181" y="25622"/>
                  </a:lnTo>
                  <a:lnTo>
                    <a:pt x="283181" y="19538"/>
                  </a:lnTo>
                  <a:lnTo>
                    <a:pt x="285482" y="19538"/>
                  </a:lnTo>
                  <a:lnTo>
                    <a:pt x="285482" y="19217"/>
                  </a:lnTo>
                  <a:lnTo>
                    <a:pt x="283181" y="19217"/>
                  </a:lnTo>
                  <a:lnTo>
                    <a:pt x="283181" y="13132"/>
                  </a:lnTo>
                  <a:lnTo>
                    <a:pt x="285482" y="13132"/>
                  </a:lnTo>
                  <a:lnTo>
                    <a:pt x="285482" y="12811"/>
                  </a:lnTo>
                  <a:lnTo>
                    <a:pt x="283181" y="12811"/>
                  </a:lnTo>
                  <a:lnTo>
                    <a:pt x="283181" y="6727"/>
                  </a:lnTo>
                  <a:lnTo>
                    <a:pt x="285482" y="6727"/>
                  </a:lnTo>
                  <a:lnTo>
                    <a:pt x="285482" y="6406"/>
                  </a:lnTo>
                  <a:lnTo>
                    <a:pt x="283181" y="6406"/>
                  </a:lnTo>
                  <a:lnTo>
                    <a:pt x="283181" y="321"/>
                  </a:lnTo>
                  <a:lnTo>
                    <a:pt x="285482" y="321"/>
                  </a:lnTo>
                  <a:lnTo>
                    <a:pt x="28548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21"/>
            <p:cNvSpPr/>
            <p:nvPr/>
          </p:nvSpPr>
          <p:spPr>
            <a:xfrm>
              <a:off x="576225" y="847300"/>
              <a:ext cx="25" cy="4012375"/>
            </a:xfrm>
            <a:custGeom>
              <a:avLst/>
              <a:gdLst/>
              <a:ahLst/>
              <a:cxnLst/>
              <a:rect l="l" t="t" r="r" b="b"/>
              <a:pathLst>
                <a:path w="1" h="160495" extrusionOk="0">
                  <a:moveTo>
                    <a:pt x="1" y="0"/>
                  </a:moveTo>
                  <a:lnTo>
                    <a:pt x="1" y="16049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21"/>
            <p:cNvSpPr/>
            <p:nvPr/>
          </p:nvSpPr>
          <p:spPr>
            <a:xfrm>
              <a:off x="576225" y="847300"/>
              <a:ext cx="25" cy="4012375"/>
            </a:xfrm>
            <a:custGeom>
              <a:avLst/>
              <a:gdLst/>
              <a:ahLst/>
              <a:cxnLst/>
              <a:rect l="l" t="t" r="r" b="b"/>
              <a:pathLst>
                <a:path w="1" h="160495" fill="none" extrusionOk="0">
                  <a:moveTo>
                    <a:pt x="1" y="0"/>
                  </a:moveTo>
                  <a:lnTo>
                    <a:pt x="1" y="160495"/>
                  </a:lnTo>
                </a:path>
              </a:pathLst>
            </a:custGeom>
            <a:noFill/>
            <a:ln w="147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21"/>
            <p:cNvSpPr/>
            <p:nvPr/>
          </p:nvSpPr>
          <p:spPr>
            <a:xfrm>
              <a:off x="529850" y="847300"/>
              <a:ext cx="25" cy="4012375"/>
            </a:xfrm>
            <a:custGeom>
              <a:avLst/>
              <a:gdLst/>
              <a:ahLst/>
              <a:cxnLst/>
              <a:rect l="l" t="t" r="r" b="b"/>
              <a:pathLst>
                <a:path w="1" h="160495" extrusionOk="0">
                  <a:moveTo>
                    <a:pt x="0" y="0"/>
                  </a:moveTo>
                  <a:lnTo>
                    <a:pt x="0" y="16049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21"/>
            <p:cNvSpPr/>
            <p:nvPr/>
          </p:nvSpPr>
          <p:spPr>
            <a:xfrm>
              <a:off x="529850" y="847300"/>
              <a:ext cx="25" cy="4012375"/>
            </a:xfrm>
            <a:custGeom>
              <a:avLst/>
              <a:gdLst/>
              <a:ahLst/>
              <a:cxnLst/>
              <a:rect l="l" t="t" r="r" b="b"/>
              <a:pathLst>
                <a:path w="1" h="160495" fill="none" extrusionOk="0">
                  <a:moveTo>
                    <a:pt x="0" y="0"/>
                  </a:moveTo>
                  <a:lnTo>
                    <a:pt x="0" y="160495"/>
                  </a:lnTo>
                </a:path>
              </a:pathLst>
            </a:custGeom>
            <a:noFill/>
            <a:ln w="147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21"/>
            <p:cNvSpPr/>
            <p:nvPr/>
          </p:nvSpPr>
          <p:spPr>
            <a:xfrm>
              <a:off x="323300" y="1768875"/>
              <a:ext cx="92375" cy="92350"/>
            </a:xfrm>
            <a:custGeom>
              <a:avLst/>
              <a:gdLst/>
              <a:ahLst/>
              <a:cxnLst/>
              <a:rect l="l" t="t" r="r" b="b"/>
              <a:pathLst>
                <a:path w="3695" h="3694" extrusionOk="0">
                  <a:moveTo>
                    <a:pt x="1857" y="0"/>
                  </a:moveTo>
                  <a:cubicBezTo>
                    <a:pt x="822" y="0"/>
                    <a:pt x="1" y="839"/>
                    <a:pt x="1" y="1856"/>
                  </a:cubicBezTo>
                  <a:cubicBezTo>
                    <a:pt x="1" y="2873"/>
                    <a:pt x="822" y="3694"/>
                    <a:pt x="1857" y="3694"/>
                  </a:cubicBezTo>
                  <a:cubicBezTo>
                    <a:pt x="2874" y="3694"/>
                    <a:pt x="3694" y="2873"/>
                    <a:pt x="3694" y="1856"/>
                  </a:cubicBezTo>
                  <a:cubicBezTo>
                    <a:pt x="3694" y="1374"/>
                    <a:pt x="3498" y="892"/>
                    <a:pt x="3159" y="553"/>
                  </a:cubicBezTo>
                  <a:cubicBezTo>
                    <a:pt x="2802" y="196"/>
                    <a:pt x="2338" y="0"/>
                    <a:pt x="18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21"/>
            <p:cNvSpPr/>
            <p:nvPr/>
          </p:nvSpPr>
          <p:spPr>
            <a:xfrm>
              <a:off x="323300" y="1078350"/>
              <a:ext cx="92375" cy="92375"/>
            </a:xfrm>
            <a:custGeom>
              <a:avLst/>
              <a:gdLst/>
              <a:ahLst/>
              <a:cxnLst/>
              <a:rect l="l" t="t" r="r" b="b"/>
              <a:pathLst>
                <a:path w="3695" h="3695" extrusionOk="0">
                  <a:moveTo>
                    <a:pt x="1857" y="1"/>
                  </a:moveTo>
                  <a:cubicBezTo>
                    <a:pt x="822" y="1"/>
                    <a:pt x="1" y="821"/>
                    <a:pt x="1" y="1838"/>
                  </a:cubicBezTo>
                  <a:cubicBezTo>
                    <a:pt x="1" y="2856"/>
                    <a:pt x="822" y="3694"/>
                    <a:pt x="1857" y="3694"/>
                  </a:cubicBezTo>
                  <a:cubicBezTo>
                    <a:pt x="2874" y="3694"/>
                    <a:pt x="3694" y="2856"/>
                    <a:pt x="3694" y="1838"/>
                  </a:cubicBezTo>
                  <a:cubicBezTo>
                    <a:pt x="3694" y="1357"/>
                    <a:pt x="3498" y="893"/>
                    <a:pt x="3159" y="536"/>
                  </a:cubicBezTo>
                  <a:cubicBezTo>
                    <a:pt x="2802" y="197"/>
                    <a:pt x="2338" y="1"/>
                    <a:pt x="18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21"/>
            <p:cNvSpPr/>
            <p:nvPr/>
          </p:nvSpPr>
          <p:spPr>
            <a:xfrm>
              <a:off x="323300" y="4532250"/>
              <a:ext cx="92375" cy="92350"/>
            </a:xfrm>
            <a:custGeom>
              <a:avLst/>
              <a:gdLst/>
              <a:ahLst/>
              <a:cxnLst/>
              <a:rect l="l" t="t" r="r" b="b"/>
              <a:pathLst>
                <a:path w="3695" h="3694" extrusionOk="0">
                  <a:moveTo>
                    <a:pt x="1857" y="0"/>
                  </a:moveTo>
                  <a:cubicBezTo>
                    <a:pt x="822" y="0"/>
                    <a:pt x="1" y="821"/>
                    <a:pt x="1" y="1838"/>
                  </a:cubicBezTo>
                  <a:cubicBezTo>
                    <a:pt x="1" y="2873"/>
                    <a:pt x="822" y="3694"/>
                    <a:pt x="1857" y="3694"/>
                  </a:cubicBezTo>
                  <a:cubicBezTo>
                    <a:pt x="2874" y="3694"/>
                    <a:pt x="3694" y="2873"/>
                    <a:pt x="3694" y="1838"/>
                  </a:cubicBezTo>
                  <a:cubicBezTo>
                    <a:pt x="3694" y="1356"/>
                    <a:pt x="3498" y="892"/>
                    <a:pt x="3159" y="535"/>
                  </a:cubicBezTo>
                  <a:cubicBezTo>
                    <a:pt x="2802" y="196"/>
                    <a:pt x="2338" y="0"/>
                    <a:pt x="18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21"/>
            <p:cNvSpPr/>
            <p:nvPr/>
          </p:nvSpPr>
          <p:spPr>
            <a:xfrm>
              <a:off x="323300" y="3841275"/>
              <a:ext cx="92375" cy="92375"/>
            </a:xfrm>
            <a:custGeom>
              <a:avLst/>
              <a:gdLst/>
              <a:ahLst/>
              <a:cxnLst/>
              <a:rect l="l" t="t" r="r" b="b"/>
              <a:pathLst>
                <a:path w="3695" h="3695" extrusionOk="0">
                  <a:moveTo>
                    <a:pt x="1857" y="1"/>
                  </a:moveTo>
                  <a:cubicBezTo>
                    <a:pt x="822" y="1"/>
                    <a:pt x="1" y="840"/>
                    <a:pt x="1" y="1857"/>
                  </a:cubicBezTo>
                  <a:cubicBezTo>
                    <a:pt x="1" y="2874"/>
                    <a:pt x="822" y="3694"/>
                    <a:pt x="1857" y="3694"/>
                  </a:cubicBezTo>
                  <a:cubicBezTo>
                    <a:pt x="2874" y="3694"/>
                    <a:pt x="3694" y="2874"/>
                    <a:pt x="3694" y="1857"/>
                  </a:cubicBezTo>
                  <a:cubicBezTo>
                    <a:pt x="3694" y="1357"/>
                    <a:pt x="3498" y="893"/>
                    <a:pt x="3159" y="554"/>
                  </a:cubicBezTo>
                  <a:cubicBezTo>
                    <a:pt x="2802" y="197"/>
                    <a:pt x="2338" y="1"/>
                    <a:pt x="18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21"/>
            <p:cNvSpPr/>
            <p:nvPr/>
          </p:nvSpPr>
          <p:spPr>
            <a:xfrm>
              <a:off x="323300" y="3150775"/>
              <a:ext cx="92375" cy="92350"/>
            </a:xfrm>
            <a:custGeom>
              <a:avLst/>
              <a:gdLst/>
              <a:ahLst/>
              <a:cxnLst/>
              <a:rect l="l" t="t" r="r" b="b"/>
              <a:pathLst>
                <a:path w="3695" h="3694" extrusionOk="0">
                  <a:moveTo>
                    <a:pt x="1857" y="1"/>
                  </a:moveTo>
                  <a:cubicBezTo>
                    <a:pt x="822" y="1"/>
                    <a:pt x="1" y="821"/>
                    <a:pt x="1" y="1838"/>
                  </a:cubicBezTo>
                  <a:cubicBezTo>
                    <a:pt x="1" y="2855"/>
                    <a:pt x="822" y="3694"/>
                    <a:pt x="1857" y="3694"/>
                  </a:cubicBezTo>
                  <a:cubicBezTo>
                    <a:pt x="2874" y="3694"/>
                    <a:pt x="3694" y="2855"/>
                    <a:pt x="3694" y="1838"/>
                  </a:cubicBezTo>
                  <a:cubicBezTo>
                    <a:pt x="3694" y="1357"/>
                    <a:pt x="3498" y="875"/>
                    <a:pt x="3159" y="536"/>
                  </a:cubicBezTo>
                  <a:cubicBezTo>
                    <a:pt x="2802" y="197"/>
                    <a:pt x="2338" y="1"/>
                    <a:pt x="18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21"/>
            <p:cNvSpPr/>
            <p:nvPr/>
          </p:nvSpPr>
          <p:spPr>
            <a:xfrm>
              <a:off x="323300" y="2459825"/>
              <a:ext cx="92375" cy="92350"/>
            </a:xfrm>
            <a:custGeom>
              <a:avLst/>
              <a:gdLst/>
              <a:ahLst/>
              <a:cxnLst/>
              <a:rect l="l" t="t" r="r" b="b"/>
              <a:pathLst>
                <a:path w="3695" h="3694" extrusionOk="0">
                  <a:moveTo>
                    <a:pt x="1857" y="0"/>
                  </a:moveTo>
                  <a:cubicBezTo>
                    <a:pt x="822" y="0"/>
                    <a:pt x="1" y="821"/>
                    <a:pt x="1" y="1856"/>
                  </a:cubicBezTo>
                  <a:cubicBezTo>
                    <a:pt x="1" y="2873"/>
                    <a:pt x="822" y="3694"/>
                    <a:pt x="1857" y="3694"/>
                  </a:cubicBezTo>
                  <a:cubicBezTo>
                    <a:pt x="2874" y="3694"/>
                    <a:pt x="3694" y="2873"/>
                    <a:pt x="3694" y="1856"/>
                  </a:cubicBezTo>
                  <a:cubicBezTo>
                    <a:pt x="3694" y="1356"/>
                    <a:pt x="3498" y="892"/>
                    <a:pt x="3159" y="536"/>
                  </a:cubicBezTo>
                  <a:cubicBezTo>
                    <a:pt x="2802" y="197"/>
                    <a:pt x="2338" y="0"/>
                    <a:pt x="18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21"/>
            <p:cNvSpPr/>
            <p:nvPr/>
          </p:nvSpPr>
          <p:spPr>
            <a:xfrm>
              <a:off x="7375175" y="452912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21"/>
            <p:cNvSpPr/>
            <p:nvPr/>
          </p:nvSpPr>
          <p:spPr>
            <a:xfrm>
              <a:off x="7375175" y="2767150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21"/>
            <p:cNvSpPr/>
            <p:nvPr/>
          </p:nvSpPr>
          <p:spPr>
            <a:xfrm>
              <a:off x="7375175" y="43689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21"/>
            <p:cNvSpPr/>
            <p:nvPr/>
          </p:nvSpPr>
          <p:spPr>
            <a:xfrm>
              <a:off x="7375175" y="420885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21"/>
            <p:cNvSpPr/>
            <p:nvPr/>
          </p:nvSpPr>
          <p:spPr>
            <a:xfrm>
              <a:off x="7375175" y="3248025"/>
              <a:ext cx="3150" cy="7600"/>
            </a:xfrm>
            <a:custGeom>
              <a:avLst/>
              <a:gdLst/>
              <a:ahLst/>
              <a:cxnLst/>
              <a:rect l="l" t="t" r="r" b="b"/>
              <a:pathLst>
                <a:path w="126" h="304" extrusionOk="0">
                  <a:moveTo>
                    <a:pt x="0" y="0"/>
                  </a:moveTo>
                  <a:lnTo>
                    <a:pt x="0" y="304"/>
                  </a:lnTo>
                  <a:lnTo>
                    <a:pt x="125" y="304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21"/>
            <p:cNvSpPr/>
            <p:nvPr/>
          </p:nvSpPr>
          <p:spPr>
            <a:xfrm>
              <a:off x="7375175" y="372842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21"/>
            <p:cNvSpPr/>
            <p:nvPr/>
          </p:nvSpPr>
          <p:spPr>
            <a:xfrm>
              <a:off x="7375175" y="35683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21"/>
            <p:cNvSpPr/>
            <p:nvPr/>
          </p:nvSpPr>
          <p:spPr>
            <a:xfrm>
              <a:off x="7375175" y="38885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21"/>
            <p:cNvSpPr/>
            <p:nvPr/>
          </p:nvSpPr>
          <p:spPr>
            <a:xfrm>
              <a:off x="7375175" y="3087425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21"/>
            <p:cNvSpPr/>
            <p:nvPr/>
          </p:nvSpPr>
          <p:spPr>
            <a:xfrm>
              <a:off x="7375175" y="48494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21"/>
            <p:cNvSpPr/>
            <p:nvPr/>
          </p:nvSpPr>
          <p:spPr>
            <a:xfrm>
              <a:off x="7375175" y="29273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21"/>
            <p:cNvSpPr/>
            <p:nvPr/>
          </p:nvSpPr>
          <p:spPr>
            <a:xfrm>
              <a:off x="7375175" y="40487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21"/>
            <p:cNvSpPr/>
            <p:nvPr/>
          </p:nvSpPr>
          <p:spPr>
            <a:xfrm>
              <a:off x="7375175" y="2446875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21"/>
            <p:cNvSpPr/>
            <p:nvPr/>
          </p:nvSpPr>
          <p:spPr>
            <a:xfrm>
              <a:off x="7375175" y="10052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21"/>
            <p:cNvSpPr/>
            <p:nvPr/>
          </p:nvSpPr>
          <p:spPr>
            <a:xfrm>
              <a:off x="7375175" y="1645750"/>
              <a:ext cx="3150" cy="8500"/>
            </a:xfrm>
            <a:custGeom>
              <a:avLst/>
              <a:gdLst/>
              <a:ahLst/>
              <a:cxnLst/>
              <a:rect l="l" t="t" r="r" b="b"/>
              <a:pathLst>
                <a:path w="126" h="340" extrusionOk="0">
                  <a:moveTo>
                    <a:pt x="0" y="1"/>
                  </a:moveTo>
                  <a:lnTo>
                    <a:pt x="0" y="340"/>
                  </a:lnTo>
                  <a:lnTo>
                    <a:pt x="125" y="340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21"/>
            <p:cNvSpPr/>
            <p:nvPr/>
          </p:nvSpPr>
          <p:spPr>
            <a:xfrm>
              <a:off x="7375175" y="8450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21"/>
            <p:cNvSpPr/>
            <p:nvPr/>
          </p:nvSpPr>
          <p:spPr>
            <a:xfrm>
              <a:off x="7375175" y="1806325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21"/>
            <p:cNvSpPr/>
            <p:nvPr/>
          </p:nvSpPr>
          <p:spPr>
            <a:xfrm>
              <a:off x="7375175" y="260702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21"/>
            <p:cNvSpPr/>
            <p:nvPr/>
          </p:nvSpPr>
          <p:spPr>
            <a:xfrm>
              <a:off x="7375175" y="13254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21"/>
            <p:cNvSpPr/>
            <p:nvPr/>
          </p:nvSpPr>
          <p:spPr>
            <a:xfrm>
              <a:off x="7375175" y="148562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21"/>
            <p:cNvSpPr/>
            <p:nvPr/>
          </p:nvSpPr>
          <p:spPr>
            <a:xfrm>
              <a:off x="7375175" y="228675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21"/>
            <p:cNvSpPr/>
            <p:nvPr/>
          </p:nvSpPr>
          <p:spPr>
            <a:xfrm>
              <a:off x="7375175" y="116535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21"/>
            <p:cNvSpPr/>
            <p:nvPr/>
          </p:nvSpPr>
          <p:spPr>
            <a:xfrm>
              <a:off x="7375175" y="468925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21"/>
            <p:cNvSpPr/>
            <p:nvPr/>
          </p:nvSpPr>
          <p:spPr>
            <a:xfrm>
              <a:off x="7375175" y="3408150"/>
              <a:ext cx="3150" cy="7625"/>
            </a:xfrm>
            <a:custGeom>
              <a:avLst/>
              <a:gdLst/>
              <a:ahLst/>
              <a:cxnLst/>
              <a:rect l="l" t="t" r="r" b="b"/>
              <a:pathLst>
                <a:path w="126" h="305" extrusionOk="0">
                  <a:moveTo>
                    <a:pt x="0" y="1"/>
                  </a:moveTo>
                  <a:lnTo>
                    <a:pt x="0" y="304"/>
                  </a:lnTo>
                  <a:lnTo>
                    <a:pt x="125" y="304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21"/>
            <p:cNvSpPr/>
            <p:nvPr/>
          </p:nvSpPr>
          <p:spPr>
            <a:xfrm>
              <a:off x="7375175" y="19664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21"/>
            <p:cNvSpPr/>
            <p:nvPr/>
          </p:nvSpPr>
          <p:spPr>
            <a:xfrm>
              <a:off x="7375175" y="2126600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4" name="Google Shape;1354;p21"/>
          <p:cNvGrpSpPr/>
          <p:nvPr/>
        </p:nvGrpSpPr>
        <p:grpSpPr>
          <a:xfrm rot="10800000" flipH="1">
            <a:off x="6767851" y="4300785"/>
            <a:ext cx="1121304" cy="1214196"/>
            <a:chOff x="6846051" y="-182415"/>
            <a:chExt cx="1121304" cy="1214196"/>
          </a:xfrm>
        </p:grpSpPr>
        <p:sp>
          <p:nvSpPr>
            <p:cNvPr id="1355" name="Google Shape;1355;p21"/>
            <p:cNvSpPr/>
            <p:nvPr/>
          </p:nvSpPr>
          <p:spPr>
            <a:xfrm>
              <a:off x="6859748" y="-172558"/>
              <a:ext cx="576514" cy="721358"/>
            </a:xfrm>
            <a:custGeom>
              <a:avLst/>
              <a:gdLst/>
              <a:ahLst/>
              <a:cxnLst/>
              <a:rect l="l" t="t" r="r" b="b"/>
              <a:pathLst>
                <a:path w="27022" h="33811" extrusionOk="0">
                  <a:moveTo>
                    <a:pt x="26255" y="0"/>
                  </a:moveTo>
                  <a:cubicBezTo>
                    <a:pt x="25997" y="0"/>
                    <a:pt x="25715" y="94"/>
                    <a:pt x="25464" y="386"/>
                  </a:cubicBezTo>
                  <a:lnTo>
                    <a:pt x="2090" y="27602"/>
                  </a:lnTo>
                  <a:cubicBezTo>
                    <a:pt x="2061" y="27648"/>
                    <a:pt x="0" y="31094"/>
                    <a:pt x="2065" y="33779"/>
                  </a:cubicBezTo>
                  <a:cubicBezTo>
                    <a:pt x="2070" y="33785"/>
                    <a:pt x="2071" y="33790"/>
                    <a:pt x="2075" y="33793"/>
                  </a:cubicBezTo>
                  <a:cubicBezTo>
                    <a:pt x="2089" y="33805"/>
                    <a:pt x="2106" y="33810"/>
                    <a:pt x="2123" y="33810"/>
                  </a:cubicBezTo>
                  <a:cubicBezTo>
                    <a:pt x="2137" y="33810"/>
                    <a:pt x="2151" y="33806"/>
                    <a:pt x="2164" y="33799"/>
                  </a:cubicBezTo>
                  <a:cubicBezTo>
                    <a:pt x="2197" y="33784"/>
                    <a:pt x="2211" y="33740"/>
                    <a:pt x="2193" y="33705"/>
                  </a:cubicBezTo>
                  <a:cubicBezTo>
                    <a:pt x="2007" y="33238"/>
                    <a:pt x="1903" y="32722"/>
                    <a:pt x="1884" y="32171"/>
                  </a:cubicBezTo>
                  <a:cubicBezTo>
                    <a:pt x="1864" y="32011"/>
                    <a:pt x="1862" y="31859"/>
                    <a:pt x="1885" y="31718"/>
                  </a:cubicBezTo>
                  <a:cubicBezTo>
                    <a:pt x="1998" y="29919"/>
                    <a:pt x="2912" y="28394"/>
                    <a:pt x="2922" y="28382"/>
                  </a:cubicBezTo>
                  <a:lnTo>
                    <a:pt x="27001" y="335"/>
                  </a:lnTo>
                  <a:cubicBezTo>
                    <a:pt x="27015" y="318"/>
                    <a:pt x="27022" y="298"/>
                    <a:pt x="27017" y="275"/>
                  </a:cubicBezTo>
                  <a:cubicBezTo>
                    <a:pt x="27014" y="256"/>
                    <a:pt x="27007" y="241"/>
                    <a:pt x="26993" y="228"/>
                  </a:cubicBezTo>
                  <a:lnTo>
                    <a:pt x="26984" y="220"/>
                  </a:lnTo>
                  <a:cubicBezTo>
                    <a:pt x="26833" y="132"/>
                    <a:pt x="26561" y="0"/>
                    <a:pt x="262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21"/>
            <p:cNvSpPr/>
            <p:nvPr/>
          </p:nvSpPr>
          <p:spPr>
            <a:xfrm>
              <a:off x="6928041" y="-174841"/>
              <a:ext cx="610586" cy="684107"/>
            </a:xfrm>
            <a:custGeom>
              <a:avLst/>
              <a:gdLst/>
              <a:ahLst/>
              <a:cxnLst/>
              <a:rect l="l" t="t" r="r" b="b"/>
              <a:pathLst>
                <a:path w="28619" h="32065" extrusionOk="0">
                  <a:moveTo>
                    <a:pt x="24516" y="0"/>
                  </a:moveTo>
                  <a:cubicBezTo>
                    <a:pt x="24494" y="0"/>
                    <a:pt x="24473" y="9"/>
                    <a:pt x="24458" y="26"/>
                  </a:cubicBezTo>
                  <a:lnTo>
                    <a:pt x="29" y="28474"/>
                  </a:lnTo>
                  <a:cubicBezTo>
                    <a:pt x="1" y="28509"/>
                    <a:pt x="4" y="28556"/>
                    <a:pt x="36" y="28583"/>
                  </a:cubicBezTo>
                  <a:lnTo>
                    <a:pt x="4090" y="32064"/>
                  </a:lnTo>
                  <a:lnTo>
                    <a:pt x="28618" y="3499"/>
                  </a:lnTo>
                  <a:lnTo>
                    <a:pt x="24565" y="18"/>
                  </a:lnTo>
                  <a:cubicBezTo>
                    <a:pt x="24551" y="6"/>
                    <a:pt x="24533" y="0"/>
                    <a:pt x="245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21"/>
            <p:cNvSpPr/>
            <p:nvPr/>
          </p:nvSpPr>
          <p:spPr>
            <a:xfrm>
              <a:off x="6903997" y="438881"/>
              <a:ext cx="159010" cy="223441"/>
            </a:xfrm>
            <a:custGeom>
              <a:avLst/>
              <a:gdLst/>
              <a:ahLst/>
              <a:cxnLst/>
              <a:rect l="l" t="t" r="r" b="b"/>
              <a:pathLst>
                <a:path w="7453" h="10473" extrusionOk="0">
                  <a:moveTo>
                    <a:pt x="1000" y="0"/>
                  </a:moveTo>
                  <a:cubicBezTo>
                    <a:pt x="995" y="0"/>
                    <a:pt x="989" y="1"/>
                    <a:pt x="983" y="2"/>
                  </a:cubicBezTo>
                  <a:cubicBezTo>
                    <a:pt x="962" y="5"/>
                    <a:pt x="938" y="20"/>
                    <a:pt x="929" y="42"/>
                  </a:cubicBezTo>
                  <a:cubicBezTo>
                    <a:pt x="648" y="568"/>
                    <a:pt x="1" y="1965"/>
                    <a:pt x="44" y="3482"/>
                  </a:cubicBezTo>
                  <a:cubicBezTo>
                    <a:pt x="152" y="4128"/>
                    <a:pt x="676" y="4658"/>
                    <a:pt x="976" y="4916"/>
                  </a:cubicBezTo>
                  <a:cubicBezTo>
                    <a:pt x="1051" y="4981"/>
                    <a:pt x="1102" y="5020"/>
                    <a:pt x="1114" y="5030"/>
                  </a:cubicBezTo>
                  <a:lnTo>
                    <a:pt x="7452" y="10473"/>
                  </a:lnTo>
                  <a:lnTo>
                    <a:pt x="7452" y="10473"/>
                  </a:lnTo>
                  <a:lnTo>
                    <a:pt x="5209" y="3592"/>
                  </a:lnTo>
                  <a:lnTo>
                    <a:pt x="1046" y="17"/>
                  </a:lnTo>
                  <a:cubicBezTo>
                    <a:pt x="1033" y="6"/>
                    <a:pt x="1016" y="0"/>
                    <a:pt x="10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21"/>
            <p:cNvSpPr/>
            <p:nvPr/>
          </p:nvSpPr>
          <p:spPr>
            <a:xfrm>
              <a:off x="6909074" y="537321"/>
              <a:ext cx="153804" cy="142091"/>
            </a:xfrm>
            <a:custGeom>
              <a:avLst/>
              <a:gdLst/>
              <a:ahLst/>
              <a:cxnLst/>
              <a:rect l="l" t="t" r="r" b="b"/>
              <a:pathLst>
                <a:path w="7209" h="6660" extrusionOk="0">
                  <a:moveTo>
                    <a:pt x="81" y="0"/>
                  </a:moveTo>
                  <a:cubicBezTo>
                    <a:pt x="69" y="0"/>
                    <a:pt x="56" y="3"/>
                    <a:pt x="45" y="9"/>
                  </a:cubicBezTo>
                  <a:cubicBezTo>
                    <a:pt x="14" y="28"/>
                    <a:pt x="0" y="67"/>
                    <a:pt x="11" y="101"/>
                  </a:cubicBezTo>
                  <a:cubicBezTo>
                    <a:pt x="237" y="797"/>
                    <a:pt x="647" y="1400"/>
                    <a:pt x="1234" y="1904"/>
                  </a:cubicBezTo>
                  <a:lnTo>
                    <a:pt x="6774" y="6659"/>
                  </a:lnTo>
                  <a:lnTo>
                    <a:pt x="7208" y="6154"/>
                  </a:lnTo>
                  <a:lnTo>
                    <a:pt x="736" y="596"/>
                  </a:lnTo>
                  <a:cubicBezTo>
                    <a:pt x="721" y="585"/>
                    <a:pt x="664" y="541"/>
                    <a:pt x="578" y="466"/>
                  </a:cubicBezTo>
                  <a:cubicBezTo>
                    <a:pt x="470" y="375"/>
                    <a:pt x="306" y="223"/>
                    <a:pt x="139" y="29"/>
                  </a:cubicBezTo>
                  <a:cubicBezTo>
                    <a:pt x="139" y="24"/>
                    <a:pt x="135" y="21"/>
                    <a:pt x="133" y="19"/>
                  </a:cubicBezTo>
                  <a:cubicBezTo>
                    <a:pt x="119" y="7"/>
                    <a:pt x="100" y="0"/>
                    <a:pt x="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21"/>
            <p:cNvSpPr/>
            <p:nvPr/>
          </p:nvSpPr>
          <p:spPr>
            <a:xfrm>
              <a:off x="7354933" y="191523"/>
              <a:ext cx="605807" cy="677429"/>
            </a:xfrm>
            <a:custGeom>
              <a:avLst/>
              <a:gdLst/>
              <a:ahLst/>
              <a:cxnLst/>
              <a:rect l="l" t="t" r="r" b="b"/>
              <a:pathLst>
                <a:path w="28395" h="31752" extrusionOk="0">
                  <a:moveTo>
                    <a:pt x="24529" y="0"/>
                  </a:moveTo>
                  <a:lnTo>
                    <a:pt x="1" y="28565"/>
                  </a:lnTo>
                  <a:lnTo>
                    <a:pt x="3415" y="31497"/>
                  </a:lnTo>
                  <a:cubicBezTo>
                    <a:pt x="3615" y="31668"/>
                    <a:pt x="3860" y="31751"/>
                    <a:pt x="4105" y="31751"/>
                  </a:cubicBezTo>
                  <a:cubicBezTo>
                    <a:pt x="4403" y="31751"/>
                    <a:pt x="4700" y="31626"/>
                    <a:pt x="4909" y="31383"/>
                  </a:cubicBezTo>
                  <a:lnTo>
                    <a:pt x="27957" y="4544"/>
                  </a:lnTo>
                  <a:cubicBezTo>
                    <a:pt x="28394" y="4035"/>
                    <a:pt x="28335" y="3268"/>
                    <a:pt x="27826" y="2831"/>
                  </a:cubicBezTo>
                  <a:lnTo>
                    <a:pt x="245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21"/>
            <p:cNvSpPr/>
            <p:nvPr/>
          </p:nvSpPr>
          <p:spPr>
            <a:xfrm>
              <a:off x="7436561" y="340356"/>
              <a:ext cx="479269" cy="634034"/>
            </a:xfrm>
            <a:custGeom>
              <a:avLst/>
              <a:gdLst/>
              <a:ahLst/>
              <a:cxnLst/>
              <a:rect l="l" t="t" r="r" b="b"/>
              <a:pathLst>
                <a:path w="22464" h="29718" extrusionOk="0">
                  <a:moveTo>
                    <a:pt x="22380" y="0"/>
                  </a:moveTo>
                  <a:cubicBezTo>
                    <a:pt x="22358" y="0"/>
                    <a:pt x="22335" y="11"/>
                    <a:pt x="22320" y="27"/>
                  </a:cubicBezTo>
                  <a:lnTo>
                    <a:pt x="1257" y="24556"/>
                  </a:lnTo>
                  <a:cubicBezTo>
                    <a:pt x="1011" y="24843"/>
                    <a:pt x="652" y="25004"/>
                    <a:pt x="274" y="25004"/>
                  </a:cubicBezTo>
                  <a:cubicBezTo>
                    <a:pt x="230" y="25004"/>
                    <a:pt x="185" y="25001"/>
                    <a:pt x="140" y="24997"/>
                  </a:cubicBezTo>
                  <a:cubicBezTo>
                    <a:pt x="136" y="24996"/>
                    <a:pt x="131" y="24996"/>
                    <a:pt x="127" y="24996"/>
                  </a:cubicBezTo>
                  <a:cubicBezTo>
                    <a:pt x="109" y="24996"/>
                    <a:pt x="93" y="25002"/>
                    <a:pt x="80" y="25015"/>
                  </a:cubicBezTo>
                  <a:cubicBezTo>
                    <a:pt x="68" y="25029"/>
                    <a:pt x="59" y="25051"/>
                    <a:pt x="58" y="25071"/>
                  </a:cubicBezTo>
                  <a:cubicBezTo>
                    <a:pt x="66" y="25541"/>
                    <a:pt x="76" y="26914"/>
                    <a:pt x="0" y="29640"/>
                  </a:cubicBezTo>
                  <a:cubicBezTo>
                    <a:pt x="1" y="29661"/>
                    <a:pt x="10" y="29684"/>
                    <a:pt x="26" y="29697"/>
                  </a:cubicBezTo>
                  <a:cubicBezTo>
                    <a:pt x="32" y="29702"/>
                    <a:pt x="40" y="29709"/>
                    <a:pt x="48" y="29712"/>
                  </a:cubicBezTo>
                  <a:cubicBezTo>
                    <a:pt x="58" y="29715"/>
                    <a:pt x="67" y="29717"/>
                    <a:pt x="76" y="29717"/>
                  </a:cubicBezTo>
                  <a:cubicBezTo>
                    <a:pt x="98" y="29717"/>
                    <a:pt x="118" y="29708"/>
                    <a:pt x="133" y="29690"/>
                  </a:cubicBezTo>
                  <a:lnTo>
                    <a:pt x="22398" y="3762"/>
                  </a:lnTo>
                  <a:cubicBezTo>
                    <a:pt x="22405" y="3751"/>
                    <a:pt x="22415" y="3734"/>
                    <a:pt x="22414" y="3718"/>
                  </a:cubicBezTo>
                  <a:cubicBezTo>
                    <a:pt x="22464" y="1843"/>
                    <a:pt x="22463" y="704"/>
                    <a:pt x="22454" y="77"/>
                  </a:cubicBezTo>
                  <a:cubicBezTo>
                    <a:pt x="22455" y="52"/>
                    <a:pt x="22445" y="34"/>
                    <a:pt x="22428" y="20"/>
                  </a:cubicBezTo>
                  <a:cubicBezTo>
                    <a:pt x="22423" y="14"/>
                    <a:pt x="22413" y="8"/>
                    <a:pt x="22405" y="5"/>
                  </a:cubicBezTo>
                  <a:cubicBezTo>
                    <a:pt x="22397" y="2"/>
                    <a:pt x="22389" y="0"/>
                    <a:pt x="223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21"/>
            <p:cNvSpPr/>
            <p:nvPr/>
          </p:nvSpPr>
          <p:spPr>
            <a:xfrm>
              <a:off x="7343220" y="359643"/>
              <a:ext cx="610288" cy="637916"/>
            </a:xfrm>
            <a:custGeom>
              <a:avLst/>
              <a:gdLst/>
              <a:ahLst/>
              <a:cxnLst/>
              <a:rect l="l" t="t" r="r" b="b"/>
              <a:pathLst>
                <a:path w="28605" h="29900" extrusionOk="0">
                  <a:moveTo>
                    <a:pt x="27139" y="1"/>
                  </a:moveTo>
                  <a:cubicBezTo>
                    <a:pt x="27125" y="1"/>
                    <a:pt x="27110" y="5"/>
                    <a:pt x="27098" y="11"/>
                  </a:cubicBezTo>
                  <a:cubicBezTo>
                    <a:pt x="27075" y="27"/>
                    <a:pt x="27060" y="49"/>
                    <a:pt x="27063" y="77"/>
                  </a:cubicBezTo>
                  <a:cubicBezTo>
                    <a:pt x="27057" y="867"/>
                    <a:pt x="27044" y="1812"/>
                    <a:pt x="27014" y="2888"/>
                  </a:cubicBezTo>
                  <a:cubicBezTo>
                    <a:pt x="27018" y="2915"/>
                    <a:pt x="27005" y="2940"/>
                    <a:pt x="26987" y="2960"/>
                  </a:cubicBezTo>
                  <a:lnTo>
                    <a:pt x="4334" y="29340"/>
                  </a:lnTo>
                  <a:lnTo>
                    <a:pt x="4341" y="29431"/>
                  </a:lnTo>
                  <a:lnTo>
                    <a:pt x="4303" y="29364"/>
                  </a:lnTo>
                  <a:cubicBezTo>
                    <a:pt x="4274" y="29379"/>
                    <a:pt x="4256" y="29384"/>
                    <a:pt x="4240" y="29385"/>
                  </a:cubicBezTo>
                  <a:cubicBezTo>
                    <a:pt x="4210" y="29385"/>
                    <a:pt x="4188" y="29371"/>
                    <a:pt x="4173" y="29357"/>
                  </a:cubicBezTo>
                  <a:cubicBezTo>
                    <a:pt x="4171" y="29355"/>
                    <a:pt x="4150" y="29332"/>
                    <a:pt x="4147" y="29330"/>
                  </a:cubicBezTo>
                  <a:lnTo>
                    <a:pt x="435" y="26141"/>
                  </a:lnTo>
                  <a:lnTo>
                    <a:pt x="0" y="26647"/>
                  </a:lnTo>
                  <a:lnTo>
                    <a:pt x="2848" y="29094"/>
                  </a:lnTo>
                  <a:cubicBezTo>
                    <a:pt x="3115" y="29321"/>
                    <a:pt x="3852" y="29900"/>
                    <a:pt x="4478" y="29900"/>
                  </a:cubicBezTo>
                  <a:cubicBezTo>
                    <a:pt x="4707" y="29900"/>
                    <a:pt x="4921" y="29822"/>
                    <a:pt x="5092" y="29623"/>
                  </a:cubicBezTo>
                  <a:lnTo>
                    <a:pt x="27913" y="3047"/>
                  </a:lnTo>
                  <a:cubicBezTo>
                    <a:pt x="28521" y="2339"/>
                    <a:pt x="28604" y="1335"/>
                    <a:pt x="28109" y="614"/>
                  </a:cubicBezTo>
                  <a:cubicBezTo>
                    <a:pt x="28085" y="572"/>
                    <a:pt x="28041" y="531"/>
                    <a:pt x="27987" y="483"/>
                  </a:cubicBezTo>
                  <a:cubicBezTo>
                    <a:pt x="27807" y="330"/>
                    <a:pt x="27488" y="141"/>
                    <a:pt x="27167" y="6"/>
                  </a:cubicBezTo>
                  <a:cubicBezTo>
                    <a:pt x="27158" y="2"/>
                    <a:pt x="27149" y="1"/>
                    <a:pt x="271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21"/>
            <p:cNvSpPr/>
            <p:nvPr/>
          </p:nvSpPr>
          <p:spPr>
            <a:xfrm>
              <a:off x="6920552" y="-182415"/>
              <a:ext cx="1046802" cy="1057384"/>
            </a:xfrm>
            <a:custGeom>
              <a:avLst/>
              <a:gdLst/>
              <a:ahLst/>
              <a:cxnLst/>
              <a:rect l="l" t="t" r="r" b="b"/>
              <a:pathLst>
                <a:path w="49065" h="49561" extrusionOk="0">
                  <a:moveTo>
                    <a:pt x="24862" y="398"/>
                  </a:moveTo>
                  <a:lnTo>
                    <a:pt x="48155" y="20398"/>
                  </a:lnTo>
                  <a:cubicBezTo>
                    <a:pt x="48641" y="20817"/>
                    <a:pt x="48698" y="21551"/>
                    <a:pt x="48280" y="22038"/>
                  </a:cubicBezTo>
                  <a:lnTo>
                    <a:pt x="25234" y="48877"/>
                  </a:lnTo>
                  <a:cubicBezTo>
                    <a:pt x="25057" y="49082"/>
                    <a:pt x="24813" y="49206"/>
                    <a:pt x="24544" y="49227"/>
                  </a:cubicBezTo>
                  <a:cubicBezTo>
                    <a:pt x="24520" y="49228"/>
                    <a:pt x="24495" y="49229"/>
                    <a:pt x="24471" y="49229"/>
                  </a:cubicBezTo>
                  <a:cubicBezTo>
                    <a:pt x="24230" y="49229"/>
                    <a:pt x="23996" y="49145"/>
                    <a:pt x="23810" y="48986"/>
                  </a:cubicBezTo>
                  <a:lnTo>
                    <a:pt x="402" y="28885"/>
                  </a:lnTo>
                  <a:lnTo>
                    <a:pt x="24862" y="398"/>
                  </a:lnTo>
                  <a:close/>
                  <a:moveTo>
                    <a:pt x="24844" y="0"/>
                  </a:moveTo>
                  <a:cubicBezTo>
                    <a:pt x="24798" y="0"/>
                    <a:pt x="24752" y="20"/>
                    <a:pt x="24719" y="58"/>
                  </a:cubicBezTo>
                  <a:lnTo>
                    <a:pt x="42" y="28796"/>
                  </a:lnTo>
                  <a:cubicBezTo>
                    <a:pt x="14" y="28828"/>
                    <a:pt x="0" y="28872"/>
                    <a:pt x="3" y="28916"/>
                  </a:cubicBezTo>
                  <a:cubicBezTo>
                    <a:pt x="6" y="28959"/>
                    <a:pt x="27" y="29000"/>
                    <a:pt x="61" y="29028"/>
                  </a:cubicBezTo>
                  <a:lnTo>
                    <a:pt x="23595" y="49237"/>
                  </a:lnTo>
                  <a:cubicBezTo>
                    <a:pt x="23840" y="49448"/>
                    <a:pt x="24145" y="49561"/>
                    <a:pt x="24465" y="49561"/>
                  </a:cubicBezTo>
                  <a:cubicBezTo>
                    <a:pt x="24499" y="49561"/>
                    <a:pt x="24534" y="49559"/>
                    <a:pt x="24567" y="49556"/>
                  </a:cubicBezTo>
                  <a:cubicBezTo>
                    <a:pt x="24924" y="49529"/>
                    <a:pt x="25249" y="49365"/>
                    <a:pt x="25481" y="49093"/>
                  </a:cubicBezTo>
                  <a:lnTo>
                    <a:pt x="48527" y="22255"/>
                  </a:lnTo>
                  <a:cubicBezTo>
                    <a:pt x="49064" y="21630"/>
                    <a:pt x="48993" y="20685"/>
                    <a:pt x="48368" y="20148"/>
                  </a:cubicBezTo>
                  <a:lnTo>
                    <a:pt x="24951" y="40"/>
                  </a:lnTo>
                  <a:cubicBezTo>
                    <a:pt x="24920" y="13"/>
                    <a:pt x="24882" y="0"/>
                    <a:pt x="248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21"/>
            <p:cNvSpPr/>
            <p:nvPr/>
          </p:nvSpPr>
          <p:spPr>
            <a:xfrm>
              <a:off x="6846051" y="-178511"/>
              <a:ext cx="1113922" cy="1182108"/>
            </a:xfrm>
            <a:custGeom>
              <a:avLst/>
              <a:gdLst/>
              <a:ahLst/>
              <a:cxnLst/>
              <a:rect l="l" t="t" r="r" b="b"/>
              <a:pathLst>
                <a:path w="52211" h="55407" extrusionOk="0">
                  <a:moveTo>
                    <a:pt x="26898" y="0"/>
                  </a:moveTo>
                  <a:cubicBezTo>
                    <a:pt x="26561" y="0"/>
                    <a:pt x="26205" y="125"/>
                    <a:pt x="25898" y="483"/>
                  </a:cubicBezTo>
                  <a:cubicBezTo>
                    <a:pt x="25108" y="1403"/>
                    <a:pt x="2503" y="27725"/>
                    <a:pt x="2487" y="27747"/>
                  </a:cubicBezTo>
                  <a:cubicBezTo>
                    <a:pt x="2462" y="27789"/>
                    <a:pt x="1" y="31937"/>
                    <a:pt x="3021" y="34822"/>
                  </a:cubicBezTo>
                  <a:lnTo>
                    <a:pt x="25968" y="54528"/>
                  </a:lnTo>
                  <a:cubicBezTo>
                    <a:pt x="26197" y="54724"/>
                    <a:pt x="26654" y="55083"/>
                    <a:pt x="27147" y="55273"/>
                  </a:cubicBezTo>
                  <a:cubicBezTo>
                    <a:pt x="27389" y="55367"/>
                    <a:pt x="27600" y="55406"/>
                    <a:pt x="27782" y="55406"/>
                  </a:cubicBezTo>
                  <a:cubicBezTo>
                    <a:pt x="28182" y="55406"/>
                    <a:pt x="28443" y="55220"/>
                    <a:pt x="28610" y="55030"/>
                  </a:cubicBezTo>
                  <a:lnTo>
                    <a:pt x="51429" y="28454"/>
                  </a:lnTo>
                  <a:cubicBezTo>
                    <a:pt x="52122" y="27648"/>
                    <a:pt x="52211" y="26509"/>
                    <a:pt x="51647" y="25682"/>
                  </a:cubicBezTo>
                  <a:cubicBezTo>
                    <a:pt x="51411" y="25337"/>
                    <a:pt x="50654" y="24981"/>
                    <a:pt x="50303" y="24867"/>
                  </a:cubicBezTo>
                  <a:cubicBezTo>
                    <a:pt x="50285" y="24861"/>
                    <a:pt x="50268" y="24859"/>
                    <a:pt x="50251" y="24859"/>
                  </a:cubicBezTo>
                  <a:cubicBezTo>
                    <a:pt x="50181" y="24859"/>
                    <a:pt x="50117" y="24904"/>
                    <a:pt x="50094" y="24973"/>
                  </a:cubicBezTo>
                  <a:cubicBezTo>
                    <a:pt x="50066" y="25060"/>
                    <a:pt x="50114" y="25154"/>
                    <a:pt x="50201" y="25181"/>
                  </a:cubicBezTo>
                  <a:cubicBezTo>
                    <a:pt x="50569" y="25300"/>
                    <a:pt x="51208" y="25627"/>
                    <a:pt x="51373" y="25868"/>
                  </a:cubicBezTo>
                  <a:cubicBezTo>
                    <a:pt x="51853" y="26572"/>
                    <a:pt x="51772" y="27546"/>
                    <a:pt x="51178" y="28238"/>
                  </a:cubicBezTo>
                  <a:lnTo>
                    <a:pt x="28359" y="54815"/>
                  </a:lnTo>
                  <a:cubicBezTo>
                    <a:pt x="28207" y="54990"/>
                    <a:pt x="28017" y="55077"/>
                    <a:pt x="27783" y="55077"/>
                  </a:cubicBezTo>
                  <a:cubicBezTo>
                    <a:pt x="27630" y="55077"/>
                    <a:pt x="27460" y="55040"/>
                    <a:pt x="27269" y="54966"/>
                  </a:cubicBezTo>
                  <a:cubicBezTo>
                    <a:pt x="26820" y="54792"/>
                    <a:pt x="26397" y="54460"/>
                    <a:pt x="26186" y="54278"/>
                  </a:cubicBezTo>
                  <a:lnTo>
                    <a:pt x="3244" y="34579"/>
                  </a:lnTo>
                  <a:cubicBezTo>
                    <a:pt x="421" y="31884"/>
                    <a:pt x="2747" y="27959"/>
                    <a:pt x="2754" y="27941"/>
                  </a:cubicBezTo>
                  <a:cubicBezTo>
                    <a:pt x="2754" y="27941"/>
                    <a:pt x="25359" y="1619"/>
                    <a:pt x="26147" y="700"/>
                  </a:cubicBezTo>
                  <a:cubicBezTo>
                    <a:pt x="26385" y="423"/>
                    <a:pt x="26652" y="332"/>
                    <a:pt x="26899" y="332"/>
                  </a:cubicBezTo>
                  <a:cubicBezTo>
                    <a:pt x="27353" y="332"/>
                    <a:pt x="27741" y="637"/>
                    <a:pt x="27766" y="656"/>
                  </a:cubicBezTo>
                  <a:cubicBezTo>
                    <a:pt x="27797" y="681"/>
                    <a:pt x="27834" y="693"/>
                    <a:pt x="27870" y="693"/>
                  </a:cubicBezTo>
                  <a:cubicBezTo>
                    <a:pt x="27919" y="693"/>
                    <a:pt x="27966" y="672"/>
                    <a:pt x="27998" y="632"/>
                  </a:cubicBezTo>
                  <a:cubicBezTo>
                    <a:pt x="28055" y="560"/>
                    <a:pt x="28045" y="456"/>
                    <a:pt x="27973" y="398"/>
                  </a:cubicBezTo>
                  <a:cubicBezTo>
                    <a:pt x="27743" y="211"/>
                    <a:pt x="27336" y="0"/>
                    <a:pt x="268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21"/>
            <p:cNvSpPr/>
            <p:nvPr/>
          </p:nvSpPr>
          <p:spPr>
            <a:xfrm>
              <a:off x="6864953" y="430689"/>
              <a:ext cx="72816" cy="152652"/>
            </a:xfrm>
            <a:custGeom>
              <a:avLst/>
              <a:gdLst/>
              <a:ahLst/>
              <a:cxnLst/>
              <a:rect l="l" t="t" r="r" b="b"/>
              <a:pathLst>
                <a:path w="3413" h="7155" extrusionOk="0">
                  <a:moveTo>
                    <a:pt x="2775" y="1"/>
                  </a:moveTo>
                  <a:cubicBezTo>
                    <a:pt x="2720" y="1"/>
                    <a:pt x="2665" y="29"/>
                    <a:pt x="2633" y="80"/>
                  </a:cubicBezTo>
                  <a:cubicBezTo>
                    <a:pt x="2606" y="123"/>
                    <a:pt x="0" y="4437"/>
                    <a:pt x="3119" y="7115"/>
                  </a:cubicBezTo>
                  <a:cubicBezTo>
                    <a:pt x="3149" y="7141"/>
                    <a:pt x="3188" y="7155"/>
                    <a:pt x="3227" y="7155"/>
                  </a:cubicBezTo>
                  <a:cubicBezTo>
                    <a:pt x="3274" y="7155"/>
                    <a:pt x="3319" y="7135"/>
                    <a:pt x="3352" y="7098"/>
                  </a:cubicBezTo>
                  <a:cubicBezTo>
                    <a:pt x="3412" y="7029"/>
                    <a:pt x="3405" y="6926"/>
                    <a:pt x="3335" y="6865"/>
                  </a:cubicBezTo>
                  <a:cubicBezTo>
                    <a:pt x="2123" y="5824"/>
                    <a:pt x="1679" y="4402"/>
                    <a:pt x="2019" y="2639"/>
                  </a:cubicBezTo>
                  <a:cubicBezTo>
                    <a:pt x="2275" y="1302"/>
                    <a:pt x="2909" y="264"/>
                    <a:pt x="2915" y="254"/>
                  </a:cubicBezTo>
                  <a:cubicBezTo>
                    <a:pt x="2963" y="176"/>
                    <a:pt x="2940" y="75"/>
                    <a:pt x="2862" y="25"/>
                  </a:cubicBezTo>
                  <a:cubicBezTo>
                    <a:pt x="2835" y="9"/>
                    <a:pt x="2805" y="1"/>
                    <a:pt x="27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21"/>
            <p:cNvSpPr/>
            <p:nvPr/>
          </p:nvSpPr>
          <p:spPr>
            <a:xfrm>
              <a:off x="6895207" y="327811"/>
              <a:ext cx="1027195" cy="659721"/>
            </a:xfrm>
            <a:custGeom>
              <a:avLst/>
              <a:gdLst/>
              <a:ahLst/>
              <a:cxnLst/>
              <a:rect l="l" t="t" r="r" b="b"/>
              <a:pathLst>
                <a:path w="48146" h="30922" extrusionOk="0">
                  <a:moveTo>
                    <a:pt x="47936" y="0"/>
                  </a:moveTo>
                  <a:cubicBezTo>
                    <a:pt x="47932" y="0"/>
                    <a:pt x="47928" y="0"/>
                    <a:pt x="47924" y="1"/>
                  </a:cubicBezTo>
                  <a:cubicBezTo>
                    <a:pt x="47834" y="5"/>
                    <a:pt x="47763" y="82"/>
                    <a:pt x="47767" y="173"/>
                  </a:cubicBezTo>
                  <a:cubicBezTo>
                    <a:pt x="47767" y="184"/>
                    <a:pt x="47815" y="1275"/>
                    <a:pt x="47737" y="4313"/>
                  </a:cubicBezTo>
                  <a:lnTo>
                    <a:pt x="25230" y="30524"/>
                  </a:lnTo>
                  <a:lnTo>
                    <a:pt x="1548" y="10188"/>
                  </a:lnTo>
                  <a:cubicBezTo>
                    <a:pt x="1535" y="10180"/>
                    <a:pt x="355" y="9310"/>
                    <a:pt x="498" y="8305"/>
                  </a:cubicBezTo>
                  <a:cubicBezTo>
                    <a:pt x="512" y="8215"/>
                    <a:pt x="449" y="8132"/>
                    <a:pt x="358" y="8118"/>
                  </a:cubicBezTo>
                  <a:cubicBezTo>
                    <a:pt x="350" y="8117"/>
                    <a:pt x="342" y="8116"/>
                    <a:pt x="334" y="8116"/>
                  </a:cubicBezTo>
                  <a:cubicBezTo>
                    <a:pt x="254" y="8116"/>
                    <a:pt x="183" y="8176"/>
                    <a:pt x="172" y="8258"/>
                  </a:cubicBezTo>
                  <a:cubicBezTo>
                    <a:pt x="0" y="9458"/>
                    <a:pt x="1298" y="10415"/>
                    <a:pt x="1342" y="10447"/>
                  </a:cubicBezTo>
                  <a:lnTo>
                    <a:pt x="25140" y="30882"/>
                  </a:lnTo>
                  <a:cubicBezTo>
                    <a:pt x="25170" y="30908"/>
                    <a:pt x="25209" y="30922"/>
                    <a:pt x="25248" y="30922"/>
                  </a:cubicBezTo>
                  <a:cubicBezTo>
                    <a:pt x="25293" y="30922"/>
                    <a:pt x="25340" y="30902"/>
                    <a:pt x="25373" y="30864"/>
                  </a:cubicBezTo>
                  <a:lnTo>
                    <a:pt x="48027" y="4483"/>
                  </a:lnTo>
                  <a:cubicBezTo>
                    <a:pt x="48051" y="4454"/>
                    <a:pt x="48066" y="4417"/>
                    <a:pt x="48067" y="4380"/>
                  </a:cubicBezTo>
                  <a:cubicBezTo>
                    <a:pt x="48145" y="1281"/>
                    <a:pt x="48097" y="168"/>
                    <a:pt x="48097" y="158"/>
                  </a:cubicBezTo>
                  <a:cubicBezTo>
                    <a:pt x="48093" y="71"/>
                    <a:pt x="48029" y="0"/>
                    <a:pt x="479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21"/>
            <p:cNvSpPr/>
            <p:nvPr/>
          </p:nvSpPr>
          <p:spPr>
            <a:xfrm>
              <a:off x="7211626" y="-69660"/>
              <a:ext cx="209403" cy="226770"/>
            </a:xfrm>
            <a:custGeom>
              <a:avLst/>
              <a:gdLst/>
              <a:ahLst/>
              <a:cxnLst/>
              <a:rect l="l" t="t" r="r" b="b"/>
              <a:pathLst>
                <a:path w="9815" h="10629" extrusionOk="0">
                  <a:moveTo>
                    <a:pt x="9725" y="1"/>
                  </a:moveTo>
                  <a:cubicBezTo>
                    <a:pt x="9702" y="1"/>
                    <a:pt x="9680" y="10"/>
                    <a:pt x="9663" y="27"/>
                  </a:cubicBezTo>
                  <a:lnTo>
                    <a:pt x="31" y="10489"/>
                  </a:lnTo>
                  <a:cubicBezTo>
                    <a:pt x="1" y="10522"/>
                    <a:pt x="3" y="10575"/>
                    <a:pt x="36" y="10606"/>
                  </a:cubicBezTo>
                  <a:cubicBezTo>
                    <a:pt x="52" y="10620"/>
                    <a:pt x="73" y="10628"/>
                    <a:pt x="93" y="10628"/>
                  </a:cubicBezTo>
                  <a:cubicBezTo>
                    <a:pt x="115" y="10628"/>
                    <a:pt x="137" y="10619"/>
                    <a:pt x="152" y="10601"/>
                  </a:cubicBezTo>
                  <a:lnTo>
                    <a:pt x="9784" y="138"/>
                  </a:lnTo>
                  <a:cubicBezTo>
                    <a:pt x="9815" y="106"/>
                    <a:pt x="9813" y="53"/>
                    <a:pt x="9779" y="22"/>
                  </a:cubicBezTo>
                  <a:cubicBezTo>
                    <a:pt x="9764" y="8"/>
                    <a:pt x="9745" y="1"/>
                    <a:pt x="97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21"/>
            <p:cNvSpPr/>
            <p:nvPr/>
          </p:nvSpPr>
          <p:spPr>
            <a:xfrm>
              <a:off x="7322440" y="17003"/>
              <a:ext cx="53743" cy="61530"/>
            </a:xfrm>
            <a:custGeom>
              <a:avLst/>
              <a:gdLst/>
              <a:ahLst/>
              <a:cxnLst/>
              <a:rect l="l" t="t" r="r" b="b"/>
              <a:pathLst>
                <a:path w="2519" h="2884" extrusionOk="0">
                  <a:moveTo>
                    <a:pt x="2427" y="0"/>
                  </a:moveTo>
                  <a:cubicBezTo>
                    <a:pt x="2403" y="0"/>
                    <a:pt x="2380" y="10"/>
                    <a:pt x="2363" y="29"/>
                  </a:cubicBezTo>
                  <a:lnTo>
                    <a:pt x="28" y="2747"/>
                  </a:lnTo>
                  <a:cubicBezTo>
                    <a:pt x="0" y="2782"/>
                    <a:pt x="3" y="2834"/>
                    <a:pt x="38" y="2863"/>
                  </a:cubicBezTo>
                  <a:cubicBezTo>
                    <a:pt x="53" y="2877"/>
                    <a:pt x="71" y="2883"/>
                    <a:pt x="91" y="2883"/>
                  </a:cubicBezTo>
                  <a:cubicBezTo>
                    <a:pt x="115" y="2883"/>
                    <a:pt x="138" y="2874"/>
                    <a:pt x="154" y="2855"/>
                  </a:cubicBezTo>
                  <a:lnTo>
                    <a:pt x="2489" y="136"/>
                  </a:lnTo>
                  <a:cubicBezTo>
                    <a:pt x="2518" y="102"/>
                    <a:pt x="2514" y="50"/>
                    <a:pt x="2480" y="20"/>
                  </a:cubicBezTo>
                  <a:cubicBezTo>
                    <a:pt x="2465" y="7"/>
                    <a:pt x="2446" y="0"/>
                    <a:pt x="24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21"/>
            <p:cNvSpPr/>
            <p:nvPr/>
          </p:nvSpPr>
          <p:spPr>
            <a:xfrm>
              <a:off x="7441937" y="29313"/>
              <a:ext cx="17452" cy="23298"/>
            </a:xfrm>
            <a:custGeom>
              <a:avLst/>
              <a:gdLst/>
              <a:ahLst/>
              <a:cxnLst/>
              <a:rect l="l" t="t" r="r" b="b"/>
              <a:pathLst>
                <a:path w="818" h="1092" extrusionOk="0">
                  <a:moveTo>
                    <a:pt x="724" y="0"/>
                  </a:moveTo>
                  <a:cubicBezTo>
                    <a:pt x="698" y="0"/>
                    <a:pt x="672" y="13"/>
                    <a:pt x="656" y="36"/>
                  </a:cubicBezTo>
                  <a:lnTo>
                    <a:pt x="26" y="961"/>
                  </a:lnTo>
                  <a:cubicBezTo>
                    <a:pt x="0" y="999"/>
                    <a:pt x="10" y="1050"/>
                    <a:pt x="48" y="1076"/>
                  </a:cubicBezTo>
                  <a:cubicBezTo>
                    <a:pt x="62" y="1086"/>
                    <a:pt x="79" y="1091"/>
                    <a:pt x="95" y="1091"/>
                  </a:cubicBezTo>
                  <a:cubicBezTo>
                    <a:pt x="121" y="1091"/>
                    <a:pt x="147" y="1080"/>
                    <a:pt x="163" y="1054"/>
                  </a:cubicBezTo>
                  <a:lnTo>
                    <a:pt x="794" y="129"/>
                  </a:lnTo>
                  <a:cubicBezTo>
                    <a:pt x="818" y="92"/>
                    <a:pt x="808" y="40"/>
                    <a:pt x="771" y="14"/>
                  </a:cubicBezTo>
                  <a:cubicBezTo>
                    <a:pt x="757" y="5"/>
                    <a:pt x="740" y="0"/>
                    <a:pt x="7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21"/>
            <p:cNvSpPr/>
            <p:nvPr/>
          </p:nvSpPr>
          <p:spPr>
            <a:xfrm>
              <a:off x="7482260" y="603993"/>
              <a:ext cx="132320" cy="160951"/>
            </a:xfrm>
            <a:custGeom>
              <a:avLst/>
              <a:gdLst/>
              <a:ahLst/>
              <a:cxnLst/>
              <a:rect l="l" t="t" r="r" b="b"/>
              <a:pathLst>
                <a:path w="6202" h="7544" extrusionOk="0">
                  <a:moveTo>
                    <a:pt x="6109" y="1"/>
                  </a:moveTo>
                  <a:cubicBezTo>
                    <a:pt x="6085" y="1"/>
                    <a:pt x="6061" y="11"/>
                    <a:pt x="6045" y="31"/>
                  </a:cubicBezTo>
                  <a:lnTo>
                    <a:pt x="30" y="7410"/>
                  </a:lnTo>
                  <a:cubicBezTo>
                    <a:pt x="1" y="7445"/>
                    <a:pt x="6" y="7497"/>
                    <a:pt x="41" y="7526"/>
                  </a:cubicBezTo>
                  <a:cubicBezTo>
                    <a:pt x="57" y="7538"/>
                    <a:pt x="76" y="7544"/>
                    <a:pt x="94" y="7544"/>
                  </a:cubicBezTo>
                  <a:cubicBezTo>
                    <a:pt x="119" y="7544"/>
                    <a:pt x="142" y="7533"/>
                    <a:pt x="158" y="7513"/>
                  </a:cubicBezTo>
                  <a:lnTo>
                    <a:pt x="6174" y="136"/>
                  </a:lnTo>
                  <a:cubicBezTo>
                    <a:pt x="6202" y="100"/>
                    <a:pt x="6197" y="48"/>
                    <a:pt x="6162" y="19"/>
                  </a:cubicBezTo>
                  <a:cubicBezTo>
                    <a:pt x="6146" y="7"/>
                    <a:pt x="6128" y="1"/>
                    <a:pt x="61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21"/>
            <p:cNvSpPr/>
            <p:nvPr/>
          </p:nvSpPr>
          <p:spPr>
            <a:xfrm>
              <a:off x="7476863" y="662600"/>
              <a:ext cx="39982" cy="45529"/>
            </a:xfrm>
            <a:custGeom>
              <a:avLst/>
              <a:gdLst/>
              <a:ahLst/>
              <a:cxnLst/>
              <a:rect l="l" t="t" r="r" b="b"/>
              <a:pathLst>
                <a:path w="1874" h="2134" extrusionOk="0">
                  <a:moveTo>
                    <a:pt x="1782" y="0"/>
                  </a:moveTo>
                  <a:cubicBezTo>
                    <a:pt x="1758" y="0"/>
                    <a:pt x="1735" y="10"/>
                    <a:pt x="1719" y="29"/>
                  </a:cubicBezTo>
                  <a:lnTo>
                    <a:pt x="29" y="1997"/>
                  </a:lnTo>
                  <a:cubicBezTo>
                    <a:pt x="0" y="2032"/>
                    <a:pt x="5" y="2084"/>
                    <a:pt x="38" y="2114"/>
                  </a:cubicBezTo>
                  <a:cubicBezTo>
                    <a:pt x="54" y="2127"/>
                    <a:pt x="73" y="2133"/>
                    <a:pt x="91" y="2133"/>
                  </a:cubicBezTo>
                  <a:cubicBezTo>
                    <a:pt x="115" y="2133"/>
                    <a:pt x="138" y="2123"/>
                    <a:pt x="154" y="2105"/>
                  </a:cubicBezTo>
                  <a:lnTo>
                    <a:pt x="1844" y="136"/>
                  </a:lnTo>
                  <a:cubicBezTo>
                    <a:pt x="1874" y="102"/>
                    <a:pt x="1870" y="50"/>
                    <a:pt x="1836" y="19"/>
                  </a:cubicBezTo>
                  <a:cubicBezTo>
                    <a:pt x="1820" y="7"/>
                    <a:pt x="1801" y="0"/>
                    <a:pt x="17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21"/>
            <p:cNvSpPr/>
            <p:nvPr/>
          </p:nvSpPr>
          <p:spPr>
            <a:xfrm>
              <a:off x="7403364" y="653106"/>
              <a:ext cx="41710" cy="47513"/>
            </a:xfrm>
            <a:custGeom>
              <a:avLst/>
              <a:gdLst/>
              <a:ahLst/>
              <a:cxnLst/>
              <a:rect l="l" t="t" r="r" b="b"/>
              <a:pathLst>
                <a:path w="1955" h="2227" extrusionOk="0">
                  <a:moveTo>
                    <a:pt x="1863" y="0"/>
                  </a:moveTo>
                  <a:cubicBezTo>
                    <a:pt x="1840" y="0"/>
                    <a:pt x="1817" y="10"/>
                    <a:pt x="1801" y="29"/>
                  </a:cubicBezTo>
                  <a:lnTo>
                    <a:pt x="29" y="2091"/>
                  </a:lnTo>
                  <a:cubicBezTo>
                    <a:pt x="1" y="2124"/>
                    <a:pt x="4" y="2176"/>
                    <a:pt x="39" y="2207"/>
                  </a:cubicBezTo>
                  <a:cubicBezTo>
                    <a:pt x="54" y="2220"/>
                    <a:pt x="72" y="2227"/>
                    <a:pt x="92" y="2227"/>
                  </a:cubicBezTo>
                  <a:cubicBezTo>
                    <a:pt x="116" y="2227"/>
                    <a:pt x="139" y="2216"/>
                    <a:pt x="155" y="2199"/>
                  </a:cubicBezTo>
                  <a:lnTo>
                    <a:pt x="1927" y="136"/>
                  </a:lnTo>
                  <a:cubicBezTo>
                    <a:pt x="1955" y="102"/>
                    <a:pt x="1951" y="50"/>
                    <a:pt x="1917" y="19"/>
                  </a:cubicBezTo>
                  <a:cubicBezTo>
                    <a:pt x="1901" y="7"/>
                    <a:pt x="1882" y="0"/>
                    <a:pt x="18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21"/>
            <p:cNvSpPr/>
            <p:nvPr/>
          </p:nvSpPr>
          <p:spPr>
            <a:xfrm>
              <a:off x="7842096" y="284011"/>
              <a:ext cx="55471" cy="63536"/>
            </a:xfrm>
            <a:custGeom>
              <a:avLst/>
              <a:gdLst/>
              <a:ahLst/>
              <a:cxnLst/>
              <a:rect l="l" t="t" r="r" b="b"/>
              <a:pathLst>
                <a:path w="2600" h="2978" extrusionOk="0">
                  <a:moveTo>
                    <a:pt x="2508" y="0"/>
                  </a:moveTo>
                  <a:cubicBezTo>
                    <a:pt x="2485" y="0"/>
                    <a:pt x="2461" y="10"/>
                    <a:pt x="2445" y="28"/>
                  </a:cubicBezTo>
                  <a:lnTo>
                    <a:pt x="30" y="2842"/>
                  </a:lnTo>
                  <a:cubicBezTo>
                    <a:pt x="1" y="2875"/>
                    <a:pt x="5" y="2927"/>
                    <a:pt x="39" y="2958"/>
                  </a:cubicBezTo>
                  <a:cubicBezTo>
                    <a:pt x="55" y="2970"/>
                    <a:pt x="73" y="2978"/>
                    <a:pt x="93" y="2978"/>
                  </a:cubicBezTo>
                  <a:cubicBezTo>
                    <a:pt x="116" y="2978"/>
                    <a:pt x="140" y="2967"/>
                    <a:pt x="156" y="2948"/>
                  </a:cubicBezTo>
                  <a:lnTo>
                    <a:pt x="2570" y="136"/>
                  </a:lnTo>
                  <a:cubicBezTo>
                    <a:pt x="2599" y="102"/>
                    <a:pt x="2595" y="49"/>
                    <a:pt x="2562" y="19"/>
                  </a:cubicBezTo>
                  <a:cubicBezTo>
                    <a:pt x="2546" y="6"/>
                    <a:pt x="2527" y="0"/>
                    <a:pt x="25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21"/>
            <p:cNvSpPr/>
            <p:nvPr/>
          </p:nvSpPr>
          <p:spPr>
            <a:xfrm>
              <a:off x="7827567" y="282240"/>
              <a:ext cx="19372" cy="21548"/>
            </a:xfrm>
            <a:custGeom>
              <a:avLst/>
              <a:gdLst/>
              <a:ahLst/>
              <a:cxnLst/>
              <a:rect l="l" t="t" r="r" b="b"/>
              <a:pathLst>
                <a:path w="908" h="1010" extrusionOk="0">
                  <a:moveTo>
                    <a:pt x="816" y="1"/>
                  </a:moveTo>
                  <a:cubicBezTo>
                    <a:pt x="793" y="1"/>
                    <a:pt x="770" y="10"/>
                    <a:pt x="754" y="29"/>
                  </a:cubicBezTo>
                  <a:lnTo>
                    <a:pt x="29" y="873"/>
                  </a:lnTo>
                  <a:cubicBezTo>
                    <a:pt x="0" y="907"/>
                    <a:pt x="5" y="959"/>
                    <a:pt x="38" y="989"/>
                  </a:cubicBezTo>
                  <a:cubicBezTo>
                    <a:pt x="54" y="1002"/>
                    <a:pt x="73" y="1009"/>
                    <a:pt x="92" y="1009"/>
                  </a:cubicBezTo>
                  <a:cubicBezTo>
                    <a:pt x="115" y="1009"/>
                    <a:pt x="140" y="999"/>
                    <a:pt x="155" y="980"/>
                  </a:cubicBezTo>
                  <a:lnTo>
                    <a:pt x="880" y="136"/>
                  </a:lnTo>
                  <a:cubicBezTo>
                    <a:pt x="908" y="102"/>
                    <a:pt x="905" y="50"/>
                    <a:pt x="870" y="20"/>
                  </a:cubicBezTo>
                  <a:cubicBezTo>
                    <a:pt x="855" y="7"/>
                    <a:pt x="835" y="1"/>
                    <a:pt x="8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21"/>
            <p:cNvSpPr/>
            <p:nvPr/>
          </p:nvSpPr>
          <p:spPr>
            <a:xfrm>
              <a:off x="6859748" y="-172558"/>
              <a:ext cx="576514" cy="721358"/>
            </a:xfrm>
            <a:custGeom>
              <a:avLst/>
              <a:gdLst/>
              <a:ahLst/>
              <a:cxnLst/>
              <a:rect l="l" t="t" r="r" b="b"/>
              <a:pathLst>
                <a:path w="27022" h="33811" extrusionOk="0">
                  <a:moveTo>
                    <a:pt x="26255" y="0"/>
                  </a:moveTo>
                  <a:cubicBezTo>
                    <a:pt x="25997" y="0"/>
                    <a:pt x="25715" y="94"/>
                    <a:pt x="25464" y="386"/>
                  </a:cubicBezTo>
                  <a:lnTo>
                    <a:pt x="2090" y="27602"/>
                  </a:lnTo>
                  <a:cubicBezTo>
                    <a:pt x="2061" y="27648"/>
                    <a:pt x="0" y="31094"/>
                    <a:pt x="2065" y="33779"/>
                  </a:cubicBezTo>
                  <a:cubicBezTo>
                    <a:pt x="2070" y="33785"/>
                    <a:pt x="2071" y="33790"/>
                    <a:pt x="2075" y="33793"/>
                  </a:cubicBezTo>
                  <a:cubicBezTo>
                    <a:pt x="2089" y="33805"/>
                    <a:pt x="2106" y="33810"/>
                    <a:pt x="2123" y="33810"/>
                  </a:cubicBezTo>
                  <a:cubicBezTo>
                    <a:pt x="2137" y="33810"/>
                    <a:pt x="2151" y="33806"/>
                    <a:pt x="2164" y="33799"/>
                  </a:cubicBezTo>
                  <a:cubicBezTo>
                    <a:pt x="2197" y="33784"/>
                    <a:pt x="2211" y="33740"/>
                    <a:pt x="2193" y="33705"/>
                  </a:cubicBezTo>
                  <a:cubicBezTo>
                    <a:pt x="2007" y="33238"/>
                    <a:pt x="1903" y="32722"/>
                    <a:pt x="1884" y="32171"/>
                  </a:cubicBezTo>
                  <a:cubicBezTo>
                    <a:pt x="1864" y="32011"/>
                    <a:pt x="1862" y="31859"/>
                    <a:pt x="1885" y="31718"/>
                  </a:cubicBezTo>
                  <a:cubicBezTo>
                    <a:pt x="1998" y="29919"/>
                    <a:pt x="2912" y="28394"/>
                    <a:pt x="2922" y="28382"/>
                  </a:cubicBezTo>
                  <a:lnTo>
                    <a:pt x="27001" y="335"/>
                  </a:lnTo>
                  <a:cubicBezTo>
                    <a:pt x="27015" y="318"/>
                    <a:pt x="27022" y="298"/>
                    <a:pt x="27017" y="275"/>
                  </a:cubicBezTo>
                  <a:cubicBezTo>
                    <a:pt x="27014" y="256"/>
                    <a:pt x="27007" y="241"/>
                    <a:pt x="26993" y="228"/>
                  </a:cubicBezTo>
                  <a:lnTo>
                    <a:pt x="26984" y="220"/>
                  </a:lnTo>
                  <a:cubicBezTo>
                    <a:pt x="26833" y="132"/>
                    <a:pt x="26561" y="0"/>
                    <a:pt x="262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21"/>
            <p:cNvSpPr/>
            <p:nvPr/>
          </p:nvSpPr>
          <p:spPr>
            <a:xfrm>
              <a:off x="6928041" y="-174841"/>
              <a:ext cx="610586" cy="684107"/>
            </a:xfrm>
            <a:custGeom>
              <a:avLst/>
              <a:gdLst/>
              <a:ahLst/>
              <a:cxnLst/>
              <a:rect l="l" t="t" r="r" b="b"/>
              <a:pathLst>
                <a:path w="28619" h="32065" extrusionOk="0">
                  <a:moveTo>
                    <a:pt x="24516" y="0"/>
                  </a:moveTo>
                  <a:cubicBezTo>
                    <a:pt x="24494" y="0"/>
                    <a:pt x="24473" y="9"/>
                    <a:pt x="24458" y="26"/>
                  </a:cubicBezTo>
                  <a:lnTo>
                    <a:pt x="29" y="28474"/>
                  </a:lnTo>
                  <a:cubicBezTo>
                    <a:pt x="1" y="28509"/>
                    <a:pt x="4" y="28556"/>
                    <a:pt x="36" y="28583"/>
                  </a:cubicBezTo>
                  <a:lnTo>
                    <a:pt x="4090" y="32064"/>
                  </a:lnTo>
                  <a:lnTo>
                    <a:pt x="28618" y="3499"/>
                  </a:lnTo>
                  <a:lnTo>
                    <a:pt x="24565" y="18"/>
                  </a:lnTo>
                  <a:cubicBezTo>
                    <a:pt x="24551" y="6"/>
                    <a:pt x="24533" y="0"/>
                    <a:pt x="245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21"/>
            <p:cNvSpPr/>
            <p:nvPr/>
          </p:nvSpPr>
          <p:spPr>
            <a:xfrm>
              <a:off x="6903997" y="438881"/>
              <a:ext cx="159010" cy="223441"/>
            </a:xfrm>
            <a:custGeom>
              <a:avLst/>
              <a:gdLst/>
              <a:ahLst/>
              <a:cxnLst/>
              <a:rect l="l" t="t" r="r" b="b"/>
              <a:pathLst>
                <a:path w="7453" h="10473" extrusionOk="0">
                  <a:moveTo>
                    <a:pt x="1000" y="0"/>
                  </a:moveTo>
                  <a:cubicBezTo>
                    <a:pt x="995" y="0"/>
                    <a:pt x="989" y="1"/>
                    <a:pt x="983" y="2"/>
                  </a:cubicBezTo>
                  <a:cubicBezTo>
                    <a:pt x="962" y="5"/>
                    <a:pt x="938" y="20"/>
                    <a:pt x="929" y="42"/>
                  </a:cubicBezTo>
                  <a:cubicBezTo>
                    <a:pt x="648" y="568"/>
                    <a:pt x="1" y="1965"/>
                    <a:pt x="44" y="3482"/>
                  </a:cubicBezTo>
                  <a:cubicBezTo>
                    <a:pt x="152" y="4128"/>
                    <a:pt x="676" y="4658"/>
                    <a:pt x="976" y="4916"/>
                  </a:cubicBezTo>
                  <a:cubicBezTo>
                    <a:pt x="1051" y="4981"/>
                    <a:pt x="1102" y="5020"/>
                    <a:pt x="1114" y="5030"/>
                  </a:cubicBezTo>
                  <a:lnTo>
                    <a:pt x="7452" y="10473"/>
                  </a:lnTo>
                  <a:lnTo>
                    <a:pt x="7452" y="10473"/>
                  </a:lnTo>
                  <a:lnTo>
                    <a:pt x="5209" y="3592"/>
                  </a:lnTo>
                  <a:lnTo>
                    <a:pt x="1046" y="17"/>
                  </a:lnTo>
                  <a:cubicBezTo>
                    <a:pt x="1033" y="6"/>
                    <a:pt x="1016" y="0"/>
                    <a:pt x="10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21"/>
            <p:cNvSpPr/>
            <p:nvPr/>
          </p:nvSpPr>
          <p:spPr>
            <a:xfrm>
              <a:off x="6909074" y="537321"/>
              <a:ext cx="153804" cy="142091"/>
            </a:xfrm>
            <a:custGeom>
              <a:avLst/>
              <a:gdLst/>
              <a:ahLst/>
              <a:cxnLst/>
              <a:rect l="l" t="t" r="r" b="b"/>
              <a:pathLst>
                <a:path w="7209" h="6660" extrusionOk="0">
                  <a:moveTo>
                    <a:pt x="81" y="0"/>
                  </a:moveTo>
                  <a:cubicBezTo>
                    <a:pt x="69" y="0"/>
                    <a:pt x="56" y="3"/>
                    <a:pt x="45" y="9"/>
                  </a:cubicBezTo>
                  <a:cubicBezTo>
                    <a:pt x="14" y="28"/>
                    <a:pt x="0" y="67"/>
                    <a:pt x="11" y="101"/>
                  </a:cubicBezTo>
                  <a:cubicBezTo>
                    <a:pt x="237" y="797"/>
                    <a:pt x="647" y="1400"/>
                    <a:pt x="1234" y="1904"/>
                  </a:cubicBezTo>
                  <a:lnTo>
                    <a:pt x="6774" y="6659"/>
                  </a:lnTo>
                  <a:lnTo>
                    <a:pt x="7208" y="6154"/>
                  </a:lnTo>
                  <a:lnTo>
                    <a:pt x="736" y="596"/>
                  </a:lnTo>
                  <a:cubicBezTo>
                    <a:pt x="721" y="585"/>
                    <a:pt x="664" y="541"/>
                    <a:pt x="578" y="466"/>
                  </a:cubicBezTo>
                  <a:cubicBezTo>
                    <a:pt x="470" y="375"/>
                    <a:pt x="306" y="223"/>
                    <a:pt x="139" y="29"/>
                  </a:cubicBezTo>
                  <a:cubicBezTo>
                    <a:pt x="139" y="24"/>
                    <a:pt x="135" y="21"/>
                    <a:pt x="133" y="19"/>
                  </a:cubicBezTo>
                  <a:cubicBezTo>
                    <a:pt x="119" y="7"/>
                    <a:pt x="100" y="0"/>
                    <a:pt x="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21"/>
            <p:cNvSpPr/>
            <p:nvPr/>
          </p:nvSpPr>
          <p:spPr>
            <a:xfrm>
              <a:off x="7354933" y="191523"/>
              <a:ext cx="605807" cy="677429"/>
            </a:xfrm>
            <a:custGeom>
              <a:avLst/>
              <a:gdLst/>
              <a:ahLst/>
              <a:cxnLst/>
              <a:rect l="l" t="t" r="r" b="b"/>
              <a:pathLst>
                <a:path w="28395" h="31752" extrusionOk="0">
                  <a:moveTo>
                    <a:pt x="24529" y="0"/>
                  </a:moveTo>
                  <a:lnTo>
                    <a:pt x="1" y="28565"/>
                  </a:lnTo>
                  <a:lnTo>
                    <a:pt x="3415" y="31497"/>
                  </a:lnTo>
                  <a:cubicBezTo>
                    <a:pt x="3615" y="31668"/>
                    <a:pt x="3860" y="31751"/>
                    <a:pt x="4105" y="31751"/>
                  </a:cubicBezTo>
                  <a:cubicBezTo>
                    <a:pt x="4403" y="31751"/>
                    <a:pt x="4700" y="31626"/>
                    <a:pt x="4909" y="31383"/>
                  </a:cubicBezTo>
                  <a:lnTo>
                    <a:pt x="27957" y="4544"/>
                  </a:lnTo>
                  <a:cubicBezTo>
                    <a:pt x="28394" y="4035"/>
                    <a:pt x="28335" y="3268"/>
                    <a:pt x="27826" y="2831"/>
                  </a:cubicBezTo>
                  <a:lnTo>
                    <a:pt x="245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21"/>
            <p:cNvSpPr/>
            <p:nvPr/>
          </p:nvSpPr>
          <p:spPr>
            <a:xfrm>
              <a:off x="7436561" y="340356"/>
              <a:ext cx="479269" cy="634034"/>
            </a:xfrm>
            <a:custGeom>
              <a:avLst/>
              <a:gdLst/>
              <a:ahLst/>
              <a:cxnLst/>
              <a:rect l="l" t="t" r="r" b="b"/>
              <a:pathLst>
                <a:path w="22464" h="29718" extrusionOk="0">
                  <a:moveTo>
                    <a:pt x="22380" y="0"/>
                  </a:moveTo>
                  <a:cubicBezTo>
                    <a:pt x="22358" y="0"/>
                    <a:pt x="22335" y="11"/>
                    <a:pt x="22320" y="27"/>
                  </a:cubicBezTo>
                  <a:lnTo>
                    <a:pt x="1257" y="24556"/>
                  </a:lnTo>
                  <a:cubicBezTo>
                    <a:pt x="1011" y="24843"/>
                    <a:pt x="652" y="25004"/>
                    <a:pt x="274" y="25004"/>
                  </a:cubicBezTo>
                  <a:cubicBezTo>
                    <a:pt x="230" y="25004"/>
                    <a:pt x="185" y="25001"/>
                    <a:pt x="140" y="24997"/>
                  </a:cubicBezTo>
                  <a:cubicBezTo>
                    <a:pt x="136" y="24996"/>
                    <a:pt x="131" y="24996"/>
                    <a:pt x="127" y="24996"/>
                  </a:cubicBezTo>
                  <a:cubicBezTo>
                    <a:pt x="109" y="24996"/>
                    <a:pt x="93" y="25002"/>
                    <a:pt x="80" y="25015"/>
                  </a:cubicBezTo>
                  <a:cubicBezTo>
                    <a:pt x="68" y="25029"/>
                    <a:pt x="59" y="25051"/>
                    <a:pt x="58" y="25071"/>
                  </a:cubicBezTo>
                  <a:cubicBezTo>
                    <a:pt x="66" y="25541"/>
                    <a:pt x="76" y="26914"/>
                    <a:pt x="0" y="29640"/>
                  </a:cubicBezTo>
                  <a:cubicBezTo>
                    <a:pt x="1" y="29661"/>
                    <a:pt x="10" y="29684"/>
                    <a:pt x="26" y="29697"/>
                  </a:cubicBezTo>
                  <a:cubicBezTo>
                    <a:pt x="32" y="29702"/>
                    <a:pt x="40" y="29709"/>
                    <a:pt x="48" y="29712"/>
                  </a:cubicBezTo>
                  <a:cubicBezTo>
                    <a:pt x="58" y="29715"/>
                    <a:pt x="67" y="29717"/>
                    <a:pt x="76" y="29717"/>
                  </a:cubicBezTo>
                  <a:cubicBezTo>
                    <a:pt x="98" y="29717"/>
                    <a:pt x="118" y="29708"/>
                    <a:pt x="133" y="29690"/>
                  </a:cubicBezTo>
                  <a:lnTo>
                    <a:pt x="22398" y="3762"/>
                  </a:lnTo>
                  <a:cubicBezTo>
                    <a:pt x="22405" y="3751"/>
                    <a:pt x="22415" y="3734"/>
                    <a:pt x="22414" y="3718"/>
                  </a:cubicBezTo>
                  <a:cubicBezTo>
                    <a:pt x="22464" y="1843"/>
                    <a:pt x="22463" y="704"/>
                    <a:pt x="22454" y="77"/>
                  </a:cubicBezTo>
                  <a:cubicBezTo>
                    <a:pt x="22455" y="52"/>
                    <a:pt x="22445" y="34"/>
                    <a:pt x="22428" y="20"/>
                  </a:cubicBezTo>
                  <a:cubicBezTo>
                    <a:pt x="22423" y="14"/>
                    <a:pt x="22413" y="8"/>
                    <a:pt x="22405" y="5"/>
                  </a:cubicBezTo>
                  <a:cubicBezTo>
                    <a:pt x="22397" y="2"/>
                    <a:pt x="22389" y="0"/>
                    <a:pt x="223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21"/>
            <p:cNvSpPr/>
            <p:nvPr/>
          </p:nvSpPr>
          <p:spPr>
            <a:xfrm>
              <a:off x="7343220" y="359643"/>
              <a:ext cx="610288" cy="637916"/>
            </a:xfrm>
            <a:custGeom>
              <a:avLst/>
              <a:gdLst/>
              <a:ahLst/>
              <a:cxnLst/>
              <a:rect l="l" t="t" r="r" b="b"/>
              <a:pathLst>
                <a:path w="28605" h="29900" extrusionOk="0">
                  <a:moveTo>
                    <a:pt x="27139" y="1"/>
                  </a:moveTo>
                  <a:cubicBezTo>
                    <a:pt x="27125" y="1"/>
                    <a:pt x="27110" y="5"/>
                    <a:pt x="27098" y="11"/>
                  </a:cubicBezTo>
                  <a:cubicBezTo>
                    <a:pt x="27075" y="27"/>
                    <a:pt x="27060" y="49"/>
                    <a:pt x="27063" y="77"/>
                  </a:cubicBezTo>
                  <a:cubicBezTo>
                    <a:pt x="27057" y="867"/>
                    <a:pt x="27044" y="1812"/>
                    <a:pt x="27014" y="2888"/>
                  </a:cubicBezTo>
                  <a:cubicBezTo>
                    <a:pt x="27018" y="2915"/>
                    <a:pt x="27005" y="2940"/>
                    <a:pt x="26987" y="2960"/>
                  </a:cubicBezTo>
                  <a:lnTo>
                    <a:pt x="4334" y="29340"/>
                  </a:lnTo>
                  <a:lnTo>
                    <a:pt x="4341" y="29431"/>
                  </a:lnTo>
                  <a:lnTo>
                    <a:pt x="4303" y="29364"/>
                  </a:lnTo>
                  <a:cubicBezTo>
                    <a:pt x="4274" y="29379"/>
                    <a:pt x="4256" y="29384"/>
                    <a:pt x="4240" y="29385"/>
                  </a:cubicBezTo>
                  <a:cubicBezTo>
                    <a:pt x="4210" y="29385"/>
                    <a:pt x="4188" y="29371"/>
                    <a:pt x="4173" y="29357"/>
                  </a:cubicBezTo>
                  <a:cubicBezTo>
                    <a:pt x="4171" y="29355"/>
                    <a:pt x="4150" y="29332"/>
                    <a:pt x="4147" y="29330"/>
                  </a:cubicBezTo>
                  <a:lnTo>
                    <a:pt x="435" y="26141"/>
                  </a:lnTo>
                  <a:lnTo>
                    <a:pt x="0" y="26647"/>
                  </a:lnTo>
                  <a:lnTo>
                    <a:pt x="2848" y="29094"/>
                  </a:lnTo>
                  <a:cubicBezTo>
                    <a:pt x="3115" y="29321"/>
                    <a:pt x="3852" y="29900"/>
                    <a:pt x="4478" y="29900"/>
                  </a:cubicBezTo>
                  <a:cubicBezTo>
                    <a:pt x="4707" y="29900"/>
                    <a:pt x="4921" y="29822"/>
                    <a:pt x="5092" y="29623"/>
                  </a:cubicBezTo>
                  <a:lnTo>
                    <a:pt x="27913" y="3047"/>
                  </a:lnTo>
                  <a:cubicBezTo>
                    <a:pt x="28521" y="2339"/>
                    <a:pt x="28604" y="1335"/>
                    <a:pt x="28109" y="614"/>
                  </a:cubicBezTo>
                  <a:cubicBezTo>
                    <a:pt x="28085" y="572"/>
                    <a:pt x="28041" y="531"/>
                    <a:pt x="27987" y="483"/>
                  </a:cubicBezTo>
                  <a:cubicBezTo>
                    <a:pt x="27807" y="330"/>
                    <a:pt x="27488" y="141"/>
                    <a:pt x="27167" y="6"/>
                  </a:cubicBezTo>
                  <a:cubicBezTo>
                    <a:pt x="27158" y="2"/>
                    <a:pt x="27149" y="1"/>
                    <a:pt x="271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21"/>
            <p:cNvSpPr/>
            <p:nvPr/>
          </p:nvSpPr>
          <p:spPr>
            <a:xfrm>
              <a:off x="6920552" y="-182415"/>
              <a:ext cx="1046802" cy="1057384"/>
            </a:xfrm>
            <a:custGeom>
              <a:avLst/>
              <a:gdLst/>
              <a:ahLst/>
              <a:cxnLst/>
              <a:rect l="l" t="t" r="r" b="b"/>
              <a:pathLst>
                <a:path w="49065" h="49561" extrusionOk="0">
                  <a:moveTo>
                    <a:pt x="24862" y="398"/>
                  </a:moveTo>
                  <a:lnTo>
                    <a:pt x="48155" y="20398"/>
                  </a:lnTo>
                  <a:cubicBezTo>
                    <a:pt x="48641" y="20817"/>
                    <a:pt x="48698" y="21551"/>
                    <a:pt x="48280" y="22038"/>
                  </a:cubicBezTo>
                  <a:lnTo>
                    <a:pt x="25234" y="48877"/>
                  </a:lnTo>
                  <a:cubicBezTo>
                    <a:pt x="25057" y="49082"/>
                    <a:pt x="24813" y="49206"/>
                    <a:pt x="24544" y="49227"/>
                  </a:cubicBezTo>
                  <a:cubicBezTo>
                    <a:pt x="24520" y="49228"/>
                    <a:pt x="24495" y="49229"/>
                    <a:pt x="24471" y="49229"/>
                  </a:cubicBezTo>
                  <a:cubicBezTo>
                    <a:pt x="24230" y="49229"/>
                    <a:pt x="23996" y="49145"/>
                    <a:pt x="23810" y="48986"/>
                  </a:cubicBezTo>
                  <a:lnTo>
                    <a:pt x="402" y="28885"/>
                  </a:lnTo>
                  <a:lnTo>
                    <a:pt x="24862" y="398"/>
                  </a:lnTo>
                  <a:close/>
                  <a:moveTo>
                    <a:pt x="24844" y="0"/>
                  </a:moveTo>
                  <a:cubicBezTo>
                    <a:pt x="24798" y="0"/>
                    <a:pt x="24752" y="20"/>
                    <a:pt x="24719" y="58"/>
                  </a:cubicBezTo>
                  <a:lnTo>
                    <a:pt x="42" y="28796"/>
                  </a:lnTo>
                  <a:cubicBezTo>
                    <a:pt x="14" y="28828"/>
                    <a:pt x="0" y="28872"/>
                    <a:pt x="3" y="28916"/>
                  </a:cubicBezTo>
                  <a:cubicBezTo>
                    <a:pt x="6" y="28959"/>
                    <a:pt x="27" y="29000"/>
                    <a:pt x="61" y="29028"/>
                  </a:cubicBezTo>
                  <a:lnTo>
                    <a:pt x="23595" y="49237"/>
                  </a:lnTo>
                  <a:cubicBezTo>
                    <a:pt x="23840" y="49448"/>
                    <a:pt x="24145" y="49561"/>
                    <a:pt x="24465" y="49561"/>
                  </a:cubicBezTo>
                  <a:cubicBezTo>
                    <a:pt x="24499" y="49561"/>
                    <a:pt x="24534" y="49559"/>
                    <a:pt x="24567" y="49556"/>
                  </a:cubicBezTo>
                  <a:cubicBezTo>
                    <a:pt x="24924" y="49529"/>
                    <a:pt x="25249" y="49365"/>
                    <a:pt x="25481" y="49093"/>
                  </a:cubicBezTo>
                  <a:lnTo>
                    <a:pt x="48527" y="22255"/>
                  </a:lnTo>
                  <a:cubicBezTo>
                    <a:pt x="49064" y="21630"/>
                    <a:pt x="48993" y="20685"/>
                    <a:pt x="48368" y="20148"/>
                  </a:cubicBezTo>
                  <a:lnTo>
                    <a:pt x="24951" y="40"/>
                  </a:lnTo>
                  <a:cubicBezTo>
                    <a:pt x="24920" y="13"/>
                    <a:pt x="24882" y="0"/>
                    <a:pt x="248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21"/>
            <p:cNvSpPr/>
            <p:nvPr/>
          </p:nvSpPr>
          <p:spPr>
            <a:xfrm>
              <a:off x="6846051" y="-178511"/>
              <a:ext cx="1113922" cy="1182108"/>
            </a:xfrm>
            <a:custGeom>
              <a:avLst/>
              <a:gdLst/>
              <a:ahLst/>
              <a:cxnLst/>
              <a:rect l="l" t="t" r="r" b="b"/>
              <a:pathLst>
                <a:path w="52211" h="55407" extrusionOk="0">
                  <a:moveTo>
                    <a:pt x="26898" y="0"/>
                  </a:moveTo>
                  <a:cubicBezTo>
                    <a:pt x="26561" y="0"/>
                    <a:pt x="26205" y="125"/>
                    <a:pt x="25898" y="483"/>
                  </a:cubicBezTo>
                  <a:cubicBezTo>
                    <a:pt x="25108" y="1403"/>
                    <a:pt x="2503" y="27725"/>
                    <a:pt x="2487" y="27747"/>
                  </a:cubicBezTo>
                  <a:cubicBezTo>
                    <a:pt x="2462" y="27789"/>
                    <a:pt x="1" y="31937"/>
                    <a:pt x="3021" y="34822"/>
                  </a:cubicBezTo>
                  <a:lnTo>
                    <a:pt x="25968" y="54528"/>
                  </a:lnTo>
                  <a:cubicBezTo>
                    <a:pt x="26197" y="54724"/>
                    <a:pt x="26654" y="55083"/>
                    <a:pt x="27147" y="55273"/>
                  </a:cubicBezTo>
                  <a:cubicBezTo>
                    <a:pt x="27389" y="55367"/>
                    <a:pt x="27600" y="55406"/>
                    <a:pt x="27782" y="55406"/>
                  </a:cubicBezTo>
                  <a:cubicBezTo>
                    <a:pt x="28182" y="55406"/>
                    <a:pt x="28443" y="55220"/>
                    <a:pt x="28610" y="55030"/>
                  </a:cubicBezTo>
                  <a:lnTo>
                    <a:pt x="51429" y="28454"/>
                  </a:lnTo>
                  <a:cubicBezTo>
                    <a:pt x="52122" y="27648"/>
                    <a:pt x="52211" y="26509"/>
                    <a:pt x="51647" y="25682"/>
                  </a:cubicBezTo>
                  <a:cubicBezTo>
                    <a:pt x="51411" y="25337"/>
                    <a:pt x="50654" y="24981"/>
                    <a:pt x="50303" y="24867"/>
                  </a:cubicBezTo>
                  <a:cubicBezTo>
                    <a:pt x="50285" y="24861"/>
                    <a:pt x="50268" y="24859"/>
                    <a:pt x="50251" y="24859"/>
                  </a:cubicBezTo>
                  <a:cubicBezTo>
                    <a:pt x="50181" y="24859"/>
                    <a:pt x="50117" y="24904"/>
                    <a:pt x="50094" y="24973"/>
                  </a:cubicBezTo>
                  <a:cubicBezTo>
                    <a:pt x="50066" y="25060"/>
                    <a:pt x="50114" y="25154"/>
                    <a:pt x="50201" y="25181"/>
                  </a:cubicBezTo>
                  <a:cubicBezTo>
                    <a:pt x="50569" y="25300"/>
                    <a:pt x="51208" y="25627"/>
                    <a:pt x="51373" y="25868"/>
                  </a:cubicBezTo>
                  <a:cubicBezTo>
                    <a:pt x="51853" y="26572"/>
                    <a:pt x="51772" y="27546"/>
                    <a:pt x="51178" y="28238"/>
                  </a:cubicBezTo>
                  <a:lnTo>
                    <a:pt x="28359" y="54815"/>
                  </a:lnTo>
                  <a:cubicBezTo>
                    <a:pt x="28207" y="54990"/>
                    <a:pt x="28017" y="55077"/>
                    <a:pt x="27783" y="55077"/>
                  </a:cubicBezTo>
                  <a:cubicBezTo>
                    <a:pt x="27630" y="55077"/>
                    <a:pt x="27460" y="55040"/>
                    <a:pt x="27269" y="54966"/>
                  </a:cubicBezTo>
                  <a:cubicBezTo>
                    <a:pt x="26820" y="54792"/>
                    <a:pt x="26397" y="54460"/>
                    <a:pt x="26186" y="54278"/>
                  </a:cubicBezTo>
                  <a:lnTo>
                    <a:pt x="3244" y="34579"/>
                  </a:lnTo>
                  <a:cubicBezTo>
                    <a:pt x="421" y="31884"/>
                    <a:pt x="2747" y="27959"/>
                    <a:pt x="2754" y="27941"/>
                  </a:cubicBezTo>
                  <a:cubicBezTo>
                    <a:pt x="2754" y="27941"/>
                    <a:pt x="25359" y="1619"/>
                    <a:pt x="26147" y="700"/>
                  </a:cubicBezTo>
                  <a:cubicBezTo>
                    <a:pt x="26385" y="423"/>
                    <a:pt x="26652" y="332"/>
                    <a:pt x="26899" y="332"/>
                  </a:cubicBezTo>
                  <a:cubicBezTo>
                    <a:pt x="27353" y="332"/>
                    <a:pt x="27741" y="637"/>
                    <a:pt x="27766" y="656"/>
                  </a:cubicBezTo>
                  <a:cubicBezTo>
                    <a:pt x="27797" y="681"/>
                    <a:pt x="27834" y="693"/>
                    <a:pt x="27870" y="693"/>
                  </a:cubicBezTo>
                  <a:cubicBezTo>
                    <a:pt x="27919" y="693"/>
                    <a:pt x="27966" y="672"/>
                    <a:pt x="27998" y="632"/>
                  </a:cubicBezTo>
                  <a:cubicBezTo>
                    <a:pt x="28055" y="560"/>
                    <a:pt x="28045" y="456"/>
                    <a:pt x="27973" y="398"/>
                  </a:cubicBezTo>
                  <a:cubicBezTo>
                    <a:pt x="27743" y="211"/>
                    <a:pt x="27336" y="0"/>
                    <a:pt x="268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21"/>
            <p:cNvSpPr/>
            <p:nvPr/>
          </p:nvSpPr>
          <p:spPr>
            <a:xfrm>
              <a:off x="6864953" y="430689"/>
              <a:ext cx="72816" cy="152652"/>
            </a:xfrm>
            <a:custGeom>
              <a:avLst/>
              <a:gdLst/>
              <a:ahLst/>
              <a:cxnLst/>
              <a:rect l="l" t="t" r="r" b="b"/>
              <a:pathLst>
                <a:path w="3413" h="7155" extrusionOk="0">
                  <a:moveTo>
                    <a:pt x="2775" y="1"/>
                  </a:moveTo>
                  <a:cubicBezTo>
                    <a:pt x="2720" y="1"/>
                    <a:pt x="2665" y="29"/>
                    <a:pt x="2633" y="80"/>
                  </a:cubicBezTo>
                  <a:cubicBezTo>
                    <a:pt x="2606" y="123"/>
                    <a:pt x="0" y="4437"/>
                    <a:pt x="3119" y="7115"/>
                  </a:cubicBezTo>
                  <a:cubicBezTo>
                    <a:pt x="3149" y="7141"/>
                    <a:pt x="3188" y="7155"/>
                    <a:pt x="3227" y="7155"/>
                  </a:cubicBezTo>
                  <a:cubicBezTo>
                    <a:pt x="3274" y="7155"/>
                    <a:pt x="3319" y="7135"/>
                    <a:pt x="3352" y="7098"/>
                  </a:cubicBezTo>
                  <a:cubicBezTo>
                    <a:pt x="3412" y="7029"/>
                    <a:pt x="3405" y="6926"/>
                    <a:pt x="3335" y="6865"/>
                  </a:cubicBezTo>
                  <a:cubicBezTo>
                    <a:pt x="2123" y="5824"/>
                    <a:pt x="1679" y="4402"/>
                    <a:pt x="2019" y="2639"/>
                  </a:cubicBezTo>
                  <a:cubicBezTo>
                    <a:pt x="2275" y="1302"/>
                    <a:pt x="2909" y="264"/>
                    <a:pt x="2915" y="254"/>
                  </a:cubicBezTo>
                  <a:cubicBezTo>
                    <a:pt x="2963" y="176"/>
                    <a:pt x="2940" y="75"/>
                    <a:pt x="2862" y="25"/>
                  </a:cubicBezTo>
                  <a:cubicBezTo>
                    <a:pt x="2835" y="9"/>
                    <a:pt x="2805" y="1"/>
                    <a:pt x="27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21"/>
            <p:cNvSpPr/>
            <p:nvPr/>
          </p:nvSpPr>
          <p:spPr>
            <a:xfrm>
              <a:off x="6895207" y="327811"/>
              <a:ext cx="1027195" cy="659721"/>
            </a:xfrm>
            <a:custGeom>
              <a:avLst/>
              <a:gdLst/>
              <a:ahLst/>
              <a:cxnLst/>
              <a:rect l="l" t="t" r="r" b="b"/>
              <a:pathLst>
                <a:path w="48146" h="30922" extrusionOk="0">
                  <a:moveTo>
                    <a:pt x="47936" y="0"/>
                  </a:moveTo>
                  <a:cubicBezTo>
                    <a:pt x="47932" y="0"/>
                    <a:pt x="47928" y="0"/>
                    <a:pt x="47924" y="1"/>
                  </a:cubicBezTo>
                  <a:cubicBezTo>
                    <a:pt x="47834" y="5"/>
                    <a:pt x="47763" y="82"/>
                    <a:pt x="47767" y="173"/>
                  </a:cubicBezTo>
                  <a:cubicBezTo>
                    <a:pt x="47767" y="184"/>
                    <a:pt x="47815" y="1275"/>
                    <a:pt x="47737" y="4313"/>
                  </a:cubicBezTo>
                  <a:lnTo>
                    <a:pt x="25230" y="30524"/>
                  </a:lnTo>
                  <a:lnTo>
                    <a:pt x="1548" y="10188"/>
                  </a:lnTo>
                  <a:cubicBezTo>
                    <a:pt x="1535" y="10180"/>
                    <a:pt x="355" y="9310"/>
                    <a:pt x="498" y="8305"/>
                  </a:cubicBezTo>
                  <a:cubicBezTo>
                    <a:pt x="512" y="8215"/>
                    <a:pt x="449" y="8132"/>
                    <a:pt x="358" y="8118"/>
                  </a:cubicBezTo>
                  <a:cubicBezTo>
                    <a:pt x="350" y="8117"/>
                    <a:pt x="342" y="8116"/>
                    <a:pt x="334" y="8116"/>
                  </a:cubicBezTo>
                  <a:cubicBezTo>
                    <a:pt x="254" y="8116"/>
                    <a:pt x="183" y="8176"/>
                    <a:pt x="172" y="8258"/>
                  </a:cubicBezTo>
                  <a:cubicBezTo>
                    <a:pt x="0" y="9458"/>
                    <a:pt x="1298" y="10415"/>
                    <a:pt x="1342" y="10447"/>
                  </a:cubicBezTo>
                  <a:lnTo>
                    <a:pt x="25140" y="30882"/>
                  </a:lnTo>
                  <a:cubicBezTo>
                    <a:pt x="25170" y="30908"/>
                    <a:pt x="25209" y="30922"/>
                    <a:pt x="25248" y="30922"/>
                  </a:cubicBezTo>
                  <a:cubicBezTo>
                    <a:pt x="25293" y="30922"/>
                    <a:pt x="25340" y="30902"/>
                    <a:pt x="25373" y="30864"/>
                  </a:cubicBezTo>
                  <a:lnTo>
                    <a:pt x="48027" y="4483"/>
                  </a:lnTo>
                  <a:cubicBezTo>
                    <a:pt x="48051" y="4454"/>
                    <a:pt x="48066" y="4417"/>
                    <a:pt x="48067" y="4380"/>
                  </a:cubicBezTo>
                  <a:cubicBezTo>
                    <a:pt x="48145" y="1281"/>
                    <a:pt x="48097" y="168"/>
                    <a:pt x="48097" y="158"/>
                  </a:cubicBezTo>
                  <a:cubicBezTo>
                    <a:pt x="48093" y="71"/>
                    <a:pt x="48029" y="0"/>
                    <a:pt x="479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21"/>
            <p:cNvSpPr/>
            <p:nvPr/>
          </p:nvSpPr>
          <p:spPr>
            <a:xfrm>
              <a:off x="7211626" y="-69660"/>
              <a:ext cx="209403" cy="226770"/>
            </a:xfrm>
            <a:custGeom>
              <a:avLst/>
              <a:gdLst/>
              <a:ahLst/>
              <a:cxnLst/>
              <a:rect l="l" t="t" r="r" b="b"/>
              <a:pathLst>
                <a:path w="9815" h="10629" extrusionOk="0">
                  <a:moveTo>
                    <a:pt x="9725" y="1"/>
                  </a:moveTo>
                  <a:cubicBezTo>
                    <a:pt x="9702" y="1"/>
                    <a:pt x="9680" y="10"/>
                    <a:pt x="9663" y="27"/>
                  </a:cubicBezTo>
                  <a:lnTo>
                    <a:pt x="31" y="10489"/>
                  </a:lnTo>
                  <a:cubicBezTo>
                    <a:pt x="1" y="10522"/>
                    <a:pt x="3" y="10575"/>
                    <a:pt x="36" y="10606"/>
                  </a:cubicBezTo>
                  <a:cubicBezTo>
                    <a:pt x="52" y="10620"/>
                    <a:pt x="73" y="10628"/>
                    <a:pt x="93" y="10628"/>
                  </a:cubicBezTo>
                  <a:cubicBezTo>
                    <a:pt x="115" y="10628"/>
                    <a:pt x="137" y="10619"/>
                    <a:pt x="152" y="10601"/>
                  </a:cubicBezTo>
                  <a:lnTo>
                    <a:pt x="9784" y="138"/>
                  </a:lnTo>
                  <a:cubicBezTo>
                    <a:pt x="9815" y="106"/>
                    <a:pt x="9813" y="53"/>
                    <a:pt x="9779" y="22"/>
                  </a:cubicBezTo>
                  <a:cubicBezTo>
                    <a:pt x="9764" y="8"/>
                    <a:pt x="9745" y="1"/>
                    <a:pt x="97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21"/>
            <p:cNvSpPr/>
            <p:nvPr/>
          </p:nvSpPr>
          <p:spPr>
            <a:xfrm>
              <a:off x="7322440" y="17003"/>
              <a:ext cx="53743" cy="61530"/>
            </a:xfrm>
            <a:custGeom>
              <a:avLst/>
              <a:gdLst/>
              <a:ahLst/>
              <a:cxnLst/>
              <a:rect l="l" t="t" r="r" b="b"/>
              <a:pathLst>
                <a:path w="2519" h="2884" extrusionOk="0">
                  <a:moveTo>
                    <a:pt x="2427" y="0"/>
                  </a:moveTo>
                  <a:cubicBezTo>
                    <a:pt x="2403" y="0"/>
                    <a:pt x="2380" y="10"/>
                    <a:pt x="2363" y="29"/>
                  </a:cubicBezTo>
                  <a:lnTo>
                    <a:pt x="28" y="2747"/>
                  </a:lnTo>
                  <a:cubicBezTo>
                    <a:pt x="0" y="2782"/>
                    <a:pt x="3" y="2834"/>
                    <a:pt x="38" y="2863"/>
                  </a:cubicBezTo>
                  <a:cubicBezTo>
                    <a:pt x="53" y="2877"/>
                    <a:pt x="71" y="2883"/>
                    <a:pt x="91" y="2883"/>
                  </a:cubicBezTo>
                  <a:cubicBezTo>
                    <a:pt x="115" y="2883"/>
                    <a:pt x="138" y="2874"/>
                    <a:pt x="154" y="2855"/>
                  </a:cubicBezTo>
                  <a:lnTo>
                    <a:pt x="2489" y="136"/>
                  </a:lnTo>
                  <a:cubicBezTo>
                    <a:pt x="2518" y="102"/>
                    <a:pt x="2514" y="50"/>
                    <a:pt x="2480" y="20"/>
                  </a:cubicBezTo>
                  <a:cubicBezTo>
                    <a:pt x="2465" y="7"/>
                    <a:pt x="2446" y="0"/>
                    <a:pt x="24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21"/>
            <p:cNvSpPr/>
            <p:nvPr/>
          </p:nvSpPr>
          <p:spPr>
            <a:xfrm>
              <a:off x="7441937" y="29313"/>
              <a:ext cx="17452" cy="23298"/>
            </a:xfrm>
            <a:custGeom>
              <a:avLst/>
              <a:gdLst/>
              <a:ahLst/>
              <a:cxnLst/>
              <a:rect l="l" t="t" r="r" b="b"/>
              <a:pathLst>
                <a:path w="818" h="1092" extrusionOk="0">
                  <a:moveTo>
                    <a:pt x="724" y="0"/>
                  </a:moveTo>
                  <a:cubicBezTo>
                    <a:pt x="698" y="0"/>
                    <a:pt x="672" y="13"/>
                    <a:pt x="656" y="36"/>
                  </a:cubicBezTo>
                  <a:lnTo>
                    <a:pt x="26" y="961"/>
                  </a:lnTo>
                  <a:cubicBezTo>
                    <a:pt x="0" y="999"/>
                    <a:pt x="10" y="1050"/>
                    <a:pt x="48" y="1076"/>
                  </a:cubicBezTo>
                  <a:cubicBezTo>
                    <a:pt x="62" y="1086"/>
                    <a:pt x="79" y="1091"/>
                    <a:pt x="95" y="1091"/>
                  </a:cubicBezTo>
                  <a:cubicBezTo>
                    <a:pt x="121" y="1091"/>
                    <a:pt x="147" y="1080"/>
                    <a:pt x="163" y="1054"/>
                  </a:cubicBezTo>
                  <a:lnTo>
                    <a:pt x="794" y="129"/>
                  </a:lnTo>
                  <a:cubicBezTo>
                    <a:pt x="818" y="92"/>
                    <a:pt x="808" y="40"/>
                    <a:pt x="771" y="14"/>
                  </a:cubicBezTo>
                  <a:cubicBezTo>
                    <a:pt x="757" y="5"/>
                    <a:pt x="740" y="0"/>
                    <a:pt x="7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21"/>
            <p:cNvSpPr/>
            <p:nvPr/>
          </p:nvSpPr>
          <p:spPr>
            <a:xfrm>
              <a:off x="7482260" y="603993"/>
              <a:ext cx="132320" cy="160951"/>
            </a:xfrm>
            <a:custGeom>
              <a:avLst/>
              <a:gdLst/>
              <a:ahLst/>
              <a:cxnLst/>
              <a:rect l="l" t="t" r="r" b="b"/>
              <a:pathLst>
                <a:path w="6202" h="7544" extrusionOk="0">
                  <a:moveTo>
                    <a:pt x="6109" y="1"/>
                  </a:moveTo>
                  <a:cubicBezTo>
                    <a:pt x="6085" y="1"/>
                    <a:pt x="6061" y="11"/>
                    <a:pt x="6045" y="31"/>
                  </a:cubicBezTo>
                  <a:lnTo>
                    <a:pt x="30" y="7410"/>
                  </a:lnTo>
                  <a:cubicBezTo>
                    <a:pt x="1" y="7445"/>
                    <a:pt x="6" y="7497"/>
                    <a:pt x="41" y="7526"/>
                  </a:cubicBezTo>
                  <a:cubicBezTo>
                    <a:pt x="57" y="7538"/>
                    <a:pt x="76" y="7544"/>
                    <a:pt x="94" y="7544"/>
                  </a:cubicBezTo>
                  <a:cubicBezTo>
                    <a:pt x="119" y="7544"/>
                    <a:pt x="142" y="7533"/>
                    <a:pt x="158" y="7513"/>
                  </a:cubicBezTo>
                  <a:lnTo>
                    <a:pt x="6174" y="136"/>
                  </a:lnTo>
                  <a:cubicBezTo>
                    <a:pt x="6202" y="100"/>
                    <a:pt x="6197" y="48"/>
                    <a:pt x="6162" y="19"/>
                  </a:cubicBezTo>
                  <a:cubicBezTo>
                    <a:pt x="6146" y="7"/>
                    <a:pt x="6128" y="1"/>
                    <a:pt x="61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21"/>
            <p:cNvSpPr/>
            <p:nvPr/>
          </p:nvSpPr>
          <p:spPr>
            <a:xfrm>
              <a:off x="7476863" y="662600"/>
              <a:ext cx="39982" cy="45529"/>
            </a:xfrm>
            <a:custGeom>
              <a:avLst/>
              <a:gdLst/>
              <a:ahLst/>
              <a:cxnLst/>
              <a:rect l="l" t="t" r="r" b="b"/>
              <a:pathLst>
                <a:path w="1874" h="2134" extrusionOk="0">
                  <a:moveTo>
                    <a:pt x="1782" y="0"/>
                  </a:moveTo>
                  <a:cubicBezTo>
                    <a:pt x="1758" y="0"/>
                    <a:pt x="1735" y="10"/>
                    <a:pt x="1719" y="29"/>
                  </a:cubicBezTo>
                  <a:lnTo>
                    <a:pt x="29" y="1997"/>
                  </a:lnTo>
                  <a:cubicBezTo>
                    <a:pt x="0" y="2032"/>
                    <a:pt x="5" y="2084"/>
                    <a:pt x="38" y="2114"/>
                  </a:cubicBezTo>
                  <a:cubicBezTo>
                    <a:pt x="54" y="2127"/>
                    <a:pt x="73" y="2133"/>
                    <a:pt x="91" y="2133"/>
                  </a:cubicBezTo>
                  <a:cubicBezTo>
                    <a:pt x="115" y="2133"/>
                    <a:pt x="138" y="2123"/>
                    <a:pt x="154" y="2105"/>
                  </a:cubicBezTo>
                  <a:lnTo>
                    <a:pt x="1844" y="136"/>
                  </a:lnTo>
                  <a:cubicBezTo>
                    <a:pt x="1874" y="102"/>
                    <a:pt x="1870" y="50"/>
                    <a:pt x="1836" y="19"/>
                  </a:cubicBezTo>
                  <a:cubicBezTo>
                    <a:pt x="1820" y="7"/>
                    <a:pt x="1801" y="0"/>
                    <a:pt x="17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21"/>
            <p:cNvSpPr/>
            <p:nvPr/>
          </p:nvSpPr>
          <p:spPr>
            <a:xfrm>
              <a:off x="7403364" y="653106"/>
              <a:ext cx="41710" cy="47513"/>
            </a:xfrm>
            <a:custGeom>
              <a:avLst/>
              <a:gdLst/>
              <a:ahLst/>
              <a:cxnLst/>
              <a:rect l="l" t="t" r="r" b="b"/>
              <a:pathLst>
                <a:path w="1955" h="2227" extrusionOk="0">
                  <a:moveTo>
                    <a:pt x="1863" y="0"/>
                  </a:moveTo>
                  <a:cubicBezTo>
                    <a:pt x="1840" y="0"/>
                    <a:pt x="1817" y="10"/>
                    <a:pt x="1801" y="29"/>
                  </a:cubicBezTo>
                  <a:lnTo>
                    <a:pt x="29" y="2091"/>
                  </a:lnTo>
                  <a:cubicBezTo>
                    <a:pt x="1" y="2124"/>
                    <a:pt x="4" y="2176"/>
                    <a:pt x="39" y="2207"/>
                  </a:cubicBezTo>
                  <a:cubicBezTo>
                    <a:pt x="54" y="2220"/>
                    <a:pt x="72" y="2227"/>
                    <a:pt x="92" y="2227"/>
                  </a:cubicBezTo>
                  <a:cubicBezTo>
                    <a:pt x="116" y="2227"/>
                    <a:pt x="139" y="2216"/>
                    <a:pt x="155" y="2199"/>
                  </a:cubicBezTo>
                  <a:lnTo>
                    <a:pt x="1927" y="136"/>
                  </a:lnTo>
                  <a:cubicBezTo>
                    <a:pt x="1955" y="102"/>
                    <a:pt x="1951" y="50"/>
                    <a:pt x="1917" y="19"/>
                  </a:cubicBezTo>
                  <a:cubicBezTo>
                    <a:pt x="1901" y="7"/>
                    <a:pt x="1882" y="0"/>
                    <a:pt x="18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21"/>
            <p:cNvSpPr/>
            <p:nvPr/>
          </p:nvSpPr>
          <p:spPr>
            <a:xfrm>
              <a:off x="7842096" y="284011"/>
              <a:ext cx="55471" cy="63536"/>
            </a:xfrm>
            <a:custGeom>
              <a:avLst/>
              <a:gdLst/>
              <a:ahLst/>
              <a:cxnLst/>
              <a:rect l="l" t="t" r="r" b="b"/>
              <a:pathLst>
                <a:path w="2600" h="2978" extrusionOk="0">
                  <a:moveTo>
                    <a:pt x="2508" y="0"/>
                  </a:moveTo>
                  <a:cubicBezTo>
                    <a:pt x="2485" y="0"/>
                    <a:pt x="2461" y="10"/>
                    <a:pt x="2445" y="28"/>
                  </a:cubicBezTo>
                  <a:lnTo>
                    <a:pt x="30" y="2842"/>
                  </a:lnTo>
                  <a:cubicBezTo>
                    <a:pt x="1" y="2875"/>
                    <a:pt x="5" y="2927"/>
                    <a:pt x="39" y="2958"/>
                  </a:cubicBezTo>
                  <a:cubicBezTo>
                    <a:pt x="55" y="2970"/>
                    <a:pt x="73" y="2978"/>
                    <a:pt x="93" y="2978"/>
                  </a:cubicBezTo>
                  <a:cubicBezTo>
                    <a:pt x="116" y="2978"/>
                    <a:pt x="140" y="2967"/>
                    <a:pt x="156" y="2948"/>
                  </a:cubicBezTo>
                  <a:lnTo>
                    <a:pt x="2570" y="136"/>
                  </a:lnTo>
                  <a:cubicBezTo>
                    <a:pt x="2599" y="102"/>
                    <a:pt x="2595" y="49"/>
                    <a:pt x="2562" y="19"/>
                  </a:cubicBezTo>
                  <a:cubicBezTo>
                    <a:pt x="2546" y="6"/>
                    <a:pt x="2527" y="0"/>
                    <a:pt x="25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21"/>
            <p:cNvSpPr/>
            <p:nvPr/>
          </p:nvSpPr>
          <p:spPr>
            <a:xfrm>
              <a:off x="7827567" y="282240"/>
              <a:ext cx="19372" cy="21548"/>
            </a:xfrm>
            <a:custGeom>
              <a:avLst/>
              <a:gdLst/>
              <a:ahLst/>
              <a:cxnLst/>
              <a:rect l="l" t="t" r="r" b="b"/>
              <a:pathLst>
                <a:path w="908" h="1010" extrusionOk="0">
                  <a:moveTo>
                    <a:pt x="816" y="1"/>
                  </a:moveTo>
                  <a:cubicBezTo>
                    <a:pt x="793" y="1"/>
                    <a:pt x="770" y="10"/>
                    <a:pt x="754" y="29"/>
                  </a:cubicBezTo>
                  <a:lnTo>
                    <a:pt x="29" y="873"/>
                  </a:lnTo>
                  <a:cubicBezTo>
                    <a:pt x="0" y="907"/>
                    <a:pt x="5" y="959"/>
                    <a:pt x="38" y="989"/>
                  </a:cubicBezTo>
                  <a:cubicBezTo>
                    <a:pt x="54" y="1002"/>
                    <a:pt x="73" y="1009"/>
                    <a:pt x="92" y="1009"/>
                  </a:cubicBezTo>
                  <a:cubicBezTo>
                    <a:pt x="115" y="1009"/>
                    <a:pt x="140" y="999"/>
                    <a:pt x="155" y="980"/>
                  </a:cubicBezTo>
                  <a:lnTo>
                    <a:pt x="880" y="136"/>
                  </a:lnTo>
                  <a:cubicBezTo>
                    <a:pt x="908" y="102"/>
                    <a:pt x="905" y="50"/>
                    <a:pt x="870" y="20"/>
                  </a:cubicBezTo>
                  <a:cubicBezTo>
                    <a:pt x="855" y="7"/>
                    <a:pt x="835" y="1"/>
                    <a:pt x="8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21"/>
            <p:cNvSpPr/>
            <p:nvPr/>
          </p:nvSpPr>
          <p:spPr>
            <a:xfrm>
              <a:off x="6846051" y="-154232"/>
              <a:ext cx="1118146" cy="1186013"/>
            </a:xfrm>
            <a:custGeom>
              <a:avLst/>
              <a:gdLst/>
              <a:ahLst/>
              <a:cxnLst/>
              <a:rect l="l" t="t" r="r" b="b"/>
              <a:pathLst>
                <a:path w="52409" h="55590" extrusionOk="0">
                  <a:moveTo>
                    <a:pt x="2978" y="33705"/>
                  </a:moveTo>
                  <a:cubicBezTo>
                    <a:pt x="2989" y="33719"/>
                    <a:pt x="2999" y="33731"/>
                    <a:pt x="3011" y="33745"/>
                  </a:cubicBezTo>
                  <a:cubicBezTo>
                    <a:pt x="3007" y="33746"/>
                    <a:pt x="3003" y="33745"/>
                    <a:pt x="3000" y="33747"/>
                  </a:cubicBezTo>
                  <a:cubicBezTo>
                    <a:pt x="2996" y="33750"/>
                    <a:pt x="2996" y="33755"/>
                    <a:pt x="2993" y="33757"/>
                  </a:cubicBezTo>
                  <a:cubicBezTo>
                    <a:pt x="2988" y="33740"/>
                    <a:pt x="2984" y="33723"/>
                    <a:pt x="2978" y="33705"/>
                  </a:cubicBezTo>
                  <a:close/>
                  <a:moveTo>
                    <a:pt x="2817" y="34252"/>
                  </a:moveTo>
                  <a:cubicBezTo>
                    <a:pt x="2832" y="34285"/>
                    <a:pt x="2848" y="34320"/>
                    <a:pt x="2864" y="34353"/>
                  </a:cubicBezTo>
                  <a:cubicBezTo>
                    <a:pt x="2841" y="34325"/>
                    <a:pt x="2815" y="34296"/>
                    <a:pt x="2792" y="34267"/>
                  </a:cubicBezTo>
                  <a:cubicBezTo>
                    <a:pt x="2796" y="34265"/>
                    <a:pt x="2801" y="34267"/>
                    <a:pt x="2807" y="34264"/>
                  </a:cubicBezTo>
                  <a:cubicBezTo>
                    <a:pt x="2812" y="34262"/>
                    <a:pt x="2813" y="34255"/>
                    <a:pt x="2817" y="34252"/>
                  </a:cubicBezTo>
                  <a:close/>
                  <a:moveTo>
                    <a:pt x="27642" y="54809"/>
                  </a:moveTo>
                  <a:lnTo>
                    <a:pt x="27643" y="54838"/>
                  </a:lnTo>
                  <a:lnTo>
                    <a:pt x="27631" y="54815"/>
                  </a:lnTo>
                  <a:cubicBezTo>
                    <a:pt x="27635" y="54813"/>
                    <a:pt x="27637" y="54812"/>
                    <a:pt x="27642" y="54809"/>
                  </a:cubicBezTo>
                  <a:close/>
                  <a:moveTo>
                    <a:pt x="28337" y="1"/>
                  </a:moveTo>
                  <a:cubicBezTo>
                    <a:pt x="28291" y="1"/>
                    <a:pt x="28245" y="20"/>
                    <a:pt x="28212" y="59"/>
                  </a:cubicBezTo>
                  <a:lnTo>
                    <a:pt x="27841" y="489"/>
                  </a:lnTo>
                  <a:cubicBezTo>
                    <a:pt x="27604" y="332"/>
                    <a:pt x="27260" y="184"/>
                    <a:pt x="26895" y="184"/>
                  </a:cubicBezTo>
                  <a:cubicBezTo>
                    <a:pt x="26558" y="184"/>
                    <a:pt x="26203" y="310"/>
                    <a:pt x="25896" y="668"/>
                  </a:cubicBezTo>
                  <a:lnTo>
                    <a:pt x="2487" y="27932"/>
                  </a:lnTo>
                  <a:cubicBezTo>
                    <a:pt x="2462" y="27974"/>
                    <a:pt x="1" y="32122"/>
                    <a:pt x="3021" y="35007"/>
                  </a:cubicBezTo>
                  <a:lnTo>
                    <a:pt x="4005" y="35853"/>
                  </a:lnTo>
                  <a:lnTo>
                    <a:pt x="25969" y="54713"/>
                  </a:lnTo>
                  <a:cubicBezTo>
                    <a:pt x="26197" y="54909"/>
                    <a:pt x="26654" y="55265"/>
                    <a:pt x="27149" y="55458"/>
                  </a:cubicBezTo>
                  <a:cubicBezTo>
                    <a:pt x="27390" y="55552"/>
                    <a:pt x="27601" y="55590"/>
                    <a:pt x="27783" y="55590"/>
                  </a:cubicBezTo>
                  <a:cubicBezTo>
                    <a:pt x="28183" y="55590"/>
                    <a:pt x="28444" y="55405"/>
                    <a:pt x="28609" y="55213"/>
                  </a:cubicBezTo>
                  <a:lnTo>
                    <a:pt x="51428" y="28638"/>
                  </a:lnTo>
                  <a:cubicBezTo>
                    <a:pt x="52121" y="27832"/>
                    <a:pt x="52210" y="26692"/>
                    <a:pt x="51646" y="25865"/>
                  </a:cubicBezTo>
                  <a:cubicBezTo>
                    <a:pt x="51432" y="25554"/>
                    <a:pt x="50797" y="25235"/>
                    <a:pt x="50416" y="25091"/>
                  </a:cubicBezTo>
                  <a:cubicBezTo>
                    <a:pt x="50415" y="24563"/>
                    <a:pt x="50407" y="24262"/>
                    <a:pt x="50404" y="24139"/>
                  </a:cubicBezTo>
                  <a:lnTo>
                    <a:pt x="52022" y="22254"/>
                  </a:lnTo>
                  <a:cubicBezTo>
                    <a:pt x="52283" y="21952"/>
                    <a:pt x="52409" y="21567"/>
                    <a:pt x="52378" y="21169"/>
                  </a:cubicBezTo>
                  <a:cubicBezTo>
                    <a:pt x="52348" y="20771"/>
                    <a:pt x="52165" y="20408"/>
                    <a:pt x="51861" y="20149"/>
                  </a:cubicBezTo>
                  <a:lnTo>
                    <a:pt x="28444" y="40"/>
                  </a:lnTo>
                  <a:cubicBezTo>
                    <a:pt x="28413" y="14"/>
                    <a:pt x="28375" y="1"/>
                    <a:pt x="28337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21"/>
            <p:cNvSpPr/>
            <p:nvPr/>
          </p:nvSpPr>
          <p:spPr>
            <a:xfrm>
              <a:off x="7436561" y="340335"/>
              <a:ext cx="479269" cy="634034"/>
            </a:xfrm>
            <a:custGeom>
              <a:avLst/>
              <a:gdLst/>
              <a:ahLst/>
              <a:cxnLst/>
              <a:rect l="l" t="t" r="r" b="b"/>
              <a:pathLst>
                <a:path w="22464" h="29718" extrusionOk="0">
                  <a:moveTo>
                    <a:pt x="22380" y="0"/>
                  </a:moveTo>
                  <a:cubicBezTo>
                    <a:pt x="22358" y="0"/>
                    <a:pt x="22335" y="11"/>
                    <a:pt x="22320" y="27"/>
                  </a:cubicBezTo>
                  <a:lnTo>
                    <a:pt x="1257" y="24555"/>
                  </a:lnTo>
                  <a:cubicBezTo>
                    <a:pt x="1011" y="24843"/>
                    <a:pt x="652" y="25004"/>
                    <a:pt x="274" y="25004"/>
                  </a:cubicBezTo>
                  <a:cubicBezTo>
                    <a:pt x="230" y="25004"/>
                    <a:pt x="185" y="25001"/>
                    <a:pt x="140" y="24997"/>
                  </a:cubicBezTo>
                  <a:cubicBezTo>
                    <a:pt x="136" y="24996"/>
                    <a:pt x="131" y="24996"/>
                    <a:pt x="127" y="24996"/>
                  </a:cubicBezTo>
                  <a:cubicBezTo>
                    <a:pt x="109" y="24996"/>
                    <a:pt x="93" y="25002"/>
                    <a:pt x="80" y="25015"/>
                  </a:cubicBezTo>
                  <a:cubicBezTo>
                    <a:pt x="68" y="25029"/>
                    <a:pt x="59" y="25051"/>
                    <a:pt x="58" y="25071"/>
                  </a:cubicBezTo>
                  <a:cubicBezTo>
                    <a:pt x="66" y="25541"/>
                    <a:pt x="76" y="26914"/>
                    <a:pt x="0" y="29640"/>
                  </a:cubicBezTo>
                  <a:cubicBezTo>
                    <a:pt x="1" y="29661"/>
                    <a:pt x="10" y="29683"/>
                    <a:pt x="26" y="29697"/>
                  </a:cubicBezTo>
                  <a:cubicBezTo>
                    <a:pt x="32" y="29702"/>
                    <a:pt x="40" y="29709"/>
                    <a:pt x="48" y="29712"/>
                  </a:cubicBezTo>
                  <a:cubicBezTo>
                    <a:pt x="58" y="29715"/>
                    <a:pt x="67" y="29717"/>
                    <a:pt x="76" y="29717"/>
                  </a:cubicBezTo>
                  <a:cubicBezTo>
                    <a:pt x="97" y="29717"/>
                    <a:pt x="117" y="29708"/>
                    <a:pt x="132" y="29690"/>
                  </a:cubicBezTo>
                  <a:lnTo>
                    <a:pt x="22397" y="3762"/>
                  </a:lnTo>
                  <a:cubicBezTo>
                    <a:pt x="22407" y="3751"/>
                    <a:pt x="22415" y="3734"/>
                    <a:pt x="22414" y="3718"/>
                  </a:cubicBezTo>
                  <a:cubicBezTo>
                    <a:pt x="22464" y="1843"/>
                    <a:pt x="22463" y="704"/>
                    <a:pt x="22454" y="77"/>
                  </a:cubicBezTo>
                  <a:cubicBezTo>
                    <a:pt x="22455" y="52"/>
                    <a:pt x="22445" y="33"/>
                    <a:pt x="22428" y="20"/>
                  </a:cubicBezTo>
                  <a:cubicBezTo>
                    <a:pt x="22423" y="14"/>
                    <a:pt x="22413" y="7"/>
                    <a:pt x="22405" y="5"/>
                  </a:cubicBezTo>
                  <a:cubicBezTo>
                    <a:pt x="22397" y="2"/>
                    <a:pt x="22389" y="0"/>
                    <a:pt x="223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21"/>
            <p:cNvSpPr/>
            <p:nvPr/>
          </p:nvSpPr>
          <p:spPr>
            <a:xfrm>
              <a:off x="7211626" y="-69660"/>
              <a:ext cx="209403" cy="226770"/>
            </a:xfrm>
            <a:custGeom>
              <a:avLst/>
              <a:gdLst/>
              <a:ahLst/>
              <a:cxnLst/>
              <a:rect l="l" t="t" r="r" b="b"/>
              <a:pathLst>
                <a:path w="9815" h="10629" extrusionOk="0">
                  <a:moveTo>
                    <a:pt x="9725" y="1"/>
                  </a:moveTo>
                  <a:cubicBezTo>
                    <a:pt x="9702" y="1"/>
                    <a:pt x="9680" y="10"/>
                    <a:pt x="9663" y="27"/>
                  </a:cubicBezTo>
                  <a:lnTo>
                    <a:pt x="31" y="10489"/>
                  </a:lnTo>
                  <a:cubicBezTo>
                    <a:pt x="1" y="10522"/>
                    <a:pt x="3" y="10575"/>
                    <a:pt x="36" y="10606"/>
                  </a:cubicBezTo>
                  <a:cubicBezTo>
                    <a:pt x="52" y="10620"/>
                    <a:pt x="73" y="10628"/>
                    <a:pt x="93" y="10628"/>
                  </a:cubicBezTo>
                  <a:cubicBezTo>
                    <a:pt x="115" y="10628"/>
                    <a:pt x="137" y="10619"/>
                    <a:pt x="152" y="10601"/>
                  </a:cubicBezTo>
                  <a:lnTo>
                    <a:pt x="9784" y="138"/>
                  </a:lnTo>
                  <a:cubicBezTo>
                    <a:pt x="9815" y="106"/>
                    <a:pt x="9813" y="53"/>
                    <a:pt x="9779" y="22"/>
                  </a:cubicBezTo>
                  <a:cubicBezTo>
                    <a:pt x="9764" y="8"/>
                    <a:pt x="9745" y="1"/>
                    <a:pt x="97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21"/>
            <p:cNvSpPr/>
            <p:nvPr/>
          </p:nvSpPr>
          <p:spPr>
            <a:xfrm>
              <a:off x="7322440" y="17003"/>
              <a:ext cx="53743" cy="61530"/>
            </a:xfrm>
            <a:custGeom>
              <a:avLst/>
              <a:gdLst/>
              <a:ahLst/>
              <a:cxnLst/>
              <a:rect l="l" t="t" r="r" b="b"/>
              <a:pathLst>
                <a:path w="2519" h="2884" extrusionOk="0">
                  <a:moveTo>
                    <a:pt x="2427" y="0"/>
                  </a:moveTo>
                  <a:cubicBezTo>
                    <a:pt x="2403" y="0"/>
                    <a:pt x="2380" y="10"/>
                    <a:pt x="2363" y="29"/>
                  </a:cubicBezTo>
                  <a:lnTo>
                    <a:pt x="28" y="2747"/>
                  </a:lnTo>
                  <a:cubicBezTo>
                    <a:pt x="0" y="2782"/>
                    <a:pt x="3" y="2834"/>
                    <a:pt x="38" y="2863"/>
                  </a:cubicBezTo>
                  <a:cubicBezTo>
                    <a:pt x="53" y="2877"/>
                    <a:pt x="71" y="2883"/>
                    <a:pt x="91" y="2883"/>
                  </a:cubicBezTo>
                  <a:cubicBezTo>
                    <a:pt x="115" y="2883"/>
                    <a:pt x="138" y="2874"/>
                    <a:pt x="154" y="2855"/>
                  </a:cubicBezTo>
                  <a:lnTo>
                    <a:pt x="2489" y="136"/>
                  </a:lnTo>
                  <a:cubicBezTo>
                    <a:pt x="2518" y="102"/>
                    <a:pt x="2514" y="50"/>
                    <a:pt x="2480" y="20"/>
                  </a:cubicBezTo>
                  <a:cubicBezTo>
                    <a:pt x="2465" y="7"/>
                    <a:pt x="2446" y="0"/>
                    <a:pt x="24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21"/>
            <p:cNvSpPr/>
            <p:nvPr/>
          </p:nvSpPr>
          <p:spPr>
            <a:xfrm>
              <a:off x="7441937" y="29313"/>
              <a:ext cx="17452" cy="23298"/>
            </a:xfrm>
            <a:custGeom>
              <a:avLst/>
              <a:gdLst/>
              <a:ahLst/>
              <a:cxnLst/>
              <a:rect l="l" t="t" r="r" b="b"/>
              <a:pathLst>
                <a:path w="818" h="1092" extrusionOk="0">
                  <a:moveTo>
                    <a:pt x="724" y="0"/>
                  </a:moveTo>
                  <a:cubicBezTo>
                    <a:pt x="698" y="0"/>
                    <a:pt x="672" y="13"/>
                    <a:pt x="656" y="36"/>
                  </a:cubicBezTo>
                  <a:lnTo>
                    <a:pt x="26" y="961"/>
                  </a:lnTo>
                  <a:cubicBezTo>
                    <a:pt x="0" y="999"/>
                    <a:pt x="10" y="1050"/>
                    <a:pt x="48" y="1076"/>
                  </a:cubicBezTo>
                  <a:cubicBezTo>
                    <a:pt x="62" y="1086"/>
                    <a:pt x="79" y="1091"/>
                    <a:pt x="95" y="1091"/>
                  </a:cubicBezTo>
                  <a:cubicBezTo>
                    <a:pt x="121" y="1091"/>
                    <a:pt x="147" y="1080"/>
                    <a:pt x="163" y="1054"/>
                  </a:cubicBezTo>
                  <a:lnTo>
                    <a:pt x="794" y="129"/>
                  </a:lnTo>
                  <a:cubicBezTo>
                    <a:pt x="818" y="92"/>
                    <a:pt x="808" y="40"/>
                    <a:pt x="771" y="14"/>
                  </a:cubicBezTo>
                  <a:cubicBezTo>
                    <a:pt x="757" y="5"/>
                    <a:pt x="740" y="0"/>
                    <a:pt x="7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21"/>
            <p:cNvSpPr/>
            <p:nvPr/>
          </p:nvSpPr>
          <p:spPr>
            <a:xfrm>
              <a:off x="6928020" y="-174820"/>
              <a:ext cx="1032721" cy="1043772"/>
            </a:xfrm>
            <a:custGeom>
              <a:avLst/>
              <a:gdLst/>
              <a:ahLst/>
              <a:cxnLst/>
              <a:rect l="l" t="t" r="r" b="b"/>
              <a:pathLst>
                <a:path w="48405" h="48923" extrusionOk="0">
                  <a:moveTo>
                    <a:pt x="24801" y="9641"/>
                  </a:moveTo>
                  <a:lnTo>
                    <a:pt x="24833" y="9663"/>
                  </a:lnTo>
                  <a:lnTo>
                    <a:pt x="24199" y="10586"/>
                  </a:lnTo>
                  <a:lnTo>
                    <a:pt x="24171" y="10591"/>
                  </a:lnTo>
                  <a:cubicBezTo>
                    <a:pt x="24160" y="10581"/>
                    <a:pt x="24164" y="10570"/>
                    <a:pt x="24167" y="10567"/>
                  </a:cubicBezTo>
                  <a:lnTo>
                    <a:pt x="24801" y="9641"/>
                  </a:lnTo>
                  <a:close/>
                  <a:moveTo>
                    <a:pt x="20895" y="9060"/>
                  </a:moveTo>
                  <a:lnTo>
                    <a:pt x="18592" y="11804"/>
                  </a:lnTo>
                  <a:lnTo>
                    <a:pt x="18563" y="11806"/>
                  </a:lnTo>
                  <a:cubicBezTo>
                    <a:pt x="18558" y="11801"/>
                    <a:pt x="18557" y="11785"/>
                    <a:pt x="18561" y="11779"/>
                  </a:cubicBezTo>
                  <a:lnTo>
                    <a:pt x="20895" y="9060"/>
                  </a:lnTo>
                  <a:close/>
                  <a:moveTo>
                    <a:pt x="23001" y="5001"/>
                  </a:moveTo>
                  <a:lnTo>
                    <a:pt x="23031" y="5025"/>
                  </a:lnTo>
                  <a:lnTo>
                    <a:pt x="13400" y="15488"/>
                  </a:lnTo>
                  <a:lnTo>
                    <a:pt x="13320" y="15546"/>
                  </a:lnTo>
                  <a:lnTo>
                    <a:pt x="13372" y="15490"/>
                  </a:lnTo>
                  <a:cubicBezTo>
                    <a:pt x="13363" y="15483"/>
                    <a:pt x="13366" y="15469"/>
                    <a:pt x="13370" y="15463"/>
                  </a:cubicBezTo>
                  <a:lnTo>
                    <a:pt x="23001" y="5001"/>
                  </a:lnTo>
                  <a:close/>
                  <a:moveTo>
                    <a:pt x="42967" y="21492"/>
                  </a:moveTo>
                  <a:lnTo>
                    <a:pt x="42269" y="22364"/>
                  </a:lnTo>
                  <a:lnTo>
                    <a:pt x="42242" y="22366"/>
                  </a:lnTo>
                  <a:cubicBezTo>
                    <a:pt x="42232" y="22359"/>
                    <a:pt x="42236" y="22345"/>
                    <a:pt x="42240" y="22339"/>
                  </a:cubicBezTo>
                  <a:lnTo>
                    <a:pt x="42967" y="21492"/>
                  </a:lnTo>
                  <a:close/>
                  <a:moveTo>
                    <a:pt x="45336" y="21574"/>
                  </a:moveTo>
                  <a:lnTo>
                    <a:pt x="42949" y="24413"/>
                  </a:lnTo>
                  <a:lnTo>
                    <a:pt x="42922" y="24416"/>
                  </a:lnTo>
                  <a:cubicBezTo>
                    <a:pt x="42917" y="24410"/>
                    <a:pt x="42916" y="24395"/>
                    <a:pt x="42920" y="24387"/>
                  </a:cubicBezTo>
                  <a:lnTo>
                    <a:pt x="45336" y="21574"/>
                  </a:lnTo>
                  <a:close/>
                  <a:moveTo>
                    <a:pt x="24129" y="38876"/>
                  </a:moveTo>
                  <a:lnTo>
                    <a:pt x="22388" y="40964"/>
                  </a:lnTo>
                  <a:lnTo>
                    <a:pt x="22360" y="40966"/>
                  </a:lnTo>
                  <a:cubicBezTo>
                    <a:pt x="22351" y="40958"/>
                    <a:pt x="22351" y="40948"/>
                    <a:pt x="22357" y="40938"/>
                  </a:cubicBezTo>
                  <a:lnTo>
                    <a:pt x="24129" y="38876"/>
                  </a:lnTo>
                  <a:close/>
                  <a:moveTo>
                    <a:pt x="27491" y="39320"/>
                  </a:moveTo>
                  <a:lnTo>
                    <a:pt x="25830" y="41315"/>
                  </a:lnTo>
                  <a:lnTo>
                    <a:pt x="25803" y="41318"/>
                  </a:lnTo>
                  <a:cubicBezTo>
                    <a:pt x="25793" y="41310"/>
                    <a:pt x="25795" y="41296"/>
                    <a:pt x="25800" y="41290"/>
                  </a:cubicBezTo>
                  <a:lnTo>
                    <a:pt x="27491" y="39320"/>
                  </a:lnTo>
                  <a:close/>
                  <a:moveTo>
                    <a:pt x="32074" y="36575"/>
                  </a:moveTo>
                  <a:lnTo>
                    <a:pt x="32102" y="36600"/>
                  </a:lnTo>
                  <a:lnTo>
                    <a:pt x="26091" y="43977"/>
                  </a:lnTo>
                  <a:lnTo>
                    <a:pt x="26012" y="44040"/>
                  </a:lnTo>
                  <a:lnTo>
                    <a:pt x="26061" y="43982"/>
                  </a:lnTo>
                  <a:cubicBezTo>
                    <a:pt x="26056" y="43977"/>
                    <a:pt x="26055" y="43961"/>
                    <a:pt x="26058" y="43954"/>
                  </a:cubicBezTo>
                  <a:lnTo>
                    <a:pt x="32074" y="36575"/>
                  </a:lnTo>
                  <a:close/>
                  <a:moveTo>
                    <a:pt x="24516" y="0"/>
                  </a:moveTo>
                  <a:cubicBezTo>
                    <a:pt x="24494" y="0"/>
                    <a:pt x="24473" y="9"/>
                    <a:pt x="24458" y="27"/>
                  </a:cubicBezTo>
                  <a:lnTo>
                    <a:pt x="28" y="28474"/>
                  </a:lnTo>
                  <a:cubicBezTo>
                    <a:pt x="1" y="28506"/>
                    <a:pt x="5" y="28554"/>
                    <a:pt x="36" y="28582"/>
                  </a:cubicBezTo>
                  <a:lnTo>
                    <a:pt x="23427" y="48668"/>
                  </a:lnTo>
                  <a:cubicBezTo>
                    <a:pt x="23626" y="48839"/>
                    <a:pt x="23871" y="48922"/>
                    <a:pt x="24115" y="48922"/>
                  </a:cubicBezTo>
                  <a:cubicBezTo>
                    <a:pt x="24413" y="48922"/>
                    <a:pt x="24710" y="48797"/>
                    <a:pt x="24919" y="48554"/>
                  </a:cubicBezTo>
                  <a:lnTo>
                    <a:pt x="47967" y="21715"/>
                  </a:lnTo>
                  <a:cubicBezTo>
                    <a:pt x="48404" y="21206"/>
                    <a:pt x="48345" y="20439"/>
                    <a:pt x="47836" y="20002"/>
                  </a:cubicBezTo>
                  <a:lnTo>
                    <a:pt x="24565" y="18"/>
                  </a:lnTo>
                  <a:cubicBezTo>
                    <a:pt x="24551" y="6"/>
                    <a:pt x="24533" y="0"/>
                    <a:pt x="245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21"/>
            <p:cNvSpPr/>
            <p:nvPr/>
          </p:nvSpPr>
          <p:spPr>
            <a:xfrm>
              <a:off x="6859726" y="-172580"/>
              <a:ext cx="576514" cy="721379"/>
            </a:xfrm>
            <a:custGeom>
              <a:avLst/>
              <a:gdLst/>
              <a:ahLst/>
              <a:cxnLst/>
              <a:rect l="l" t="t" r="r" b="b"/>
              <a:pathLst>
                <a:path w="27022" h="33812" extrusionOk="0">
                  <a:moveTo>
                    <a:pt x="26254" y="0"/>
                  </a:moveTo>
                  <a:cubicBezTo>
                    <a:pt x="25996" y="0"/>
                    <a:pt x="25715" y="94"/>
                    <a:pt x="25464" y="386"/>
                  </a:cubicBezTo>
                  <a:lnTo>
                    <a:pt x="2089" y="27602"/>
                  </a:lnTo>
                  <a:cubicBezTo>
                    <a:pt x="2061" y="27647"/>
                    <a:pt x="0" y="31094"/>
                    <a:pt x="2065" y="33779"/>
                  </a:cubicBezTo>
                  <a:cubicBezTo>
                    <a:pt x="2070" y="33785"/>
                    <a:pt x="2071" y="33790"/>
                    <a:pt x="2074" y="33793"/>
                  </a:cubicBezTo>
                  <a:cubicBezTo>
                    <a:pt x="2089" y="33806"/>
                    <a:pt x="2107" y="33811"/>
                    <a:pt x="2124" y="33811"/>
                  </a:cubicBezTo>
                  <a:cubicBezTo>
                    <a:pt x="2139" y="33811"/>
                    <a:pt x="2153" y="33807"/>
                    <a:pt x="2166" y="33800"/>
                  </a:cubicBezTo>
                  <a:cubicBezTo>
                    <a:pt x="2200" y="33785"/>
                    <a:pt x="2213" y="33741"/>
                    <a:pt x="2196" y="33706"/>
                  </a:cubicBezTo>
                  <a:cubicBezTo>
                    <a:pt x="2009" y="33239"/>
                    <a:pt x="1905" y="32723"/>
                    <a:pt x="1887" y="32172"/>
                  </a:cubicBezTo>
                  <a:cubicBezTo>
                    <a:pt x="1863" y="32011"/>
                    <a:pt x="1863" y="31860"/>
                    <a:pt x="1884" y="31718"/>
                  </a:cubicBezTo>
                  <a:cubicBezTo>
                    <a:pt x="1998" y="29918"/>
                    <a:pt x="2911" y="28393"/>
                    <a:pt x="2921" y="28382"/>
                  </a:cubicBezTo>
                  <a:lnTo>
                    <a:pt x="27001" y="335"/>
                  </a:lnTo>
                  <a:cubicBezTo>
                    <a:pt x="27014" y="318"/>
                    <a:pt x="27022" y="298"/>
                    <a:pt x="27017" y="275"/>
                  </a:cubicBezTo>
                  <a:cubicBezTo>
                    <a:pt x="27013" y="256"/>
                    <a:pt x="27007" y="241"/>
                    <a:pt x="26992" y="228"/>
                  </a:cubicBezTo>
                  <a:lnTo>
                    <a:pt x="26983" y="220"/>
                  </a:lnTo>
                  <a:cubicBezTo>
                    <a:pt x="26832" y="132"/>
                    <a:pt x="26560" y="0"/>
                    <a:pt x="262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21"/>
            <p:cNvSpPr/>
            <p:nvPr/>
          </p:nvSpPr>
          <p:spPr>
            <a:xfrm>
              <a:off x="7482260" y="603993"/>
              <a:ext cx="132320" cy="160951"/>
            </a:xfrm>
            <a:custGeom>
              <a:avLst/>
              <a:gdLst/>
              <a:ahLst/>
              <a:cxnLst/>
              <a:rect l="l" t="t" r="r" b="b"/>
              <a:pathLst>
                <a:path w="6202" h="7544" extrusionOk="0">
                  <a:moveTo>
                    <a:pt x="6109" y="1"/>
                  </a:moveTo>
                  <a:cubicBezTo>
                    <a:pt x="6085" y="1"/>
                    <a:pt x="6061" y="11"/>
                    <a:pt x="6045" y="31"/>
                  </a:cubicBezTo>
                  <a:lnTo>
                    <a:pt x="30" y="7410"/>
                  </a:lnTo>
                  <a:cubicBezTo>
                    <a:pt x="1" y="7445"/>
                    <a:pt x="6" y="7497"/>
                    <a:pt x="41" y="7526"/>
                  </a:cubicBezTo>
                  <a:cubicBezTo>
                    <a:pt x="57" y="7538"/>
                    <a:pt x="76" y="7544"/>
                    <a:pt x="94" y="7544"/>
                  </a:cubicBezTo>
                  <a:cubicBezTo>
                    <a:pt x="119" y="7544"/>
                    <a:pt x="142" y="7533"/>
                    <a:pt x="158" y="7513"/>
                  </a:cubicBezTo>
                  <a:lnTo>
                    <a:pt x="6174" y="136"/>
                  </a:lnTo>
                  <a:cubicBezTo>
                    <a:pt x="6202" y="100"/>
                    <a:pt x="6197" y="48"/>
                    <a:pt x="6162" y="19"/>
                  </a:cubicBezTo>
                  <a:cubicBezTo>
                    <a:pt x="6146" y="7"/>
                    <a:pt x="6128" y="1"/>
                    <a:pt x="61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21"/>
            <p:cNvSpPr/>
            <p:nvPr/>
          </p:nvSpPr>
          <p:spPr>
            <a:xfrm>
              <a:off x="7476863" y="662600"/>
              <a:ext cx="39982" cy="45529"/>
            </a:xfrm>
            <a:custGeom>
              <a:avLst/>
              <a:gdLst/>
              <a:ahLst/>
              <a:cxnLst/>
              <a:rect l="l" t="t" r="r" b="b"/>
              <a:pathLst>
                <a:path w="1874" h="2134" extrusionOk="0">
                  <a:moveTo>
                    <a:pt x="1782" y="0"/>
                  </a:moveTo>
                  <a:cubicBezTo>
                    <a:pt x="1758" y="0"/>
                    <a:pt x="1735" y="10"/>
                    <a:pt x="1719" y="29"/>
                  </a:cubicBezTo>
                  <a:lnTo>
                    <a:pt x="29" y="1997"/>
                  </a:lnTo>
                  <a:cubicBezTo>
                    <a:pt x="0" y="2032"/>
                    <a:pt x="5" y="2084"/>
                    <a:pt x="38" y="2114"/>
                  </a:cubicBezTo>
                  <a:cubicBezTo>
                    <a:pt x="54" y="2127"/>
                    <a:pt x="73" y="2133"/>
                    <a:pt x="91" y="2133"/>
                  </a:cubicBezTo>
                  <a:cubicBezTo>
                    <a:pt x="115" y="2133"/>
                    <a:pt x="138" y="2123"/>
                    <a:pt x="154" y="2105"/>
                  </a:cubicBezTo>
                  <a:lnTo>
                    <a:pt x="1844" y="136"/>
                  </a:lnTo>
                  <a:cubicBezTo>
                    <a:pt x="1874" y="102"/>
                    <a:pt x="1870" y="50"/>
                    <a:pt x="1836" y="19"/>
                  </a:cubicBezTo>
                  <a:cubicBezTo>
                    <a:pt x="1820" y="7"/>
                    <a:pt x="1801" y="0"/>
                    <a:pt x="17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21"/>
            <p:cNvSpPr/>
            <p:nvPr/>
          </p:nvSpPr>
          <p:spPr>
            <a:xfrm>
              <a:off x="7842096" y="284011"/>
              <a:ext cx="55471" cy="63536"/>
            </a:xfrm>
            <a:custGeom>
              <a:avLst/>
              <a:gdLst/>
              <a:ahLst/>
              <a:cxnLst/>
              <a:rect l="l" t="t" r="r" b="b"/>
              <a:pathLst>
                <a:path w="2600" h="2978" extrusionOk="0">
                  <a:moveTo>
                    <a:pt x="2508" y="0"/>
                  </a:moveTo>
                  <a:cubicBezTo>
                    <a:pt x="2485" y="0"/>
                    <a:pt x="2461" y="10"/>
                    <a:pt x="2445" y="28"/>
                  </a:cubicBezTo>
                  <a:lnTo>
                    <a:pt x="30" y="2842"/>
                  </a:lnTo>
                  <a:cubicBezTo>
                    <a:pt x="1" y="2875"/>
                    <a:pt x="5" y="2927"/>
                    <a:pt x="39" y="2958"/>
                  </a:cubicBezTo>
                  <a:cubicBezTo>
                    <a:pt x="55" y="2970"/>
                    <a:pt x="73" y="2978"/>
                    <a:pt x="93" y="2978"/>
                  </a:cubicBezTo>
                  <a:cubicBezTo>
                    <a:pt x="116" y="2978"/>
                    <a:pt x="140" y="2967"/>
                    <a:pt x="156" y="2948"/>
                  </a:cubicBezTo>
                  <a:lnTo>
                    <a:pt x="2570" y="136"/>
                  </a:lnTo>
                  <a:cubicBezTo>
                    <a:pt x="2599" y="102"/>
                    <a:pt x="2595" y="49"/>
                    <a:pt x="2562" y="19"/>
                  </a:cubicBezTo>
                  <a:cubicBezTo>
                    <a:pt x="2546" y="6"/>
                    <a:pt x="2527" y="0"/>
                    <a:pt x="25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21"/>
            <p:cNvSpPr/>
            <p:nvPr/>
          </p:nvSpPr>
          <p:spPr>
            <a:xfrm>
              <a:off x="7827567" y="282240"/>
              <a:ext cx="19372" cy="21548"/>
            </a:xfrm>
            <a:custGeom>
              <a:avLst/>
              <a:gdLst/>
              <a:ahLst/>
              <a:cxnLst/>
              <a:rect l="l" t="t" r="r" b="b"/>
              <a:pathLst>
                <a:path w="908" h="1010" extrusionOk="0">
                  <a:moveTo>
                    <a:pt x="816" y="1"/>
                  </a:moveTo>
                  <a:cubicBezTo>
                    <a:pt x="793" y="1"/>
                    <a:pt x="770" y="10"/>
                    <a:pt x="754" y="29"/>
                  </a:cubicBezTo>
                  <a:lnTo>
                    <a:pt x="29" y="873"/>
                  </a:lnTo>
                  <a:cubicBezTo>
                    <a:pt x="0" y="907"/>
                    <a:pt x="5" y="959"/>
                    <a:pt x="38" y="989"/>
                  </a:cubicBezTo>
                  <a:cubicBezTo>
                    <a:pt x="54" y="1002"/>
                    <a:pt x="73" y="1009"/>
                    <a:pt x="92" y="1009"/>
                  </a:cubicBezTo>
                  <a:cubicBezTo>
                    <a:pt x="115" y="1009"/>
                    <a:pt x="140" y="999"/>
                    <a:pt x="155" y="980"/>
                  </a:cubicBezTo>
                  <a:lnTo>
                    <a:pt x="880" y="136"/>
                  </a:lnTo>
                  <a:cubicBezTo>
                    <a:pt x="908" y="102"/>
                    <a:pt x="905" y="50"/>
                    <a:pt x="870" y="20"/>
                  </a:cubicBezTo>
                  <a:cubicBezTo>
                    <a:pt x="855" y="7"/>
                    <a:pt x="835" y="1"/>
                    <a:pt x="8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21"/>
            <p:cNvSpPr/>
            <p:nvPr/>
          </p:nvSpPr>
          <p:spPr>
            <a:xfrm>
              <a:off x="6903997" y="438881"/>
              <a:ext cx="529556" cy="538026"/>
            </a:xfrm>
            <a:custGeom>
              <a:avLst/>
              <a:gdLst/>
              <a:ahLst/>
              <a:cxnLst/>
              <a:rect l="l" t="t" r="r" b="b"/>
              <a:pathLst>
                <a:path w="24821" h="25218" extrusionOk="0">
                  <a:moveTo>
                    <a:pt x="1000" y="0"/>
                  </a:moveTo>
                  <a:cubicBezTo>
                    <a:pt x="995" y="0"/>
                    <a:pt x="989" y="1"/>
                    <a:pt x="983" y="2"/>
                  </a:cubicBezTo>
                  <a:cubicBezTo>
                    <a:pt x="962" y="5"/>
                    <a:pt x="938" y="20"/>
                    <a:pt x="929" y="42"/>
                  </a:cubicBezTo>
                  <a:cubicBezTo>
                    <a:pt x="648" y="568"/>
                    <a:pt x="1" y="1965"/>
                    <a:pt x="44" y="3482"/>
                  </a:cubicBezTo>
                  <a:cubicBezTo>
                    <a:pt x="152" y="4128"/>
                    <a:pt x="676" y="4658"/>
                    <a:pt x="976" y="4916"/>
                  </a:cubicBezTo>
                  <a:cubicBezTo>
                    <a:pt x="1051" y="4981"/>
                    <a:pt x="1104" y="5020"/>
                    <a:pt x="1115" y="5030"/>
                  </a:cubicBezTo>
                  <a:lnTo>
                    <a:pt x="24602" y="25200"/>
                  </a:lnTo>
                  <a:cubicBezTo>
                    <a:pt x="24617" y="25212"/>
                    <a:pt x="24634" y="25218"/>
                    <a:pt x="24652" y="25218"/>
                  </a:cubicBezTo>
                  <a:cubicBezTo>
                    <a:pt x="24663" y="25218"/>
                    <a:pt x="24674" y="25215"/>
                    <a:pt x="24684" y="25210"/>
                  </a:cubicBezTo>
                  <a:cubicBezTo>
                    <a:pt x="24710" y="25203"/>
                    <a:pt x="24729" y="25173"/>
                    <a:pt x="24731" y="25144"/>
                  </a:cubicBezTo>
                  <a:cubicBezTo>
                    <a:pt x="24821" y="22100"/>
                    <a:pt x="24795" y="20702"/>
                    <a:pt x="24790" y="20346"/>
                  </a:cubicBezTo>
                  <a:cubicBezTo>
                    <a:pt x="24788" y="20326"/>
                    <a:pt x="24779" y="20307"/>
                    <a:pt x="24760" y="20291"/>
                  </a:cubicBezTo>
                  <a:cubicBezTo>
                    <a:pt x="24755" y="20286"/>
                    <a:pt x="24749" y="20281"/>
                    <a:pt x="24740" y="20279"/>
                  </a:cubicBezTo>
                  <a:cubicBezTo>
                    <a:pt x="24606" y="20220"/>
                    <a:pt x="24496" y="20155"/>
                    <a:pt x="24403" y="20075"/>
                  </a:cubicBezTo>
                  <a:lnTo>
                    <a:pt x="1046" y="17"/>
                  </a:lnTo>
                  <a:cubicBezTo>
                    <a:pt x="1033" y="6"/>
                    <a:pt x="1016" y="0"/>
                    <a:pt x="10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21"/>
            <p:cNvSpPr/>
            <p:nvPr/>
          </p:nvSpPr>
          <p:spPr>
            <a:xfrm>
              <a:off x="6909096" y="359643"/>
              <a:ext cx="1044412" cy="637916"/>
            </a:xfrm>
            <a:custGeom>
              <a:avLst/>
              <a:gdLst/>
              <a:ahLst/>
              <a:cxnLst/>
              <a:rect l="l" t="t" r="r" b="b"/>
              <a:pathLst>
                <a:path w="48953" h="29900" extrusionOk="0">
                  <a:moveTo>
                    <a:pt x="47487" y="1"/>
                  </a:moveTo>
                  <a:cubicBezTo>
                    <a:pt x="47473" y="1"/>
                    <a:pt x="47458" y="5"/>
                    <a:pt x="47446" y="11"/>
                  </a:cubicBezTo>
                  <a:cubicBezTo>
                    <a:pt x="47423" y="27"/>
                    <a:pt x="47408" y="49"/>
                    <a:pt x="47411" y="77"/>
                  </a:cubicBezTo>
                  <a:cubicBezTo>
                    <a:pt x="47405" y="867"/>
                    <a:pt x="47392" y="1812"/>
                    <a:pt x="47362" y="2888"/>
                  </a:cubicBezTo>
                  <a:cubicBezTo>
                    <a:pt x="47366" y="2915"/>
                    <a:pt x="47353" y="2940"/>
                    <a:pt x="47335" y="2960"/>
                  </a:cubicBezTo>
                  <a:lnTo>
                    <a:pt x="24682" y="29340"/>
                  </a:lnTo>
                  <a:lnTo>
                    <a:pt x="24689" y="29431"/>
                  </a:lnTo>
                  <a:lnTo>
                    <a:pt x="24651" y="29364"/>
                  </a:lnTo>
                  <a:cubicBezTo>
                    <a:pt x="24622" y="29379"/>
                    <a:pt x="24604" y="29384"/>
                    <a:pt x="24588" y="29385"/>
                  </a:cubicBezTo>
                  <a:cubicBezTo>
                    <a:pt x="24558" y="29385"/>
                    <a:pt x="24536" y="29371"/>
                    <a:pt x="24521" y="29357"/>
                  </a:cubicBezTo>
                  <a:cubicBezTo>
                    <a:pt x="24519" y="29355"/>
                    <a:pt x="24498" y="29332"/>
                    <a:pt x="24495" y="29330"/>
                  </a:cubicBezTo>
                  <a:lnTo>
                    <a:pt x="736" y="8928"/>
                  </a:lnTo>
                  <a:cubicBezTo>
                    <a:pt x="721" y="8916"/>
                    <a:pt x="664" y="8871"/>
                    <a:pt x="578" y="8797"/>
                  </a:cubicBezTo>
                  <a:cubicBezTo>
                    <a:pt x="470" y="8705"/>
                    <a:pt x="306" y="8553"/>
                    <a:pt x="139" y="8359"/>
                  </a:cubicBezTo>
                  <a:cubicBezTo>
                    <a:pt x="139" y="8354"/>
                    <a:pt x="135" y="8352"/>
                    <a:pt x="133" y="8349"/>
                  </a:cubicBezTo>
                  <a:cubicBezTo>
                    <a:pt x="119" y="8338"/>
                    <a:pt x="100" y="8331"/>
                    <a:pt x="82" y="8331"/>
                  </a:cubicBezTo>
                  <a:cubicBezTo>
                    <a:pt x="69" y="8331"/>
                    <a:pt x="57" y="8334"/>
                    <a:pt x="45" y="8340"/>
                  </a:cubicBezTo>
                  <a:cubicBezTo>
                    <a:pt x="14" y="8358"/>
                    <a:pt x="0" y="8398"/>
                    <a:pt x="11" y="8431"/>
                  </a:cubicBezTo>
                  <a:cubicBezTo>
                    <a:pt x="238" y="9127"/>
                    <a:pt x="647" y="9730"/>
                    <a:pt x="1234" y="10235"/>
                  </a:cubicBezTo>
                  <a:lnTo>
                    <a:pt x="23197" y="29095"/>
                  </a:lnTo>
                  <a:cubicBezTo>
                    <a:pt x="23463" y="29322"/>
                    <a:pt x="24200" y="29900"/>
                    <a:pt x="24826" y="29900"/>
                  </a:cubicBezTo>
                  <a:cubicBezTo>
                    <a:pt x="25055" y="29900"/>
                    <a:pt x="25269" y="29822"/>
                    <a:pt x="25440" y="29623"/>
                  </a:cubicBezTo>
                  <a:lnTo>
                    <a:pt x="48261" y="3047"/>
                  </a:lnTo>
                  <a:cubicBezTo>
                    <a:pt x="48869" y="2339"/>
                    <a:pt x="48952" y="1335"/>
                    <a:pt x="48457" y="614"/>
                  </a:cubicBezTo>
                  <a:cubicBezTo>
                    <a:pt x="48433" y="572"/>
                    <a:pt x="48389" y="531"/>
                    <a:pt x="48335" y="483"/>
                  </a:cubicBezTo>
                  <a:cubicBezTo>
                    <a:pt x="48155" y="330"/>
                    <a:pt x="47836" y="141"/>
                    <a:pt x="47515" y="6"/>
                  </a:cubicBezTo>
                  <a:cubicBezTo>
                    <a:pt x="47506" y="2"/>
                    <a:pt x="47497" y="1"/>
                    <a:pt x="474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21"/>
            <p:cNvSpPr/>
            <p:nvPr/>
          </p:nvSpPr>
          <p:spPr>
            <a:xfrm>
              <a:off x="6859748" y="-172558"/>
              <a:ext cx="576514" cy="721358"/>
            </a:xfrm>
            <a:custGeom>
              <a:avLst/>
              <a:gdLst/>
              <a:ahLst/>
              <a:cxnLst/>
              <a:rect l="l" t="t" r="r" b="b"/>
              <a:pathLst>
                <a:path w="27022" h="33811" extrusionOk="0">
                  <a:moveTo>
                    <a:pt x="26255" y="0"/>
                  </a:moveTo>
                  <a:cubicBezTo>
                    <a:pt x="25997" y="0"/>
                    <a:pt x="25715" y="94"/>
                    <a:pt x="25464" y="386"/>
                  </a:cubicBezTo>
                  <a:lnTo>
                    <a:pt x="2090" y="27602"/>
                  </a:lnTo>
                  <a:cubicBezTo>
                    <a:pt x="2061" y="27648"/>
                    <a:pt x="0" y="31094"/>
                    <a:pt x="2065" y="33779"/>
                  </a:cubicBezTo>
                  <a:cubicBezTo>
                    <a:pt x="2070" y="33785"/>
                    <a:pt x="2071" y="33790"/>
                    <a:pt x="2075" y="33793"/>
                  </a:cubicBezTo>
                  <a:cubicBezTo>
                    <a:pt x="2089" y="33805"/>
                    <a:pt x="2106" y="33810"/>
                    <a:pt x="2123" y="33810"/>
                  </a:cubicBezTo>
                  <a:cubicBezTo>
                    <a:pt x="2137" y="33810"/>
                    <a:pt x="2151" y="33806"/>
                    <a:pt x="2164" y="33799"/>
                  </a:cubicBezTo>
                  <a:cubicBezTo>
                    <a:pt x="2197" y="33784"/>
                    <a:pt x="2211" y="33740"/>
                    <a:pt x="2193" y="33705"/>
                  </a:cubicBezTo>
                  <a:cubicBezTo>
                    <a:pt x="2007" y="33238"/>
                    <a:pt x="1903" y="32722"/>
                    <a:pt x="1884" y="32171"/>
                  </a:cubicBezTo>
                  <a:cubicBezTo>
                    <a:pt x="1864" y="32011"/>
                    <a:pt x="1862" y="31859"/>
                    <a:pt x="1885" y="31718"/>
                  </a:cubicBezTo>
                  <a:cubicBezTo>
                    <a:pt x="1998" y="29919"/>
                    <a:pt x="2912" y="28394"/>
                    <a:pt x="2922" y="28382"/>
                  </a:cubicBezTo>
                  <a:lnTo>
                    <a:pt x="27001" y="335"/>
                  </a:lnTo>
                  <a:cubicBezTo>
                    <a:pt x="27015" y="318"/>
                    <a:pt x="27022" y="298"/>
                    <a:pt x="27017" y="275"/>
                  </a:cubicBezTo>
                  <a:cubicBezTo>
                    <a:pt x="27014" y="256"/>
                    <a:pt x="27007" y="241"/>
                    <a:pt x="26993" y="228"/>
                  </a:cubicBezTo>
                  <a:lnTo>
                    <a:pt x="26984" y="220"/>
                  </a:lnTo>
                  <a:cubicBezTo>
                    <a:pt x="26833" y="132"/>
                    <a:pt x="26561" y="0"/>
                    <a:pt x="262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21"/>
            <p:cNvSpPr/>
            <p:nvPr/>
          </p:nvSpPr>
          <p:spPr>
            <a:xfrm>
              <a:off x="6903997" y="438881"/>
              <a:ext cx="159010" cy="223441"/>
            </a:xfrm>
            <a:custGeom>
              <a:avLst/>
              <a:gdLst/>
              <a:ahLst/>
              <a:cxnLst/>
              <a:rect l="l" t="t" r="r" b="b"/>
              <a:pathLst>
                <a:path w="7453" h="10473" extrusionOk="0">
                  <a:moveTo>
                    <a:pt x="1000" y="0"/>
                  </a:moveTo>
                  <a:cubicBezTo>
                    <a:pt x="995" y="0"/>
                    <a:pt x="989" y="1"/>
                    <a:pt x="983" y="2"/>
                  </a:cubicBezTo>
                  <a:cubicBezTo>
                    <a:pt x="962" y="5"/>
                    <a:pt x="938" y="20"/>
                    <a:pt x="929" y="42"/>
                  </a:cubicBezTo>
                  <a:cubicBezTo>
                    <a:pt x="648" y="568"/>
                    <a:pt x="1" y="1965"/>
                    <a:pt x="44" y="3482"/>
                  </a:cubicBezTo>
                  <a:cubicBezTo>
                    <a:pt x="152" y="4128"/>
                    <a:pt x="676" y="4658"/>
                    <a:pt x="976" y="4916"/>
                  </a:cubicBezTo>
                  <a:cubicBezTo>
                    <a:pt x="1051" y="4981"/>
                    <a:pt x="1102" y="5020"/>
                    <a:pt x="1114" y="5030"/>
                  </a:cubicBezTo>
                  <a:lnTo>
                    <a:pt x="7452" y="10473"/>
                  </a:lnTo>
                  <a:lnTo>
                    <a:pt x="7452" y="10473"/>
                  </a:lnTo>
                  <a:lnTo>
                    <a:pt x="5209" y="3592"/>
                  </a:lnTo>
                  <a:lnTo>
                    <a:pt x="1046" y="17"/>
                  </a:lnTo>
                  <a:cubicBezTo>
                    <a:pt x="1033" y="6"/>
                    <a:pt x="1016" y="0"/>
                    <a:pt x="1000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21"/>
            <p:cNvSpPr/>
            <p:nvPr/>
          </p:nvSpPr>
          <p:spPr>
            <a:xfrm>
              <a:off x="6909074" y="537321"/>
              <a:ext cx="153804" cy="142091"/>
            </a:xfrm>
            <a:custGeom>
              <a:avLst/>
              <a:gdLst/>
              <a:ahLst/>
              <a:cxnLst/>
              <a:rect l="l" t="t" r="r" b="b"/>
              <a:pathLst>
                <a:path w="7209" h="6660" extrusionOk="0">
                  <a:moveTo>
                    <a:pt x="81" y="0"/>
                  </a:moveTo>
                  <a:cubicBezTo>
                    <a:pt x="69" y="0"/>
                    <a:pt x="56" y="3"/>
                    <a:pt x="45" y="9"/>
                  </a:cubicBezTo>
                  <a:cubicBezTo>
                    <a:pt x="14" y="28"/>
                    <a:pt x="0" y="67"/>
                    <a:pt x="11" y="101"/>
                  </a:cubicBezTo>
                  <a:cubicBezTo>
                    <a:pt x="237" y="797"/>
                    <a:pt x="647" y="1400"/>
                    <a:pt x="1234" y="1904"/>
                  </a:cubicBezTo>
                  <a:lnTo>
                    <a:pt x="6774" y="6659"/>
                  </a:lnTo>
                  <a:lnTo>
                    <a:pt x="7208" y="6154"/>
                  </a:lnTo>
                  <a:lnTo>
                    <a:pt x="736" y="596"/>
                  </a:lnTo>
                  <a:cubicBezTo>
                    <a:pt x="721" y="585"/>
                    <a:pt x="664" y="541"/>
                    <a:pt x="578" y="466"/>
                  </a:cubicBezTo>
                  <a:cubicBezTo>
                    <a:pt x="470" y="375"/>
                    <a:pt x="306" y="223"/>
                    <a:pt x="139" y="29"/>
                  </a:cubicBezTo>
                  <a:cubicBezTo>
                    <a:pt x="139" y="24"/>
                    <a:pt x="135" y="21"/>
                    <a:pt x="133" y="19"/>
                  </a:cubicBezTo>
                  <a:cubicBezTo>
                    <a:pt x="119" y="7"/>
                    <a:pt x="100" y="0"/>
                    <a:pt x="81" y="0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21"/>
            <p:cNvSpPr/>
            <p:nvPr/>
          </p:nvSpPr>
          <p:spPr>
            <a:xfrm>
              <a:off x="7436561" y="340356"/>
              <a:ext cx="479269" cy="634034"/>
            </a:xfrm>
            <a:custGeom>
              <a:avLst/>
              <a:gdLst/>
              <a:ahLst/>
              <a:cxnLst/>
              <a:rect l="l" t="t" r="r" b="b"/>
              <a:pathLst>
                <a:path w="22464" h="29718" extrusionOk="0">
                  <a:moveTo>
                    <a:pt x="22380" y="0"/>
                  </a:moveTo>
                  <a:cubicBezTo>
                    <a:pt x="22358" y="0"/>
                    <a:pt x="22335" y="11"/>
                    <a:pt x="22320" y="27"/>
                  </a:cubicBezTo>
                  <a:lnTo>
                    <a:pt x="1257" y="24556"/>
                  </a:lnTo>
                  <a:cubicBezTo>
                    <a:pt x="1011" y="24843"/>
                    <a:pt x="652" y="25004"/>
                    <a:pt x="274" y="25004"/>
                  </a:cubicBezTo>
                  <a:cubicBezTo>
                    <a:pt x="230" y="25004"/>
                    <a:pt x="185" y="25001"/>
                    <a:pt x="140" y="24997"/>
                  </a:cubicBezTo>
                  <a:cubicBezTo>
                    <a:pt x="136" y="24996"/>
                    <a:pt x="131" y="24996"/>
                    <a:pt x="127" y="24996"/>
                  </a:cubicBezTo>
                  <a:cubicBezTo>
                    <a:pt x="109" y="24996"/>
                    <a:pt x="93" y="25002"/>
                    <a:pt x="80" y="25015"/>
                  </a:cubicBezTo>
                  <a:cubicBezTo>
                    <a:pt x="68" y="25029"/>
                    <a:pt x="59" y="25051"/>
                    <a:pt x="58" y="25071"/>
                  </a:cubicBezTo>
                  <a:cubicBezTo>
                    <a:pt x="66" y="25541"/>
                    <a:pt x="76" y="26914"/>
                    <a:pt x="0" y="29640"/>
                  </a:cubicBezTo>
                  <a:cubicBezTo>
                    <a:pt x="1" y="29661"/>
                    <a:pt x="10" y="29684"/>
                    <a:pt x="26" y="29697"/>
                  </a:cubicBezTo>
                  <a:cubicBezTo>
                    <a:pt x="32" y="29702"/>
                    <a:pt x="40" y="29709"/>
                    <a:pt x="48" y="29712"/>
                  </a:cubicBezTo>
                  <a:cubicBezTo>
                    <a:pt x="58" y="29715"/>
                    <a:pt x="67" y="29717"/>
                    <a:pt x="76" y="29717"/>
                  </a:cubicBezTo>
                  <a:cubicBezTo>
                    <a:pt x="98" y="29717"/>
                    <a:pt x="118" y="29708"/>
                    <a:pt x="133" y="29690"/>
                  </a:cubicBezTo>
                  <a:lnTo>
                    <a:pt x="22398" y="3762"/>
                  </a:lnTo>
                  <a:cubicBezTo>
                    <a:pt x="22405" y="3751"/>
                    <a:pt x="22415" y="3734"/>
                    <a:pt x="22414" y="3718"/>
                  </a:cubicBezTo>
                  <a:cubicBezTo>
                    <a:pt x="22464" y="1843"/>
                    <a:pt x="22463" y="704"/>
                    <a:pt x="22454" y="77"/>
                  </a:cubicBezTo>
                  <a:cubicBezTo>
                    <a:pt x="22455" y="52"/>
                    <a:pt x="22445" y="34"/>
                    <a:pt x="22428" y="20"/>
                  </a:cubicBezTo>
                  <a:cubicBezTo>
                    <a:pt x="22423" y="14"/>
                    <a:pt x="22413" y="8"/>
                    <a:pt x="22405" y="5"/>
                  </a:cubicBezTo>
                  <a:cubicBezTo>
                    <a:pt x="22397" y="2"/>
                    <a:pt x="22389" y="0"/>
                    <a:pt x="223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21"/>
            <p:cNvSpPr/>
            <p:nvPr/>
          </p:nvSpPr>
          <p:spPr>
            <a:xfrm>
              <a:off x="7343220" y="359643"/>
              <a:ext cx="610288" cy="637916"/>
            </a:xfrm>
            <a:custGeom>
              <a:avLst/>
              <a:gdLst/>
              <a:ahLst/>
              <a:cxnLst/>
              <a:rect l="l" t="t" r="r" b="b"/>
              <a:pathLst>
                <a:path w="28605" h="29900" extrusionOk="0">
                  <a:moveTo>
                    <a:pt x="27139" y="1"/>
                  </a:moveTo>
                  <a:cubicBezTo>
                    <a:pt x="27125" y="1"/>
                    <a:pt x="27110" y="5"/>
                    <a:pt x="27098" y="11"/>
                  </a:cubicBezTo>
                  <a:cubicBezTo>
                    <a:pt x="27075" y="27"/>
                    <a:pt x="27060" y="49"/>
                    <a:pt x="27063" y="77"/>
                  </a:cubicBezTo>
                  <a:cubicBezTo>
                    <a:pt x="27057" y="867"/>
                    <a:pt x="27044" y="1812"/>
                    <a:pt x="27014" y="2888"/>
                  </a:cubicBezTo>
                  <a:cubicBezTo>
                    <a:pt x="27018" y="2915"/>
                    <a:pt x="27005" y="2940"/>
                    <a:pt x="26987" y="2960"/>
                  </a:cubicBezTo>
                  <a:lnTo>
                    <a:pt x="4334" y="29340"/>
                  </a:lnTo>
                  <a:lnTo>
                    <a:pt x="4341" y="29431"/>
                  </a:lnTo>
                  <a:lnTo>
                    <a:pt x="4303" y="29364"/>
                  </a:lnTo>
                  <a:cubicBezTo>
                    <a:pt x="4274" y="29379"/>
                    <a:pt x="4256" y="29384"/>
                    <a:pt x="4240" y="29385"/>
                  </a:cubicBezTo>
                  <a:cubicBezTo>
                    <a:pt x="4210" y="29385"/>
                    <a:pt x="4188" y="29371"/>
                    <a:pt x="4173" y="29357"/>
                  </a:cubicBezTo>
                  <a:cubicBezTo>
                    <a:pt x="4171" y="29355"/>
                    <a:pt x="4150" y="29332"/>
                    <a:pt x="4147" y="29330"/>
                  </a:cubicBezTo>
                  <a:lnTo>
                    <a:pt x="435" y="26141"/>
                  </a:lnTo>
                  <a:lnTo>
                    <a:pt x="0" y="26647"/>
                  </a:lnTo>
                  <a:lnTo>
                    <a:pt x="2848" y="29094"/>
                  </a:lnTo>
                  <a:cubicBezTo>
                    <a:pt x="3115" y="29321"/>
                    <a:pt x="3852" y="29900"/>
                    <a:pt x="4478" y="29900"/>
                  </a:cubicBezTo>
                  <a:cubicBezTo>
                    <a:pt x="4707" y="29900"/>
                    <a:pt x="4921" y="29822"/>
                    <a:pt x="5092" y="29623"/>
                  </a:cubicBezTo>
                  <a:lnTo>
                    <a:pt x="27913" y="3047"/>
                  </a:lnTo>
                  <a:cubicBezTo>
                    <a:pt x="28521" y="2339"/>
                    <a:pt x="28604" y="1335"/>
                    <a:pt x="28109" y="614"/>
                  </a:cubicBezTo>
                  <a:cubicBezTo>
                    <a:pt x="28085" y="572"/>
                    <a:pt x="28041" y="531"/>
                    <a:pt x="27987" y="483"/>
                  </a:cubicBezTo>
                  <a:cubicBezTo>
                    <a:pt x="27807" y="330"/>
                    <a:pt x="27488" y="141"/>
                    <a:pt x="27167" y="6"/>
                  </a:cubicBezTo>
                  <a:cubicBezTo>
                    <a:pt x="27158" y="2"/>
                    <a:pt x="27149" y="1"/>
                    <a:pt x="271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21"/>
            <p:cNvSpPr/>
            <p:nvPr/>
          </p:nvSpPr>
          <p:spPr>
            <a:xfrm>
              <a:off x="6920552" y="-182415"/>
              <a:ext cx="1046802" cy="1057384"/>
            </a:xfrm>
            <a:custGeom>
              <a:avLst/>
              <a:gdLst/>
              <a:ahLst/>
              <a:cxnLst/>
              <a:rect l="l" t="t" r="r" b="b"/>
              <a:pathLst>
                <a:path w="49065" h="49561" extrusionOk="0">
                  <a:moveTo>
                    <a:pt x="24862" y="398"/>
                  </a:moveTo>
                  <a:lnTo>
                    <a:pt x="48155" y="20398"/>
                  </a:lnTo>
                  <a:cubicBezTo>
                    <a:pt x="48641" y="20817"/>
                    <a:pt x="48698" y="21551"/>
                    <a:pt x="48280" y="22038"/>
                  </a:cubicBezTo>
                  <a:lnTo>
                    <a:pt x="25234" y="48877"/>
                  </a:lnTo>
                  <a:cubicBezTo>
                    <a:pt x="25057" y="49082"/>
                    <a:pt x="24813" y="49206"/>
                    <a:pt x="24544" y="49227"/>
                  </a:cubicBezTo>
                  <a:cubicBezTo>
                    <a:pt x="24520" y="49228"/>
                    <a:pt x="24495" y="49229"/>
                    <a:pt x="24471" y="49229"/>
                  </a:cubicBezTo>
                  <a:cubicBezTo>
                    <a:pt x="24230" y="49229"/>
                    <a:pt x="23996" y="49145"/>
                    <a:pt x="23810" y="48986"/>
                  </a:cubicBezTo>
                  <a:lnTo>
                    <a:pt x="402" y="28885"/>
                  </a:lnTo>
                  <a:lnTo>
                    <a:pt x="24862" y="398"/>
                  </a:lnTo>
                  <a:close/>
                  <a:moveTo>
                    <a:pt x="24844" y="0"/>
                  </a:moveTo>
                  <a:cubicBezTo>
                    <a:pt x="24798" y="0"/>
                    <a:pt x="24752" y="20"/>
                    <a:pt x="24719" y="58"/>
                  </a:cubicBezTo>
                  <a:lnTo>
                    <a:pt x="42" y="28796"/>
                  </a:lnTo>
                  <a:cubicBezTo>
                    <a:pt x="14" y="28828"/>
                    <a:pt x="0" y="28872"/>
                    <a:pt x="3" y="28916"/>
                  </a:cubicBezTo>
                  <a:cubicBezTo>
                    <a:pt x="6" y="28959"/>
                    <a:pt x="27" y="29000"/>
                    <a:pt x="61" y="29028"/>
                  </a:cubicBezTo>
                  <a:lnTo>
                    <a:pt x="23595" y="49237"/>
                  </a:lnTo>
                  <a:cubicBezTo>
                    <a:pt x="23840" y="49448"/>
                    <a:pt x="24145" y="49561"/>
                    <a:pt x="24465" y="49561"/>
                  </a:cubicBezTo>
                  <a:cubicBezTo>
                    <a:pt x="24499" y="49561"/>
                    <a:pt x="24534" y="49559"/>
                    <a:pt x="24567" y="49556"/>
                  </a:cubicBezTo>
                  <a:cubicBezTo>
                    <a:pt x="24924" y="49529"/>
                    <a:pt x="25249" y="49365"/>
                    <a:pt x="25481" y="49093"/>
                  </a:cubicBezTo>
                  <a:lnTo>
                    <a:pt x="48527" y="22255"/>
                  </a:lnTo>
                  <a:cubicBezTo>
                    <a:pt x="49064" y="21630"/>
                    <a:pt x="48993" y="20685"/>
                    <a:pt x="48368" y="20148"/>
                  </a:cubicBezTo>
                  <a:lnTo>
                    <a:pt x="24951" y="40"/>
                  </a:lnTo>
                  <a:cubicBezTo>
                    <a:pt x="24920" y="13"/>
                    <a:pt x="24882" y="0"/>
                    <a:pt x="248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21"/>
            <p:cNvSpPr/>
            <p:nvPr/>
          </p:nvSpPr>
          <p:spPr>
            <a:xfrm>
              <a:off x="6846051" y="-178511"/>
              <a:ext cx="1113922" cy="1182108"/>
            </a:xfrm>
            <a:custGeom>
              <a:avLst/>
              <a:gdLst/>
              <a:ahLst/>
              <a:cxnLst/>
              <a:rect l="l" t="t" r="r" b="b"/>
              <a:pathLst>
                <a:path w="52211" h="55407" extrusionOk="0">
                  <a:moveTo>
                    <a:pt x="26898" y="0"/>
                  </a:moveTo>
                  <a:cubicBezTo>
                    <a:pt x="26561" y="0"/>
                    <a:pt x="26205" y="125"/>
                    <a:pt x="25898" y="483"/>
                  </a:cubicBezTo>
                  <a:cubicBezTo>
                    <a:pt x="25108" y="1403"/>
                    <a:pt x="2503" y="27725"/>
                    <a:pt x="2487" y="27747"/>
                  </a:cubicBezTo>
                  <a:cubicBezTo>
                    <a:pt x="2462" y="27789"/>
                    <a:pt x="1" y="31937"/>
                    <a:pt x="3021" y="34822"/>
                  </a:cubicBezTo>
                  <a:lnTo>
                    <a:pt x="25968" y="54528"/>
                  </a:lnTo>
                  <a:cubicBezTo>
                    <a:pt x="26197" y="54724"/>
                    <a:pt x="26654" y="55083"/>
                    <a:pt x="27147" y="55273"/>
                  </a:cubicBezTo>
                  <a:cubicBezTo>
                    <a:pt x="27389" y="55367"/>
                    <a:pt x="27600" y="55406"/>
                    <a:pt x="27782" y="55406"/>
                  </a:cubicBezTo>
                  <a:cubicBezTo>
                    <a:pt x="28182" y="55406"/>
                    <a:pt x="28443" y="55220"/>
                    <a:pt x="28610" y="55030"/>
                  </a:cubicBezTo>
                  <a:lnTo>
                    <a:pt x="51429" y="28454"/>
                  </a:lnTo>
                  <a:cubicBezTo>
                    <a:pt x="52122" y="27648"/>
                    <a:pt x="52211" y="26509"/>
                    <a:pt x="51647" y="25682"/>
                  </a:cubicBezTo>
                  <a:cubicBezTo>
                    <a:pt x="51411" y="25337"/>
                    <a:pt x="50654" y="24981"/>
                    <a:pt x="50303" y="24867"/>
                  </a:cubicBezTo>
                  <a:cubicBezTo>
                    <a:pt x="50285" y="24861"/>
                    <a:pt x="50268" y="24859"/>
                    <a:pt x="50251" y="24859"/>
                  </a:cubicBezTo>
                  <a:cubicBezTo>
                    <a:pt x="50181" y="24859"/>
                    <a:pt x="50117" y="24904"/>
                    <a:pt x="50094" y="24973"/>
                  </a:cubicBezTo>
                  <a:cubicBezTo>
                    <a:pt x="50066" y="25060"/>
                    <a:pt x="50114" y="25154"/>
                    <a:pt x="50201" y="25181"/>
                  </a:cubicBezTo>
                  <a:cubicBezTo>
                    <a:pt x="50569" y="25300"/>
                    <a:pt x="51208" y="25627"/>
                    <a:pt x="51373" y="25868"/>
                  </a:cubicBezTo>
                  <a:cubicBezTo>
                    <a:pt x="51853" y="26572"/>
                    <a:pt x="51772" y="27546"/>
                    <a:pt x="51178" y="28238"/>
                  </a:cubicBezTo>
                  <a:lnTo>
                    <a:pt x="28359" y="54815"/>
                  </a:lnTo>
                  <a:cubicBezTo>
                    <a:pt x="28207" y="54990"/>
                    <a:pt x="28017" y="55077"/>
                    <a:pt x="27783" y="55077"/>
                  </a:cubicBezTo>
                  <a:cubicBezTo>
                    <a:pt x="27630" y="55077"/>
                    <a:pt x="27460" y="55040"/>
                    <a:pt x="27269" y="54966"/>
                  </a:cubicBezTo>
                  <a:cubicBezTo>
                    <a:pt x="26820" y="54792"/>
                    <a:pt x="26397" y="54460"/>
                    <a:pt x="26186" y="54278"/>
                  </a:cubicBezTo>
                  <a:lnTo>
                    <a:pt x="3244" y="34579"/>
                  </a:lnTo>
                  <a:cubicBezTo>
                    <a:pt x="421" y="31884"/>
                    <a:pt x="2747" y="27959"/>
                    <a:pt x="2754" y="27941"/>
                  </a:cubicBezTo>
                  <a:cubicBezTo>
                    <a:pt x="2754" y="27941"/>
                    <a:pt x="25359" y="1619"/>
                    <a:pt x="26147" y="700"/>
                  </a:cubicBezTo>
                  <a:cubicBezTo>
                    <a:pt x="26385" y="423"/>
                    <a:pt x="26652" y="332"/>
                    <a:pt x="26899" y="332"/>
                  </a:cubicBezTo>
                  <a:cubicBezTo>
                    <a:pt x="27353" y="332"/>
                    <a:pt x="27741" y="637"/>
                    <a:pt x="27766" y="656"/>
                  </a:cubicBezTo>
                  <a:cubicBezTo>
                    <a:pt x="27797" y="681"/>
                    <a:pt x="27834" y="693"/>
                    <a:pt x="27870" y="693"/>
                  </a:cubicBezTo>
                  <a:cubicBezTo>
                    <a:pt x="27919" y="693"/>
                    <a:pt x="27966" y="672"/>
                    <a:pt x="27998" y="632"/>
                  </a:cubicBezTo>
                  <a:cubicBezTo>
                    <a:pt x="28055" y="560"/>
                    <a:pt x="28045" y="456"/>
                    <a:pt x="27973" y="398"/>
                  </a:cubicBezTo>
                  <a:cubicBezTo>
                    <a:pt x="27743" y="211"/>
                    <a:pt x="27336" y="0"/>
                    <a:pt x="268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21"/>
            <p:cNvSpPr/>
            <p:nvPr/>
          </p:nvSpPr>
          <p:spPr>
            <a:xfrm>
              <a:off x="6864953" y="430689"/>
              <a:ext cx="72816" cy="152652"/>
            </a:xfrm>
            <a:custGeom>
              <a:avLst/>
              <a:gdLst/>
              <a:ahLst/>
              <a:cxnLst/>
              <a:rect l="l" t="t" r="r" b="b"/>
              <a:pathLst>
                <a:path w="3413" h="7155" extrusionOk="0">
                  <a:moveTo>
                    <a:pt x="2775" y="1"/>
                  </a:moveTo>
                  <a:cubicBezTo>
                    <a:pt x="2720" y="1"/>
                    <a:pt x="2665" y="29"/>
                    <a:pt x="2633" y="80"/>
                  </a:cubicBezTo>
                  <a:cubicBezTo>
                    <a:pt x="2606" y="123"/>
                    <a:pt x="0" y="4437"/>
                    <a:pt x="3119" y="7115"/>
                  </a:cubicBezTo>
                  <a:cubicBezTo>
                    <a:pt x="3149" y="7141"/>
                    <a:pt x="3188" y="7155"/>
                    <a:pt x="3227" y="7155"/>
                  </a:cubicBezTo>
                  <a:cubicBezTo>
                    <a:pt x="3274" y="7155"/>
                    <a:pt x="3319" y="7135"/>
                    <a:pt x="3352" y="7098"/>
                  </a:cubicBezTo>
                  <a:cubicBezTo>
                    <a:pt x="3412" y="7029"/>
                    <a:pt x="3405" y="6926"/>
                    <a:pt x="3335" y="6865"/>
                  </a:cubicBezTo>
                  <a:cubicBezTo>
                    <a:pt x="2123" y="5824"/>
                    <a:pt x="1679" y="4402"/>
                    <a:pt x="2019" y="2639"/>
                  </a:cubicBezTo>
                  <a:cubicBezTo>
                    <a:pt x="2275" y="1302"/>
                    <a:pt x="2909" y="264"/>
                    <a:pt x="2915" y="254"/>
                  </a:cubicBezTo>
                  <a:cubicBezTo>
                    <a:pt x="2963" y="176"/>
                    <a:pt x="2940" y="75"/>
                    <a:pt x="2862" y="25"/>
                  </a:cubicBezTo>
                  <a:cubicBezTo>
                    <a:pt x="2835" y="9"/>
                    <a:pt x="2805" y="1"/>
                    <a:pt x="2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21"/>
            <p:cNvSpPr/>
            <p:nvPr/>
          </p:nvSpPr>
          <p:spPr>
            <a:xfrm>
              <a:off x="6895207" y="327811"/>
              <a:ext cx="1027195" cy="659721"/>
            </a:xfrm>
            <a:custGeom>
              <a:avLst/>
              <a:gdLst/>
              <a:ahLst/>
              <a:cxnLst/>
              <a:rect l="l" t="t" r="r" b="b"/>
              <a:pathLst>
                <a:path w="48146" h="30922" extrusionOk="0">
                  <a:moveTo>
                    <a:pt x="47936" y="0"/>
                  </a:moveTo>
                  <a:cubicBezTo>
                    <a:pt x="47932" y="0"/>
                    <a:pt x="47928" y="0"/>
                    <a:pt x="47924" y="1"/>
                  </a:cubicBezTo>
                  <a:cubicBezTo>
                    <a:pt x="47834" y="5"/>
                    <a:pt x="47763" y="82"/>
                    <a:pt x="47767" y="173"/>
                  </a:cubicBezTo>
                  <a:cubicBezTo>
                    <a:pt x="47767" y="184"/>
                    <a:pt x="47815" y="1275"/>
                    <a:pt x="47737" y="4313"/>
                  </a:cubicBezTo>
                  <a:lnTo>
                    <a:pt x="25230" y="30524"/>
                  </a:lnTo>
                  <a:lnTo>
                    <a:pt x="1548" y="10188"/>
                  </a:lnTo>
                  <a:cubicBezTo>
                    <a:pt x="1535" y="10180"/>
                    <a:pt x="355" y="9310"/>
                    <a:pt x="498" y="8305"/>
                  </a:cubicBezTo>
                  <a:cubicBezTo>
                    <a:pt x="512" y="8215"/>
                    <a:pt x="449" y="8132"/>
                    <a:pt x="358" y="8118"/>
                  </a:cubicBezTo>
                  <a:cubicBezTo>
                    <a:pt x="350" y="8117"/>
                    <a:pt x="342" y="8116"/>
                    <a:pt x="334" y="8116"/>
                  </a:cubicBezTo>
                  <a:cubicBezTo>
                    <a:pt x="254" y="8116"/>
                    <a:pt x="183" y="8176"/>
                    <a:pt x="172" y="8258"/>
                  </a:cubicBezTo>
                  <a:cubicBezTo>
                    <a:pt x="0" y="9458"/>
                    <a:pt x="1298" y="10415"/>
                    <a:pt x="1342" y="10447"/>
                  </a:cubicBezTo>
                  <a:lnTo>
                    <a:pt x="25140" y="30882"/>
                  </a:lnTo>
                  <a:cubicBezTo>
                    <a:pt x="25170" y="30908"/>
                    <a:pt x="25209" y="30922"/>
                    <a:pt x="25248" y="30922"/>
                  </a:cubicBezTo>
                  <a:cubicBezTo>
                    <a:pt x="25293" y="30922"/>
                    <a:pt x="25340" y="30902"/>
                    <a:pt x="25373" y="30864"/>
                  </a:cubicBezTo>
                  <a:lnTo>
                    <a:pt x="48027" y="4483"/>
                  </a:lnTo>
                  <a:cubicBezTo>
                    <a:pt x="48051" y="4454"/>
                    <a:pt x="48066" y="4417"/>
                    <a:pt x="48067" y="4380"/>
                  </a:cubicBezTo>
                  <a:cubicBezTo>
                    <a:pt x="48145" y="1281"/>
                    <a:pt x="48097" y="168"/>
                    <a:pt x="48097" y="158"/>
                  </a:cubicBezTo>
                  <a:cubicBezTo>
                    <a:pt x="48093" y="71"/>
                    <a:pt x="48029" y="0"/>
                    <a:pt x="479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21"/>
            <p:cNvSpPr/>
            <p:nvPr/>
          </p:nvSpPr>
          <p:spPr>
            <a:xfrm>
              <a:off x="7403364" y="653106"/>
              <a:ext cx="41710" cy="47513"/>
            </a:xfrm>
            <a:custGeom>
              <a:avLst/>
              <a:gdLst/>
              <a:ahLst/>
              <a:cxnLst/>
              <a:rect l="l" t="t" r="r" b="b"/>
              <a:pathLst>
                <a:path w="1955" h="2227" extrusionOk="0">
                  <a:moveTo>
                    <a:pt x="1863" y="0"/>
                  </a:moveTo>
                  <a:cubicBezTo>
                    <a:pt x="1840" y="0"/>
                    <a:pt x="1817" y="10"/>
                    <a:pt x="1801" y="29"/>
                  </a:cubicBezTo>
                  <a:lnTo>
                    <a:pt x="29" y="2091"/>
                  </a:lnTo>
                  <a:cubicBezTo>
                    <a:pt x="1" y="2124"/>
                    <a:pt x="4" y="2176"/>
                    <a:pt x="39" y="2207"/>
                  </a:cubicBezTo>
                  <a:cubicBezTo>
                    <a:pt x="54" y="2220"/>
                    <a:pt x="72" y="2227"/>
                    <a:pt x="92" y="2227"/>
                  </a:cubicBezTo>
                  <a:cubicBezTo>
                    <a:pt x="116" y="2227"/>
                    <a:pt x="139" y="2216"/>
                    <a:pt x="155" y="2199"/>
                  </a:cubicBezTo>
                  <a:lnTo>
                    <a:pt x="1927" y="136"/>
                  </a:lnTo>
                  <a:cubicBezTo>
                    <a:pt x="1955" y="102"/>
                    <a:pt x="1951" y="50"/>
                    <a:pt x="1917" y="19"/>
                  </a:cubicBezTo>
                  <a:cubicBezTo>
                    <a:pt x="1901" y="7"/>
                    <a:pt x="1882" y="0"/>
                    <a:pt x="18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21"/>
            <p:cNvSpPr/>
            <p:nvPr/>
          </p:nvSpPr>
          <p:spPr>
            <a:xfrm>
              <a:off x="7354933" y="191523"/>
              <a:ext cx="605807" cy="677429"/>
            </a:xfrm>
            <a:custGeom>
              <a:avLst/>
              <a:gdLst/>
              <a:ahLst/>
              <a:cxnLst/>
              <a:rect l="l" t="t" r="r" b="b"/>
              <a:pathLst>
                <a:path w="28395" h="31752" extrusionOk="0">
                  <a:moveTo>
                    <a:pt x="24529" y="0"/>
                  </a:moveTo>
                  <a:lnTo>
                    <a:pt x="1" y="28565"/>
                  </a:lnTo>
                  <a:lnTo>
                    <a:pt x="3415" y="31497"/>
                  </a:lnTo>
                  <a:cubicBezTo>
                    <a:pt x="3615" y="31668"/>
                    <a:pt x="3860" y="31751"/>
                    <a:pt x="4105" y="31751"/>
                  </a:cubicBezTo>
                  <a:cubicBezTo>
                    <a:pt x="4403" y="31751"/>
                    <a:pt x="4700" y="31626"/>
                    <a:pt x="4909" y="31383"/>
                  </a:cubicBezTo>
                  <a:lnTo>
                    <a:pt x="27957" y="4544"/>
                  </a:lnTo>
                  <a:cubicBezTo>
                    <a:pt x="28394" y="4035"/>
                    <a:pt x="28335" y="3268"/>
                    <a:pt x="27826" y="2831"/>
                  </a:cubicBezTo>
                  <a:lnTo>
                    <a:pt x="24529" y="0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21"/>
            <p:cNvSpPr/>
            <p:nvPr/>
          </p:nvSpPr>
          <p:spPr>
            <a:xfrm>
              <a:off x="6928041" y="-174841"/>
              <a:ext cx="610586" cy="684107"/>
            </a:xfrm>
            <a:custGeom>
              <a:avLst/>
              <a:gdLst/>
              <a:ahLst/>
              <a:cxnLst/>
              <a:rect l="l" t="t" r="r" b="b"/>
              <a:pathLst>
                <a:path w="28619" h="32065" extrusionOk="0">
                  <a:moveTo>
                    <a:pt x="24516" y="0"/>
                  </a:moveTo>
                  <a:cubicBezTo>
                    <a:pt x="24494" y="0"/>
                    <a:pt x="24473" y="9"/>
                    <a:pt x="24458" y="26"/>
                  </a:cubicBezTo>
                  <a:lnTo>
                    <a:pt x="29" y="28474"/>
                  </a:lnTo>
                  <a:cubicBezTo>
                    <a:pt x="1" y="28509"/>
                    <a:pt x="4" y="28556"/>
                    <a:pt x="36" y="28583"/>
                  </a:cubicBezTo>
                  <a:lnTo>
                    <a:pt x="4090" y="32064"/>
                  </a:lnTo>
                  <a:lnTo>
                    <a:pt x="28618" y="3499"/>
                  </a:lnTo>
                  <a:lnTo>
                    <a:pt x="24565" y="18"/>
                  </a:lnTo>
                  <a:cubicBezTo>
                    <a:pt x="24551" y="6"/>
                    <a:pt x="24533" y="0"/>
                    <a:pt x="24516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18" name="Google Shape;1418;p21"/>
          <p:cNvGrpSpPr/>
          <p:nvPr/>
        </p:nvGrpSpPr>
        <p:grpSpPr>
          <a:xfrm flipH="1">
            <a:off x="7785429" y="-44215"/>
            <a:ext cx="1089216" cy="799395"/>
            <a:chOff x="8010650" y="253375"/>
            <a:chExt cx="718575" cy="527375"/>
          </a:xfrm>
        </p:grpSpPr>
        <p:sp>
          <p:nvSpPr>
            <p:cNvPr id="1419" name="Google Shape;1419;p21"/>
            <p:cNvSpPr/>
            <p:nvPr/>
          </p:nvSpPr>
          <p:spPr>
            <a:xfrm>
              <a:off x="8011175" y="283200"/>
              <a:ext cx="718050" cy="497550"/>
            </a:xfrm>
            <a:custGeom>
              <a:avLst/>
              <a:gdLst/>
              <a:ahLst/>
              <a:cxnLst/>
              <a:rect l="l" t="t" r="r" b="b"/>
              <a:pathLst>
                <a:path w="28722" h="19902" extrusionOk="0">
                  <a:moveTo>
                    <a:pt x="206" y="1"/>
                  </a:moveTo>
                  <a:cubicBezTo>
                    <a:pt x="201" y="1"/>
                    <a:pt x="196" y="3"/>
                    <a:pt x="190" y="3"/>
                  </a:cubicBezTo>
                  <a:cubicBezTo>
                    <a:pt x="176" y="4"/>
                    <a:pt x="164" y="5"/>
                    <a:pt x="152" y="9"/>
                  </a:cubicBezTo>
                  <a:cubicBezTo>
                    <a:pt x="141" y="12"/>
                    <a:pt x="132" y="14"/>
                    <a:pt x="121" y="18"/>
                  </a:cubicBezTo>
                  <a:cubicBezTo>
                    <a:pt x="105" y="25"/>
                    <a:pt x="92" y="34"/>
                    <a:pt x="79" y="44"/>
                  </a:cubicBezTo>
                  <a:cubicBezTo>
                    <a:pt x="74" y="47"/>
                    <a:pt x="69" y="50"/>
                    <a:pt x="63" y="54"/>
                  </a:cubicBezTo>
                  <a:cubicBezTo>
                    <a:pt x="48" y="69"/>
                    <a:pt x="36" y="86"/>
                    <a:pt x="25" y="104"/>
                  </a:cubicBezTo>
                  <a:cubicBezTo>
                    <a:pt x="23" y="107"/>
                    <a:pt x="21" y="108"/>
                    <a:pt x="20" y="112"/>
                  </a:cubicBezTo>
                  <a:cubicBezTo>
                    <a:pt x="20" y="113"/>
                    <a:pt x="18" y="114"/>
                    <a:pt x="17" y="114"/>
                  </a:cubicBezTo>
                  <a:cubicBezTo>
                    <a:pt x="6" y="136"/>
                    <a:pt x="1" y="159"/>
                    <a:pt x="0" y="183"/>
                  </a:cubicBezTo>
                  <a:lnTo>
                    <a:pt x="0" y="186"/>
                  </a:lnTo>
                  <a:cubicBezTo>
                    <a:pt x="0" y="191"/>
                    <a:pt x="1" y="194"/>
                    <a:pt x="1" y="200"/>
                  </a:cubicBezTo>
                  <a:cubicBezTo>
                    <a:pt x="1" y="218"/>
                    <a:pt x="4" y="237"/>
                    <a:pt x="10" y="255"/>
                  </a:cubicBezTo>
                  <a:cubicBezTo>
                    <a:pt x="12" y="265"/>
                    <a:pt x="16" y="272"/>
                    <a:pt x="20" y="280"/>
                  </a:cubicBezTo>
                  <a:cubicBezTo>
                    <a:pt x="26" y="293"/>
                    <a:pt x="33" y="307"/>
                    <a:pt x="41" y="317"/>
                  </a:cubicBezTo>
                  <a:cubicBezTo>
                    <a:pt x="48" y="325"/>
                    <a:pt x="54" y="332"/>
                    <a:pt x="62" y="339"/>
                  </a:cubicBezTo>
                  <a:cubicBezTo>
                    <a:pt x="68" y="345"/>
                    <a:pt x="71" y="351"/>
                    <a:pt x="78" y="356"/>
                  </a:cubicBezTo>
                  <a:cubicBezTo>
                    <a:pt x="139" y="403"/>
                    <a:pt x="6272" y="5197"/>
                    <a:pt x="9716" y="19749"/>
                  </a:cubicBezTo>
                  <a:cubicBezTo>
                    <a:pt x="9735" y="19828"/>
                    <a:pt x="9800" y="19887"/>
                    <a:pt x="9880" y="19899"/>
                  </a:cubicBezTo>
                  <a:cubicBezTo>
                    <a:pt x="9890" y="19900"/>
                    <a:pt x="9900" y="19901"/>
                    <a:pt x="9910" y="19901"/>
                  </a:cubicBezTo>
                  <a:cubicBezTo>
                    <a:pt x="9980" y="19901"/>
                    <a:pt x="10044" y="19865"/>
                    <a:pt x="10081" y="19805"/>
                  </a:cubicBezTo>
                  <a:cubicBezTo>
                    <a:pt x="10111" y="19752"/>
                    <a:pt x="12536" y="15715"/>
                    <a:pt x="15819" y="13459"/>
                  </a:cubicBezTo>
                  <a:lnTo>
                    <a:pt x="21203" y="19090"/>
                  </a:lnTo>
                  <a:cubicBezTo>
                    <a:pt x="21206" y="19095"/>
                    <a:pt x="21214" y="19096"/>
                    <a:pt x="21219" y="19100"/>
                  </a:cubicBezTo>
                  <a:cubicBezTo>
                    <a:pt x="21227" y="19108"/>
                    <a:pt x="21238" y="19115"/>
                    <a:pt x="21248" y="19122"/>
                  </a:cubicBezTo>
                  <a:cubicBezTo>
                    <a:pt x="21261" y="19128"/>
                    <a:pt x="21271" y="19134"/>
                    <a:pt x="21284" y="19138"/>
                  </a:cubicBezTo>
                  <a:cubicBezTo>
                    <a:pt x="21296" y="19143"/>
                    <a:pt x="21308" y="19144"/>
                    <a:pt x="21320" y="19145"/>
                  </a:cubicBezTo>
                  <a:cubicBezTo>
                    <a:pt x="21329" y="19147"/>
                    <a:pt x="21338" y="19150"/>
                    <a:pt x="21347" y="19150"/>
                  </a:cubicBezTo>
                  <a:cubicBezTo>
                    <a:pt x="21350" y="19150"/>
                    <a:pt x="21353" y="19149"/>
                    <a:pt x="21356" y="19149"/>
                  </a:cubicBezTo>
                  <a:cubicBezTo>
                    <a:pt x="21358" y="19149"/>
                    <a:pt x="21361" y="19150"/>
                    <a:pt x="21363" y="19150"/>
                  </a:cubicBezTo>
                  <a:cubicBezTo>
                    <a:pt x="21374" y="19149"/>
                    <a:pt x="21382" y="19145"/>
                    <a:pt x="21390" y="19143"/>
                  </a:cubicBezTo>
                  <a:cubicBezTo>
                    <a:pt x="21403" y="19139"/>
                    <a:pt x="21415" y="19138"/>
                    <a:pt x="21426" y="19133"/>
                  </a:cubicBezTo>
                  <a:cubicBezTo>
                    <a:pt x="21441" y="19127"/>
                    <a:pt x="21453" y="19117"/>
                    <a:pt x="21464" y="19108"/>
                  </a:cubicBezTo>
                  <a:cubicBezTo>
                    <a:pt x="21471" y="19103"/>
                    <a:pt x="21478" y="19102"/>
                    <a:pt x="21484" y="19095"/>
                  </a:cubicBezTo>
                  <a:cubicBezTo>
                    <a:pt x="21485" y="19094"/>
                    <a:pt x="21485" y="19092"/>
                    <a:pt x="21487" y="19092"/>
                  </a:cubicBezTo>
                  <a:cubicBezTo>
                    <a:pt x="21504" y="19075"/>
                    <a:pt x="21519" y="19054"/>
                    <a:pt x="21529" y="19032"/>
                  </a:cubicBezTo>
                  <a:cubicBezTo>
                    <a:pt x="21531" y="19026"/>
                    <a:pt x="21531" y="19018"/>
                    <a:pt x="21535" y="19011"/>
                  </a:cubicBezTo>
                  <a:cubicBezTo>
                    <a:pt x="21540" y="18995"/>
                    <a:pt x="21545" y="18979"/>
                    <a:pt x="21546" y="18963"/>
                  </a:cubicBezTo>
                  <a:lnTo>
                    <a:pt x="22011" y="10410"/>
                  </a:lnTo>
                  <a:cubicBezTo>
                    <a:pt x="22380" y="10021"/>
                    <a:pt x="25034" y="7350"/>
                    <a:pt x="28510" y="7287"/>
                  </a:cubicBezTo>
                  <a:cubicBezTo>
                    <a:pt x="28598" y="7286"/>
                    <a:pt x="28674" y="7227"/>
                    <a:pt x="28698" y="7141"/>
                  </a:cubicBezTo>
                  <a:cubicBezTo>
                    <a:pt x="28722" y="7058"/>
                    <a:pt x="28687" y="6966"/>
                    <a:pt x="28611" y="6920"/>
                  </a:cubicBezTo>
                  <a:cubicBezTo>
                    <a:pt x="28509" y="6860"/>
                    <a:pt x="18414" y="738"/>
                    <a:pt x="206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21"/>
            <p:cNvSpPr/>
            <p:nvPr/>
          </p:nvSpPr>
          <p:spPr>
            <a:xfrm>
              <a:off x="8048450" y="264400"/>
              <a:ext cx="506650" cy="446400"/>
            </a:xfrm>
            <a:custGeom>
              <a:avLst/>
              <a:gdLst/>
              <a:ahLst/>
              <a:cxnLst/>
              <a:rect l="l" t="t" r="r" b="b"/>
              <a:pathLst>
                <a:path w="20266" h="17856" extrusionOk="0">
                  <a:moveTo>
                    <a:pt x="19333" y="11637"/>
                  </a:moveTo>
                  <a:lnTo>
                    <a:pt x="19340" y="11647"/>
                  </a:lnTo>
                  <a:lnTo>
                    <a:pt x="19404" y="12189"/>
                  </a:lnTo>
                  <a:lnTo>
                    <a:pt x="19333" y="11637"/>
                  </a:lnTo>
                  <a:close/>
                  <a:moveTo>
                    <a:pt x="43" y="1"/>
                  </a:moveTo>
                  <a:cubicBezTo>
                    <a:pt x="25" y="1"/>
                    <a:pt x="9" y="14"/>
                    <a:pt x="6" y="29"/>
                  </a:cubicBezTo>
                  <a:cubicBezTo>
                    <a:pt x="1" y="49"/>
                    <a:pt x="14" y="71"/>
                    <a:pt x="32" y="78"/>
                  </a:cubicBezTo>
                  <a:cubicBezTo>
                    <a:pt x="2868" y="996"/>
                    <a:pt x="10215" y="3940"/>
                    <a:pt x="17252" y="11450"/>
                  </a:cubicBezTo>
                  <a:cubicBezTo>
                    <a:pt x="17276" y="11494"/>
                    <a:pt x="17835" y="12511"/>
                    <a:pt x="18466" y="14023"/>
                  </a:cubicBezTo>
                  <a:cubicBezTo>
                    <a:pt x="18472" y="14039"/>
                    <a:pt x="18488" y="14049"/>
                    <a:pt x="18505" y="14049"/>
                  </a:cubicBezTo>
                  <a:lnTo>
                    <a:pt x="18513" y="14049"/>
                  </a:lnTo>
                  <a:cubicBezTo>
                    <a:pt x="18533" y="14043"/>
                    <a:pt x="18546" y="14024"/>
                    <a:pt x="18544" y="14005"/>
                  </a:cubicBezTo>
                  <a:cubicBezTo>
                    <a:pt x="18491" y="13387"/>
                    <a:pt x="18413" y="12765"/>
                    <a:pt x="18337" y="12158"/>
                  </a:cubicBezTo>
                  <a:lnTo>
                    <a:pt x="18337" y="12158"/>
                  </a:lnTo>
                  <a:cubicBezTo>
                    <a:pt x="18448" y="12853"/>
                    <a:pt x="18531" y="13579"/>
                    <a:pt x="18591" y="14325"/>
                  </a:cubicBezTo>
                  <a:cubicBezTo>
                    <a:pt x="18808" y="14864"/>
                    <a:pt x="19012" y="15407"/>
                    <a:pt x="19192" y="15939"/>
                  </a:cubicBezTo>
                  <a:cubicBezTo>
                    <a:pt x="19198" y="15956"/>
                    <a:pt x="19211" y="15966"/>
                    <a:pt x="19226" y="15966"/>
                  </a:cubicBezTo>
                  <a:cubicBezTo>
                    <a:pt x="19228" y="15966"/>
                    <a:pt x="19229" y="15966"/>
                    <a:pt x="19231" y="15965"/>
                  </a:cubicBezTo>
                  <a:lnTo>
                    <a:pt x="19238" y="15965"/>
                  </a:lnTo>
                  <a:cubicBezTo>
                    <a:pt x="19257" y="15963"/>
                    <a:pt x="19271" y="15944"/>
                    <a:pt x="19271" y="15924"/>
                  </a:cubicBezTo>
                  <a:lnTo>
                    <a:pt x="19161" y="12930"/>
                  </a:lnTo>
                  <a:lnTo>
                    <a:pt x="19181" y="12929"/>
                  </a:lnTo>
                  <a:lnTo>
                    <a:pt x="19305" y="16279"/>
                  </a:lnTo>
                  <a:cubicBezTo>
                    <a:pt x="19477" y="16805"/>
                    <a:pt x="19629" y="17326"/>
                    <a:pt x="19756" y="17827"/>
                  </a:cubicBezTo>
                  <a:cubicBezTo>
                    <a:pt x="19762" y="17845"/>
                    <a:pt x="19780" y="17856"/>
                    <a:pt x="19797" y="17856"/>
                  </a:cubicBezTo>
                  <a:lnTo>
                    <a:pt x="19799" y="17856"/>
                  </a:lnTo>
                  <a:cubicBezTo>
                    <a:pt x="19819" y="17855"/>
                    <a:pt x="19835" y="17839"/>
                    <a:pt x="19836" y="17819"/>
                  </a:cubicBezTo>
                  <a:lnTo>
                    <a:pt x="20266" y="9932"/>
                  </a:lnTo>
                  <a:cubicBezTo>
                    <a:pt x="20261" y="9920"/>
                    <a:pt x="20260" y="9910"/>
                    <a:pt x="20251" y="9903"/>
                  </a:cubicBezTo>
                  <a:cubicBezTo>
                    <a:pt x="13287" y="2768"/>
                    <a:pt x="3805" y="601"/>
                    <a:pt x="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21" name="Google Shape;1421;p21"/>
            <p:cNvGrpSpPr/>
            <p:nvPr/>
          </p:nvGrpSpPr>
          <p:grpSpPr>
            <a:xfrm>
              <a:off x="8171600" y="396975"/>
              <a:ext cx="448800" cy="285600"/>
              <a:chOff x="8171600" y="396975"/>
              <a:chExt cx="448800" cy="285600"/>
            </a:xfrm>
          </p:grpSpPr>
          <p:sp>
            <p:nvSpPr>
              <p:cNvPr id="1422" name="Google Shape;1422;p21"/>
              <p:cNvSpPr/>
              <p:nvPr/>
            </p:nvSpPr>
            <p:spPr>
              <a:xfrm>
                <a:off x="8171600" y="408750"/>
                <a:ext cx="82125" cy="170275"/>
              </a:xfrm>
              <a:custGeom>
                <a:avLst/>
                <a:gdLst/>
                <a:ahLst/>
                <a:cxnLst/>
                <a:rect l="l" t="t" r="r" b="b"/>
                <a:pathLst>
                  <a:path w="3285" h="6811" extrusionOk="0">
                    <a:moveTo>
                      <a:pt x="114" y="1"/>
                    </a:moveTo>
                    <a:cubicBezTo>
                      <a:pt x="96" y="1"/>
                      <a:pt x="77" y="6"/>
                      <a:pt x="61" y="17"/>
                    </a:cubicBezTo>
                    <a:cubicBezTo>
                      <a:pt x="14" y="48"/>
                      <a:pt x="1" y="108"/>
                      <a:pt x="31" y="154"/>
                    </a:cubicBezTo>
                    <a:cubicBezTo>
                      <a:pt x="1369" y="2189"/>
                      <a:pt x="2394" y="4402"/>
                      <a:pt x="3079" y="6739"/>
                    </a:cubicBezTo>
                    <a:cubicBezTo>
                      <a:pt x="3092" y="6783"/>
                      <a:pt x="3131" y="6810"/>
                      <a:pt x="3174" y="6810"/>
                    </a:cubicBezTo>
                    <a:cubicBezTo>
                      <a:pt x="3184" y="6810"/>
                      <a:pt x="3193" y="6809"/>
                      <a:pt x="3204" y="6807"/>
                    </a:cubicBezTo>
                    <a:cubicBezTo>
                      <a:pt x="3256" y="6792"/>
                      <a:pt x="3285" y="6737"/>
                      <a:pt x="3271" y="6684"/>
                    </a:cubicBezTo>
                    <a:cubicBezTo>
                      <a:pt x="2579" y="4328"/>
                      <a:pt x="1547" y="2096"/>
                      <a:pt x="199" y="47"/>
                    </a:cubicBezTo>
                    <a:cubicBezTo>
                      <a:pt x="179" y="17"/>
                      <a:pt x="147" y="1"/>
                      <a:pt x="11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3" name="Google Shape;1423;p21"/>
              <p:cNvSpPr/>
              <p:nvPr/>
            </p:nvSpPr>
            <p:spPr>
              <a:xfrm>
                <a:off x="8232325" y="467500"/>
                <a:ext cx="28900" cy="52850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2114" extrusionOk="0">
                    <a:moveTo>
                      <a:pt x="115" y="1"/>
                    </a:moveTo>
                    <a:cubicBezTo>
                      <a:pt x="96" y="1"/>
                      <a:pt x="76" y="6"/>
                      <a:pt x="59" y="18"/>
                    </a:cubicBezTo>
                    <a:cubicBezTo>
                      <a:pt x="13" y="47"/>
                      <a:pt x="1" y="109"/>
                      <a:pt x="32" y="155"/>
                    </a:cubicBezTo>
                    <a:cubicBezTo>
                      <a:pt x="420" y="741"/>
                      <a:pt x="729" y="1376"/>
                      <a:pt x="949" y="2045"/>
                    </a:cubicBezTo>
                    <a:cubicBezTo>
                      <a:pt x="964" y="2087"/>
                      <a:pt x="1002" y="2113"/>
                      <a:pt x="1044" y="2113"/>
                    </a:cubicBezTo>
                    <a:cubicBezTo>
                      <a:pt x="1055" y="2113"/>
                      <a:pt x="1065" y="2112"/>
                      <a:pt x="1076" y="2108"/>
                    </a:cubicBezTo>
                    <a:cubicBezTo>
                      <a:pt x="1127" y="2091"/>
                      <a:pt x="1156" y="2035"/>
                      <a:pt x="1139" y="1983"/>
                    </a:cubicBezTo>
                    <a:cubicBezTo>
                      <a:pt x="914" y="1297"/>
                      <a:pt x="597" y="646"/>
                      <a:pt x="197" y="45"/>
                    </a:cubicBezTo>
                    <a:cubicBezTo>
                      <a:pt x="178" y="16"/>
                      <a:pt x="147" y="1"/>
                      <a:pt x="1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4" name="Google Shape;1424;p21"/>
              <p:cNvSpPr/>
              <p:nvPr/>
            </p:nvSpPr>
            <p:spPr>
              <a:xfrm>
                <a:off x="8449375" y="396975"/>
                <a:ext cx="95475" cy="66575"/>
              </a:xfrm>
              <a:custGeom>
                <a:avLst/>
                <a:gdLst/>
                <a:ahLst/>
                <a:cxnLst/>
                <a:rect l="l" t="t" r="r" b="b"/>
                <a:pathLst>
                  <a:path w="3819" h="2663" extrusionOk="0">
                    <a:moveTo>
                      <a:pt x="114" y="1"/>
                    </a:moveTo>
                    <a:cubicBezTo>
                      <a:pt x="77" y="1"/>
                      <a:pt x="42" y="22"/>
                      <a:pt x="25" y="58"/>
                    </a:cubicBezTo>
                    <a:cubicBezTo>
                      <a:pt x="1" y="107"/>
                      <a:pt x="22" y="166"/>
                      <a:pt x="72" y="189"/>
                    </a:cubicBezTo>
                    <a:cubicBezTo>
                      <a:pt x="1389" y="807"/>
                      <a:pt x="2590" y="1629"/>
                      <a:pt x="3640" y="2635"/>
                    </a:cubicBezTo>
                    <a:cubicBezTo>
                      <a:pt x="3660" y="2654"/>
                      <a:pt x="3683" y="2663"/>
                      <a:pt x="3709" y="2663"/>
                    </a:cubicBezTo>
                    <a:cubicBezTo>
                      <a:pt x="3735" y="2663"/>
                      <a:pt x="3761" y="2652"/>
                      <a:pt x="3779" y="2633"/>
                    </a:cubicBezTo>
                    <a:cubicBezTo>
                      <a:pt x="3818" y="2593"/>
                      <a:pt x="3816" y="2530"/>
                      <a:pt x="3777" y="2492"/>
                    </a:cubicBezTo>
                    <a:cubicBezTo>
                      <a:pt x="2711" y="1471"/>
                      <a:pt x="1493" y="636"/>
                      <a:pt x="156" y="10"/>
                    </a:cubicBezTo>
                    <a:cubicBezTo>
                      <a:pt x="142" y="4"/>
                      <a:pt x="128" y="1"/>
                      <a:pt x="11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5" name="Google Shape;1425;p21"/>
              <p:cNvSpPr/>
              <p:nvPr/>
            </p:nvSpPr>
            <p:spPr>
              <a:xfrm>
                <a:off x="8533150" y="418925"/>
                <a:ext cx="25350" cy="22650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906" extrusionOk="0">
                    <a:moveTo>
                      <a:pt x="113" y="1"/>
                    </a:moveTo>
                    <a:cubicBezTo>
                      <a:pt x="85" y="1"/>
                      <a:pt x="58" y="12"/>
                      <a:pt x="38" y="34"/>
                    </a:cubicBezTo>
                    <a:cubicBezTo>
                      <a:pt x="1" y="74"/>
                      <a:pt x="5" y="136"/>
                      <a:pt x="46" y="173"/>
                    </a:cubicBezTo>
                    <a:lnTo>
                      <a:pt x="836" y="882"/>
                    </a:lnTo>
                    <a:cubicBezTo>
                      <a:pt x="853" y="899"/>
                      <a:pt x="878" y="906"/>
                      <a:pt x="901" y="906"/>
                    </a:cubicBezTo>
                    <a:cubicBezTo>
                      <a:pt x="929" y="906"/>
                      <a:pt x="956" y="894"/>
                      <a:pt x="977" y="872"/>
                    </a:cubicBezTo>
                    <a:cubicBezTo>
                      <a:pt x="1013" y="832"/>
                      <a:pt x="1009" y="769"/>
                      <a:pt x="968" y="732"/>
                    </a:cubicBezTo>
                    <a:lnTo>
                      <a:pt x="179" y="26"/>
                    </a:lnTo>
                    <a:cubicBezTo>
                      <a:pt x="160" y="9"/>
                      <a:pt x="136" y="1"/>
                      <a:pt x="11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6" name="Google Shape;1426;p21"/>
              <p:cNvSpPr/>
              <p:nvPr/>
            </p:nvSpPr>
            <p:spPr>
              <a:xfrm>
                <a:off x="8570625" y="420825"/>
                <a:ext cx="19525" cy="14900"/>
              </a:xfrm>
              <a:custGeom>
                <a:avLst/>
                <a:gdLst/>
                <a:ahLst/>
                <a:cxnLst/>
                <a:rect l="l" t="t" r="r" b="b"/>
                <a:pathLst>
                  <a:path w="781" h="596" extrusionOk="0">
                    <a:moveTo>
                      <a:pt x="113" y="0"/>
                    </a:moveTo>
                    <a:cubicBezTo>
                      <a:pt x="82" y="0"/>
                      <a:pt x="52" y="15"/>
                      <a:pt x="32" y="43"/>
                    </a:cubicBezTo>
                    <a:cubicBezTo>
                      <a:pt x="1" y="87"/>
                      <a:pt x="11" y="149"/>
                      <a:pt x="57" y="180"/>
                    </a:cubicBezTo>
                    <a:lnTo>
                      <a:pt x="612" y="576"/>
                    </a:lnTo>
                    <a:cubicBezTo>
                      <a:pt x="631" y="588"/>
                      <a:pt x="651" y="595"/>
                      <a:pt x="670" y="595"/>
                    </a:cubicBezTo>
                    <a:cubicBezTo>
                      <a:pt x="702" y="595"/>
                      <a:pt x="732" y="580"/>
                      <a:pt x="749" y="553"/>
                    </a:cubicBezTo>
                    <a:cubicBezTo>
                      <a:pt x="781" y="508"/>
                      <a:pt x="770" y="446"/>
                      <a:pt x="726" y="414"/>
                    </a:cubicBezTo>
                    <a:lnTo>
                      <a:pt x="170" y="18"/>
                    </a:lnTo>
                    <a:cubicBezTo>
                      <a:pt x="153" y="6"/>
                      <a:pt x="133" y="0"/>
                      <a:pt x="11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7" name="Google Shape;1427;p21"/>
              <p:cNvSpPr/>
              <p:nvPr/>
            </p:nvSpPr>
            <p:spPr>
              <a:xfrm>
                <a:off x="8604950" y="420450"/>
                <a:ext cx="15450" cy="9425"/>
              </a:xfrm>
              <a:custGeom>
                <a:avLst/>
                <a:gdLst/>
                <a:ahLst/>
                <a:cxnLst/>
                <a:rect l="l" t="t" r="r" b="b"/>
                <a:pathLst>
                  <a:path w="618" h="377" extrusionOk="0">
                    <a:moveTo>
                      <a:pt x="114" y="1"/>
                    </a:moveTo>
                    <a:cubicBezTo>
                      <a:pt x="76" y="1"/>
                      <a:pt x="40" y="22"/>
                      <a:pt x="23" y="59"/>
                    </a:cubicBezTo>
                    <a:cubicBezTo>
                      <a:pt x="0" y="108"/>
                      <a:pt x="22" y="168"/>
                      <a:pt x="73" y="190"/>
                    </a:cubicBezTo>
                    <a:lnTo>
                      <a:pt x="462" y="368"/>
                    </a:lnTo>
                    <a:cubicBezTo>
                      <a:pt x="475" y="374"/>
                      <a:pt x="489" y="376"/>
                      <a:pt x="502" y="376"/>
                    </a:cubicBezTo>
                    <a:cubicBezTo>
                      <a:pt x="541" y="376"/>
                      <a:pt x="576" y="355"/>
                      <a:pt x="594" y="319"/>
                    </a:cubicBezTo>
                    <a:cubicBezTo>
                      <a:pt x="617" y="269"/>
                      <a:pt x="595" y="210"/>
                      <a:pt x="544" y="187"/>
                    </a:cubicBezTo>
                    <a:lnTo>
                      <a:pt x="155" y="10"/>
                    </a:lnTo>
                    <a:cubicBezTo>
                      <a:pt x="142" y="4"/>
                      <a:pt x="128" y="1"/>
                      <a:pt x="11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8" name="Google Shape;1428;p21"/>
              <p:cNvSpPr/>
              <p:nvPr/>
            </p:nvSpPr>
            <p:spPr>
              <a:xfrm>
                <a:off x="8365100" y="474975"/>
                <a:ext cx="63225" cy="59700"/>
              </a:xfrm>
              <a:custGeom>
                <a:avLst/>
                <a:gdLst/>
                <a:ahLst/>
                <a:cxnLst/>
                <a:rect l="l" t="t" r="r" b="b"/>
                <a:pathLst>
                  <a:path w="2529" h="2388" extrusionOk="0">
                    <a:moveTo>
                      <a:pt x="111" y="0"/>
                    </a:moveTo>
                    <a:cubicBezTo>
                      <a:pt x="85" y="0"/>
                      <a:pt x="58" y="11"/>
                      <a:pt x="38" y="31"/>
                    </a:cubicBezTo>
                    <a:cubicBezTo>
                      <a:pt x="0" y="72"/>
                      <a:pt x="2" y="134"/>
                      <a:pt x="42" y="172"/>
                    </a:cubicBezTo>
                    <a:lnTo>
                      <a:pt x="2350" y="2361"/>
                    </a:lnTo>
                    <a:cubicBezTo>
                      <a:pt x="2370" y="2378"/>
                      <a:pt x="2394" y="2388"/>
                      <a:pt x="2418" y="2388"/>
                    </a:cubicBezTo>
                    <a:cubicBezTo>
                      <a:pt x="2444" y="2388"/>
                      <a:pt x="2469" y="2377"/>
                      <a:pt x="2491" y="2355"/>
                    </a:cubicBezTo>
                    <a:cubicBezTo>
                      <a:pt x="2528" y="2315"/>
                      <a:pt x="2526" y="2253"/>
                      <a:pt x="2486" y="2215"/>
                    </a:cubicBezTo>
                    <a:lnTo>
                      <a:pt x="179" y="27"/>
                    </a:lnTo>
                    <a:cubicBezTo>
                      <a:pt x="160" y="9"/>
                      <a:pt x="136" y="0"/>
                      <a:pt x="1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9" name="Google Shape;1429;p21"/>
              <p:cNvSpPr/>
              <p:nvPr/>
            </p:nvSpPr>
            <p:spPr>
              <a:xfrm>
                <a:off x="8382200" y="531825"/>
                <a:ext cx="14625" cy="12625"/>
              </a:xfrm>
              <a:custGeom>
                <a:avLst/>
                <a:gdLst/>
                <a:ahLst/>
                <a:cxnLst/>
                <a:rect l="l" t="t" r="r" b="b"/>
                <a:pathLst>
                  <a:path w="585" h="505" extrusionOk="0">
                    <a:moveTo>
                      <a:pt x="111" y="0"/>
                    </a:moveTo>
                    <a:cubicBezTo>
                      <a:pt x="83" y="0"/>
                      <a:pt x="55" y="12"/>
                      <a:pt x="36" y="35"/>
                    </a:cubicBezTo>
                    <a:cubicBezTo>
                      <a:pt x="0" y="76"/>
                      <a:pt x="6" y="139"/>
                      <a:pt x="48" y="174"/>
                    </a:cubicBezTo>
                    <a:lnTo>
                      <a:pt x="410" y="481"/>
                    </a:lnTo>
                    <a:cubicBezTo>
                      <a:pt x="428" y="497"/>
                      <a:pt x="452" y="504"/>
                      <a:pt x="474" y="504"/>
                    </a:cubicBezTo>
                    <a:cubicBezTo>
                      <a:pt x="501" y="504"/>
                      <a:pt x="531" y="493"/>
                      <a:pt x="549" y="469"/>
                    </a:cubicBezTo>
                    <a:cubicBezTo>
                      <a:pt x="585" y="429"/>
                      <a:pt x="579" y="365"/>
                      <a:pt x="537" y="330"/>
                    </a:cubicBezTo>
                    <a:lnTo>
                      <a:pt x="175" y="23"/>
                    </a:lnTo>
                    <a:cubicBezTo>
                      <a:pt x="156" y="8"/>
                      <a:pt x="133" y="0"/>
                      <a:pt x="1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0" name="Google Shape;1430;p21"/>
              <p:cNvSpPr/>
              <p:nvPr/>
            </p:nvSpPr>
            <p:spPr>
              <a:xfrm>
                <a:off x="8351850" y="555250"/>
                <a:ext cx="12050" cy="11250"/>
              </a:xfrm>
              <a:custGeom>
                <a:avLst/>
                <a:gdLst/>
                <a:ahLst/>
                <a:cxnLst/>
                <a:rect l="l" t="t" r="r" b="b"/>
                <a:pathLst>
                  <a:path w="482" h="450" extrusionOk="0">
                    <a:moveTo>
                      <a:pt x="112" y="0"/>
                    </a:moveTo>
                    <a:cubicBezTo>
                      <a:pt x="86" y="0"/>
                      <a:pt x="60" y="11"/>
                      <a:pt x="40" y="31"/>
                    </a:cubicBezTo>
                    <a:cubicBezTo>
                      <a:pt x="1" y="71"/>
                      <a:pt x="3" y="134"/>
                      <a:pt x="42" y="172"/>
                    </a:cubicBezTo>
                    <a:lnTo>
                      <a:pt x="303" y="421"/>
                    </a:lnTo>
                    <a:cubicBezTo>
                      <a:pt x="322" y="440"/>
                      <a:pt x="346" y="449"/>
                      <a:pt x="371" y="449"/>
                    </a:cubicBezTo>
                    <a:cubicBezTo>
                      <a:pt x="398" y="449"/>
                      <a:pt x="424" y="439"/>
                      <a:pt x="443" y="419"/>
                    </a:cubicBezTo>
                    <a:cubicBezTo>
                      <a:pt x="482" y="379"/>
                      <a:pt x="480" y="316"/>
                      <a:pt x="441" y="278"/>
                    </a:cubicBezTo>
                    <a:lnTo>
                      <a:pt x="180" y="28"/>
                    </a:lnTo>
                    <a:cubicBezTo>
                      <a:pt x="161" y="9"/>
                      <a:pt x="136" y="0"/>
                      <a:pt x="11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1" name="Google Shape;1431;p21"/>
              <p:cNvSpPr/>
              <p:nvPr/>
            </p:nvSpPr>
            <p:spPr>
              <a:xfrm>
                <a:off x="8504000" y="565950"/>
                <a:ext cx="12000" cy="65350"/>
              </a:xfrm>
              <a:custGeom>
                <a:avLst/>
                <a:gdLst/>
                <a:ahLst/>
                <a:cxnLst/>
                <a:rect l="l" t="t" r="r" b="b"/>
                <a:pathLst>
                  <a:path w="480" h="2614" extrusionOk="0">
                    <a:moveTo>
                      <a:pt x="108" y="0"/>
                    </a:moveTo>
                    <a:cubicBezTo>
                      <a:pt x="102" y="0"/>
                      <a:pt x="97" y="1"/>
                      <a:pt x="91" y="1"/>
                    </a:cubicBezTo>
                    <a:cubicBezTo>
                      <a:pt x="38" y="9"/>
                      <a:pt x="1" y="60"/>
                      <a:pt x="8" y="114"/>
                    </a:cubicBezTo>
                    <a:cubicBezTo>
                      <a:pt x="132" y="908"/>
                      <a:pt x="223" y="1718"/>
                      <a:pt x="276" y="2522"/>
                    </a:cubicBezTo>
                    <a:cubicBezTo>
                      <a:pt x="281" y="2575"/>
                      <a:pt x="324" y="2614"/>
                      <a:pt x="375" y="2614"/>
                    </a:cubicBezTo>
                    <a:lnTo>
                      <a:pt x="383" y="2614"/>
                    </a:lnTo>
                    <a:cubicBezTo>
                      <a:pt x="437" y="2611"/>
                      <a:pt x="480" y="2564"/>
                      <a:pt x="475" y="2509"/>
                    </a:cubicBezTo>
                    <a:cubicBezTo>
                      <a:pt x="420" y="1698"/>
                      <a:pt x="329" y="882"/>
                      <a:pt x="204" y="85"/>
                    </a:cubicBezTo>
                    <a:cubicBezTo>
                      <a:pt x="197" y="35"/>
                      <a:pt x="158" y="0"/>
                      <a:pt x="10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2" name="Google Shape;1432;p21"/>
              <p:cNvSpPr/>
              <p:nvPr/>
            </p:nvSpPr>
            <p:spPr>
              <a:xfrm>
                <a:off x="8525125" y="585150"/>
                <a:ext cx="8475" cy="97425"/>
              </a:xfrm>
              <a:custGeom>
                <a:avLst/>
                <a:gdLst/>
                <a:ahLst/>
                <a:cxnLst/>
                <a:rect l="l" t="t" r="r" b="b"/>
                <a:pathLst>
                  <a:path w="339" h="3897" extrusionOk="0">
                    <a:moveTo>
                      <a:pt x="103" y="1"/>
                    </a:moveTo>
                    <a:cubicBezTo>
                      <a:pt x="101" y="1"/>
                      <a:pt x="100" y="1"/>
                      <a:pt x="99" y="1"/>
                    </a:cubicBezTo>
                    <a:cubicBezTo>
                      <a:pt x="43" y="2"/>
                      <a:pt x="1" y="48"/>
                      <a:pt x="3" y="103"/>
                    </a:cubicBezTo>
                    <a:lnTo>
                      <a:pt x="139" y="3801"/>
                    </a:lnTo>
                    <a:cubicBezTo>
                      <a:pt x="141" y="3854"/>
                      <a:pt x="185" y="3896"/>
                      <a:pt x="238" y="3896"/>
                    </a:cubicBezTo>
                    <a:lnTo>
                      <a:pt x="242" y="3896"/>
                    </a:lnTo>
                    <a:cubicBezTo>
                      <a:pt x="297" y="3895"/>
                      <a:pt x="339" y="3849"/>
                      <a:pt x="338" y="3793"/>
                    </a:cubicBezTo>
                    <a:lnTo>
                      <a:pt x="201" y="97"/>
                    </a:lnTo>
                    <a:cubicBezTo>
                      <a:pt x="200" y="42"/>
                      <a:pt x="157" y="1"/>
                      <a:pt x="1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3" name="Google Shape;1433;p21"/>
              <p:cNvSpPr/>
              <p:nvPr/>
            </p:nvSpPr>
            <p:spPr>
              <a:xfrm>
                <a:off x="8529050" y="553100"/>
                <a:ext cx="7400" cy="18475"/>
              </a:xfrm>
              <a:custGeom>
                <a:avLst/>
                <a:gdLst/>
                <a:ahLst/>
                <a:cxnLst/>
                <a:rect l="l" t="t" r="r" b="b"/>
                <a:pathLst>
                  <a:path w="296" h="739" extrusionOk="0">
                    <a:moveTo>
                      <a:pt x="106" y="1"/>
                    </a:moveTo>
                    <a:cubicBezTo>
                      <a:pt x="101" y="1"/>
                      <a:pt x="96" y="1"/>
                      <a:pt x="91" y="2"/>
                    </a:cubicBezTo>
                    <a:cubicBezTo>
                      <a:pt x="38" y="10"/>
                      <a:pt x="1" y="62"/>
                      <a:pt x="9" y="115"/>
                    </a:cubicBezTo>
                    <a:lnTo>
                      <a:pt x="91" y="654"/>
                    </a:lnTo>
                    <a:cubicBezTo>
                      <a:pt x="100" y="704"/>
                      <a:pt x="142" y="739"/>
                      <a:pt x="190" y="739"/>
                    </a:cubicBezTo>
                    <a:cubicBezTo>
                      <a:pt x="195" y="739"/>
                      <a:pt x="201" y="739"/>
                      <a:pt x="205" y="738"/>
                    </a:cubicBezTo>
                    <a:cubicBezTo>
                      <a:pt x="259" y="730"/>
                      <a:pt x="295" y="679"/>
                      <a:pt x="288" y="625"/>
                    </a:cubicBezTo>
                    <a:lnTo>
                      <a:pt x="205" y="85"/>
                    </a:lnTo>
                    <a:cubicBezTo>
                      <a:pt x="197" y="36"/>
                      <a:pt x="152" y="1"/>
                      <a:pt x="1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34" name="Google Shape;1434;p21"/>
            <p:cNvSpPr/>
            <p:nvPr/>
          </p:nvSpPr>
          <p:spPr>
            <a:xfrm>
              <a:off x="8024850" y="262450"/>
              <a:ext cx="449775" cy="478150"/>
            </a:xfrm>
            <a:custGeom>
              <a:avLst/>
              <a:gdLst/>
              <a:ahLst/>
              <a:cxnLst/>
              <a:rect l="l" t="t" r="r" b="b"/>
              <a:pathLst>
                <a:path w="17991" h="19126" extrusionOk="0">
                  <a:moveTo>
                    <a:pt x="8413" y="8291"/>
                  </a:moveTo>
                  <a:lnTo>
                    <a:pt x="8423" y="8295"/>
                  </a:lnTo>
                  <a:cubicBezTo>
                    <a:pt x="8817" y="8890"/>
                    <a:pt x="9130" y="9535"/>
                    <a:pt x="9355" y="10212"/>
                  </a:cubicBezTo>
                  <a:lnTo>
                    <a:pt x="9334" y="10219"/>
                  </a:lnTo>
                  <a:cubicBezTo>
                    <a:pt x="9112" y="9544"/>
                    <a:pt x="8799" y="8900"/>
                    <a:pt x="8409" y="8294"/>
                  </a:cubicBezTo>
                  <a:cubicBezTo>
                    <a:pt x="8411" y="8291"/>
                    <a:pt x="8411" y="8291"/>
                    <a:pt x="8413" y="8291"/>
                  </a:cubicBezTo>
                  <a:close/>
                  <a:moveTo>
                    <a:pt x="13721" y="8590"/>
                  </a:moveTo>
                  <a:lnTo>
                    <a:pt x="13727" y="8591"/>
                  </a:lnTo>
                  <a:lnTo>
                    <a:pt x="16035" y="10780"/>
                  </a:lnTo>
                  <a:lnTo>
                    <a:pt x="16022" y="10795"/>
                  </a:lnTo>
                  <a:lnTo>
                    <a:pt x="13712" y="8593"/>
                  </a:lnTo>
                  <a:cubicBezTo>
                    <a:pt x="13716" y="8590"/>
                    <a:pt x="13720" y="8590"/>
                    <a:pt x="13721" y="8590"/>
                  </a:cubicBezTo>
                  <a:close/>
                  <a:moveTo>
                    <a:pt x="14407" y="10864"/>
                  </a:moveTo>
                  <a:lnTo>
                    <a:pt x="14414" y="10865"/>
                  </a:lnTo>
                  <a:lnTo>
                    <a:pt x="14763" y="11189"/>
                  </a:lnTo>
                  <a:lnTo>
                    <a:pt x="14400" y="10868"/>
                  </a:lnTo>
                  <a:cubicBezTo>
                    <a:pt x="14401" y="10864"/>
                    <a:pt x="14405" y="10864"/>
                    <a:pt x="14407" y="10864"/>
                  </a:cubicBezTo>
                  <a:close/>
                  <a:moveTo>
                    <a:pt x="13190" y="11801"/>
                  </a:moveTo>
                  <a:lnTo>
                    <a:pt x="13199" y="11804"/>
                  </a:lnTo>
                  <a:lnTo>
                    <a:pt x="13444" y="12068"/>
                  </a:lnTo>
                  <a:lnTo>
                    <a:pt x="13184" y="11805"/>
                  </a:lnTo>
                  <a:cubicBezTo>
                    <a:pt x="13185" y="11801"/>
                    <a:pt x="13187" y="11801"/>
                    <a:pt x="13190" y="11801"/>
                  </a:cubicBezTo>
                  <a:close/>
                  <a:moveTo>
                    <a:pt x="5984" y="5943"/>
                  </a:moveTo>
                  <a:lnTo>
                    <a:pt x="5992" y="5947"/>
                  </a:lnTo>
                  <a:cubicBezTo>
                    <a:pt x="7337" y="7990"/>
                    <a:pt x="8365" y="10214"/>
                    <a:pt x="9054" y="12561"/>
                  </a:cubicBezTo>
                  <a:lnTo>
                    <a:pt x="9034" y="12568"/>
                  </a:lnTo>
                  <a:cubicBezTo>
                    <a:pt x="8347" y="10223"/>
                    <a:pt x="7317" y="7999"/>
                    <a:pt x="5978" y="5943"/>
                  </a:cubicBezTo>
                  <a:close/>
                  <a:moveTo>
                    <a:pt x="38" y="0"/>
                  </a:moveTo>
                  <a:cubicBezTo>
                    <a:pt x="24" y="0"/>
                    <a:pt x="12" y="8"/>
                    <a:pt x="6" y="21"/>
                  </a:cubicBezTo>
                  <a:cubicBezTo>
                    <a:pt x="2" y="27"/>
                    <a:pt x="0" y="36"/>
                    <a:pt x="0" y="43"/>
                  </a:cubicBezTo>
                  <a:cubicBezTo>
                    <a:pt x="0" y="54"/>
                    <a:pt x="6" y="63"/>
                    <a:pt x="13" y="71"/>
                  </a:cubicBezTo>
                  <a:cubicBezTo>
                    <a:pt x="1453" y="1389"/>
                    <a:pt x="6379" y="6660"/>
                    <a:pt x="9367" y="19094"/>
                  </a:cubicBezTo>
                  <a:cubicBezTo>
                    <a:pt x="9370" y="19109"/>
                    <a:pt x="9384" y="19121"/>
                    <a:pt x="9400" y="19125"/>
                  </a:cubicBezTo>
                  <a:lnTo>
                    <a:pt x="9407" y="19125"/>
                  </a:lnTo>
                  <a:cubicBezTo>
                    <a:pt x="9420" y="19125"/>
                    <a:pt x="9434" y="19119"/>
                    <a:pt x="9439" y="19105"/>
                  </a:cubicBezTo>
                  <a:cubicBezTo>
                    <a:pt x="9857" y="18445"/>
                    <a:pt x="11017" y="16709"/>
                    <a:pt x="12632" y="15036"/>
                  </a:cubicBezTo>
                  <a:cubicBezTo>
                    <a:pt x="13410" y="14230"/>
                    <a:pt x="14296" y="13440"/>
                    <a:pt x="15257" y="12795"/>
                  </a:cubicBezTo>
                  <a:cubicBezTo>
                    <a:pt x="15263" y="12789"/>
                    <a:pt x="15269" y="12785"/>
                    <a:pt x="15289" y="12775"/>
                  </a:cubicBezTo>
                  <a:cubicBezTo>
                    <a:pt x="16201" y="12172"/>
                    <a:pt x="17098" y="11756"/>
                    <a:pt x="17959" y="11538"/>
                  </a:cubicBezTo>
                  <a:cubicBezTo>
                    <a:pt x="17974" y="11535"/>
                    <a:pt x="17985" y="11524"/>
                    <a:pt x="17989" y="11510"/>
                  </a:cubicBezTo>
                  <a:cubicBezTo>
                    <a:pt x="17991" y="11498"/>
                    <a:pt x="17989" y="11483"/>
                    <a:pt x="17978" y="11472"/>
                  </a:cubicBezTo>
                  <a:cubicBezTo>
                    <a:pt x="10043" y="3067"/>
                    <a:pt x="1652" y="443"/>
                    <a:pt x="50" y="1"/>
                  </a:cubicBezTo>
                  <a:cubicBezTo>
                    <a:pt x="47" y="1"/>
                    <a:pt x="43" y="0"/>
                    <a:pt x="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21"/>
            <p:cNvSpPr/>
            <p:nvPr/>
          </p:nvSpPr>
          <p:spPr>
            <a:xfrm>
              <a:off x="8410175" y="553225"/>
              <a:ext cx="131250" cy="166750"/>
            </a:xfrm>
            <a:custGeom>
              <a:avLst/>
              <a:gdLst/>
              <a:ahLst/>
              <a:cxnLst/>
              <a:rect l="l" t="t" r="r" b="b"/>
              <a:pathLst>
                <a:path w="5250" h="6670" extrusionOk="0">
                  <a:moveTo>
                    <a:pt x="2679" y="1"/>
                  </a:moveTo>
                  <a:cubicBezTo>
                    <a:pt x="2678" y="1"/>
                    <a:pt x="2677" y="1"/>
                    <a:pt x="2676" y="1"/>
                  </a:cubicBezTo>
                  <a:cubicBezTo>
                    <a:pt x="2673" y="1"/>
                    <a:pt x="2671" y="1"/>
                    <a:pt x="2667" y="2"/>
                  </a:cubicBezTo>
                  <a:cubicBezTo>
                    <a:pt x="1815" y="204"/>
                    <a:pt x="924" y="604"/>
                    <a:pt x="20" y="1195"/>
                  </a:cubicBezTo>
                  <a:cubicBezTo>
                    <a:pt x="10" y="1201"/>
                    <a:pt x="3" y="1211"/>
                    <a:pt x="2" y="1223"/>
                  </a:cubicBezTo>
                  <a:cubicBezTo>
                    <a:pt x="0" y="1236"/>
                    <a:pt x="4" y="1247"/>
                    <a:pt x="13" y="1255"/>
                  </a:cubicBezTo>
                  <a:lnTo>
                    <a:pt x="5177" y="6656"/>
                  </a:lnTo>
                  <a:cubicBezTo>
                    <a:pt x="5184" y="6665"/>
                    <a:pt x="5197" y="6669"/>
                    <a:pt x="5207" y="6669"/>
                  </a:cubicBezTo>
                  <a:cubicBezTo>
                    <a:pt x="5214" y="6669"/>
                    <a:pt x="5219" y="6668"/>
                    <a:pt x="5225" y="6664"/>
                  </a:cubicBezTo>
                  <a:cubicBezTo>
                    <a:pt x="5241" y="6654"/>
                    <a:pt x="5249" y="6637"/>
                    <a:pt x="5245" y="6620"/>
                  </a:cubicBezTo>
                  <a:cubicBezTo>
                    <a:pt x="4467" y="3370"/>
                    <a:pt x="2999" y="554"/>
                    <a:pt x="2713" y="22"/>
                  </a:cubicBezTo>
                  <a:cubicBezTo>
                    <a:pt x="2705" y="8"/>
                    <a:pt x="2693" y="1"/>
                    <a:pt x="26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21"/>
            <p:cNvSpPr/>
            <p:nvPr/>
          </p:nvSpPr>
          <p:spPr>
            <a:xfrm>
              <a:off x="8068450" y="262725"/>
              <a:ext cx="647700" cy="246325"/>
            </a:xfrm>
            <a:custGeom>
              <a:avLst/>
              <a:gdLst/>
              <a:ahLst/>
              <a:cxnLst/>
              <a:rect l="l" t="t" r="r" b="b"/>
              <a:pathLst>
                <a:path w="25908" h="9853" extrusionOk="0">
                  <a:moveTo>
                    <a:pt x="21572" y="6398"/>
                  </a:moveTo>
                  <a:lnTo>
                    <a:pt x="21576" y="6399"/>
                  </a:lnTo>
                  <a:lnTo>
                    <a:pt x="21966" y="6577"/>
                  </a:lnTo>
                  <a:lnTo>
                    <a:pt x="21958" y="6595"/>
                  </a:lnTo>
                  <a:lnTo>
                    <a:pt x="21563" y="6404"/>
                  </a:lnTo>
                  <a:cubicBezTo>
                    <a:pt x="21566" y="6400"/>
                    <a:pt x="21572" y="6398"/>
                    <a:pt x="21572" y="6398"/>
                  </a:cubicBezTo>
                  <a:close/>
                  <a:moveTo>
                    <a:pt x="20201" y="6414"/>
                  </a:moveTo>
                  <a:lnTo>
                    <a:pt x="20208" y="6417"/>
                  </a:lnTo>
                  <a:lnTo>
                    <a:pt x="20752" y="6830"/>
                  </a:lnTo>
                  <a:lnTo>
                    <a:pt x="20193" y="6417"/>
                  </a:lnTo>
                  <a:cubicBezTo>
                    <a:pt x="20194" y="6415"/>
                    <a:pt x="20198" y="6414"/>
                    <a:pt x="20201" y="6414"/>
                  </a:cubicBezTo>
                  <a:close/>
                  <a:moveTo>
                    <a:pt x="18698" y="6338"/>
                  </a:moveTo>
                  <a:lnTo>
                    <a:pt x="18707" y="6340"/>
                  </a:lnTo>
                  <a:lnTo>
                    <a:pt x="19496" y="7048"/>
                  </a:lnTo>
                  <a:lnTo>
                    <a:pt x="19483" y="7062"/>
                  </a:lnTo>
                  <a:lnTo>
                    <a:pt x="18693" y="6342"/>
                  </a:lnTo>
                  <a:cubicBezTo>
                    <a:pt x="18694" y="6338"/>
                    <a:pt x="18697" y="6338"/>
                    <a:pt x="18698" y="6338"/>
                  </a:cubicBezTo>
                  <a:close/>
                  <a:moveTo>
                    <a:pt x="15350" y="5459"/>
                  </a:moveTo>
                  <a:lnTo>
                    <a:pt x="15356" y="5461"/>
                  </a:lnTo>
                  <a:cubicBezTo>
                    <a:pt x="16683" y="6082"/>
                    <a:pt x="17894" y="6911"/>
                    <a:pt x="18954" y="7925"/>
                  </a:cubicBezTo>
                  <a:lnTo>
                    <a:pt x="18938" y="7940"/>
                  </a:lnTo>
                  <a:cubicBezTo>
                    <a:pt x="17883" y="6928"/>
                    <a:pt x="16673" y="6100"/>
                    <a:pt x="15342" y="5467"/>
                  </a:cubicBezTo>
                  <a:cubicBezTo>
                    <a:pt x="15344" y="5459"/>
                    <a:pt x="15350" y="5459"/>
                    <a:pt x="15350" y="5459"/>
                  </a:cubicBezTo>
                  <a:close/>
                  <a:moveTo>
                    <a:pt x="45" y="1"/>
                  </a:moveTo>
                  <a:cubicBezTo>
                    <a:pt x="25" y="2"/>
                    <a:pt x="9" y="17"/>
                    <a:pt x="5" y="36"/>
                  </a:cubicBezTo>
                  <a:cubicBezTo>
                    <a:pt x="1" y="58"/>
                    <a:pt x="16" y="78"/>
                    <a:pt x="36" y="81"/>
                  </a:cubicBezTo>
                  <a:cubicBezTo>
                    <a:pt x="3662" y="744"/>
                    <a:pt x="12813" y="3024"/>
                    <a:pt x="19496" y="9842"/>
                  </a:cubicBezTo>
                  <a:cubicBezTo>
                    <a:pt x="19502" y="9849"/>
                    <a:pt x="19511" y="9853"/>
                    <a:pt x="19521" y="9853"/>
                  </a:cubicBezTo>
                  <a:cubicBezTo>
                    <a:pt x="19522" y="9853"/>
                    <a:pt x="19523" y="9853"/>
                    <a:pt x="19525" y="9853"/>
                  </a:cubicBezTo>
                  <a:cubicBezTo>
                    <a:pt x="19536" y="9853"/>
                    <a:pt x="19547" y="9847"/>
                    <a:pt x="19552" y="9839"/>
                  </a:cubicBezTo>
                  <a:cubicBezTo>
                    <a:pt x="19896" y="9481"/>
                    <a:pt x="21325" y="8081"/>
                    <a:pt x="23361" y="7263"/>
                  </a:cubicBezTo>
                  <a:cubicBezTo>
                    <a:pt x="24120" y="6958"/>
                    <a:pt x="24964" y="6733"/>
                    <a:pt x="25867" y="6674"/>
                  </a:cubicBezTo>
                  <a:cubicBezTo>
                    <a:pt x="25886" y="6674"/>
                    <a:pt x="25902" y="6660"/>
                    <a:pt x="25904" y="6642"/>
                  </a:cubicBezTo>
                  <a:cubicBezTo>
                    <a:pt x="25907" y="6625"/>
                    <a:pt x="25898" y="6609"/>
                    <a:pt x="25883" y="6598"/>
                  </a:cubicBezTo>
                  <a:cubicBezTo>
                    <a:pt x="24714" y="5946"/>
                    <a:pt x="19887" y="3431"/>
                    <a:pt x="11840" y="1653"/>
                  </a:cubicBezTo>
                  <a:cubicBezTo>
                    <a:pt x="11836" y="1653"/>
                    <a:pt x="11831" y="1652"/>
                    <a:pt x="11828" y="1652"/>
                  </a:cubicBezTo>
                  <a:cubicBezTo>
                    <a:pt x="8455" y="907"/>
                    <a:pt x="4516" y="295"/>
                    <a:pt x="48" y="2"/>
                  </a:cubicBezTo>
                  <a:cubicBezTo>
                    <a:pt x="46" y="2"/>
                    <a:pt x="45" y="1"/>
                    <a:pt x="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21"/>
            <p:cNvSpPr/>
            <p:nvPr/>
          </p:nvSpPr>
          <p:spPr>
            <a:xfrm>
              <a:off x="8024800" y="263525"/>
              <a:ext cx="315850" cy="477075"/>
            </a:xfrm>
            <a:custGeom>
              <a:avLst/>
              <a:gdLst/>
              <a:ahLst/>
              <a:cxnLst/>
              <a:rect l="l" t="t" r="r" b="b"/>
              <a:pathLst>
                <a:path w="12634" h="19083" extrusionOk="0">
                  <a:moveTo>
                    <a:pt x="0" y="0"/>
                  </a:moveTo>
                  <a:cubicBezTo>
                    <a:pt x="0" y="11"/>
                    <a:pt x="6" y="20"/>
                    <a:pt x="14" y="28"/>
                  </a:cubicBezTo>
                  <a:cubicBezTo>
                    <a:pt x="1453" y="1346"/>
                    <a:pt x="6379" y="6617"/>
                    <a:pt x="9367" y="19051"/>
                  </a:cubicBezTo>
                  <a:cubicBezTo>
                    <a:pt x="9371" y="19068"/>
                    <a:pt x="9384" y="19078"/>
                    <a:pt x="9400" y="19082"/>
                  </a:cubicBezTo>
                  <a:lnTo>
                    <a:pt x="9408" y="19082"/>
                  </a:lnTo>
                  <a:cubicBezTo>
                    <a:pt x="9420" y="19081"/>
                    <a:pt x="9435" y="19074"/>
                    <a:pt x="9440" y="19062"/>
                  </a:cubicBezTo>
                  <a:cubicBezTo>
                    <a:pt x="9857" y="18402"/>
                    <a:pt x="11018" y="16666"/>
                    <a:pt x="12633" y="14993"/>
                  </a:cubicBezTo>
                  <a:cubicBezTo>
                    <a:pt x="7514" y="4316"/>
                    <a:pt x="2399" y="1006"/>
                    <a:pt x="0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21"/>
            <p:cNvSpPr/>
            <p:nvPr/>
          </p:nvSpPr>
          <p:spPr>
            <a:xfrm>
              <a:off x="8364425" y="304025"/>
              <a:ext cx="351725" cy="140275"/>
            </a:xfrm>
            <a:custGeom>
              <a:avLst/>
              <a:gdLst/>
              <a:ahLst/>
              <a:cxnLst/>
              <a:rect l="l" t="t" r="r" b="b"/>
              <a:pathLst>
                <a:path w="14069" h="5611" extrusionOk="0">
                  <a:moveTo>
                    <a:pt x="1" y="0"/>
                  </a:moveTo>
                  <a:lnTo>
                    <a:pt x="1" y="0"/>
                  </a:lnTo>
                  <a:cubicBezTo>
                    <a:pt x="4016" y="1236"/>
                    <a:pt x="8580" y="3069"/>
                    <a:pt x="11521" y="5610"/>
                  </a:cubicBezTo>
                  <a:cubicBezTo>
                    <a:pt x="12280" y="5305"/>
                    <a:pt x="13123" y="5080"/>
                    <a:pt x="14027" y="5021"/>
                  </a:cubicBezTo>
                  <a:cubicBezTo>
                    <a:pt x="14046" y="5020"/>
                    <a:pt x="14060" y="5007"/>
                    <a:pt x="14064" y="4989"/>
                  </a:cubicBezTo>
                  <a:cubicBezTo>
                    <a:pt x="14068" y="4973"/>
                    <a:pt x="14059" y="4957"/>
                    <a:pt x="14044" y="4944"/>
                  </a:cubicBezTo>
                  <a:cubicBezTo>
                    <a:pt x="12875" y="4291"/>
                    <a:pt x="8048" y="1778"/>
                    <a:pt x="1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21"/>
            <p:cNvSpPr/>
            <p:nvPr/>
          </p:nvSpPr>
          <p:spPr>
            <a:xfrm>
              <a:off x="8010650" y="253450"/>
              <a:ext cx="550975" cy="497525"/>
            </a:xfrm>
            <a:custGeom>
              <a:avLst/>
              <a:gdLst/>
              <a:ahLst/>
              <a:cxnLst/>
              <a:rect l="l" t="t" r="r" b="b"/>
              <a:pathLst>
                <a:path w="22039" h="19901" extrusionOk="0">
                  <a:moveTo>
                    <a:pt x="975" y="606"/>
                  </a:moveTo>
                  <a:lnTo>
                    <a:pt x="975" y="606"/>
                  </a:lnTo>
                  <a:cubicBezTo>
                    <a:pt x="1943" y="894"/>
                    <a:pt x="3728" y="1499"/>
                    <a:pt x="5979" y="2608"/>
                  </a:cubicBezTo>
                  <a:cubicBezTo>
                    <a:pt x="9095" y="4145"/>
                    <a:pt x="13747" y="6982"/>
                    <a:pt x="18333" y="11807"/>
                  </a:cubicBezTo>
                  <a:cubicBezTo>
                    <a:pt x="14290" y="12922"/>
                    <a:pt x="10946" y="17742"/>
                    <a:pt x="10014" y="19195"/>
                  </a:cubicBezTo>
                  <a:cubicBezTo>
                    <a:pt x="8206" y="11791"/>
                    <a:pt x="5717" y="7014"/>
                    <a:pt x="3928" y="4296"/>
                  </a:cubicBezTo>
                  <a:cubicBezTo>
                    <a:pt x="2684" y="2402"/>
                    <a:pt x="1616" y="1229"/>
                    <a:pt x="975" y="606"/>
                  </a:cubicBezTo>
                  <a:close/>
                  <a:moveTo>
                    <a:pt x="220" y="0"/>
                  </a:moveTo>
                  <a:cubicBezTo>
                    <a:pt x="142" y="0"/>
                    <a:pt x="70" y="43"/>
                    <a:pt x="38" y="115"/>
                  </a:cubicBezTo>
                  <a:cubicBezTo>
                    <a:pt x="0" y="199"/>
                    <a:pt x="25" y="299"/>
                    <a:pt x="99" y="356"/>
                  </a:cubicBezTo>
                  <a:cubicBezTo>
                    <a:pt x="160" y="403"/>
                    <a:pt x="6294" y="5197"/>
                    <a:pt x="9737" y="19748"/>
                  </a:cubicBezTo>
                  <a:cubicBezTo>
                    <a:pt x="9756" y="19827"/>
                    <a:pt x="9821" y="19886"/>
                    <a:pt x="9901" y="19898"/>
                  </a:cubicBezTo>
                  <a:cubicBezTo>
                    <a:pt x="9911" y="19900"/>
                    <a:pt x="9921" y="19901"/>
                    <a:pt x="9931" y="19901"/>
                  </a:cubicBezTo>
                  <a:cubicBezTo>
                    <a:pt x="10001" y="19901"/>
                    <a:pt x="10065" y="19864"/>
                    <a:pt x="10099" y="19803"/>
                  </a:cubicBezTo>
                  <a:cubicBezTo>
                    <a:pt x="10138" y="19738"/>
                    <a:pt x="14011" y="13285"/>
                    <a:pt x="18605" y="12145"/>
                  </a:cubicBezTo>
                  <a:cubicBezTo>
                    <a:pt x="18947" y="12791"/>
                    <a:pt x="20448" y="15723"/>
                    <a:pt x="21170" y="18996"/>
                  </a:cubicBezTo>
                  <a:cubicBezTo>
                    <a:pt x="21192" y="19088"/>
                    <a:pt x="21275" y="19151"/>
                    <a:pt x="21366" y="19151"/>
                  </a:cubicBezTo>
                  <a:cubicBezTo>
                    <a:pt x="21371" y="19151"/>
                    <a:pt x="21376" y="19151"/>
                    <a:pt x="21381" y="19151"/>
                  </a:cubicBezTo>
                  <a:cubicBezTo>
                    <a:pt x="21480" y="19143"/>
                    <a:pt x="21558" y="19063"/>
                    <a:pt x="21563" y="18964"/>
                  </a:cubicBezTo>
                  <a:lnTo>
                    <a:pt x="22032" y="10339"/>
                  </a:lnTo>
                  <a:cubicBezTo>
                    <a:pt x="22039" y="10230"/>
                    <a:pt x="21955" y="10135"/>
                    <a:pt x="21846" y="10130"/>
                  </a:cubicBezTo>
                  <a:cubicBezTo>
                    <a:pt x="21841" y="10130"/>
                    <a:pt x="21836" y="10129"/>
                    <a:pt x="21830" y="10129"/>
                  </a:cubicBezTo>
                  <a:cubicBezTo>
                    <a:pt x="21721" y="10129"/>
                    <a:pt x="21643" y="10213"/>
                    <a:pt x="21637" y="10317"/>
                  </a:cubicBezTo>
                  <a:lnTo>
                    <a:pt x="21238" y="17639"/>
                  </a:lnTo>
                  <a:cubicBezTo>
                    <a:pt x="20351" y="14508"/>
                    <a:pt x="18952" y="11949"/>
                    <a:pt x="18883" y="11825"/>
                  </a:cubicBezTo>
                  <a:cubicBezTo>
                    <a:pt x="18875" y="11808"/>
                    <a:pt x="18863" y="11792"/>
                    <a:pt x="18849" y="11779"/>
                  </a:cubicBezTo>
                  <a:cubicBezTo>
                    <a:pt x="9849" y="2176"/>
                    <a:pt x="355" y="25"/>
                    <a:pt x="260" y="4"/>
                  </a:cubicBezTo>
                  <a:cubicBezTo>
                    <a:pt x="247" y="2"/>
                    <a:pt x="233" y="0"/>
                    <a:pt x="2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21"/>
            <p:cNvSpPr/>
            <p:nvPr/>
          </p:nvSpPr>
          <p:spPr>
            <a:xfrm>
              <a:off x="8011025" y="253375"/>
              <a:ext cx="718175" cy="263250"/>
            </a:xfrm>
            <a:custGeom>
              <a:avLst/>
              <a:gdLst/>
              <a:ahLst/>
              <a:cxnLst/>
              <a:rect l="l" t="t" r="r" b="b"/>
              <a:pathLst>
                <a:path w="28727" h="10530" extrusionOk="0">
                  <a:moveTo>
                    <a:pt x="3875" y="627"/>
                  </a:moveTo>
                  <a:lnTo>
                    <a:pt x="3875" y="627"/>
                  </a:lnTo>
                  <a:cubicBezTo>
                    <a:pt x="17358" y="1760"/>
                    <a:pt x="25650" y="5765"/>
                    <a:pt x="27830" y="6937"/>
                  </a:cubicBezTo>
                  <a:cubicBezTo>
                    <a:pt x="24712" y="7273"/>
                    <a:pt x="22410" y="9437"/>
                    <a:pt x="21817" y="10046"/>
                  </a:cubicBezTo>
                  <a:cubicBezTo>
                    <a:pt x="15957" y="4106"/>
                    <a:pt x="8321" y="1623"/>
                    <a:pt x="3875" y="627"/>
                  </a:cubicBezTo>
                  <a:close/>
                  <a:moveTo>
                    <a:pt x="198" y="0"/>
                  </a:moveTo>
                  <a:cubicBezTo>
                    <a:pt x="101" y="0"/>
                    <a:pt x="13" y="84"/>
                    <a:pt x="7" y="186"/>
                  </a:cubicBezTo>
                  <a:cubicBezTo>
                    <a:pt x="1" y="295"/>
                    <a:pt x="81" y="388"/>
                    <a:pt x="189" y="397"/>
                  </a:cubicBezTo>
                  <a:cubicBezTo>
                    <a:pt x="316" y="408"/>
                    <a:pt x="13023" y="1572"/>
                    <a:pt x="21680" y="10469"/>
                  </a:cubicBezTo>
                  <a:cubicBezTo>
                    <a:pt x="21716" y="10509"/>
                    <a:pt x="21768" y="10530"/>
                    <a:pt x="21822" y="10530"/>
                  </a:cubicBezTo>
                  <a:cubicBezTo>
                    <a:pt x="21823" y="10530"/>
                    <a:pt x="21825" y="10530"/>
                    <a:pt x="21827" y="10528"/>
                  </a:cubicBezTo>
                  <a:cubicBezTo>
                    <a:pt x="21883" y="10527"/>
                    <a:pt x="21933" y="10503"/>
                    <a:pt x="21970" y="10462"/>
                  </a:cubicBezTo>
                  <a:cubicBezTo>
                    <a:pt x="21998" y="10431"/>
                    <a:pt x="24785" y="7357"/>
                    <a:pt x="28515" y="7290"/>
                  </a:cubicBezTo>
                  <a:cubicBezTo>
                    <a:pt x="28603" y="7289"/>
                    <a:pt x="28679" y="7228"/>
                    <a:pt x="28703" y="7144"/>
                  </a:cubicBezTo>
                  <a:cubicBezTo>
                    <a:pt x="28726" y="7059"/>
                    <a:pt x="28691" y="6969"/>
                    <a:pt x="28616" y="6923"/>
                  </a:cubicBezTo>
                  <a:cubicBezTo>
                    <a:pt x="28516" y="6861"/>
                    <a:pt x="18420" y="739"/>
                    <a:pt x="214" y="1"/>
                  </a:cubicBezTo>
                  <a:cubicBezTo>
                    <a:pt x="208" y="0"/>
                    <a:pt x="203" y="0"/>
                    <a:pt x="1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21"/>
            <p:cNvSpPr/>
            <p:nvPr/>
          </p:nvSpPr>
          <p:spPr>
            <a:xfrm>
              <a:off x="8401825" y="578400"/>
              <a:ext cx="148525" cy="153825"/>
            </a:xfrm>
            <a:custGeom>
              <a:avLst/>
              <a:gdLst/>
              <a:ahLst/>
              <a:cxnLst/>
              <a:rect l="l" t="t" r="r" b="b"/>
              <a:pathLst>
                <a:path w="5941" h="6153" extrusionOk="0">
                  <a:moveTo>
                    <a:pt x="218" y="1"/>
                  </a:moveTo>
                  <a:cubicBezTo>
                    <a:pt x="170" y="1"/>
                    <a:pt x="121" y="19"/>
                    <a:pt x="83" y="56"/>
                  </a:cubicBezTo>
                  <a:cubicBezTo>
                    <a:pt x="4" y="131"/>
                    <a:pt x="1" y="257"/>
                    <a:pt x="75" y="336"/>
                  </a:cubicBezTo>
                  <a:lnTo>
                    <a:pt x="5577" y="6091"/>
                  </a:lnTo>
                  <a:cubicBezTo>
                    <a:pt x="5616" y="6131"/>
                    <a:pt x="5668" y="6153"/>
                    <a:pt x="5720" y="6153"/>
                  </a:cubicBezTo>
                  <a:cubicBezTo>
                    <a:pt x="5770" y="6153"/>
                    <a:pt x="5819" y="6135"/>
                    <a:pt x="5858" y="6098"/>
                  </a:cubicBezTo>
                  <a:cubicBezTo>
                    <a:pt x="5937" y="6023"/>
                    <a:pt x="5940" y="5897"/>
                    <a:pt x="5864" y="5818"/>
                  </a:cubicBezTo>
                  <a:lnTo>
                    <a:pt x="363" y="62"/>
                  </a:lnTo>
                  <a:cubicBezTo>
                    <a:pt x="323" y="22"/>
                    <a:pt x="271" y="1"/>
                    <a:pt x="2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2" name="Google Shape;1442;p21"/>
          <p:cNvGrpSpPr/>
          <p:nvPr/>
        </p:nvGrpSpPr>
        <p:grpSpPr>
          <a:xfrm rot="-1298544">
            <a:off x="1671764" y="4061249"/>
            <a:ext cx="1238527" cy="1085695"/>
            <a:chOff x="3656813" y="4101238"/>
            <a:chExt cx="877250" cy="769050"/>
          </a:xfrm>
        </p:grpSpPr>
        <p:sp>
          <p:nvSpPr>
            <p:cNvPr id="1443" name="Google Shape;1443;p21"/>
            <p:cNvSpPr/>
            <p:nvPr/>
          </p:nvSpPr>
          <p:spPr>
            <a:xfrm>
              <a:off x="3656813" y="4130988"/>
              <a:ext cx="877250" cy="739300"/>
            </a:xfrm>
            <a:custGeom>
              <a:avLst/>
              <a:gdLst/>
              <a:ahLst/>
              <a:cxnLst/>
              <a:rect l="l" t="t" r="r" b="b"/>
              <a:pathLst>
                <a:path w="35090" h="29572" extrusionOk="0">
                  <a:moveTo>
                    <a:pt x="4335" y="5066"/>
                  </a:moveTo>
                  <a:lnTo>
                    <a:pt x="4333" y="5068"/>
                  </a:lnTo>
                  <a:cubicBezTo>
                    <a:pt x="4333" y="5067"/>
                    <a:pt x="4333" y="5066"/>
                    <a:pt x="4335" y="5066"/>
                  </a:cubicBezTo>
                  <a:close/>
                  <a:moveTo>
                    <a:pt x="213" y="1"/>
                  </a:moveTo>
                  <a:cubicBezTo>
                    <a:pt x="155" y="1"/>
                    <a:pt x="98" y="27"/>
                    <a:pt x="59" y="74"/>
                  </a:cubicBezTo>
                  <a:cubicBezTo>
                    <a:pt x="7" y="138"/>
                    <a:pt x="0" y="228"/>
                    <a:pt x="40" y="300"/>
                  </a:cubicBezTo>
                  <a:lnTo>
                    <a:pt x="3874" y="6863"/>
                  </a:lnTo>
                  <a:cubicBezTo>
                    <a:pt x="3877" y="6871"/>
                    <a:pt x="3886" y="6873"/>
                    <a:pt x="3892" y="6880"/>
                  </a:cubicBezTo>
                  <a:cubicBezTo>
                    <a:pt x="3901" y="6892"/>
                    <a:pt x="3907" y="6906"/>
                    <a:pt x="3919" y="6915"/>
                  </a:cubicBezTo>
                  <a:lnTo>
                    <a:pt x="27422" y="26249"/>
                  </a:lnTo>
                  <a:lnTo>
                    <a:pt x="29127" y="27651"/>
                  </a:lnTo>
                  <a:lnTo>
                    <a:pt x="31407" y="29528"/>
                  </a:lnTo>
                  <a:cubicBezTo>
                    <a:pt x="31444" y="29558"/>
                    <a:pt x="31489" y="29572"/>
                    <a:pt x="31533" y="29572"/>
                  </a:cubicBezTo>
                  <a:cubicBezTo>
                    <a:pt x="31560" y="29572"/>
                    <a:pt x="31589" y="29567"/>
                    <a:pt x="31613" y="29555"/>
                  </a:cubicBezTo>
                  <a:cubicBezTo>
                    <a:pt x="33354" y="28780"/>
                    <a:pt x="34648" y="27208"/>
                    <a:pt x="35073" y="25350"/>
                  </a:cubicBezTo>
                  <a:cubicBezTo>
                    <a:pt x="35090" y="25276"/>
                    <a:pt x="35063" y="25201"/>
                    <a:pt x="35005" y="25153"/>
                  </a:cubicBezTo>
                  <a:lnTo>
                    <a:pt x="32726" y="23277"/>
                  </a:lnTo>
                  <a:lnTo>
                    <a:pt x="31020" y="21873"/>
                  </a:lnTo>
                  <a:lnTo>
                    <a:pt x="7518" y="2542"/>
                  </a:lnTo>
                  <a:cubicBezTo>
                    <a:pt x="7512" y="2539"/>
                    <a:pt x="7506" y="2537"/>
                    <a:pt x="7500" y="2532"/>
                  </a:cubicBezTo>
                  <a:cubicBezTo>
                    <a:pt x="7486" y="2524"/>
                    <a:pt x="7473" y="2514"/>
                    <a:pt x="7456" y="2508"/>
                  </a:cubicBezTo>
                  <a:lnTo>
                    <a:pt x="277" y="12"/>
                  </a:lnTo>
                  <a:cubicBezTo>
                    <a:pt x="256" y="4"/>
                    <a:pt x="235" y="1"/>
                    <a:pt x="213" y="1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21"/>
            <p:cNvSpPr/>
            <p:nvPr/>
          </p:nvSpPr>
          <p:spPr>
            <a:xfrm>
              <a:off x="4424213" y="4783413"/>
              <a:ext cx="24025" cy="18800"/>
            </a:xfrm>
            <a:custGeom>
              <a:avLst/>
              <a:gdLst/>
              <a:ahLst/>
              <a:cxnLst/>
              <a:rect l="l" t="t" r="r" b="b"/>
              <a:pathLst>
                <a:path w="961" h="752" extrusionOk="0">
                  <a:moveTo>
                    <a:pt x="113" y="1"/>
                  </a:moveTo>
                  <a:cubicBezTo>
                    <a:pt x="83" y="1"/>
                    <a:pt x="53" y="14"/>
                    <a:pt x="34" y="40"/>
                  </a:cubicBezTo>
                  <a:cubicBezTo>
                    <a:pt x="0" y="85"/>
                    <a:pt x="10" y="147"/>
                    <a:pt x="53" y="179"/>
                  </a:cubicBezTo>
                  <a:lnTo>
                    <a:pt x="788" y="732"/>
                  </a:lnTo>
                  <a:cubicBezTo>
                    <a:pt x="804" y="746"/>
                    <a:pt x="825" y="752"/>
                    <a:pt x="847" y="752"/>
                  </a:cubicBezTo>
                  <a:cubicBezTo>
                    <a:pt x="877" y="752"/>
                    <a:pt x="905" y="738"/>
                    <a:pt x="926" y="711"/>
                  </a:cubicBezTo>
                  <a:cubicBezTo>
                    <a:pt x="960" y="668"/>
                    <a:pt x="951" y="606"/>
                    <a:pt x="908" y="573"/>
                  </a:cubicBezTo>
                  <a:lnTo>
                    <a:pt x="173" y="20"/>
                  </a:lnTo>
                  <a:cubicBezTo>
                    <a:pt x="155" y="7"/>
                    <a:pt x="134" y="1"/>
                    <a:pt x="1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21"/>
            <p:cNvSpPr/>
            <p:nvPr/>
          </p:nvSpPr>
          <p:spPr>
            <a:xfrm>
              <a:off x="4395613" y="4693813"/>
              <a:ext cx="129775" cy="137975"/>
            </a:xfrm>
            <a:custGeom>
              <a:avLst/>
              <a:gdLst/>
              <a:ahLst/>
              <a:cxnLst/>
              <a:rect l="l" t="t" r="r" b="b"/>
              <a:pathLst>
                <a:path w="5191" h="5519" extrusionOk="0">
                  <a:moveTo>
                    <a:pt x="3728" y="991"/>
                  </a:moveTo>
                  <a:lnTo>
                    <a:pt x="4038" y="1247"/>
                  </a:lnTo>
                  <a:lnTo>
                    <a:pt x="4043" y="1272"/>
                  </a:lnTo>
                  <a:lnTo>
                    <a:pt x="4101" y="1319"/>
                  </a:lnTo>
                  <a:lnTo>
                    <a:pt x="4041" y="1274"/>
                  </a:lnTo>
                  <a:lnTo>
                    <a:pt x="3728" y="991"/>
                  </a:lnTo>
                  <a:close/>
                  <a:moveTo>
                    <a:pt x="3396" y="1907"/>
                  </a:moveTo>
                  <a:lnTo>
                    <a:pt x="3799" y="2031"/>
                  </a:lnTo>
                  <a:lnTo>
                    <a:pt x="3804" y="2061"/>
                  </a:lnTo>
                  <a:cubicBezTo>
                    <a:pt x="3800" y="2066"/>
                    <a:pt x="3795" y="2068"/>
                    <a:pt x="3790" y="2068"/>
                  </a:cubicBezTo>
                  <a:cubicBezTo>
                    <a:pt x="3788" y="2068"/>
                    <a:pt x="3786" y="2068"/>
                    <a:pt x="3784" y="2067"/>
                  </a:cubicBezTo>
                  <a:lnTo>
                    <a:pt x="3396" y="1907"/>
                  </a:lnTo>
                  <a:close/>
                  <a:moveTo>
                    <a:pt x="2899" y="2632"/>
                  </a:moveTo>
                  <a:lnTo>
                    <a:pt x="3200" y="2828"/>
                  </a:lnTo>
                  <a:lnTo>
                    <a:pt x="3202" y="2856"/>
                  </a:lnTo>
                  <a:cubicBezTo>
                    <a:pt x="3198" y="2861"/>
                    <a:pt x="3193" y="2864"/>
                    <a:pt x="3187" y="2864"/>
                  </a:cubicBezTo>
                  <a:cubicBezTo>
                    <a:pt x="3183" y="2864"/>
                    <a:pt x="3179" y="2862"/>
                    <a:pt x="3175" y="2858"/>
                  </a:cubicBezTo>
                  <a:lnTo>
                    <a:pt x="2899" y="2632"/>
                  </a:lnTo>
                  <a:close/>
                  <a:moveTo>
                    <a:pt x="2380" y="3388"/>
                  </a:moveTo>
                  <a:lnTo>
                    <a:pt x="2380" y="3388"/>
                  </a:lnTo>
                  <a:cubicBezTo>
                    <a:pt x="2564" y="3507"/>
                    <a:pt x="2769" y="3614"/>
                    <a:pt x="2984" y="3652"/>
                  </a:cubicBezTo>
                  <a:lnTo>
                    <a:pt x="2999" y="3684"/>
                  </a:lnTo>
                  <a:cubicBezTo>
                    <a:pt x="2996" y="3688"/>
                    <a:pt x="2987" y="3691"/>
                    <a:pt x="2976" y="3693"/>
                  </a:cubicBezTo>
                  <a:cubicBezTo>
                    <a:pt x="2755" y="3649"/>
                    <a:pt x="2542" y="3540"/>
                    <a:pt x="2380" y="3388"/>
                  </a:cubicBezTo>
                  <a:close/>
                  <a:moveTo>
                    <a:pt x="1269" y="3670"/>
                  </a:moveTo>
                  <a:lnTo>
                    <a:pt x="2002" y="4221"/>
                  </a:lnTo>
                  <a:lnTo>
                    <a:pt x="2007" y="4246"/>
                  </a:lnTo>
                  <a:cubicBezTo>
                    <a:pt x="2001" y="4254"/>
                    <a:pt x="1995" y="4257"/>
                    <a:pt x="1990" y="4257"/>
                  </a:cubicBezTo>
                  <a:cubicBezTo>
                    <a:pt x="1985" y="4257"/>
                    <a:pt x="1981" y="4254"/>
                    <a:pt x="1978" y="4252"/>
                  </a:cubicBezTo>
                  <a:lnTo>
                    <a:pt x="1244" y="3700"/>
                  </a:lnTo>
                  <a:lnTo>
                    <a:pt x="1269" y="3670"/>
                  </a:lnTo>
                  <a:close/>
                  <a:moveTo>
                    <a:pt x="3158" y="0"/>
                  </a:moveTo>
                  <a:cubicBezTo>
                    <a:pt x="3151" y="0"/>
                    <a:pt x="3145" y="1"/>
                    <a:pt x="3138" y="3"/>
                  </a:cubicBezTo>
                  <a:cubicBezTo>
                    <a:pt x="3122" y="10"/>
                    <a:pt x="3111" y="17"/>
                    <a:pt x="3101" y="29"/>
                  </a:cubicBezTo>
                  <a:cubicBezTo>
                    <a:pt x="3094" y="38"/>
                    <a:pt x="3085" y="48"/>
                    <a:pt x="3084" y="63"/>
                  </a:cubicBezTo>
                  <a:cubicBezTo>
                    <a:pt x="3007" y="354"/>
                    <a:pt x="2915" y="637"/>
                    <a:pt x="2797" y="905"/>
                  </a:cubicBezTo>
                  <a:cubicBezTo>
                    <a:pt x="2586" y="1410"/>
                    <a:pt x="2307" y="1874"/>
                    <a:pt x="1968" y="2288"/>
                  </a:cubicBezTo>
                  <a:cubicBezTo>
                    <a:pt x="1623" y="2707"/>
                    <a:pt x="1251" y="3033"/>
                    <a:pt x="915" y="3275"/>
                  </a:cubicBezTo>
                  <a:cubicBezTo>
                    <a:pt x="568" y="3520"/>
                    <a:pt x="260" y="3683"/>
                    <a:pt x="50" y="3782"/>
                  </a:cubicBezTo>
                  <a:cubicBezTo>
                    <a:pt x="37" y="3785"/>
                    <a:pt x="29" y="3795"/>
                    <a:pt x="21" y="3804"/>
                  </a:cubicBezTo>
                  <a:cubicBezTo>
                    <a:pt x="13" y="3814"/>
                    <a:pt x="6" y="3828"/>
                    <a:pt x="5" y="3842"/>
                  </a:cubicBezTo>
                  <a:cubicBezTo>
                    <a:pt x="0" y="3869"/>
                    <a:pt x="11" y="3898"/>
                    <a:pt x="32" y="3916"/>
                  </a:cubicBezTo>
                  <a:lnTo>
                    <a:pt x="1959" y="5501"/>
                  </a:lnTo>
                  <a:cubicBezTo>
                    <a:pt x="1974" y="5513"/>
                    <a:pt x="1992" y="5519"/>
                    <a:pt x="2010" y="5519"/>
                  </a:cubicBezTo>
                  <a:cubicBezTo>
                    <a:pt x="2022" y="5519"/>
                    <a:pt x="2033" y="5516"/>
                    <a:pt x="2044" y="5511"/>
                  </a:cubicBezTo>
                  <a:cubicBezTo>
                    <a:pt x="2365" y="5358"/>
                    <a:pt x="2678" y="5173"/>
                    <a:pt x="2967" y="4964"/>
                  </a:cubicBezTo>
                  <a:cubicBezTo>
                    <a:pt x="3364" y="4675"/>
                    <a:pt x="3726" y="4336"/>
                    <a:pt x="4039" y="3956"/>
                  </a:cubicBezTo>
                  <a:cubicBezTo>
                    <a:pt x="4375" y="3548"/>
                    <a:pt x="4658" y="3093"/>
                    <a:pt x="4869" y="2610"/>
                  </a:cubicBezTo>
                  <a:cubicBezTo>
                    <a:pt x="4999" y="2315"/>
                    <a:pt x="5105" y="2012"/>
                    <a:pt x="5181" y="1700"/>
                  </a:cubicBezTo>
                  <a:cubicBezTo>
                    <a:pt x="5190" y="1670"/>
                    <a:pt x="5181" y="1637"/>
                    <a:pt x="5157" y="1617"/>
                  </a:cubicBezTo>
                  <a:lnTo>
                    <a:pt x="3213" y="18"/>
                  </a:lnTo>
                  <a:cubicBezTo>
                    <a:pt x="3197" y="6"/>
                    <a:pt x="3178" y="0"/>
                    <a:pt x="31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21"/>
            <p:cNvSpPr/>
            <p:nvPr/>
          </p:nvSpPr>
          <p:spPr>
            <a:xfrm>
              <a:off x="3671038" y="4113313"/>
              <a:ext cx="49225" cy="45000"/>
            </a:xfrm>
            <a:custGeom>
              <a:avLst/>
              <a:gdLst/>
              <a:ahLst/>
              <a:cxnLst/>
              <a:rect l="l" t="t" r="r" b="b"/>
              <a:pathLst>
                <a:path w="1969" h="1800" extrusionOk="0">
                  <a:moveTo>
                    <a:pt x="88" y="1"/>
                  </a:moveTo>
                  <a:cubicBezTo>
                    <a:pt x="64" y="1"/>
                    <a:pt x="41" y="11"/>
                    <a:pt x="26" y="29"/>
                  </a:cubicBezTo>
                  <a:cubicBezTo>
                    <a:pt x="5" y="54"/>
                    <a:pt x="1" y="91"/>
                    <a:pt x="19" y="120"/>
                  </a:cubicBezTo>
                  <a:lnTo>
                    <a:pt x="976" y="1760"/>
                  </a:lnTo>
                  <a:cubicBezTo>
                    <a:pt x="991" y="1785"/>
                    <a:pt x="1018" y="1799"/>
                    <a:pt x="1045" y="1799"/>
                  </a:cubicBezTo>
                  <a:cubicBezTo>
                    <a:pt x="1057" y="1799"/>
                    <a:pt x="1069" y="1797"/>
                    <a:pt x="1080" y="1791"/>
                  </a:cubicBezTo>
                  <a:cubicBezTo>
                    <a:pt x="1296" y="1687"/>
                    <a:pt x="1485" y="1541"/>
                    <a:pt x="1637" y="1354"/>
                  </a:cubicBezTo>
                  <a:cubicBezTo>
                    <a:pt x="1790" y="1169"/>
                    <a:pt x="1897" y="957"/>
                    <a:pt x="1958" y="723"/>
                  </a:cubicBezTo>
                  <a:cubicBezTo>
                    <a:pt x="1969" y="684"/>
                    <a:pt x="1947" y="642"/>
                    <a:pt x="1907" y="628"/>
                  </a:cubicBezTo>
                  <a:lnTo>
                    <a:pt x="112" y="5"/>
                  </a:lnTo>
                  <a:cubicBezTo>
                    <a:pt x="104" y="2"/>
                    <a:pt x="96" y="1"/>
                    <a:pt x="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21"/>
            <p:cNvSpPr/>
            <p:nvPr/>
          </p:nvSpPr>
          <p:spPr>
            <a:xfrm>
              <a:off x="3700088" y="4132138"/>
              <a:ext cx="136625" cy="132800"/>
            </a:xfrm>
            <a:custGeom>
              <a:avLst/>
              <a:gdLst/>
              <a:ahLst/>
              <a:cxnLst/>
              <a:rect l="l" t="t" r="r" b="b"/>
              <a:pathLst>
                <a:path w="5465" h="5312" extrusionOk="0">
                  <a:moveTo>
                    <a:pt x="2124" y="1889"/>
                  </a:moveTo>
                  <a:lnTo>
                    <a:pt x="2701" y="2569"/>
                  </a:lnTo>
                  <a:lnTo>
                    <a:pt x="2706" y="2594"/>
                  </a:lnTo>
                  <a:lnTo>
                    <a:pt x="2761" y="2640"/>
                  </a:lnTo>
                  <a:lnTo>
                    <a:pt x="2758" y="2642"/>
                  </a:lnTo>
                  <a:lnTo>
                    <a:pt x="2703" y="2598"/>
                  </a:lnTo>
                  <a:lnTo>
                    <a:pt x="2095" y="1912"/>
                  </a:lnTo>
                  <a:lnTo>
                    <a:pt x="2124" y="1889"/>
                  </a:lnTo>
                  <a:close/>
                  <a:moveTo>
                    <a:pt x="1369" y="1975"/>
                  </a:moveTo>
                  <a:lnTo>
                    <a:pt x="1369" y="1975"/>
                  </a:lnTo>
                  <a:cubicBezTo>
                    <a:pt x="1725" y="2592"/>
                    <a:pt x="2111" y="3197"/>
                    <a:pt x="2545" y="3755"/>
                  </a:cubicBezTo>
                  <a:lnTo>
                    <a:pt x="2545" y="3780"/>
                  </a:lnTo>
                  <a:lnTo>
                    <a:pt x="2603" y="3827"/>
                  </a:lnTo>
                  <a:lnTo>
                    <a:pt x="2601" y="3831"/>
                  </a:lnTo>
                  <a:lnTo>
                    <a:pt x="2540" y="3785"/>
                  </a:lnTo>
                  <a:cubicBezTo>
                    <a:pt x="2080" y="3217"/>
                    <a:pt x="1693" y="2612"/>
                    <a:pt x="1369" y="1975"/>
                  </a:cubicBezTo>
                  <a:close/>
                  <a:moveTo>
                    <a:pt x="1096" y="1"/>
                  </a:moveTo>
                  <a:cubicBezTo>
                    <a:pt x="1083" y="1"/>
                    <a:pt x="1070" y="4"/>
                    <a:pt x="1059" y="11"/>
                  </a:cubicBezTo>
                  <a:cubicBezTo>
                    <a:pt x="1048" y="17"/>
                    <a:pt x="1040" y="21"/>
                    <a:pt x="1032" y="31"/>
                  </a:cubicBezTo>
                  <a:cubicBezTo>
                    <a:pt x="1024" y="40"/>
                    <a:pt x="1020" y="52"/>
                    <a:pt x="1018" y="59"/>
                  </a:cubicBezTo>
                  <a:cubicBezTo>
                    <a:pt x="946" y="315"/>
                    <a:pt x="825" y="549"/>
                    <a:pt x="656" y="754"/>
                  </a:cubicBezTo>
                  <a:cubicBezTo>
                    <a:pt x="488" y="959"/>
                    <a:pt x="283" y="1120"/>
                    <a:pt x="48" y="1240"/>
                  </a:cubicBezTo>
                  <a:cubicBezTo>
                    <a:pt x="38" y="1247"/>
                    <a:pt x="27" y="1253"/>
                    <a:pt x="19" y="1262"/>
                  </a:cubicBezTo>
                  <a:cubicBezTo>
                    <a:pt x="13" y="1269"/>
                    <a:pt x="12" y="1277"/>
                    <a:pt x="9" y="1285"/>
                  </a:cubicBezTo>
                  <a:lnTo>
                    <a:pt x="7" y="1289"/>
                  </a:lnTo>
                  <a:cubicBezTo>
                    <a:pt x="1" y="1309"/>
                    <a:pt x="3" y="1331"/>
                    <a:pt x="13" y="1351"/>
                  </a:cubicBezTo>
                  <a:lnTo>
                    <a:pt x="2304" y="5274"/>
                  </a:lnTo>
                  <a:cubicBezTo>
                    <a:pt x="2314" y="5293"/>
                    <a:pt x="2335" y="5304"/>
                    <a:pt x="2355" y="5311"/>
                  </a:cubicBezTo>
                  <a:cubicBezTo>
                    <a:pt x="2360" y="5311"/>
                    <a:pt x="2365" y="5312"/>
                    <a:pt x="2371" y="5312"/>
                  </a:cubicBezTo>
                  <a:cubicBezTo>
                    <a:pt x="2388" y="5312"/>
                    <a:pt x="2406" y="5306"/>
                    <a:pt x="2418" y="5296"/>
                  </a:cubicBezTo>
                  <a:cubicBezTo>
                    <a:pt x="2558" y="5189"/>
                    <a:pt x="2698" y="5080"/>
                    <a:pt x="2834" y="4966"/>
                  </a:cubicBezTo>
                  <a:cubicBezTo>
                    <a:pt x="3311" y="4562"/>
                    <a:pt x="3755" y="4115"/>
                    <a:pt x="4154" y="3631"/>
                  </a:cubicBezTo>
                  <a:cubicBezTo>
                    <a:pt x="4575" y="3119"/>
                    <a:pt x="4945" y="2570"/>
                    <a:pt x="5258" y="1990"/>
                  </a:cubicBezTo>
                  <a:cubicBezTo>
                    <a:pt x="5328" y="1862"/>
                    <a:pt x="5391" y="1735"/>
                    <a:pt x="5454" y="1607"/>
                  </a:cubicBezTo>
                  <a:cubicBezTo>
                    <a:pt x="5464" y="1589"/>
                    <a:pt x="5465" y="1563"/>
                    <a:pt x="5456" y="1542"/>
                  </a:cubicBezTo>
                  <a:cubicBezTo>
                    <a:pt x="5449" y="1520"/>
                    <a:pt x="5430" y="1504"/>
                    <a:pt x="5409" y="1498"/>
                  </a:cubicBezTo>
                  <a:lnTo>
                    <a:pt x="1599" y="172"/>
                  </a:lnTo>
                  <a:lnTo>
                    <a:pt x="1120" y="4"/>
                  </a:lnTo>
                  <a:cubicBezTo>
                    <a:pt x="1112" y="2"/>
                    <a:pt x="1104" y="1"/>
                    <a:pt x="10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21"/>
            <p:cNvSpPr/>
            <p:nvPr/>
          </p:nvSpPr>
          <p:spPr>
            <a:xfrm>
              <a:off x="3764063" y="4174513"/>
              <a:ext cx="661850" cy="575500"/>
            </a:xfrm>
            <a:custGeom>
              <a:avLst/>
              <a:gdLst/>
              <a:ahLst/>
              <a:cxnLst/>
              <a:rect l="l" t="t" r="r" b="b"/>
              <a:pathLst>
                <a:path w="26474" h="23020" extrusionOk="0">
                  <a:moveTo>
                    <a:pt x="4910" y="5313"/>
                  </a:moveTo>
                  <a:lnTo>
                    <a:pt x="6776" y="6747"/>
                  </a:lnTo>
                  <a:lnTo>
                    <a:pt x="6779" y="6774"/>
                  </a:lnTo>
                  <a:cubicBezTo>
                    <a:pt x="6774" y="6780"/>
                    <a:pt x="6769" y="6782"/>
                    <a:pt x="6764" y="6782"/>
                  </a:cubicBezTo>
                  <a:cubicBezTo>
                    <a:pt x="6759" y="6782"/>
                    <a:pt x="6755" y="6781"/>
                    <a:pt x="6752" y="6777"/>
                  </a:cubicBezTo>
                  <a:lnTo>
                    <a:pt x="4884" y="5343"/>
                  </a:lnTo>
                  <a:lnTo>
                    <a:pt x="4910" y="5313"/>
                  </a:lnTo>
                  <a:close/>
                  <a:moveTo>
                    <a:pt x="1930" y="4351"/>
                  </a:moveTo>
                  <a:lnTo>
                    <a:pt x="10181" y="10709"/>
                  </a:lnTo>
                  <a:lnTo>
                    <a:pt x="10248" y="10784"/>
                  </a:lnTo>
                  <a:lnTo>
                    <a:pt x="10248" y="10784"/>
                  </a:lnTo>
                  <a:lnTo>
                    <a:pt x="10196" y="10730"/>
                  </a:lnTo>
                  <a:cubicBezTo>
                    <a:pt x="10196" y="10730"/>
                    <a:pt x="10179" y="10742"/>
                    <a:pt x="10167" y="10742"/>
                  </a:cubicBezTo>
                  <a:cubicBezTo>
                    <a:pt x="10163" y="10742"/>
                    <a:pt x="10160" y="10742"/>
                    <a:pt x="10158" y="10739"/>
                  </a:cubicBezTo>
                  <a:lnTo>
                    <a:pt x="1906" y="4382"/>
                  </a:lnTo>
                  <a:lnTo>
                    <a:pt x="1930" y="4351"/>
                  </a:lnTo>
                  <a:close/>
                  <a:moveTo>
                    <a:pt x="20393" y="17014"/>
                  </a:moveTo>
                  <a:lnTo>
                    <a:pt x="21653" y="17999"/>
                  </a:lnTo>
                  <a:lnTo>
                    <a:pt x="21656" y="18026"/>
                  </a:lnTo>
                  <a:cubicBezTo>
                    <a:pt x="21651" y="18031"/>
                    <a:pt x="21645" y="18033"/>
                    <a:pt x="21639" y="18033"/>
                  </a:cubicBezTo>
                  <a:cubicBezTo>
                    <a:pt x="21635" y="18033"/>
                    <a:pt x="21630" y="18032"/>
                    <a:pt x="21628" y="18029"/>
                  </a:cubicBezTo>
                  <a:lnTo>
                    <a:pt x="20393" y="17014"/>
                  </a:lnTo>
                  <a:close/>
                  <a:moveTo>
                    <a:pt x="17895" y="13587"/>
                  </a:moveTo>
                  <a:lnTo>
                    <a:pt x="24335" y="18694"/>
                  </a:lnTo>
                  <a:lnTo>
                    <a:pt x="24337" y="18721"/>
                  </a:lnTo>
                  <a:cubicBezTo>
                    <a:pt x="24332" y="18726"/>
                    <a:pt x="24327" y="18729"/>
                    <a:pt x="24321" y="18729"/>
                  </a:cubicBezTo>
                  <a:cubicBezTo>
                    <a:pt x="24317" y="18729"/>
                    <a:pt x="24313" y="18727"/>
                    <a:pt x="24310" y="18724"/>
                  </a:cubicBezTo>
                  <a:lnTo>
                    <a:pt x="17870" y="13616"/>
                  </a:lnTo>
                  <a:lnTo>
                    <a:pt x="17895" y="13587"/>
                  </a:lnTo>
                  <a:close/>
                  <a:moveTo>
                    <a:pt x="3176" y="0"/>
                  </a:moveTo>
                  <a:cubicBezTo>
                    <a:pt x="3169" y="0"/>
                    <a:pt x="3162" y="1"/>
                    <a:pt x="3155" y="2"/>
                  </a:cubicBezTo>
                  <a:cubicBezTo>
                    <a:pt x="3138" y="4"/>
                    <a:pt x="3119" y="15"/>
                    <a:pt x="3110" y="26"/>
                  </a:cubicBezTo>
                  <a:cubicBezTo>
                    <a:pt x="3105" y="33"/>
                    <a:pt x="3106" y="38"/>
                    <a:pt x="3100" y="44"/>
                  </a:cubicBezTo>
                  <a:cubicBezTo>
                    <a:pt x="3038" y="169"/>
                    <a:pt x="2975" y="296"/>
                    <a:pt x="2906" y="418"/>
                  </a:cubicBezTo>
                  <a:cubicBezTo>
                    <a:pt x="2588" y="1010"/>
                    <a:pt x="2208" y="1570"/>
                    <a:pt x="1784" y="2089"/>
                  </a:cubicBezTo>
                  <a:cubicBezTo>
                    <a:pt x="1379" y="2580"/>
                    <a:pt x="931" y="3032"/>
                    <a:pt x="444" y="3443"/>
                  </a:cubicBezTo>
                  <a:cubicBezTo>
                    <a:pt x="308" y="3558"/>
                    <a:pt x="170" y="3669"/>
                    <a:pt x="31" y="3775"/>
                  </a:cubicBezTo>
                  <a:cubicBezTo>
                    <a:pt x="26" y="3783"/>
                    <a:pt x="21" y="3783"/>
                    <a:pt x="15" y="3789"/>
                  </a:cubicBezTo>
                  <a:cubicBezTo>
                    <a:pt x="5" y="3801"/>
                    <a:pt x="1" y="3818"/>
                    <a:pt x="1" y="3839"/>
                  </a:cubicBezTo>
                  <a:cubicBezTo>
                    <a:pt x="1" y="3864"/>
                    <a:pt x="8" y="3886"/>
                    <a:pt x="27" y="3901"/>
                  </a:cubicBezTo>
                  <a:lnTo>
                    <a:pt x="23247" y="23003"/>
                  </a:lnTo>
                  <a:cubicBezTo>
                    <a:pt x="23261" y="23014"/>
                    <a:pt x="23279" y="23020"/>
                    <a:pt x="23297" y="23020"/>
                  </a:cubicBezTo>
                  <a:cubicBezTo>
                    <a:pt x="23307" y="23020"/>
                    <a:pt x="23317" y="23018"/>
                    <a:pt x="23325" y="23014"/>
                  </a:cubicBezTo>
                  <a:cubicBezTo>
                    <a:pt x="23530" y="22941"/>
                    <a:pt x="23726" y="22851"/>
                    <a:pt x="23917" y="22751"/>
                  </a:cubicBezTo>
                  <a:cubicBezTo>
                    <a:pt x="24491" y="22447"/>
                    <a:pt x="25003" y="22031"/>
                    <a:pt x="25416" y="21529"/>
                  </a:cubicBezTo>
                  <a:cubicBezTo>
                    <a:pt x="25854" y="20996"/>
                    <a:pt x="26175" y="20375"/>
                    <a:pt x="26356" y="19706"/>
                  </a:cubicBezTo>
                  <a:cubicBezTo>
                    <a:pt x="26406" y="19538"/>
                    <a:pt x="26443" y="19368"/>
                    <a:pt x="26471" y="19190"/>
                  </a:cubicBezTo>
                  <a:cubicBezTo>
                    <a:pt x="26474" y="19165"/>
                    <a:pt x="26463" y="19135"/>
                    <a:pt x="26441" y="19118"/>
                  </a:cubicBezTo>
                  <a:lnTo>
                    <a:pt x="3221" y="16"/>
                  </a:lnTo>
                  <a:cubicBezTo>
                    <a:pt x="3208" y="4"/>
                    <a:pt x="3193" y="0"/>
                    <a:pt x="31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21"/>
            <p:cNvSpPr/>
            <p:nvPr/>
          </p:nvSpPr>
          <p:spPr>
            <a:xfrm>
              <a:off x="4353163" y="4659188"/>
              <a:ext cx="115275" cy="125925"/>
            </a:xfrm>
            <a:custGeom>
              <a:avLst/>
              <a:gdLst/>
              <a:ahLst/>
              <a:cxnLst/>
              <a:rect l="l" t="t" r="r" b="b"/>
              <a:pathLst>
                <a:path w="4611" h="5037" extrusionOk="0">
                  <a:moveTo>
                    <a:pt x="3178" y="1"/>
                  </a:moveTo>
                  <a:cubicBezTo>
                    <a:pt x="3169" y="1"/>
                    <a:pt x="3159" y="2"/>
                    <a:pt x="3150" y="5"/>
                  </a:cubicBezTo>
                  <a:cubicBezTo>
                    <a:pt x="3136" y="9"/>
                    <a:pt x="3125" y="16"/>
                    <a:pt x="3115" y="29"/>
                  </a:cubicBezTo>
                  <a:cubicBezTo>
                    <a:pt x="3107" y="38"/>
                    <a:pt x="3103" y="50"/>
                    <a:pt x="3098" y="61"/>
                  </a:cubicBezTo>
                  <a:cubicBezTo>
                    <a:pt x="3034" y="358"/>
                    <a:pt x="2949" y="649"/>
                    <a:pt x="2839" y="928"/>
                  </a:cubicBezTo>
                  <a:cubicBezTo>
                    <a:pt x="2641" y="1423"/>
                    <a:pt x="2368" y="1886"/>
                    <a:pt x="2034" y="2295"/>
                  </a:cubicBezTo>
                  <a:cubicBezTo>
                    <a:pt x="1720" y="2675"/>
                    <a:pt x="1351" y="3012"/>
                    <a:pt x="940" y="3286"/>
                  </a:cubicBezTo>
                  <a:cubicBezTo>
                    <a:pt x="660" y="3477"/>
                    <a:pt x="362" y="3639"/>
                    <a:pt x="51" y="3768"/>
                  </a:cubicBezTo>
                  <a:cubicBezTo>
                    <a:pt x="40" y="3775"/>
                    <a:pt x="30" y="3781"/>
                    <a:pt x="19" y="3793"/>
                  </a:cubicBezTo>
                  <a:cubicBezTo>
                    <a:pt x="11" y="3802"/>
                    <a:pt x="5" y="3817"/>
                    <a:pt x="3" y="3832"/>
                  </a:cubicBezTo>
                  <a:cubicBezTo>
                    <a:pt x="0" y="3860"/>
                    <a:pt x="9" y="3886"/>
                    <a:pt x="30" y="3905"/>
                  </a:cubicBezTo>
                  <a:lnTo>
                    <a:pt x="1383" y="5019"/>
                  </a:lnTo>
                  <a:cubicBezTo>
                    <a:pt x="1397" y="5031"/>
                    <a:pt x="1415" y="5037"/>
                    <a:pt x="1435" y="5037"/>
                  </a:cubicBezTo>
                  <a:cubicBezTo>
                    <a:pt x="1445" y="5037"/>
                    <a:pt x="1456" y="5035"/>
                    <a:pt x="1467" y="5032"/>
                  </a:cubicBezTo>
                  <a:cubicBezTo>
                    <a:pt x="1619" y="4970"/>
                    <a:pt x="1979" y="4806"/>
                    <a:pt x="2413" y="4500"/>
                  </a:cubicBezTo>
                  <a:cubicBezTo>
                    <a:pt x="2753" y="4260"/>
                    <a:pt x="3139" y="3936"/>
                    <a:pt x="3494" y="3503"/>
                  </a:cubicBezTo>
                  <a:cubicBezTo>
                    <a:pt x="3832" y="3093"/>
                    <a:pt x="4105" y="2635"/>
                    <a:pt x="4308" y="2139"/>
                  </a:cubicBezTo>
                  <a:cubicBezTo>
                    <a:pt x="4430" y="1843"/>
                    <a:pt x="4528" y="1534"/>
                    <a:pt x="4602" y="1209"/>
                  </a:cubicBezTo>
                  <a:cubicBezTo>
                    <a:pt x="4611" y="1176"/>
                    <a:pt x="4599" y="1148"/>
                    <a:pt x="4578" y="1129"/>
                  </a:cubicBezTo>
                  <a:lnTo>
                    <a:pt x="3226" y="17"/>
                  </a:lnTo>
                  <a:cubicBezTo>
                    <a:pt x="3213" y="6"/>
                    <a:pt x="3196" y="1"/>
                    <a:pt x="31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21"/>
            <p:cNvSpPr/>
            <p:nvPr/>
          </p:nvSpPr>
          <p:spPr>
            <a:xfrm>
              <a:off x="3764038" y="4260563"/>
              <a:ext cx="597925" cy="489450"/>
            </a:xfrm>
            <a:custGeom>
              <a:avLst/>
              <a:gdLst/>
              <a:ahLst/>
              <a:cxnLst/>
              <a:rect l="l" t="t" r="r" b="b"/>
              <a:pathLst>
                <a:path w="23917" h="19578" extrusionOk="0">
                  <a:moveTo>
                    <a:pt x="445" y="1"/>
                  </a:moveTo>
                  <a:cubicBezTo>
                    <a:pt x="309" y="116"/>
                    <a:pt x="171" y="227"/>
                    <a:pt x="32" y="333"/>
                  </a:cubicBezTo>
                  <a:cubicBezTo>
                    <a:pt x="25" y="341"/>
                    <a:pt x="19" y="341"/>
                    <a:pt x="14" y="347"/>
                  </a:cubicBezTo>
                  <a:cubicBezTo>
                    <a:pt x="4" y="359"/>
                    <a:pt x="0" y="377"/>
                    <a:pt x="0" y="398"/>
                  </a:cubicBezTo>
                  <a:cubicBezTo>
                    <a:pt x="0" y="422"/>
                    <a:pt x="8" y="445"/>
                    <a:pt x="27" y="459"/>
                  </a:cubicBezTo>
                  <a:lnTo>
                    <a:pt x="23247" y="19561"/>
                  </a:lnTo>
                  <a:cubicBezTo>
                    <a:pt x="23261" y="19572"/>
                    <a:pt x="23279" y="19578"/>
                    <a:pt x="23297" y="19578"/>
                  </a:cubicBezTo>
                  <a:cubicBezTo>
                    <a:pt x="23307" y="19578"/>
                    <a:pt x="23316" y="19576"/>
                    <a:pt x="23325" y="19572"/>
                  </a:cubicBezTo>
                  <a:cubicBezTo>
                    <a:pt x="23528" y="19499"/>
                    <a:pt x="23726" y="19409"/>
                    <a:pt x="23917" y="19309"/>
                  </a:cubicBezTo>
                  <a:lnTo>
                    <a:pt x="445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21"/>
            <p:cNvSpPr/>
            <p:nvPr/>
          </p:nvSpPr>
          <p:spPr>
            <a:xfrm>
              <a:off x="4395613" y="4775738"/>
              <a:ext cx="74225" cy="56100"/>
            </a:xfrm>
            <a:custGeom>
              <a:avLst/>
              <a:gdLst/>
              <a:ahLst/>
              <a:cxnLst/>
              <a:rect l="l" t="t" r="r" b="b"/>
              <a:pathLst>
                <a:path w="2969" h="2244" extrusionOk="0">
                  <a:moveTo>
                    <a:pt x="916" y="0"/>
                  </a:moveTo>
                  <a:cubicBezTo>
                    <a:pt x="570" y="244"/>
                    <a:pt x="262" y="407"/>
                    <a:pt x="52" y="506"/>
                  </a:cubicBezTo>
                  <a:cubicBezTo>
                    <a:pt x="38" y="511"/>
                    <a:pt x="31" y="519"/>
                    <a:pt x="22" y="528"/>
                  </a:cubicBezTo>
                  <a:cubicBezTo>
                    <a:pt x="15" y="538"/>
                    <a:pt x="7" y="553"/>
                    <a:pt x="6" y="566"/>
                  </a:cubicBezTo>
                  <a:cubicBezTo>
                    <a:pt x="0" y="592"/>
                    <a:pt x="12" y="622"/>
                    <a:pt x="33" y="640"/>
                  </a:cubicBezTo>
                  <a:lnTo>
                    <a:pt x="1960" y="2226"/>
                  </a:lnTo>
                  <a:cubicBezTo>
                    <a:pt x="1975" y="2237"/>
                    <a:pt x="1993" y="2243"/>
                    <a:pt x="2011" y="2243"/>
                  </a:cubicBezTo>
                  <a:cubicBezTo>
                    <a:pt x="2023" y="2243"/>
                    <a:pt x="2035" y="2240"/>
                    <a:pt x="2046" y="2235"/>
                  </a:cubicBezTo>
                  <a:cubicBezTo>
                    <a:pt x="2367" y="2082"/>
                    <a:pt x="2679" y="1897"/>
                    <a:pt x="2968" y="1689"/>
                  </a:cubicBezTo>
                  <a:lnTo>
                    <a:pt x="916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21"/>
            <p:cNvSpPr/>
            <p:nvPr/>
          </p:nvSpPr>
          <p:spPr>
            <a:xfrm>
              <a:off x="4353163" y="4741288"/>
              <a:ext cx="60325" cy="43750"/>
            </a:xfrm>
            <a:custGeom>
              <a:avLst/>
              <a:gdLst/>
              <a:ahLst/>
              <a:cxnLst/>
              <a:rect l="l" t="t" r="r" b="b"/>
              <a:pathLst>
                <a:path w="2413" h="1750" extrusionOk="0">
                  <a:moveTo>
                    <a:pt x="939" y="0"/>
                  </a:moveTo>
                  <a:cubicBezTo>
                    <a:pt x="658" y="191"/>
                    <a:pt x="361" y="353"/>
                    <a:pt x="50" y="481"/>
                  </a:cubicBezTo>
                  <a:cubicBezTo>
                    <a:pt x="39" y="489"/>
                    <a:pt x="29" y="495"/>
                    <a:pt x="18" y="507"/>
                  </a:cubicBezTo>
                  <a:cubicBezTo>
                    <a:pt x="13" y="516"/>
                    <a:pt x="5" y="532"/>
                    <a:pt x="3" y="544"/>
                  </a:cubicBezTo>
                  <a:cubicBezTo>
                    <a:pt x="0" y="574"/>
                    <a:pt x="9" y="600"/>
                    <a:pt x="30" y="618"/>
                  </a:cubicBezTo>
                  <a:lnTo>
                    <a:pt x="1383" y="1733"/>
                  </a:lnTo>
                  <a:cubicBezTo>
                    <a:pt x="1397" y="1744"/>
                    <a:pt x="1415" y="1750"/>
                    <a:pt x="1435" y="1750"/>
                  </a:cubicBezTo>
                  <a:cubicBezTo>
                    <a:pt x="1445" y="1750"/>
                    <a:pt x="1456" y="1748"/>
                    <a:pt x="1467" y="1744"/>
                  </a:cubicBezTo>
                  <a:cubicBezTo>
                    <a:pt x="1619" y="1684"/>
                    <a:pt x="1979" y="1520"/>
                    <a:pt x="2413" y="1213"/>
                  </a:cubicBezTo>
                  <a:lnTo>
                    <a:pt x="939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21"/>
            <p:cNvSpPr/>
            <p:nvPr/>
          </p:nvSpPr>
          <p:spPr>
            <a:xfrm>
              <a:off x="3700113" y="4164238"/>
              <a:ext cx="70875" cy="100675"/>
            </a:xfrm>
            <a:custGeom>
              <a:avLst/>
              <a:gdLst/>
              <a:ahLst/>
              <a:cxnLst/>
              <a:rect l="l" t="t" r="r" b="b"/>
              <a:pathLst>
                <a:path w="2835" h="4027" extrusionOk="0">
                  <a:moveTo>
                    <a:pt x="10" y="0"/>
                  </a:moveTo>
                  <a:lnTo>
                    <a:pt x="7" y="4"/>
                  </a:lnTo>
                  <a:cubicBezTo>
                    <a:pt x="1" y="23"/>
                    <a:pt x="3" y="46"/>
                    <a:pt x="13" y="65"/>
                  </a:cubicBezTo>
                  <a:lnTo>
                    <a:pt x="2305" y="3989"/>
                  </a:lnTo>
                  <a:cubicBezTo>
                    <a:pt x="2315" y="4007"/>
                    <a:pt x="2336" y="4019"/>
                    <a:pt x="2355" y="4025"/>
                  </a:cubicBezTo>
                  <a:cubicBezTo>
                    <a:pt x="2361" y="4026"/>
                    <a:pt x="2366" y="4027"/>
                    <a:pt x="2371" y="4027"/>
                  </a:cubicBezTo>
                  <a:cubicBezTo>
                    <a:pt x="2389" y="4027"/>
                    <a:pt x="2406" y="4021"/>
                    <a:pt x="2419" y="4011"/>
                  </a:cubicBezTo>
                  <a:cubicBezTo>
                    <a:pt x="2557" y="3905"/>
                    <a:pt x="2700" y="3795"/>
                    <a:pt x="2834" y="3680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21"/>
            <p:cNvSpPr/>
            <p:nvPr/>
          </p:nvSpPr>
          <p:spPr>
            <a:xfrm>
              <a:off x="3740063" y="4136413"/>
              <a:ext cx="96650" cy="45450"/>
            </a:xfrm>
            <a:custGeom>
              <a:avLst/>
              <a:gdLst/>
              <a:ahLst/>
              <a:cxnLst/>
              <a:rect l="l" t="t" r="r" b="b"/>
              <a:pathLst>
                <a:path w="3866" h="1818" extrusionOk="0">
                  <a:moveTo>
                    <a:pt x="1" y="1"/>
                  </a:moveTo>
                  <a:lnTo>
                    <a:pt x="3658" y="1818"/>
                  </a:lnTo>
                  <a:cubicBezTo>
                    <a:pt x="3729" y="1690"/>
                    <a:pt x="3792" y="1562"/>
                    <a:pt x="3855" y="1434"/>
                  </a:cubicBezTo>
                  <a:cubicBezTo>
                    <a:pt x="3863" y="1418"/>
                    <a:pt x="3866" y="1392"/>
                    <a:pt x="3857" y="1370"/>
                  </a:cubicBezTo>
                  <a:cubicBezTo>
                    <a:pt x="3850" y="1347"/>
                    <a:pt x="3831" y="1333"/>
                    <a:pt x="3811" y="132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21"/>
            <p:cNvSpPr/>
            <p:nvPr/>
          </p:nvSpPr>
          <p:spPr>
            <a:xfrm>
              <a:off x="4465513" y="4693813"/>
              <a:ext cx="59875" cy="65200"/>
            </a:xfrm>
            <a:custGeom>
              <a:avLst/>
              <a:gdLst/>
              <a:ahLst/>
              <a:cxnLst/>
              <a:rect l="l" t="t" r="r" b="b"/>
              <a:pathLst>
                <a:path w="2395" h="2608" extrusionOk="0">
                  <a:moveTo>
                    <a:pt x="362" y="0"/>
                  </a:moveTo>
                  <a:cubicBezTo>
                    <a:pt x="355" y="0"/>
                    <a:pt x="349" y="1"/>
                    <a:pt x="342" y="3"/>
                  </a:cubicBezTo>
                  <a:cubicBezTo>
                    <a:pt x="326" y="10"/>
                    <a:pt x="315" y="17"/>
                    <a:pt x="305" y="29"/>
                  </a:cubicBezTo>
                  <a:cubicBezTo>
                    <a:pt x="298" y="38"/>
                    <a:pt x="289" y="48"/>
                    <a:pt x="288" y="63"/>
                  </a:cubicBezTo>
                  <a:cubicBezTo>
                    <a:pt x="211" y="354"/>
                    <a:pt x="119" y="637"/>
                    <a:pt x="1" y="905"/>
                  </a:cubicBezTo>
                  <a:lnTo>
                    <a:pt x="2072" y="2608"/>
                  </a:lnTo>
                  <a:cubicBezTo>
                    <a:pt x="2201" y="2314"/>
                    <a:pt x="2308" y="2011"/>
                    <a:pt x="2384" y="1699"/>
                  </a:cubicBezTo>
                  <a:cubicBezTo>
                    <a:pt x="2394" y="1670"/>
                    <a:pt x="2385" y="1637"/>
                    <a:pt x="2361" y="1617"/>
                  </a:cubicBezTo>
                  <a:lnTo>
                    <a:pt x="417" y="18"/>
                  </a:lnTo>
                  <a:cubicBezTo>
                    <a:pt x="401" y="6"/>
                    <a:pt x="382" y="0"/>
                    <a:pt x="362" y="0"/>
                  </a:cubicBezTo>
                  <a:close/>
                </a:path>
              </a:pathLst>
            </a:custGeom>
            <a:solidFill>
              <a:srgbClr val="FFFFFB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21"/>
            <p:cNvSpPr/>
            <p:nvPr/>
          </p:nvSpPr>
          <p:spPr>
            <a:xfrm>
              <a:off x="4424138" y="4659188"/>
              <a:ext cx="44300" cy="53450"/>
            </a:xfrm>
            <a:custGeom>
              <a:avLst/>
              <a:gdLst/>
              <a:ahLst/>
              <a:cxnLst/>
              <a:rect l="l" t="t" r="r" b="b"/>
              <a:pathLst>
                <a:path w="1772" h="2138" extrusionOk="0">
                  <a:moveTo>
                    <a:pt x="339" y="1"/>
                  </a:moveTo>
                  <a:cubicBezTo>
                    <a:pt x="330" y="1"/>
                    <a:pt x="320" y="2"/>
                    <a:pt x="311" y="5"/>
                  </a:cubicBezTo>
                  <a:cubicBezTo>
                    <a:pt x="297" y="9"/>
                    <a:pt x="286" y="16"/>
                    <a:pt x="276" y="29"/>
                  </a:cubicBezTo>
                  <a:cubicBezTo>
                    <a:pt x="268" y="38"/>
                    <a:pt x="264" y="50"/>
                    <a:pt x="259" y="61"/>
                  </a:cubicBezTo>
                  <a:cubicBezTo>
                    <a:pt x="195" y="358"/>
                    <a:pt x="110" y="649"/>
                    <a:pt x="0" y="928"/>
                  </a:cubicBezTo>
                  <a:lnTo>
                    <a:pt x="1471" y="2138"/>
                  </a:lnTo>
                  <a:cubicBezTo>
                    <a:pt x="1592" y="1842"/>
                    <a:pt x="1691" y="1533"/>
                    <a:pt x="1764" y="1208"/>
                  </a:cubicBezTo>
                  <a:cubicBezTo>
                    <a:pt x="1772" y="1176"/>
                    <a:pt x="1760" y="1148"/>
                    <a:pt x="1739" y="1129"/>
                  </a:cubicBezTo>
                  <a:lnTo>
                    <a:pt x="387" y="17"/>
                  </a:lnTo>
                  <a:cubicBezTo>
                    <a:pt x="374" y="6"/>
                    <a:pt x="357" y="1"/>
                    <a:pt x="339" y="1"/>
                  </a:cubicBezTo>
                  <a:close/>
                </a:path>
              </a:pathLst>
            </a:custGeom>
            <a:solidFill>
              <a:srgbClr val="FFFFFB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21"/>
            <p:cNvSpPr/>
            <p:nvPr/>
          </p:nvSpPr>
          <p:spPr>
            <a:xfrm>
              <a:off x="3836688" y="4174513"/>
              <a:ext cx="589225" cy="492675"/>
            </a:xfrm>
            <a:custGeom>
              <a:avLst/>
              <a:gdLst/>
              <a:ahLst/>
              <a:cxnLst/>
              <a:rect l="l" t="t" r="r" b="b"/>
              <a:pathLst>
                <a:path w="23569" h="19707" extrusionOk="0">
                  <a:moveTo>
                    <a:pt x="271" y="0"/>
                  </a:moveTo>
                  <a:cubicBezTo>
                    <a:pt x="264" y="0"/>
                    <a:pt x="257" y="1"/>
                    <a:pt x="250" y="2"/>
                  </a:cubicBezTo>
                  <a:cubicBezTo>
                    <a:pt x="233" y="4"/>
                    <a:pt x="214" y="15"/>
                    <a:pt x="205" y="26"/>
                  </a:cubicBezTo>
                  <a:cubicBezTo>
                    <a:pt x="200" y="33"/>
                    <a:pt x="201" y="38"/>
                    <a:pt x="195" y="44"/>
                  </a:cubicBezTo>
                  <a:cubicBezTo>
                    <a:pt x="133" y="169"/>
                    <a:pt x="70" y="296"/>
                    <a:pt x="1" y="418"/>
                  </a:cubicBezTo>
                  <a:lnTo>
                    <a:pt x="23448" y="19706"/>
                  </a:lnTo>
                  <a:cubicBezTo>
                    <a:pt x="23499" y="19538"/>
                    <a:pt x="23536" y="19368"/>
                    <a:pt x="23563" y="19190"/>
                  </a:cubicBezTo>
                  <a:cubicBezTo>
                    <a:pt x="23569" y="19165"/>
                    <a:pt x="23558" y="19135"/>
                    <a:pt x="23536" y="19118"/>
                  </a:cubicBezTo>
                  <a:lnTo>
                    <a:pt x="316" y="16"/>
                  </a:lnTo>
                  <a:cubicBezTo>
                    <a:pt x="303" y="4"/>
                    <a:pt x="288" y="0"/>
                    <a:pt x="271" y="0"/>
                  </a:cubicBezTo>
                  <a:close/>
                </a:path>
              </a:pathLst>
            </a:custGeom>
            <a:solidFill>
              <a:srgbClr val="FFFFFB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21"/>
            <p:cNvSpPr/>
            <p:nvPr/>
          </p:nvSpPr>
          <p:spPr>
            <a:xfrm>
              <a:off x="3752938" y="4163613"/>
              <a:ext cx="681400" cy="594975"/>
            </a:xfrm>
            <a:custGeom>
              <a:avLst/>
              <a:gdLst/>
              <a:ahLst/>
              <a:cxnLst/>
              <a:rect l="l" t="t" r="r" b="b"/>
              <a:pathLst>
                <a:path w="27256" h="23799" extrusionOk="0">
                  <a:moveTo>
                    <a:pt x="3618" y="514"/>
                  </a:moveTo>
                  <a:lnTo>
                    <a:pt x="26835" y="19614"/>
                  </a:lnTo>
                  <a:cubicBezTo>
                    <a:pt x="26552" y="21340"/>
                    <a:pt x="25381" y="22766"/>
                    <a:pt x="23741" y="23376"/>
                  </a:cubicBezTo>
                  <a:lnTo>
                    <a:pt x="523" y="4276"/>
                  </a:lnTo>
                  <a:cubicBezTo>
                    <a:pt x="1831" y="3280"/>
                    <a:pt x="2894" y="1988"/>
                    <a:pt x="3618" y="514"/>
                  </a:cubicBezTo>
                  <a:close/>
                  <a:moveTo>
                    <a:pt x="3545" y="0"/>
                  </a:moveTo>
                  <a:cubicBezTo>
                    <a:pt x="3531" y="0"/>
                    <a:pt x="3516" y="2"/>
                    <a:pt x="3501" y="5"/>
                  </a:cubicBezTo>
                  <a:cubicBezTo>
                    <a:pt x="3442" y="19"/>
                    <a:pt x="3393" y="61"/>
                    <a:pt x="3366" y="116"/>
                  </a:cubicBezTo>
                  <a:cubicBezTo>
                    <a:pt x="2635" y="1703"/>
                    <a:pt x="1500" y="3082"/>
                    <a:pt x="83" y="4105"/>
                  </a:cubicBezTo>
                  <a:cubicBezTo>
                    <a:pt x="33" y="4142"/>
                    <a:pt x="3" y="4199"/>
                    <a:pt x="2" y="4261"/>
                  </a:cubicBezTo>
                  <a:cubicBezTo>
                    <a:pt x="0" y="4323"/>
                    <a:pt x="27" y="4382"/>
                    <a:pt x="74" y="4420"/>
                  </a:cubicBezTo>
                  <a:lnTo>
                    <a:pt x="23577" y="23755"/>
                  </a:lnTo>
                  <a:cubicBezTo>
                    <a:pt x="23614" y="23783"/>
                    <a:pt x="23659" y="23799"/>
                    <a:pt x="23703" y="23799"/>
                  </a:cubicBezTo>
                  <a:cubicBezTo>
                    <a:pt x="23724" y="23799"/>
                    <a:pt x="23746" y="23796"/>
                    <a:pt x="23767" y="23787"/>
                  </a:cubicBezTo>
                  <a:cubicBezTo>
                    <a:pt x="25638" y="23140"/>
                    <a:pt x="26969" y="21519"/>
                    <a:pt x="27245" y="19560"/>
                  </a:cubicBezTo>
                  <a:cubicBezTo>
                    <a:pt x="27255" y="19492"/>
                    <a:pt x="27228" y="19423"/>
                    <a:pt x="27175" y="19380"/>
                  </a:cubicBezTo>
                  <a:lnTo>
                    <a:pt x="3673" y="46"/>
                  </a:lnTo>
                  <a:cubicBezTo>
                    <a:pt x="3636" y="17"/>
                    <a:pt x="3591" y="0"/>
                    <a:pt x="35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21"/>
            <p:cNvSpPr/>
            <p:nvPr/>
          </p:nvSpPr>
          <p:spPr>
            <a:xfrm>
              <a:off x="3656813" y="4101238"/>
              <a:ext cx="190400" cy="174050"/>
            </a:xfrm>
            <a:custGeom>
              <a:avLst/>
              <a:gdLst/>
              <a:ahLst/>
              <a:cxnLst/>
              <a:rect l="l" t="t" r="r" b="b"/>
              <a:pathLst>
                <a:path w="7616" h="6962" extrusionOk="0">
                  <a:moveTo>
                    <a:pt x="215" y="1"/>
                  </a:moveTo>
                  <a:cubicBezTo>
                    <a:pt x="156" y="1"/>
                    <a:pt x="99" y="26"/>
                    <a:pt x="60" y="73"/>
                  </a:cubicBezTo>
                  <a:cubicBezTo>
                    <a:pt x="8" y="137"/>
                    <a:pt x="0" y="229"/>
                    <a:pt x="42" y="299"/>
                  </a:cubicBezTo>
                  <a:lnTo>
                    <a:pt x="3875" y="6862"/>
                  </a:lnTo>
                  <a:cubicBezTo>
                    <a:pt x="3912" y="6925"/>
                    <a:pt x="3977" y="6961"/>
                    <a:pt x="4045" y="6961"/>
                  </a:cubicBezTo>
                  <a:cubicBezTo>
                    <a:pt x="4080" y="6961"/>
                    <a:pt x="4114" y="6952"/>
                    <a:pt x="4145" y="6934"/>
                  </a:cubicBezTo>
                  <a:cubicBezTo>
                    <a:pt x="4240" y="6878"/>
                    <a:pt x="4272" y="6757"/>
                    <a:pt x="4217" y="6662"/>
                  </a:cubicBezTo>
                  <a:lnTo>
                    <a:pt x="655" y="563"/>
                  </a:lnTo>
                  <a:lnTo>
                    <a:pt x="7327" y="2883"/>
                  </a:lnTo>
                  <a:cubicBezTo>
                    <a:pt x="7349" y="2890"/>
                    <a:pt x="7371" y="2893"/>
                    <a:pt x="7392" y="2893"/>
                  </a:cubicBezTo>
                  <a:cubicBezTo>
                    <a:pt x="7475" y="2893"/>
                    <a:pt x="7551" y="2842"/>
                    <a:pt x="7580" y="2760"/>
                  </a:cubicBezTo>
                  <a:cubicBezTo>
                    <a:pt x="7616" y="2656"/>
                    <a:pt x="7561" y="2543"/>
                    <a:pt x="7458" y="2508"/>
                  </a:cubicBezTo>
                  <a:lnTo>
                    <a:pt x="279" y="11"/>
                  </a:lnTo>
                  <a:cubicBezTo>
                    <a:pt x="258" y="4"/>
                    <a:pt x="237" y="1"/>
                    <a:pt x="2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21"/>
            <p:cNvSpPr/>
            <p:nvPr/>
          </p:nvSpPr>
          <p:spPr>
            <a:xfrm>
              <a:off x="3689463" y="4122688"/>
              <a:ext cx="39675" cy="44900"/>
            </a:xfrm>
            <a:custGeom>
              <a:avLst/>
              <a:gdLst/>
              <a:ahLst/>
              <a:cxnLst/>
              <a:rect l="l" t="t" r="r" b="b"/>
              <a:pathLst>
                <a:path w="1587" h="1796" extrusionOk="0">
                  <a:moveTo>
                    <a:pt x="1377" y="1"/>
                  </a:moveTo>
                  <a:cubicBezTo>
                    <a:pt x="1279" y="1"/>
                    <a:pt x="1194" y="71"/>
                    <a:pt x="1178" y="169"/>
                  </a:cubicBezTo>
                  <a:cubicBezTo>
                    <a:pt x="1091" y="740"/>
                    <a:pt x="700" y="1215"/>
                    <a:pt x="157" y="1410"/>
                  </a:cubicBezTo>
                  <a:cubicBezTo>
                    <a:pt x="54" y="1447"/>
                    <a:pt x="0" y="1561"/>
                    <a:pt x="37" y="1663"/>
                  </a:cubicBezTo>
                  <a:cubicBezTo>
                    <a:pt x="66" y="1745"/>
                    <a:pt x="143" y="1795"/>
                    <a:pt x="224" y="1795"/>
                  </a:cubicBezTo>
                  <a:cubicBezTo>
                    <a:pt x="247" y="1795"/>
                    <a:pt x="269" y="1792"/>
                    <a:pt x="291" y="1782"/>
                  </a:cubicBezTo>
                  <a:cubicBezTo>
                    <a:pt x="973" y="1539"/>
                    <a:pt x="1464" y="945"/>
                    <a:pt x="1571" y="227"/>
                  </a:cubicBezTo>
                  <a:cubicBezTo>
                    <a:pt x="1587" y="119"/>
                    <a:pt x="1512" y="18"/>
                    <a:pt x="1405" y="3"/>
                  </a:cubicBezTo>
                  <a:cubicBezTo>
                    <a:pt x="1395" y="1"/>
                    <a:pt x="1386" y="1"/>
                    <a:pt x="13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21"/>
            <p:cNvSpPr/>
            <p:nvPr/>
          </p:nvSpPr>
          <p:spPr>
            <a:xfrm>
              <a:off x="4339913" y="4646963"/>
              <a:ext cx="137075" cy="146700"/>
            </a:xfrm>
            <a:custGeom>
              <a:avLst/>
              <a:gdLst/>
              <a:ahLst/>
              <a:cxnLst/>
              <a:rect l="l" t="t" r="r" b="b"/>
              <a:pathLst>
                <a:path w="5483" h="5868" extrusionOk="0">
                  <a:moveTo>
                    <a:pt x="3571" y="1"/>
                  </a:moveTo>
                  <a:cubicBezTo>
                    <a:pt x="3513" y="1"/>
                    <a:pt x="3456" y="26"/>
                    <a:pt x="3416" y="73"/>
                  </a:cubicBezTo>
                  <a:cubicBezTo>
                    <a:pt x="3348" y="158"/>
                    <a:pt x="3360" y="283"/>
                    <a:pt x="3444" y="352"/>
                  </a:cubicBezTo>
                  <a:lnTo>
                    <a:pt x="5055" y="1679"/>
                  </a:lnTo>
                  <a:cubicBezTo>
                    <a:pt x="4469" y="4275"/>
                    <a:pt x="2440" y="5248"/>
                    <a:pt x="1966" y="5443"/>
                  </a:cubicBezTo>
                  <a:lnTo>
                    <a:pt x="349" y="4113"/>
                  </a:lnTo>
                  <a:cubicBezTo>
                    <a:pt x="313" y="4083"/>
                    <a:pt x="269" y="4069"/>
                    <a:pt x="225" y="4069"/>
                  </a:cubicBezTo>
                  <a:cubicBezTo>
                    <a:pt x="167" y="4069"/>
                    <a:pt x="110" y="4094"/>
                    <a:pt x="70" y="4142"/>
                  </a:cubicBezTo>
                  <a:cubicBezTo>
                    <a:pt x="1" y="4226"/>
                    <a:pt x="14" y="4351"/>
                    <a:pt x="98" y="4421"/>
                  </a:cubicBezTo>
                  <a:lnTo>
                    <a:pt x="1803" y="5823"/>
                  </a:lnTo>
                  <a:cubicBezTo>
                    <a:pt x="1840" y="5852"/>
                    <a:pt x="1885" y="5868"/>
                    <a:pt x="1929" y="5868"/>
                  </a:cubicBezTo>
                  <a:cubicBezTo>
                    <a:pt x="1950" y="5868"/>
                    <a:pt x="1970" y="5865"/>
                    <a:pt x="1990" y="5857"/>
                  </a:cubicBezTo>
                  <a:cubicBezTo>
                    <a:pt x="2104" y="5821"/>
                    <a:pt x="4798" y="4900"/>
                    <a:pt x="5469" y="1642"/>
                  </a:cubicBezTo>
                  <a:cubicBezTo>
                    <a:pt x="5483" y="1569"/>
                    <a:pt x="5456" y="1494"/>
                    <a:pt x="5401" y="1448"/>
                  </a:cubicBezTo>
                  <a:lnTo>
                    <a:pt x="3695" y="45"/>
                  </a:lnTo>
                  <a:cubicBezTo>
                    <a:pt x="3659" y="15"/>
                    <a:pt x="3615" y="1"/>
                    <a:pt x="35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21"/>
            <p:cNvSpPr/>
            <p:nvPr/>
          </p:nvSpPr>
          <p:spPr>
            <a:xfrm>
              <a:off x="4382588" y="4682038"/>
              <a:ext cx="151425" cy="158525"/>
            </a:xfrm>
            <a:custGeom>
              <a:avLst/>
              <a:gdLst/>
              <a:ahLst/>
              <a:cxnLst/>
              <a:rect l="l" t="t" r="r" b="b"/>
              <a:pathLst>
                <a:path w="6057" h="6341" extrusionOk="0">
                  <a:moveTo>
                    <a:pt x="3566" y="0"/>
                  </a:moveTo>
                  <a:cubicBezTo>
                    <a:pt x="3509" y="0"/>
                    <a:pt x="3452" y="25"/>
                    <a:pt x="3412" y="72"/>
                  </a:cubicBezTo>
                  <a:cubicBezTo>
                    <a:pt x="3344" y="157"/>
                    <a:pt x="3356" y="282"/>
                    <a:pt x="3440" y="351"/>
                  </a:cubicBezTo>
                  <a:lnTo>
                    <a:pt x="5626" y="2149"/>
                  </a:lnTo>
                  <a:cubicBezTo>
                    <a:pt x="5211" y="3795"/>
                    <a:pt x="4066" y="5187"/>
                    <a:pt x="2532" y="5911"/>
                  </a:cubicBezTo>
                  <a:lnTo>
                    <a:pt x="347" y="4113"/>
                  </a:lnTo>
                  <a:cubicBezTo>
                    <a:pt x="311" y="4083"/>
                    <a:pt x="266" y="4068"/>
                    <a:pt x="222" y="4068"/>
                  </a:cubicBezTo>
                  <a:cubicBezTo>
                    <a:pt x="165" y="4068"/>
                    <a:pt x="108" y="4093"/>
                    <a:pt x="68" y="4141"/>
                  </a:cubicBezTo>
                  <a:cubicBezTo>
                    <a:pt x="0" y="4225"/>
                    <a:pt x="12" y="4350"/>
                    <a:pt x="96" y="4420"/>
                  </a:cubicBezTo>
                  <a:lnTo>
                    <a:pt x="2376" y="6296"/>
                  </a:lnTo>
                  <a:cubicBezTo>
                    <a:pt x="2413" y="6325"/>
                    <a:pt x="2458" y="6341"/>
                    <a:pt x="2502" y="6341"/>
                  </a:cubicBezTo>
                  <a:cubicBezTo>
                    <a:pt x="2530" y="6341"/>
                    <a:pt x="2558" y="6335"/>
                    <a:pt x="2580" y="6324"/>
                  </a:cubicBezTo>
                  <a:cubicBezTo>
                    <a:pt x="4321" y="5549"/>
                    <a:pt x="5613" y="3976"/>
                    <a:pt x="6039" y="2119"/>
                  </a:cubicBezTo>
                  <a:cubicBezTo>
                    <a:pt x="6057" y="2045"/>
                    <a:pt x="6030" y="1969"/>
                    <a:pt x="5971" y="1921"/>
                  </a:cubicBezTo>
                  <a:lnTo>
                    <a:pt x="3691" y="45"/>
                  </a:lnTo>
                  <a:cubicBezTo>
                    <a:pt x="3655" y="15"/>
                    <a:pt x="3610" y="0"/>
                    <a:pt x="35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21"/>
            <p:cNvSpPr/>
            <p:nvPr/>
          </p:nvSpPr>
          <p:spPr>
            <a:xfrm>
              <a:off x="4486438" y="4715738"/>
              <a:ext cx="12525" cy="12075"/>
            </a:xfrm>
            <a:custGeom>
              <a:avLst/>
              <a:gdLst/>
              <a:ahLst/>
              <a:cxnLst/>
              <a:rect l="l" t="t" r="r" b="b"/>
              <a:pathLst>
                <a:path w="501" h="483" extrusionOk="0">
                  <a:moveTo>
                    <a:pt x="109" y="0"/>
                  </a:moveTo>
                  <a:cubicBezTo>
                    <a:pt x="83" y="0"/>
                    <a:pt x="58" y="10"/>
                    <a:pt x="38" y="29"/>
                  </a:cubicBezTo>
                  <a:cubicBezTo>
                    <a:pt x="1" y="69"/>
                    <a:pt x="1" y="130"/>
                    <a:pt x="38" y="170"/>
                  </a:cubicBezTo>
                  <a:lnTo>
                    <a:pt x="322" y="454"/>
                  </a:lnTo>
                  <a:cubicBezTo>
                    <a:pt x="342" y="474"/>
                    <a:pt x="368" y="482"/>
                    <a:pt x="393" y="482"/>
                  </a:cubicBezTo>
                  <a:cubicBezTo>
                    <a:pt x="418" y="482"/>
                    <a:pt x="443" y="474"/>
                    <a:pt x="463" y="454"/>
                  </a:cubicBezTo>
                  <a:cubicBezTo>
                    <a:pt x="501" y="414"/>
                    <a:pt x="501" y="351"/>
                    <a:pt x="463" y="313"/>
                  </a:cubicBezTo>
                  <a:lnTo>
                    <a:pt x="179" y="29"/>
                  </a:lnTo>
                  <a:cubicBezTo>
                    <a:pt x="160" y="10"/>
                    <a:pt x="134" y="0"/>
                    <a:pt x="1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21"/>
            <p:cNvSpPr/>
            <p:nvPr/>
          </p:nvSpPr>
          <p:spPr>
            <a:xfrm>
              <a:off x="3731888" y="4178888"/>
              <a:ext cx="34300" cy="49975"/>
            </a:xfrm>
            <a:custGeom>
              <a:avLst/>
              <a:gdLst/>
              <a:ahLst/>
              <a:cxnLst/>
              <a:rect l="l" t="t" r="r" b="b"/>
              <a:pathLst>
                <a:path w="1372" h="1999" extrusionOk="0">
                  <a:moveTo>
                    <a:pt x="114" y="0"/>
                  </a:moveTo>
                  <a:cubicBezTo>
                    <a:pt x="99" y="0"/>
                    <a:pt x="83" y="3"/>
                    <a:pt x="69" y="10"/>
                  </a:cubicBezTo>
                  <a:cubicBezTo>
                    <a:pt x="20" y="35"/>
                    <a:pt x="0" y="94"/>
                    <a:pt x="25" y="143"/>
                  </a:cubicBezTo>
                  <a:cubicBezTo>
                    <a:pt x="352" y="782"/>
                    <a:pt x="740" y="1393"/>
                    <a:pt x="1181" y="1961"/>
                  </a:cubicBezTo>
                  <a:cubicBezTo>
                    <a:pt x="1199" y="1985"/>
                    <a:pt x="1230" y="1998"/>
                    <a:pt x="1258" y="1998"/>
                  </a:cubicBezTo>
                  <a:cubicBezTo>
                    <a:pt x="1281" y="1998"/>
                    <a:pt x="1302" y="1992"/>
                    <a:pt x="1320" y="1978"/>
                  </a:cubicBezTo>
                  <a:cubicBezTo>
                    <a:pt x="1363" y="1945"/>
                    <a:pt x="1372" y="1883"/>
                    <a:pt x="1337" y="1840"/>
                  </a:cubicBezTo>
                  <a:cubicBezTo>
                    <a:pt x="903" y="1282"/>
                    <a:pt x="521" y="682"/>
                    <a:pt x="202" y="53"/>
                  </a:cubicBezTo>
                  <a:cubicBezTo>
                    <a:pt x="185" y="19"/>
                    <a:pt x="151" y="0"/>
                    <a:pt x="1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21"/>
            <p:cNvSpPr/>
            <p:nvPr/>
          </p:nvSpPr>
          <p:spPr>
            <a:xfrm>
              <a:off x="3750038" y="4177163"/>
              <a:ext cx="20000" cy="22000"/>
            </a:xfrm>
            <a:custGeom>
              <a:avLst/>
              <a:gdLst/>
              <a:ahLst/>
              <a:cxnLst/>
              <a:rect l="l" t="t" r="r" b="b"/>
              <a:pathLst>
                <a:path w="800" h="880" extrusionOk="0">
                  <a:moveTo>
                    <a:pt x="112" y="1"/>
                  </a:moveTo>
                  <a:cubicBezTo>
                    <a:pt x="90" y="1"/>
                    <a:pt x="67" y="8"/>
                    <a:pt x="48" y="24"/>
                  </a:cubicBezTo>
                  <a:cubicBezTo>
                    <a:pt x="6" y="59"/>
                    <a:pt x="0" y="121"/>
                    <a:pt x="36" y="163"/>
                  </a:cubicBezTo>
                  <a:lnTo>
                    <a:pt x="613" y="843"/>
                  </a:lnTo>
                  <a:cubicBezTo>
                    <a:pt x="632" y="868"/>
                    <a:pt x="662" y="879"/>
                    <a:pt x="689" y="879"/>
                  </a:cubicBezTo>
                  <a:cubicBezTo>
                    <a:pt x="713" y="879"/>
                    <a:pt x="735" y="872"/>
                    <a:pt x="752" y="856"/>
                  </a:cubicBezTo>
                  <a:cubicBezTo>
                    <a:pt x="794" y="820"/>
                    <a:pt x="799" y="758"/>
                    <a:pt x="764" y="716"/>
                  </a:cubicBezTo>
                  <a:lnTo>
                    <a:pt x="188" y="36"/>
                  </a:lnTo>
                  <a:cubicBezTo>
                    <a:pt x="169" y="13"/>
                    <a:pt x="141" y="1"/>
                    <a:pt x="1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21"/>
            <p:cNvSpPr/>
            <p:nvPr/>
          </p:nvSpPr>
          <p:spPr>
            <a:xfrm>
              <a:off x="3809163" y="4281213"/>
              <a:ext cx="211925" cy="163950"/>
            </a:xfrm>
            <a:custGeom>
              <a:avLst/>
              <a:gdLst/>
              <a:ahLst/>
              <a:cxnLst/>
              <a:rect l="l" t="t" r="r" b="b"/>
              <a:pathLst>
                <a:path w="8477" h="6558" extrusionOk="0">
                  <a:moveTo>
                    <a:pt x="112" y="1"/>
                  </a:moveTo>
                  <a:cubicBezTo>
                    <a:pt x="82" y="1"/>
                    <a:pt x="53" y="14"/>
                    <a:pt x="33" y="39"/>
                  </a:cubicBezTo>
                  <a:cubicBezTo>
                    <a:pt x="1" y="83"/>
                    <a:pt x="8" y="146"/>
                    <a:pt x="51" y="179"/>
                  </a:cubicBezTo>
                  <a:lnTo>
                    <a:pt x="8305" y="6537"/>
                  </a:lnTo>
                  <a:cubicBezTo>
                    <a:pt x="8323" y="6551"/>
                    <a:pt x="8344" y="6558"/>
                    <a:pt x="8365" y="6558"/>
                  </a:cubicBezTo>
                  <a:cubicBezTo>
                    <a:pt x="8396" y="6558"/>
                    <a:pt x="8424" y="6545"/>
                    <a:pt x="8444" y="6519"/>
                  </a:cubicBezTo>
                  <a:cubicBezTo>
                    <a:pt x="8477" y="6474"/>
                    <a:pt x="8470" y="6411"/>
                    <a:pt x="8426" y="6379"/>
                  </a:cubicBezTo>
                  <a:lnTo>
                    <a:pt x="172" y="21"/>
                  </a:lnTo>
                  <a:cubicBezTo>
                    <a:pt x="154" y="8"/>
                    <a:pt x="133" y="1"/>
                    <a:pt x="1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21"/>
            <p:cNvSpPr/>
            <p:nvPr/>
          </p:nvSpPr>
          <p:spPr>
            <a:xfrm>
              <a:off x="3883638" y="4305238"/>
              <a:ext cx="52325" cy="40850"/>
            </a:xfrm>
            <a:custGeom>
              <a:avLst/>
              <a:gdLst/>
              <a:ahLst/>
              <a:cxnLst/>
              <a:rect l="l" t="t" r="r" b="b"/>
              <a:pathLst>
                <a:path w="2093" h="1634" extrusionOk="0">
                  <a:moveTo>
                    <a:pt x="112" y="0"/>
                  </a:moveTo>
                  <a:cubicBezTo>
                    <a:pt x="82" y="0"/>
                    <a:pt x="53" y="14"/>
                    <a:pt x="33" y="39"/>
                  </a:cubicBezTo>
                  <a:cubicBezTo>
                    <a:pt x="0" y="82"/>
                    <a:pt x="8" y="145"/>
                    <a:pt x="51" y="179"/>
                  </a:cubicBezTo>
                  <a:lnTo>
                    <a:pt x="1921" y="1613"/>
                  </a:lnTo>
                  <a:cubicBezTo>
                    <a:pt x="1939" y="1627"/>
                    <a:pt x="1960" y="1634"/>
                    <a:pt x="1981" y="1634"/>
                  </a:cubicBezTo>
                  <a:cubicBezTo>
                    <a:pt x="2011" y="1634"/>
                    <a:pt x="2040" y="1621"/>
                    <a:pt x="2060" y="1595"/>
                  </a:cubicBezTo>
                  <a:cubicBezTo>
                    <a:pt x="2093" y="1551"/>
                    <a:pt x="2086" y="1487"/>
                    <a:pt x="2042" y="1455"/>
                  </a:cubicBezTo>
                  <a:lnTo>
                    <a:pt x="172" y="21"/>
                  </a:lnTo>
                  <a:cubicBezTo>
                    <a:pt x="154" y="7"/>
                    <a:pt x="133" y="0"/>
                    <a:pt x="1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21"/>
            <p:cNvSpPr/>
            <p:nvPr/>
          </p:nvSpPr>
          <p:spPr>
            <a:xfrm>
              <a:off x="4208263" y="4512038"/>
              <a:ext cx="166625" cy="132725"/>
            </a:xfrm>
            <a:custGeom>
              <a:avLst/>
              <a:gdLst/>
              <a:ahLst/>
              <a:cxnLst/>
              <a:rect l="l" t="t" r="r" b="b"/>
              <a:pathLst>
                <a:path w="6665" h="5309" extrusionOk="0">
                  <a:moveTo>
                    <a:pt x="112" y="0"/>
                  </a:moveTo>
                  <a:cubicBezTo>
                    <a:pt x="83" y="0"/>
                    <a:pt x="55" y="13"/>
                    <a:pt x="36" y="38"/>
                  </a:cubicBezTo>
                  <a:cubicBezTo>
                    <a:pt x="1" y="81"/>
                    <a:pt x="7" y="143"/>
                    <a:pt x="51" y="177"/>
                  </a:cubicBezTo>
                  <a:lnTo>
                    <a:pt x="6491" y="5287"/>
                  </a:lnTo>
                  <a:cubicBezTo>
                    <a:pt x="6510" y="5302"/>
                    <a:pt x="6532" y="5308"/>
                    <a:pt x="6553" y="5308"/>
                  </a:cubicBezTo>
                  <a:cubicBezTo>
                    <a:pt x="6583" y="5308"/>
                    <a:pt x="6611" y="5296"/>
                    <a:pt x="6631" y="5272"/>
                  </a:cubicBezTo>
                  <a:cubicBezTo>
                    <a:pt x="6665" y="5228"/>
                    <a:pt x="6658" y="5166"/>
                    <a:pt x="6615" y="5132"/>
                  </a:cubicBezTo>
                  <a:lnTo>
                    <a:pt x="175" y="22"/>
                  </a:lnTo>
                  <a:cubicBezTo>
                    <a:pt x="156" y="7"/>
                    <a:pt x="134" y="0"/>
                    <a:pt x="1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21"/>
            <p:cNvSpPr/>
            <p:nvPr/>
          </p:nvSpPr>
          <p:spPr>
            <a:xfrm>
              <a:off x="4271438" y="4597013"/>
              <a:ext cx="36425" cy="30350"/>
            </a:xfrm>
            <a:custGeom>
              <a:avLst/>
              <a:gdLst/>
              <a:ahLst/>
              <a:cxnLst/>
              <a:rect l="l" t="t" r="r" b="b"/>
              <a:pathLst>
                <a:path w="1457" h="1214" extrusionOk="0">
                  <a:moveTo>
                    <a:pt x="111" y="1"/>
                  </a:moveTo>
                  <a:cubicBezTo>
                    <a:pt x="83" y="1"/>
                    <a:pt x="55" y="13"/>
                    <a:pt x="36" y="37"/>
                  </a:cubicBezTo>
                  <a:cubicBezTo>
                    <a:pt x="0" y="79"/>
                    <a:pt x="6" y="141"/>
                    <a:pt x="48" y="177"/>
                  </a:cubicBezTo>
                  <a:lnTo>
                    <a:pt x="1282" y="1190"/>
                  </a:lnTo>
                  <a:cubicBezTo>
                    <a:pt x="1300" y="1205"/>
                    <a:pt x="1322" y="1214"/>
                    <a:pt x="1345" y="1214"/>
                  </a:cubicBezTo>
                  <a:cubicBezTo>
                    <a:pt x="1373" y="1214"/>
                    <a:pt x="1401" y="1200"/>
                    <a:pt x="1421" y="1178"/>
                  </a:cubicBezTo>
                  <a:cubicBezTo>
                    <a:pt x="1457" y="1136"/>
                    <a:pt x="1449" y="1074"/>
                    <a:pt x="1408" y="1038"/>
                  </a:cubicBezTo>
                  <a:lnTo>
                    <a:pt x="175" y="24"/>
                  </a:lnTo>
                  <a:cubicBezTo>
                    <a:pt x="156" y="8"/>
                    <a:pt x="134" y="1"/>
                    <a:pt x="1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21"/>
            <p:cNvSpPr/>
            <p:nvPr/>
          </p:nvSpPr>
          <p:spPr>
            <a:xfrm>
              <a:off x="4452738" y="4775563"/>
              <a:ext cx="20125" cy="12550"/>
            </a:xfrm>
            <a:custGeom>
              <a:avLst/>
              <a:gdLst/>
              <a:ahLst/>
              <a:cxnLst/>
              <a:rect l="l" t="t" r="r" b="b"/>
              <a:pathLst>
                <a:path w="805" h="502" extrusionOk="0">
                  <a:moveTo>
                    <a:pt x="110" y="1"/>
                  </a:moveTo>
                  <a:cubicBezTo>
                    <a:pt x="84" y="1"/>
                    <a:pt x="58" y="10"/>
                    <a:pt x="38" y="30"/>
                  </a:cubicBezTo>
                  <a:cubicBezTo>
                    <a:pt x="0" y="70"/>
                    <a:pt x="0" y="133"/>
                    <a:pt x="39" y="171"/>
                  </a:cubicBezTo>
                  <a:cubicBezTo>
                    <a:pt x="213" y="340"/>
                    <a:pt x="439" y="457"/>
                    <a:pt x="678" y="500"/>
                  </a:cubicBezTo>
                  <a:cubicBezTo>
                    <a:pt x="684" y="502"/>
                    <a:pt x="690" y="502"/>
                    <a:pt x="696" y="502"/>
                  </a:cubicBezTo>
                  <a:cubicBezTo>
                    <a:pt x="742" y="502"/>
                    <a:pt x="784" y="468"/>
                    <a:pt x="795" y="420"/>
                  </a:cubicBezTo>
                  <a:cubicBezTo>
                    <a:pt x="804" y="366"/>
                    <a:pt x="769" y="314"/>
                    <a:pt x="715" y="304"/>
                  </a:cubicBezTo>
                  <a:cubicBezTo>
                    <a:pt x="515" y="267"/>
                    <a:pt x="323" y="168"/>
                    <a:pt x="179" y="27"/>
                  </a:cubicBezTo>
                  <a:cubicBezTo>
                    <a:pt x="160" y="10"/>
                    <a:pt x="135" y="1"/>
                    <a:pt x="1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21"/>
            <p:cNvSpPr/>
            <p:nvPr/>
          </p:nvSpPr>
          <p:spPr>
            <a:xfrm>
              <a:off x="4465563" y="4756738"/>
              <a:ext cx="12550" cy="10675"/>
            </a:xfrm>
            <a:custGeom>
              <a:avLst/>
              <a:gdLst/>
              <a:ahLst/>
              <a:cxnLst/>
              <a:rect l="l" t="t" r="r" b="b"/>
              <a:pathLst>
                <a:path w="502" h="427" extrusionOk="0">
                  <a:moveTo>
                    <a:pt x="112" y="1"/>
                  </a:moveTo>
                  <a:cubicBezTo>
                    <a:pt x="84" y="1"/>
                    <a:pt x="56" y="13"/>
                    <a:pt x="36" y="37"/>
                  </a:cubicBezTo>
                  <a:cubicBezTo>
                    <a:pt x="1" y="79"/>
                    <a:pt x="7" y="141"/>
                    <a:pt x="49" y="177"/>
                  </a:cubicBezTo>
                  <a:lnTo>
                    <a:pt x="327" y="404"/>
                  </a:lnTo>
                  <a:cubicBezTo>
                    <a:pt x="345" y="419"/>
                    <a:pt x="367" y="426"/>
                    <a:pt x="390" y="426"/>
                  </a:cubicBezTo>
                  <a:cubicBezTo>
                    <a:pt x="418" y="426"/>
                    <a:pt x="446" y="414"/>
                    <a:pt x="466" y="393"/>
                  </a:cubicBezTo>
                  <a:cubicBezTo>
                    <a:pt x="502" y="351"/>
                    <a:pt x="495" y="289"/>
                    <a:pt x="452" y="253"/>
                  </a:cubicBezTo>
                  <a:lnTo>
                    <a:pt x="176" y="24"/>
                  </a:lnTo>
                  <a:cubicBezTo>
                    <a:pt x="157" y="9"/>
                    <a:pt x="135" y="1"/>
                    <a:pt x="1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21"/>
            <p:cNvSpPr/>
            <p:nvPr/>
          </p:nvSpPr>
          <p:spPr>
            <a:xfrm>
              <a:off x="4477963" y="4738463"/>
              <a:ext cx="15300" cy="9050"/>
            </a:xfrm>
            <a:custGeom>
              <a:avLst/>
              <a:gdLst/>
              <a:ahLst/>
              <a:cxnLst/>
              <a:rect l="l" t="t" r="r" b="b"/>
              <a:pathLst>
                <a:path w="612" h="362" extrusionOk="0">
                  <a:moveTo>
                    <a:pt x="113" y="1"/>
                  </a:moveTo>
                  <a:cubicBezTo>
                    <a:pt x="74" y="1"/>
                    <a:pt x="38" y="24"/>
                    <a:pt x="22" y="62"/>
                  </a:cubicBezTo>
                  <a:cubicBezTo>
                    <a:pt x="1" y="113"/>
                    <a:pt x="24" y="171"/>
                    <a:pt x="74" y="192"/>
                  </a:cubicBezTo>
                  <a:lnTo>
                    <a:pt x="458" y="354"/>
                  </a:lnTo>
                  <a:cubicBezTo>
                    <a:pt x="470" y="360"/>
                    <a:pt x="483" y="362"/>
                    <a:pt x="496" y="362"/>
                  </a:cubicBezTo>
                  <a:cubicBezTo>
                    <a:pt x="535" y="362"/>
                    <a:pt x="571" y="340"/>
                    <a:pt x="589" y="302"/>
                  </a:cubicBezTo>
                  <a:cubicBezTo>
                    <a:pt x="611" y="250"/>
                    <a:pt x="586" y="192"/>
                    <a:pt x="535" y="171"/>
                  </a:cubicBezTo>
                  <a:lnTo>
                    <a:pt x="152" y="9"/>
                  </a:lnTo>
                  <a:cubicBezTo>
                    <a:pt x="139" y="4"/>
                    <a:pt x="126" y="1"/>
                    <a:pt x="1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3" name="Google Shape;1473;p21"/>
          <p:cNvGrpSpPr/>
          <p:nvPr/>
        </p:nvGrpSpPr>
        <p:grpSpPr>
          <a:xfrm flipH="1">
            <a:off x="1474825" y="-394000"/>
            <a:ext cx="1511350" cy="1149175"/>
            <a:chOff x="1474825" y="-394000"/>
            <a:chExt cx="1511350" cy="1149175"/>
          </a:xfrm>
        </p:grpSpPr>
        <p:sp>
          <p:nvSpPr>
            <p:cNvPr id="1474" name="Google Shape;1474;p21"/>
            <p:cNvSpPr/>
            <p:nvPr/>
          </p:nvSpPr>
          <p:spPr>
            <a:xfrm>
              <a:off x="1474825" y="-356700"/>
              <a:ext cx="1511325" cy="1111875"/>
            </a:xfrm>
            <a:custGeom>
              <a:avLst/>
              <a:gdLst/>
              <a:ahLst/>
              <a:cxnLst/>
              <a:rect l="l" t="t" r="r" b="b"/>
              <a:pathLst>
                <a:path w="60453" h="44475" extrusionOk="0">
                  <a:moveTo>
                    <a:pt x="47085" y="0"/>
                  </a:moveTo>
                  <a:cubicBezTo>
                    <a:pt x="46726" y="0"/>
                    <a:pt x="46435" y="248"/>
                    <a:pt x="46393" y="284"/>
                  </a:cubicBezTo>
                  <a:lnTo>
                    <a:pt x="45733" y="913"/>
                  </a:lnTo>
                  <a:lnTo>
                    <a:pt x="45147" y="640"/>
                  </a:lnTo>
                  <a:cubicBezTo>
                    <a:pt x="45112" y="625"/>
                    <a:pt x="45075" y="617"/>
                    <a:pt x="45037" y="617"/>
                  </a:cubicBezTo>
                  <a:cubicBezTo>
                    <a:pt x="44995" y="617"/>
                    <a:pt x="44953" y="627"/>
                    <a:pt x="44915" y="648"/>
                  </a:cubicBezTo>
                  <a:cubicBezTo>
                    <a:pt x="30517" y="8290"/>
                    <a:pt x="25548" y="18142"/>
                    <a:pt x="24926" y="19481"/>
                  </a:cubicBezTo>
                  <a:cubicBezTo>
                    <a:pt x="13538" y="19690"/>
                    <a:pt x="1410" y="28369"/>
                    <a:pt x="1289" y="28457"/>
                  </a:cubicBezTo>
                  <a:cubicBezTo>
                    <a:pt x="1223" y="28504"/>
                    <a:pt x="1183" y="28580"/>
                    <a:pt x="1181" y="28659"/>
                  </a:cubicBezTo>
                  <a:lnTo>
                    <a:pt x="1148" y="29767"/>
                  </a:lnTo>
                  <a:lnTo>
                    <a:pt x="395" y="30062"/>
                  </a:lnTo>
                  <a:cubicBezTo>
                    <a:pt x="395" y="30062"/>
                    <a:pt x="394" y="30062"/>
                    <a:pt x="394" y="30064"/>
                  </a:cubicBezTo>
                  <a:cubicBezTo>
                    <a:pt x="96" y="30183"/>
                    <a:pt x="39" y="30384"/>
                    <a:pt x="29" y="30491"/>
                  </a:cubicBezTo>
                  <a:cubicBezTo>
                    <a:pt x="0" y="30884"/>
                    <a:pt x="512" y="31234"/>
                    <a:pt x="718" y="31353"/>
                  </a:cubicBezTo>
                  <a:cubicBezTo>
                    <a:pt x="883" y="31469"/>
                    <a:pt x="17276" y="43009"/>
                    <a:pt x="18321" y="43813"/>
                  </a:cubicBezTo>
                  <a:cubicBezTo>
                    <a:pt x="19034" y="44362"/>
                    <a:pt x="19569" y="44474"/>
                    <a:pt x="19885" y="44474"/>
                  </a:cubicBezTo>
                  <a:cubicBezTo>
                    <a:pt x="20077" y="44474"/>
                    <a:pt x="20190" y="44432"/>
                    <a:pt x="20212" y="44423"/>
                  </a:cubicBezTo>
                  <a:lnTo>
                    <a:pt x="40222" y="37451"/>
                  </a:lnTo>
                  <a:cubicBezTo>
                    <a:pt x="43064" y="37199"/>
                    <a:pt x="43777" y="35378"/>
                    <a:pt x="43901" y="34979"/>
                  </a:cubicBezTo>
                  <a:lnTo>
                    <a:pt x="60353" y="18073"/>
                  </a:lnTo>
                  <a:cubicBezTo>
                    <a:pt x="60442" y="17982"/>
                    <a:pt x="60453" y="17840"/>
                    <a:pt x="60377" y="17738"/>
                  </a:cubicBezTo>
                  <a:cubicBezTo>
                    <a:pt x="56145" y="11957"/>
                    <a:pt x="48066" y="901"/>
                    <a:pt x="47773" y="421"/>
                  </a:cubicBezTo>
                  <a:cubicBezTo>
                    <a:pt x="47591" y="124"/>
                    <a:pt x="47361" y="32"/>
                    <a:pt x="47199" y="9"/>
                  </a:cubicBezTo>
                  <a:cubicBezTo>
                    <a:pt x="47161" y="3"/>
                    <a:pt x="47123" y="0"/>
                    <a:pt x="47085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21"/>
            <p:cNvSpPr/>
            <p:nvPr/>
          </p:nvSpPr>
          <p:spPr>
            <a:xfrm>
              <a:off x="2444325" y="-332025"/>
              <a:ext cx="192175" cy="182000"/>
            </a:xfrm>
            <a:custGeom>
              <a:avLst/>
              <a:gdLst/>
              <a:ahLst/>
              <a:cxnLst/>
              <a:rect l="l" t="t" r="r" b="b"/>
              <a:pathLst>
                <a:path w="7687" h="7280" extrusionOk="0">
                  <a:moveTo>
                    <a:pt x="7549" y="1"/>
                  </a:moveTo>
                  <a:cubicBezTo>
                    <a:pt x="7519" y="1"/>
                    <a:pt x="7488" y="12"/>
                    <a:pt x="7465" y="34"/>
                  </a:cubicBezTo>
                  <a:lnTo>
                    <a:pt x="53" y="7065"/>
                  </a:lnTo>
                  <a:cubicBezTo>
                    <a:pt x="2" y="7112"/>
                    <a:pt x="1" y="7191"/>
                    <a:pt x="48" y="7241"/>
                  </a:cubicBezTo>
                  <a:cubicBezTo>
                    <a:pt x="72" y="7267"/>
                    <a:pt x="105" y="7280"/>
                    <a:pt x="138" y="7280"/>
                  </a:cubicBezTo>
                  <a:cubicBezTo>
                    <a:pt x="168" y="7280"/>
                    <a:pt x="200" y="7268"/>
                    <a:pt x="223" y="7246"/>
                  </a:cubicBezTo>
                  <a:lnTo>
                    <a:pt x="7634" y="216"/>
                  </a:lnTo>
                  <a:cubicBezTo>
                    <a:pt x="7686" y="168"/>
                    <a:pt x="7687" y="90"/>
                    <a:pt x="7640" y="40"/>
                  </a:cubicBezTo>
                  <a:cubicBezTo>
                    <a:pt x="7615" y="14"/>
                    <a:pt x="7582" y="1"/>
                    <a:pt x="75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21"/>
            <p:cNvSpPr/>
            <p:nvPr/>
          </p:nvSpPr>
          <p:spPr>
            <a:xfrm>
              <a:off x="2180075" y="-384975"/>
              <a:ext cx="795325" cy="857675"/>
            </a:xfrm>
            <a:custGeom>
              <a:avLst/>
              <a:gdLst/>
              <a:ahLst/>
              <a:cxnLst/>
              <a:rect l="l" t="t" r="r" b="b"/>
              <a:pathLst>
                <a:path w="31813" h="34307" extrusionOk="0">
                  <a:moveTo>
                    <a:pt x="19670" y="5496"/>
                  </a:moveTo>
                  <a:lnTo>
                    <a:pt x="19690" y="5521"/>
                  </a:lnTo>
                  <a:lnTo>
                    <a:pt x="18752" y="6323"/>
                  </a:lnTo>
                  <a:cubicBezTo>
                    <a:pt x="18749" y="6320"/>
                    <a:pt x="18742" y="6309"/>
                    <a:pt x="18750" y="6303"/>
                  </a:cubicBezTo>
                  <a:lnTo>
                    <a:pt x="18708" y="6260"/>
                  </a:lnTo>
                  <a:lnTo>
                    <a:pt x="18708" y="6260"/>
                  </a:lnTo>
                  <a:lnTo>
                    <a:pt x="18756" y="6301"/>
                  </a:lnTo>
                  <a:lnTo>
                    <a:pt x="19670" y="5496"/>
                  </a:lnTo>
                  <a:close/>
                  <a:moveTo>
                    <a:pt x="17944" y="4334"/>
                  </a:moveTo>
                  <a:cubicBezTo>
                    <a:pt x="17539" y="4666"/>
                    <a:pt x="17143" y="5020"/>
                    <a:pt x="16764" y="5388"/>
                  </a:cubicBezTo>
                  <a:cubicBezTo>
                    <a:pt x="16386" y="5755"/>
                    <a:pt x="16022" y="6140"/>
                    <a:pt x="15653" y="6516"/>
                  </a:cubicBezTo>
                  <a:cubicBezTo>
                    <a:pt x="15997" y="6119"/>
                    <a:pt x="16365" y="5733"/>
                    <a:pt x="16742" y="5366"/>
                  </a:cubicBezTo>
                  <a:cubicBezTo>
                    <a:pt x="17121" y="4998"/>
                    <a:pt x="17519" y="4643"/>
                    <a:pt x="17944" y="4334"/>
                  </a:cubicBezTo>
                  <a:close/>
                  <a:moveTo>
                    <a:pt x="18106" y="2231"/>
                  </a:moveTo>
                  <a:lnTo>
                    <a:pt x="18129" y="2253"/>
                  </a:lnTo>
                  <a:lnTo>
                    <a:pt x="17843" y="2522"/>
                  </a:lnTo>
                  <a:lnTo>
                    <a:pt x="10696" y="9287"/>
                  </a:lnTo>
                  <a:cubicBezTo>
                    <a:pt x="10689" y="9280"/>
                    <a:pt x="10689" y="9271"/>
                    <a:pt x="10696" y="9265"/>
                  </a:cubicBezTo>
                  <a:lnTo>
                    <a:pt x="17821" y="2503"/>
                  </a:lnTo>
                  <a:lnTo>
                    <a:pt x="17823" y="2500"/>
                  </a:lnTo>
                  <a:lnTo>
                    <a:pt x="18106" y="2231"/>
                  </a:lnTo>
                  <a:close/>
                  <a:moveTo>
                    <a:pt x="17302" y="26270"/>
                  </a:moveTo>
                  <a:lnTo>
                    <a:pt x="17363" y="26341"/>
                  </a:lnTo>
                  <a:lnTo>
                    <a:pt x="15771" y="27694"/>
                  </a:lnTo>
                  <a:cubicBezTo>
                    <a:pt x="15763" y="27684"/>
                    <a:pt x="15770" y="27673"/>
                    <a:pt x="15775" y="27668"/>
                  </a:cubicBezTo>
                  <a:lnTo>
                    <a:pt x="17341" y="26319"/>
                  </a:lnTo>
                  <a:lnTo>
                    <a:pt x="17302" y="26270"/>
                  </a:lnTo>
                  <a:close/>
                  <a:moveTo>
                    <a:pt x="19523" y="26728"/>
                  </a:moveTo>
                  <a:cubicBezTo>
                    <a:pt x="19526" y="26732"/>
                    <a:pt x="19543" y="26754"/>
                    <a:pt x="19543" y="26754"/>
                  </a:cubicBezTo>
                  <a:lnTo>
                    <a:pt x="16058" y="30234"/>
                  </a:lnTo>
                  <a:lnTo>
                    <a:pt x="16036" y="30212"/>
                  </a:lnTo>
                  <a:lnTo>
                    <a:pt x="19523" y="26728"/>
                  </a:lnTo>
                  <a:close/>
                  <a:moveTo>
                    <a:pt x="23590" y="24636"/>
                  </a:moveTo>
                  <a:lnTo>
                    <a:pt x="23612" y="24659"/>
                  </a:lnTo>
                  <a:lnTo>
                    <a:pt x="15681" y="32467"/>
                  </a:lnTo>
                  <a:lnTo>
                    <a:pt x="15659" y="32444"/>
                  </a:lnTo>
                  <a:lnTo>
                    <a:pt x="23590" y="24636"/>
                  </a:lnTo>
                  <a:close/>
                  <a:moveTo>
                    <a:pt x="18876" y="1"/>
                  </a:moveTo>
                  <a:cubicBezTo>
                    <a:pt x="18649" y="1"/>
                    <a:pt x="18433" y="188"/>
                    <a:pt x="18428" y="191"/>
                  </a:cubicBezTo>
                  <a:lnTo>
                    <a:pt x="16094" y="2409"/>
                  </a:lnTo>
                  <a:cubicBezTo>
                    <a:pt x="16094" y="2413"/>
                    <a:pt x="16091" y="2412"/>
                    <a:pt x="16090" y="2413"/>
                  </a:cubicBezTo>
                  <a:lnTo>
                    <a:pt x="910" y="16854"/>
                  </a:lnTo>
                  <a:cubicBezTo>
                    <a:pt x="544" y="17210"/>
                    <a:pt x="241" y="17654"/>
                    <a:pt x="13" y="18173"/>
                  </a:cubicBezTo>
                  <a:cubicBezTo>
                    <a:pt x="1" y="18198"/>
                    <a:pt x="10" y="18224"/>
                    <a:pt x="25" y="18246"/>
                  </a:cubicBezTo>
                  <a:lnTo>
                    <a:pt x="15414" y="34289"/>
                  </a:lnTo>
                  <a:cubicBezTo>
                    <a:pt x="15425" y="34300"/>
                    <a:pt x="15441" y="34307"/>
                    <a:pt x="15459" y="34307"/>
                  </a:cubicBezTo>
                  <a:cubicBezTo>
                    <a:pt x="15477" y="34307"/>
                    <a:pt x="15493" y="34300"/>
                    <a:pt x="15503" y="34290"/>
                  </a:cubicBezTo>
                  <a:lnTo>
                    <a:pt x="30007" y="19385"/>
                  </a:lnTo>
                  <a:lnTo>
                    <a:pt x="31787" y="17555"/>
                  </a:lnTo>
                  <a:cubicBezTo>
                    <a:pt x="31809" y="17532"/>
                    <a:pt x="31812" y="17499"/>
                    <a:pt x="31792" y="17474"/>
                  </a:cubicBezTo>
                  <a:cubicBezTo>
                    <a:pt x="31296" y="16797"/>
                    <a:pt x="19624" y="850"/>
                    <a:pt x="19255" y="248"/>
                  </a:cubicBezTo>
                  <a:cubicBezTo>
                    <a:pt x="19165" y="105"/>
                    <a:pt x="19062" y="25"/>
                    <a:pt x="18937" y="5"/>
                  </a:cubicBezTo>
                  <a:cubicBezTo>
                    <a:pt x="18917" y="2"/>
                    <a:pt x="18896" y="1"/>
                    <a:pt x="188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21"/>
            <p:cNvSpPr/>
            <p:nvPr/>
          </p:nvSpPr>
          <p:spPr>
            <a:xfrm>
              <a:off x="1711000" y="118400"/>
              <a:ext cx="365425" cy="128725"/>
            </a:xfrm>
            <a:custGeom>
              <a:avLst/>
              <a:gdLst/>
              <a:ahLst/>
              <a:cxnLst/>
              <a:rect l="l" t="t" r="r" b="b"/>
              <a:pathLst>
                <a:path w="14617" h="5149" extrusionOk="0">
                  <a:moveTo>
                    <a:pt x="14487" y="1"/>
                  </a:moveTo>
                  <a:cubicBezTo>
                    <a:pt x="14480" y="1"/>
                    <a:pt x="14473" y="1"/>
                    <a:pt x="14465" y="2"/>
                  </a:cubicBezTo>
                  <a:cubicBezTo>
                    <a:pt x="9398" y="770"/>
                    <a:pt x="4560" y="2421"/>
                    <a:pt x="81" y="4915"/>
                  </a:cubicBezTo>
                  <a:cubicBezTo>
                    <a:pt x="22" y="4949"/>
                    <a:pt x="1" y="5025"/>
                    <a:pt x="33" y="5085"/>
                  </a:cubicBezTo>
                  <a:cubicBezTo>
                    <a:pt x="55" y="5127"/>
                    <a:pt x="98" y="5149"/>
                    <a:pt x="142" y="5149"/>
                  </a:cubicBezTo>
                  <a:cubicBezTo>
                    <a:pt x="163" y="5149"/>
                    <a:pt x="184" y="5143"/>
                    <a:pt x="203" y="5132"/>
                  </a:cubicBezTo>
                  <a:cubicBezTo>
                    <a:pt x="4655" y="2654"/>
                    <a:pt x="9465" y="1010"/>
                    <a:pt x="14502" y="248"/>
                  </a:cubicBezTo>
                  <a:cubicBezTo>
                    <a:pt x="14570" y="238"/>
                    <a:pt x="14617" y="175"/>
                    <a:pt x="14607" y="107"/>
                  </a:cubicBezTo>
                  <a:cubicBezTo>
                    <a:pt x="14597" y="46"/>
                    <a:pt x="14550" y="1"/>
                    <a:pt x="144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21"/>
            <p:cNvSpPr/>
            <p:nvPr/>
          </p:nvSpPr>
          <p:spPr>
            <a:xfrm>
              <a:off x="2135975" y="-202550"/>
              <a:ext cx="274275" cy="285800"/>
            </a:xfrm>
            <a:custGeom>
              <a:avLst/>
              <a:gdLst/>
              <a:ahLst/>
              <a:cxnLst/>
              <a:rect l="l" t="t" r="r" b="b"/>
              <a:pathLst>
                <a:path w="10971" h="11432" extrusionOk="0">
                  <a:moveTo>
                    <a:pt x="10831" y="1"/>
                  </a:moveTo>
                  <a:cubicBezTo>
                    <a:pt x="10805" y="1"/>
                    <a:pt x="10779" y="9"/>
                    <a:pt x="10757" y="25"/>
                  </a:cubicBezTo>
                  <a:cubicBezTo>
                    <a:pt x="6506" y="3080"/>
                    <a:pt x="2899" y="6853"/>
                    <a:pt x="38" y="11239"/>
                  </a:cubicBezTo>
                  <a:cubicBezTo>
                    <a:pt x="1" y="11296"/>
                    <a:pt x="16" y="11373"/>
                    <a:pt x="74" y="11410"/>
                  </a:cubicBezTo>
                  <a:cubicBezTo>
                    <a:pt x="95" y="11425"/>
                    <a:pt x="119" y="11431"/>
                    <a:pt x="142" y="11431"/>
                  </a:cubicBezTo>
                  <a:cubicBezTo>
                    <a:pt x="182" y="11431"/>
                    <a:pt x="223" y="11411"/>
                    <a:pt x="247" y="11376"/>
                  </a:cubicBezTo>
                  <a:cubicBezTo>
                    <a:pt x="3092" y="7016"/>
                    <a:pt x="6675" y="3266"/>
                    <a:pt x="10903" y="227"/>
                  </a:cubicBezTo>
                  <a:cubicBezTo>
                    <a:pt x="10959" y="187"/>
                    <a:pt x="10971" y="109"/>
                    <a:pt x="10931" y="53"/>
                  </a:cubicBezTo>
                  <a:cubicBezTo>
                    <a:pt x="10907" y="19"/>
                    <a:pt x="10869" y="1"/>
                    <a:pt x="108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21"/>
            <p:cNvSpPr/>
            <p:nvPr/>
          </p:nvSpPr>
          <p:spPr>
            <a:xfrm>
              <a:off x="1512575" y="102100"/>
              <a:ext cx="582150" cy="248000"/>
            </a:xfrm>
            <a:custGeom>
              <a:avLst/>
              <a:gdLst/>
              <a:ahLst/>
              <a:cxnLst/>
              <a:rect l="l" t="t" r="r" b="b"/>
              <a:pathLst>
                <a:path w="23286" h="9920" extrusionOk="0">
                  <a:moveTo>
                    <a:pt x="6917" y="6056"/>
                  </a:moveTo>
                  <a:lnTo>
                    <a:pt x="6029" y="6553"/>
                  </a:lnTo>
                  <a:cubicBezTo>
                    <a:pt x="6027" y="6547"/>
                    <a:pt x="6025" y="6541"/>
                    <a:pt x="6029" y="6536"/>
                  </a:cubicBezTo>
                  <a:lnTo>
                    <a:pt x="6917" y="6056"/>
                  </a:lnTo>
                  <a:close/>
                  <a:moveTo>
                    <a:pt x="23217" y="0"/>
                  </a:moveTo>
                  <a:cubicBezTo>
                    <a:pt x="14081" y="249"/>
                    <a:pt x="4602" y="5867"/>
                    <a:pt x="1229" y="8065"/>
                  </a:cubicBezTo>
                  <a:cubicBezTo>
                    <a:pt x="641" y="8446"/>
                    <a:pt x="238" y="8729"/>
                    <a:pt x="56" y="8856"/>
                  </a:cubicBezTo>
                  <a:lnTo>
                    <a:pt x="50" y="8863"/>
                  </a:lnTo>
                  <a:cubicBezTo>
                    <a:pt x="37" y="8873"/>
                    <a:pt x="31" y="8889"/>
                    <a:pt x="31" y="8908"/>
                  </a:cubicBezTo>
                  <a:lnTo>
                    <a:pt x="1" y="9853"/>
                  </a:lnTo>
                  <a:cubicBezTo>
                    <a:pt x="1" y="9876"/>
                    <a:pt x="11" y="9897"/>
                    <a:pt x="27" y="9908"/>
                  </a:cubicBezTo>
                  <a:cubicBezTo>
                    <a:pt x="40" y="9915"/>
                    <a:pt x="53" y="9919"/>
                    <a:pt x="66" y="9919"/>
                  </a:cubicBezTo>
                  <a:cubicBezTo>
                    <a:pt x="74" y="9919"/>
                    <a:pt x="81" y="9918"/>
                    <a:pt x="88" y="9915"/>
                  </a:cubicBezTo>
                  <a:lnTo>
                    <a:pt x="1181" y="9486"/>
                  </a:lnTo>
                  <a:lnTo>
                    <a:pt x="19519" y="2281"/>
                  </a:lnTo>
                  <a:cubicBezTo>
                    <a:pt x="20048" y="2072"/>
                    <a:pt x="20584" y="1966"/>
                    <a:pt x="21114" y="1966"/>
                  </a:cubicBezTo>
                  <a:cubicBezTo>
                    <a:pt x="21256" y="1966"/>
                    <a:pt x="21398" y="1974"/>
                    <a:pt x="21539" y="1989"/>
                  </a:cubicBezTo>
                  <a:cubicBezTo>
                    <a:pt x="21542" y="1990"/>
                    <a:pt x="21545" y="1990"/>
                    <a:pt x="21548" y="1990"/>
                  </a:cubicBezTo>
                  <a:cubicBezTo>
                    <a:pt x="21565" y="1990"/>
                    <a:pt x="21581" y="1983"/>
                    <a:pt x="21592" y="1972"/>
                  </a:cubicBezTo>
                  <a:cubicBezTo>
                    <a:pt x="21596" y="1968"/>
                    <a:pt x="21599" y="1962"/>
                    <a:pt x="21605" y="1957"/>
                  </a:cubicBezTo>
                  <a:cubicBezTo>
                    <a:pt x="21709" y="1767"/>
                    <a:pt x="21947" y="1378"/>
                    <a:pt x="22375" y="913"/>
                  </a:cubicBezTo>
                  <a:cubicBezTo>
                    <a:pt x="22393" y="896"/>
                    <a:pt x="22396" y="866"/>
                    <a:pt x="22385" y="843"/>
                  </a:cubicBezTo>
                  <a:cubicBezTo>
                    <a:pt x="22372" y="821"/>
                    <a:pt x="22352" y="810"/>
                    <a:pt x="22329" y="810"/>
                  </a:cubicBezTo>
                  <a:cubicBezTo>
                    <a:pt x="22326" y="810"/>
                    <a:pt x="22322" y="810"/>
                    <a:pt x="22318" y="810"/>
                  </a:cubicBezTo>
                  <a:cubicBezTo>
                    <a:pt x="17304" y="1581"/>
                    <a:pt x="12516" y="3221"/>
                    <a:pt x="8072" y="5661"/>
                  </a:cubicBezTo>
                  <a:cubicBezTo>
                    <a:pt x="12537" y="3175"/>
                    <a:pt x="17363" y="1523"/>
                    <a:pt x="22429" y="767"/>
                  </a:cubicBezTo>
                  <a:cubicBezTo>
                    <a:pt x="22441" y="778"/>
                    <a:pt x="22456" y="784"/>
                    <a:pt x="22472" y="784"/>
                  </a:cubicBezTo>
                  <a:cubicBezTo>
                    <a:pt x="22487" y="784"/>
                    <a:pt x="22504" y="778"/>
                    <a:pt x="22516" y="765"/>
                  </a:cubicBezTo>
                  <a:cubicBezTo>
                    <a:pt x="22516" y="765"/>
                    <a:pt x="22596" y="685"/>
                    <a:pt x="22637" y="645"/>
                  </a:cubicBezTo>
                  <a:cubicBezTo>
                    <a:pt x="22829" y="459"/>
                    <a:pt x="23037" y="279"/>
                    <a:pt x="23255" y="110"/>
                  </a:cubicBezTo>
                  <a:cubicBezTo>
                    <a:pt x="23259" y="107"/>
                    <a:pt x="23262" y="107"/>
                    <a:pt x="23262" y="107"/>
                  </a:cubicBezTo>
                  <a:cubicBezTo>
                    <a:pt x="23281" y="90"/>
                    <a:pt x="23286" y="63"/>
                    <a:pt x="23279" y="38"/>
                  </a:cubicBezTo>
                  <a:cubicBezTo>
                    <a:pt x="23267" y="17"/>
                    <a:pt x="23244" y="1"/>
                    <a:pt x="232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21"/>
            <p:cNvSpPr/>
            <p:nvPr/>
          </p:nvSpPr>
          <p:spPr>
            <a:xfrm>
              <a:off x="2058425" y="75100"/>
              <a:ext cx="113775" cy="80725"/>
            </a:xfrm>
            <a:custGeom>
              <a:avLst/>
              <a:gdLst/>
              <a:ahLst/>
              <a:cxnLst/>
              <a:rect l="l" t="t" r="r" b="b"/>
              <a:pathLst>
                <a:path w="4551" h="3229" extrusionOk="0">
                  <a:moveTo>
                    <a:pt x="4481" y="0"/>
                  </a:moveTo>
                  <a:cubicBezTo>
                    <a:pt x="4477" y="0"/>
                    <a:pt x="4472" y="1"/>
                    <a:pt x="4468" y="2"/>
                  </a:cubicBezTo>
                  <a:cubicBezTo>
                    <a:pt x="2739" y="411"/>
                    <a:pt x="1595" y="1257"/>
                    <a:pt x="940" y="1892"/>
                  </a:cubicBezTo>
                  <a:cubicBezTo>
                    <a:pt x="444" y="2374"/>
                    <a:pt x="147" y="2811"/>
                    <a:pt x="13" y="3027"/>
                  </a:cubicBezTo>
                  <a:cubicBezTo>
                    <a:pt x="3" y="3044"/>
                    <a:pt x="1" y="3067"/>
                    <a:pt x="9" y="3085"/>
                  </a:cubicBezTo>
                  <a:cubicBezTo>
                    <a:pt x="18" y="3104"/>
                    <a:pt x="34" y="3117"/>
                    <a:pt x="55" y="3121"/>
                  </a:cubicBezTo>
                  <a:lnTo>
                    <a:pt x="109" y="3132"/>
                  </a:lnTo>
                  <a:cubicBezTo>
                    <a:pt x="147" y="3141"/>
                    <a:pt x="185" y="3149"/>
                    <a:pt x="224" y="3159"/>
                  </a:cubicBezTo>
                  <a:cubicBezTo>
                    <a:pt x="388" y="3200"/>
                    <a:pt x="582" y="3228"/>
                    <a:pt x="804" y="3228"/>
                  </a:cubicBezTo>
                  <a:cubicBezTo>
                    <a:pt x="1404" y="3228"/>
                    <a:pt x="2211" y="3023"/>
                    <a:pt x="3207" y="2308"/>
                  </a:cubicBezTo>
                  <a:cubicBezTo>
                    <a:pt x="3337" y="2209"/>
                    <a:pt x="3459" y="2104"/>
                    <a:pt x="3568" y="1996"/>
                  </a:cubicBezTo>
                  <a:cubicBezTo>
                    <a:pt x="3998" y="1578"/>
                    <a:pt x="4274" y="1115"/>
                    <a:pt x="4389" y="613"/>
                  </a:cubicBezTo>
                  <a:cubicBezTo>
                    <a:pt x="4427" y="448"/>
                    <a:pt x="4476" y="280"/>
                    <a:pt x="4542" y="85"/>
                  </a:cubicBezTo>
                  <a:cubicBezTo>
                    <a:pt x="4550" y="63"/>
                    <a:pt x="4545" y="38"/>
                    <a:pt x="4530" y="22"/>
                  </a:cubicBezTo>
                  <a:cubicBezTo>
                    <a:pt x="4517" y="8"/>
                    <a:pt x="4499" y="0"/>
                    <a:pt x="44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21"/>
            <p:cNvSpPr/>
            <p:nvPr/>
          </p:nvSpPr>
          <p:spPr>
            <a:xfrm>
              <a:off x="2108550" y="-369100"/>
              <a:ext cx="505275" cy="462675"/>
            </a:xfrm>
            <a:custGeom>
              <a:avLst/>
              <a:gdLst/>
              <a:ahLst/>
              <a:cxnLst/>
              <a:rect l="l" t="t" r="r" b="b"/>
              <a:pathLst>
                <a:path w="20211" h="18507" extrusionOk="0">
                  <a:moveTo>
                    <a:pt x="14443" y="4999"/>
                  </a:moveTo>
                  <a:lnTo>
                    <a:pt x="14464" y="5024"/>
                  </a:lnTo>
                  <a:lnTo>
                    <a:pt x="13223" y="5865"/>
                  </a:lnTo>
                  <a:cubicBezTo>
                    <a:pt x="13219" y="5856"/>
                    <a:pt x="13219" y="5846"/>
                    <a:pt x="13223" y="5842"/>
                  </a:cubicBezTo>
                  <a:lnTo>
                    <a:pt x="14443" y="4999"/>
                  </a:lnTo>
                  <a:close/>
                  <a:moveTo>
                    <a:pt x="19689" y="0"/>
                  </a:moveTo>
                  <a:cubicBezTo>
                    <a:pt x="19680" y="0"/>
                    <a:pt x="19670" y="2"/>
                    <a:pt x="19663" y="6"/>
                  </a:cubicBezTo>
                  <a:cubicBezTo>
                    <a:pt x="18915" y="403"/>
                    <a:pt x="18182" y="816"/>
                    <a:pt x="17465" y="1240"/>
                  </a:cubicBezTo>
                  <a:cubicBezTo>
                    <a:pt x="13647" y="3476"/>
                    <a:pt x="10228" y="6054"/>
                    <a:pt x="7284" y="8914"/>
                  </a:cubicBezTo>
                  <a:cubicBezTo>
                    <a:pt x="2645" y="13419"/>
                    <a:pt x="545" y="17326"/>
                    <a:pt x="9" y="18417"/>
                  </a:cubicBezTo>
                  <a:cubicBezTo>
                    <a:pt x="1" y="18443"/>
                    <a:pt x="7" y="18472"/>
                    <a:pt x="24" y="18490"/>
                  </a:cubicBezTo>
                  <a:cubicBezTo>
                    <a:pt x="37" y="18501"/>
                    <a:pt x="53" y="18507"/>
                    <a:pt x="69" y="18507"/>
                  </a:cubicBezTo>
                  <a:cubicBezTo>
                    <a:pt x="81" y="18507"/>
                    <a:pt x="92" y="18504"/>
                    <a:pt x="102" y="18497"/>
                  </a:cubicBezTo>
                  <a:cubicBezTo>
                    <a:pt x="449" y="18288"/>
                    <a:pt x="825" y="18103"/>
                    <a:pt x="1225" y="17944"/>
                  </a:cubicBezTo>
                  <a:cubicBezTo>
                    <a:pt x="1232" y="17942"/>
                    <a:pt x="1241" y="17937"/>
                    <a:pt x="1244" y="17933"/>
                  </a:cubicBezTo>
                  <a:cubicBezTo>
                    <a:pt x="1248" y="17930"/>
                    <a:pt x="1248" y="17925"/>
                    <a:pt x="1254" y="17921"/>
                  </a:cubicBezTo>
                  <a:cubicBezTo>
                    <a:pt x="2955" y="15320"/>
                    <a:pt x="4940" y="12910"/>
                    <a:pt x="7153" y="10760"/>
                  </a:cubicBezTo>
                  <a:cubicBezTo>
                    <a:pt x="8632" y="9325"/>
                    <a:pt x="10234" y="7985"/>
                    <a:pt x="11937" y="6799"/>
                  </a:cubicBezTo>
                  <a:lnTo>
                    <a:pt x="11937" y="6799"/>
                  </a:lnTo>
                  <a:cubicBezTo>
                    <a:pt x="10254" y="8007"/>
                    <a:pt x="8655" y="9344"/>
                    <a:pt x="7179" y="10778"/>
                  </a:cubicBezTo>
                  <a:cubicBezTo>
                    <a:pt x="5020" y="12875"/>
                    <a:pt x="3078" y="15222"/>
                    <a:pt x="1405" y="17750"/>
                  </a:cubicBezTo>
                  <a:cubicBezTo>
                    <a:pt x="1393" y="17773"/>
                    <a:pt x="1394" y="17801"/>
                    <a:pt x="1410" y="17822"/>
                  </a:cubicBezTo>
                  <a:cubicBezTo>
                    <a:pt x="1423" y="17839"/>
                    <a:pt x="1442" y="17849"/>
                    <a:pt x="1462" y="17849"/>
                  </a:cubicBezTo>
                  <a:cubicBezTo>
                    <a:pt x="1468" y="17849"/>
                    <a:pt x="1474" y="17848"/>
                    <a:pt x="1480" y="17846"/>
                  </a:cubicBezTo>
                  <a:cubicBezTo>
                    <a:pt x="1841" y="17715"/>
                    <a:pt x="2229" y="17605"/>
                    <a:pt x="2634" y="17520"/>
                  </a:cubicBezTo>
                  <a:cubicBezTo>
                    <a:pt x="2646" y="17518"/>
                    <a:pt x="2656" y="17510"/>
                    <a:pt x="2666" y="17503"/>
                  </a:cubicBezTo>
                  <a:cubicBezTo>
                    <a:pt x="2669" y="17499"/>
                    <a:pt x="2677" y="17492"/>
                    <a:pt x="2678" y="17486"/>
                  </a:cubicBezTo>
                  <a:cubicBezTo>
                    <a:pt x="2923" y="16928"/>
                    <a:pt x="3253" y="16440"/>
                    <a:pt x="3662" y="16043"/>
                  </a:cubicBezTo>
                  <a:lnTo>
                    <a:pt x="18556" y="1880"/>
                  </a:lnTo>
                  <a:lnTo>
                    <a:pt x="20191" y="322"/>
                  </a:lnTo>
                  <a:cubicBezTo>
                    <a:pt x="20205" y="308"/>
                    <a:pt x="20210" y="286"/>
                    <a:pt x="20208" y="266"/>
                  </a:cubicBezTo>
                  <a:cubicBezTo>
                    <a:pt x="20206" y="244"/>
                    <a:pt x="20192" y="228"/>
                    <a:pt x="20171" y="219"/>
                  </a:cubicBezTo>
                  <a:lnTo>
                    <a:pt x="19720" y="8"/>
                  </a:lnTo>
                  <a:cubicBezTo>
                    <a:pt x="19711" y="3"/>
                    <a:pt x="19700" y="0"/>
                    <a:pt x="196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21"/>
            <p:cNvSpPr/>
            <p:nvPr/>
          </p:nvSpPr>
          <p:spPr>
            <a:xfrm>
              <a:off x="2065775" y="76950"/>
              <a:ext cx="497875" cy="456175"/>
            </a:xfrm>
            <a:custGeom>
              <a:avLst/>
              <a:gdLst/>
              <a:ahLst/>
              <a:cxnLst/>
              <a:rect l="l" t="t" r="r" b="b"/>
              <a:pathLst>
                <a:path w="19915" h="18247" extrusionOk="0">
                  <a:moveTo>
                    <a:pt x="4840" y="3035"/>
                  </a:moveTo>
                  <a:cubicBezTo>
                    <a:pt x="4725" y="3312"/>
                    <a:pt x="4556" y="3560"/>
                    <a:pt x="4332" y="3778"/>
                  </a:cubicBezTo>
                  <a:cubicBezTo>
                    <a:pt x="3883" y="4214"/>
                    <a:pt x="3279" y="4463"/>
                    <a:pt x="2679" y="4463"/>
                  </a:cubicBezTo>
                  <a:cubicBezTo>
                    <a:pt x="2543" y="4463"/>
                    <a:pt x="2406" y="4450"/>
                    <a:pt x="2272" y="4423"/>
                  </a:cubicBezTo>
                  <a:cubicBezTo>
                    <a:pt x="2274" y="4420"/>
                    <a:pt x="2274" y="4417"/>
                    <a:pt x="2275" y="4414"/>
                  </a:cubicBezTo>
                  <a:lnTo>
                    <a:pt x="2288" y="4409"/>
                  </a:lnTo>
                  <a:cubicBezTo>
                    <a:pt x="2408" y="4431"/>
                    <a:pt x="2530" y="4441"/>
                    <a:pt x="2652" y="4441"/>
                  </a:cubicBezTo>
                  <a:cubicBezTo>
                    <a:pt x="3248" y="4441"/>
                    <a:pt x="3858" y="4194"/>
                    <a:pt x="4307" y="3758"/>
                  </a:cubicBezTo>
                  <a:cubicBezTo>
                    <a:pt x="4529" y="3544"/>
                    <a:pt x="4697" y="3297"/>
                    <a:pt x="4840" y="3035"/>
                  </a:cubicBezTo>
                  <a:close/>
                  <a:moveTo>
                    <a:pt x="6129" y="5111"/>
                  </a:moveTo>
                  <a:lnTo>
                    <a:pt x="6152" y="5136"/>
                  </a:lnTo>
                  <a:cubicBezTo>
                    <a:pt x="6094" y="5202"/>
                    <a:pt x="6032" y="5266"/>
                    <a:pt x="5969" y="5328"/>
                  </a:cubicBezTo>
                  <a:cubicBezTo>
                    <a:pt x="5705" y="5584"/>
                    <a:pt x="5392" y="5795"/>
                    <a:pt x="5037" y="5933"/>
                  </a:cubicBezTo>
                  <a:cubicBezTo>
                    <a:pt x="5033" y="5923"/>
                    <a:pt x="5037" y="5920"/>
                    <a:pt x="5043" y="5915"/>
                  </a:cubicBezTo>
                  <a:lnTo>
                    <a:pt x="5046" y="5912"/>
                  </a:lnTo>
                  <a:cubicBezTo>
                    <a:pt x="5382" y="5765"/>
                    <a:pt x="5684" y="5560"/>
                    <a:pt x="5946" y="5307"/>
                  </a:cubicBezTo>
                  <a:cubicBezTo>
                    <a:pt x="6010" y="5246"/>
                    <a:pt x="6070" y="5182"/>
                    <a:pt x="6129" y="5111"/>
                  </a:cubicBezTo>
                  <a:close/>
                  <a:moveTo>
                    <a:pt x="8817" y="7009"/>
                  </a:moveTo>
                  <a:lnTo>
                    <a:pt x="8885" y="7071"/>
                  </a:lnTo>
                  <a:cubicBezTo>
                    <a:pt x="8783" y="7222"/>
                    <a:pt x="8663" y="7361"/>
                    <a:pt x="8532" y="7489"/>
                  </a:cubicBezTo>
                  <a:cubicBezTo>
                    <a:pt x="8077" y="7929"/>
                    <a:pt x="7490" y="8201"/>
                    <a:pt x="6855" y="8238"/>
                  </a:cubicBezTo>
                  <a:cubicBezTo>
                    <a:pt x="6853" y="8230"/>
                    <a:pt x="6858" y="8227"/>
                    <a:pt x="6858" y="8227"/>
                  </a:cubicBezTo>
                  <a:lnTo>
                    <a:pt x="6869" y="8220"/>
                  </a:lnTo>
                  <a:cubicBezTo>
                    <a:pt x="7470" y="8170"/>
                    <a:pt x="8071" y="7892"/>
                    <a:pt x="8516" y="7460"/>
                  </a:cubicBezTo>
                  <a:cubicBezTo>
                    <a:pt x="8644" y="7334"/>
                    <a:pt x="8760" y="7196"/>
                    <a:pt x="8856" y="7055"/>
                  </a:cubicBezTo>
                  <a:lnTo>
                    <a:pt x="8817" y="7009"/>
                  </a:lnTo>
                  <a:close/>
                  <a:moveTo>
                    <a:pt x="10539" y="9397"/>
                  </a:moveTo>
                  <a:lnTo>
                    <a:pt x="10605" y="9459"/>
                  </a:lnTo>
                  <a:cubicBezTo>
                    <a:pt x="10535" y="9547"/>
                    <a:pt x="10461" y="9633"/>
                    <a:pt x="10381" y="9712"/>
                  </a:cubicBezTo>
                  <a:cubicBezTo>
                    <a:pt x="10145" y="9940"/>
                    <a:pt x="9859" y="10117"/>
                    <a:pt x="9533" y="10214"/>
                  </a:cubicBezTo>
                  <a:cubicBezTo>
                    <a:pt x="9532" y="10207"/>
                    <a:pt x="9533" y="10201"/>
                    <a:pt x="9538" y="10196"/>
                  </a:cubicBezTo>
                  <a:lnTo>
                    <a:pt x="9542" y="10192"/>
                  </a:lnTo>
                  <a:cubicBezTo>
                    <a:pt x="9841" y="10091"/>
                    <a:pt x="10125" y="9916"/>
                    <a:pt x="10359" y="9690"/>
                  </a:cubicBezTo>
                  <a:cubicBezTo>
                    <a:pt x="10437" y="9612"/>
                    <a:pt x="10512" y="9527"/>
                    <a:pt x="10578" y="9442"/>
                  </a:cubicBezTo>
                  <a:lnTo>
                    <a:pt x="10539" y="9397"/>
                  </a:lnTo>
                  <a:close/>
                  <a:moveTo>
                    <a:pt x="13448" y="11313"/>
                  </a:moveTo>
                  <a:lnTo>
                    <a:pt x="13479" y="11323"/>
                  </a:lnTo>
                  <a:cubicBezTo>
                    <a:pt x="13386" y="11585"/>
                    <a:pt x="13228" y="11825"/>
                    <a:pt x="13023" y="12025"/>
                  </a:cubicBezTo>
                  <a:cubicBezTo>
                    <a:pt x="12717" y="12322"/>
                    <a:pt x="12325" y="12510"/>
                    <a:pt x="11903" y="12541"/>
                  </a:cubicBezTo>
                  <a:cubicBezTo>
                    <a:pt x="11900" y="12535"/>
                    <a:pt x="11905" y="12531"/>
                    <a:pt x="11908" y="12528"/>
                  </a:cubicBezTo>
                  <a:lnTo>
                    <a:pt x="11916" y="12525"/>
                  </a:lnTo>
                  <a:cubicBezTo>
                    <a:pt x="12316" y="12479"/>
                    <a:pt x="12700" y="12295"/>
                    <a:pt x="12999" y="12004"/>
                  </a:cubicBezTo>
                  <a:cubicBezTo>
                    <a:pt x="13203" y="11808"/>
                    <a:pt x="13358" y="11569"/>
                    <a:pt x="13448" y="11313"/>
                  </a:cubicBezTo>
                  <a:close/>
                  <a:moveTo>
                    <a:pt x="15170" y="13182"/>
                  </a:moveTo>
                  <a:lnTo>
                    <a:pt x="15235" y="13242"/>
                  </a:lnTo>
                  <a:cubicBezTo>
                    <a:pt x="15150" y="13402"/>
                    <a:pt x="15041" y="13553"/>
                    <a:pt x="14908" y="13682"/>
                  </a:cubicBezTo>
                  <a:cubicBezTo>
                    <a:pt x="14700" y="13883"/>
                    <a:pt x="14449" y="14032"/>
                    <a:pt x="14160" y="14096"/>
                  </a:cubicBezTo>
                  <a:cubicBezTo>
                    <a:pt x="14157" y="14090"/>
                    <a:pt x="14162" y="14084"/>
                    <a:pt x="14165" y="14082"/>
                  </a:cubicBezTo>
                  <a:lnTo>
                    <a:pt x="14171" y="14076"/>
                  </a:lnTo>
                  <a:cubicBezTo>
                    <a:pt x="14433" y="14002"/>
                    <a:pt x="14683" y="13856"/>
                    <a:pt x="14886" y="13658"/>
                  </a:cubicBezTo>
                  <a:cubicBezTo>
                    <a:pt x="15017" y="13532"/>
                    <a:pt x="15127" y="13386"/>
                    <a:pt x="15207" y="13229"/>
                  </a:cubicBezTo>
                  <a:lnTo>
                    <a:pt x="15170" y="13182"/>
                  </a:lnTo>
                  <a:close/>
                  <a:moveTo>
                    <a:pt x="17377" y="15364"/>
                  </a:moveTo>
                  <a:lnTo>
                    <a:pt x="17408" y="15373"/>
                  </a:lnTo>
                  <a:cubicBezTo>
                    <a:pt x="17353" y="15551"/>
                    <a:pt x="17247" y="15720"/>
                    <a:pt x="17107" y="15856"/>
                  </a:cubicBezTo>
                  <a:cubicBezTo>
                    <a:pt x="16905" y="16050"/>
                    <a:pt x="16647" y="16170"/>
                    <a:pt x="16364" y="16176"/>
                  </a:cubicBezTo>
                  <a:cubicBezTo>
                    <a:pt x="16364" y="16168"/>
                    <a:pt x="16370" y="16164"/>
                    <a:pt x="16370" y="16164"/>
                  </a:cubicBezTo>
                  <a:lnTo>
                    <a:pt x="16381" y="16157"/>
                  </a:lnTo>
                  <a:cubicBezTo>
                    <a:pt x="16641" y="16138"/>
                    <a:pt x="16889" y="16023"/>
                    <a:pt x="17086" y="15833"/>
                  </a:cubicBezTo>
                  <a:cubicBezTo>
                    <a:pt x="17222" y="15700"/>
                    <a:pt x="17323" y="15540"/>
                    <a:pt x="17377" y="15364"/>
                  </a:cubicBezTo>
                  <a:close/>
                  <a:moveTo>
                    <a:pt x="4512" y="0"/>
                  </a:moveTo>
                  <a:cubicBezTo>
                    <a:pt x="4507" y="0"/>
                    <a:pt x="4502" y="1"/>
                    <a:pt x="4497" y="2"/>
                  </a:cubicBezTo>
                  <a:cubicBezTo>
                    <a:pt x="4486" y="5"/>
                    <a:pt x="4475" y="12"/>
                    <a:pt x="4468" y="18"/>
                  </a:cubicBezTo>
                  <a:cubicBezTo>
                    <a:pt x="4458" y="27"/>
                    <a:pt x="4452" y="34"/>
                    <a:pt x="4452" y="43"/>
                  </a:cubicBezTo>
                  <a:cubicBezTo>
                    <a:pt x="4383" y="238"/>
                    <a:pt x="4331" y="416"/>
                    <a:pt x="4293" y="585"/>
                  </a:cubicBezTo>
                  <a:cubicBezTo>
                    <a:pt x="4167" y="1124"/>
                    <a:pt x="3874" y="1624"/>
                    <a:pt x="3414" y="2072"/>
                  </a:cubicBezTo>
                  <a:cubicBezTo>
                    <a:pt x="3299" y="2184"/>
                    <a:pt x="3171" y="2293"/>
                    <a:pt x="3037" y="2397"/>
                  </a:cubicBezTo>
                  <a:cubicBezTo>
                    <a:pt x="1979" y="3154"/>
                    <a:pt x="1121" y="3358"/>
                    <a:pt x="504" y="3358"/>
                  </a:cubicBezTo>
                  <a:cubicBezTo>
                    <a:pt x="346" y="3358"/>
                    <a:pt x="205" y="3344"/>
                    <a:pt x="80" y="3324"/>
                  </a:cubicBezTo>
                  <a:cubicBezTo>
                    <a:pt x="76" y="3323"/>
                    <a:pt x="73" y="3323"/>
                    <a:pt x="70" y="3323"/>
                  </a:cubicBezTo>
                  <a:cubicBezTo>
                    <a:pt x="53" y="3323"/>
                    <a:pt x="37" y="3330"/>
                    <a:pt x="25" y="3341"/>
                  </a:cubicBezTo>
                  <a:cubicBezTo>
                    <a:pt x="22" y="3345"/>
                    <a:pt x="14" y="3351"/>
                    <a:pt x="13" y="3357"/>
                  </a:cubicBezTo>
                  <a:cubicBezTo>
                    <a:pt x="1" y="3382"/>
                    <a:pt x="4" y="3414"/>
                    <a:pt x="27" y="3431"/>
                  </a:cubicBezTo>
                  <a:lnTo>
                    <a:pt x="16544" y="18229"/>
                  </a:lnTo>
                  <a:cubicBezTo>
                    <a:pt x="16554" y="18240"/>
                    <a:pt x="16571" y="18246"/>
                    <a:pt x="16585" y="18246"/>
                  </a:cubicBezTo>
                  <a:cubicBezTo>
                    <a:pt x="16587" y="18246"/>
                    <a:pt x="16590" y="18246"/>
                    <a:pt x="16592" y="18246"/>
                  </a:cubicBezTo>
                  <a:cubicBezTo>
                    <a:pt x="17690" y="18141"/>
                    <a:pt x="18564" y="17779"/>
                    <a:pt x="19191" y="17171"/>
                  </a:cubicBezTo>
                  <a:cubicBezTo>
                    <a:pt x="19661" y="16714"/>
                    <a:pt x="19850" y="16249"/>
                    <a:pt x="19909" y="16069"/>
                  </a:cubicBezTo>
                  <a:cubicBezTo>
                    <a:pt x="19914" y="16046"/>
                    <a:pt x="19909" y="16024"/>
                    <a:pt x="19892" y="16006"/>
                  </a:cubicBezTo>
                  <a:lnTo>
                    <a:pt x="4560" y="18"/>
                  </a:lnTo>
                  <a:cubicBezTo>
                    <a:pt x="4546" y="7"/>
                    <a:pt x="4529" y="0"/>
                    <a:pt x="45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21"/>
            <p:cNvSpPr/>
            <p:nvPr/>
          </p:nvSpPr>
          <p:spPr>
            <a:xfrm>
              <a:off x="1484275" y="156425"/>
              <a:ext cx="988475" cy="552325"/>
            </a:xfrm>
            <a:custGeom>
              <a:avLst/>
              <a:gdLst/>
              <a:ahLst/>
              <a:cxnLst/>
              <a:rect l="l" t="t" r="r" b="b"/>
              <a:pathLst>
                <a:path w="39539" h="22093" extrusionOk="0">
                  <a:moveTo>
                    <a:pt x="20745" y="2548"/>
                  </a:moveTo>
                  <a:lnTo>
                    <a:pt x="20756" y="2578"/>
                  </a:lnTo>
                  <a:lnTo>
                    <a:pt x="17495" y="3856"/>
                  </a:lnTo>
                  <a:cubicBezTo>
                    <a:pt x="17492" y="3852"/>
                    <a:pt x="17495" y="3842"/>
                    <a:pt x="17498" y="3840"/>
                  </a:cubicBezTo>
                  <a:lnTo>
                    <a:pt x="17502" y="3836"/>
                  </a:lnTo>
                  <a:lnTo>
                    <a:pt x="20745" y="2548"/>
                  </a:lnTo>
                  <a:close/>
                  <a:moveTo>
                    <a:pt x="21878" y="4145"/>
                  </a:moveTo>
                  <a:lnTo>
                    <a:pt x="21888" y="4174"/>
                  </a:lnTo>
                  <a:lnTo>
                    <a:pt x="20311" y="4831"/>
                  </a:lnTo>
                  <a:cubicBezTo>
                    <a:pt x="20311" y="4823"/>
                    <a:pt x="20313" y="4816"/>
                    <a:pt x="20315" y="4815"/>
                  </a:cubicBezTo>
                  <a:lnTo>
                    <a:pt x="20319" y="4811"/>
                  </a:lnTo>
                  <a:lnTo>
                    <a:pt x="21878" y="4145"/>
                  </a:lnTo>
                  <a:close/>
                  <a:moveTo>
                    <a:pt x="21786" y="957"/>
                  </a:moveTo>
                  <a:lnTo>
                    <a:pt x="11578" y="5086"/>
                  </a:lnTo>
                  <a:cubicBezTo>
                    <a:pt x="11577" y="5078"/>
                    <a:pt x="11579" y="5071"/>
                    <a:pt x="11580" y="5070"/>
                  </a:cubicBezTo>
                  <a:lnTo>
                    <a:pt x="21786" y="957"/>
                  </a:lnTo>
                  <a:close/>
                  <a:moveTo>
                    <a:pt x="33039" y="11619"/>
                  </a:moveTo>
                  <a:lnTo>
                    <a:pt x="33045" y="11649"/>
                  </a:lnTo>
                  <a:lnTo>
                    <a:pt x="32423" y="11801"/>
                  </a:lnTo>
                  <a:cubicBezTo>
                    <a:pt x="32420" y="11793"/>
                    <a:pt x="32422" y="11787"/>
                    <a:pt x="32425" y="11785"/>
                  </a:cubicBezTo>
                  <a:lnTo>
                    <a:pt x="32434" y="11781"/>
                  </a:lnTo>
                  <a:lnTo>
                    <a:pt x="33039" y="11619"/>
                  </a:lnTo>
                  <a:close/>
                  <a:moveTo>
                    <a:pt x="34573" y="13132"/>
                  </a:moveTo>
                  <a:lnTo>
                    <a:pt x="32825" y="13613"/>
                  </a:lnTo>
                  <a:cubicBezTo>
                    <a:pt x="32822" y="13606"/>
                    <a:pt x="32825" y="13599"/>
                    <a:pt x="32828" y="13597"/>
                  </a:cubicBezTo>
                  <a:lnTo>
                    <a:pt x="32837" y="13593"/>
                  </a:lnTo>
                  <a:lnTo>
                    <a:pt x="34573" y="13132"/>
                  </a:lnTo>
                  <a:close/>
                  <a:moveTo>
                    <a:pt x="35537" y="14106"/>
                  </a:moveTo>
                  <a:lnTo>
                    <a:pt x="35547" y="14137"/>
                  </a:lnTo>
                  <a:lnTo>
                    <a:pt x="32025" y="15229"/>
                  </a:lnTo>
                  <a:cubicBezTo>
                    <a:pt x="32024" y="15221"/>
                    <a:pt x="32028" y="15216"/>
                    <a:pt x="32030" y="15214"/>
                  </a:cubicBezTo>
                  <a:lnTo>
                    <a:pt x="32035" y="15210"/>
                  </a:lnTo>
                  <a:lnTo>
                    <a:pt x="35537" y="14106"/>
                  </a:lnTo>
                  <a:close/>
                  <a:moveTo>
                    <a:pt x="37239" y="14791"/>
                  </a:moveTo>
                  <a:lnTo>
                    <a:pt x="37249" y="14822"/>
                  </a:lnTo>
                  <a:lnTo>
                    <a:pt x="28800" y="17559"/>
                  </a:lnTo>
                  <a:cubicBezTo>
                    <a:pt x="28797" y="17553"/>
                    <a:pt x="28800" y="17546"/>
                    <a:pt x="28805" y="17540"/>
                  </a:cubicBezTo>
                  <a:lnTo>
                    <a:pt x="28811" y="17538"/>
                  </a:lnTo>
                  <a:lnTo>
                    <a:pt x="37239" y="14791"/>
                  </a:lnTo>
                  <a:close/>
                  <a:moveTo>
                    <a:pt x="22255" y="0"/>
                  </a:moveTo>
                  <a:cubicBezTo>
                    <a:pt x="21748" y="0"/>
                    <a:pt x="21225" y="102"/>
                    <a:pt x="20724" y="298"/>
                  </a:cubicBezTo>
                  <a:lnTo>
                    <a:pt x="2512" y="7456"/>
                  </a:lnTo>
                  <a:lnTo>
                    <a:pt x="151" y="8384"/>
                  </a:lnTo>
                  <a:cubicBezTo>
                    <a:pt x="104" y="8403"/>
                    <a:pt x="68" y="8424"/>
                    <a:pt x="44" y="8446"/>
                  </a:cubicBezTo>
                  <a:cubicBezTo>
                    <a:pt x="32" y="8457"/>
                    <a:pt x="15" y="8488"/>
                    <a:pt x="15" y="8501"/>
                  </a:cubicBezTo>
                  <a:cubicBezTo>
                    <a:pt x="1" y="8646"/>
                    <a:pt x="323" y="8904"/>
                    <a:pt x="539" y="9033"/>
                  </a:cubicBezTo>
                  <a:cubicBezTo>
                    <a:pt x="700" y="9149"/>
                    <a:pt x="17096" y="20686"/>
                    <a:pt x="18165" y="21507"/>
                  </a:cubicBezTo>
                  <a:cubicBezTo>
                    <a:pt x="18812" y="22005"/>
                    <a:pt x="19269" y="22092"/>
                    <a:pt x="19512" y="22092"/>
                  </a:cubicBezTo>
                  <a:cubicBezTo>
                    <a:pt x="19641" y="22092"/>
                    <a:pt x="19709" y="22067"/>
                    <a:pt x="19711" y="22067"/>
                  </a:cubicBezTo>
                  <a:lnTo>
                    <a:pt x="22801" y="20989"/>
                  </a:lnTo>
                  <a:lnTo>
                    <a:pt x="39492" y="15172"/>
                  </a:lnTo>
                  <a:cubicBezTo>
                    <a:pt x="39502" y="15168"/>
                    <a:pt x="39510" y="15163"/>
                    <a:pt x="39518" y="15157"/>
                  </a:cubicBezTo>
                  <a:cubicBezTo>
                    <a:pt x="39526" y="15147"/>
                    <a:pt x="39533" y="15137"/>
                    <a:pt x="39533" y="15123"/>
                  </a:cubicBezTo>
                  <a:cubicBezTo>
                    <a:pt x="39539" y="15101"/>
                    <a:pt x="39531" y="15081"/>
                    <a:pt x="39515" y="15067"/>
                  </a:cubicBezTo>
                  <a:lnTo>
                    <a:pt x="22745" y="44"/>
                  </a:lnTo>
                  <a:cubicBezTo>
                    <a:pt x="22737" y="35"/>
                    <a:pt x="22726" y="29"/>
                    <a:pt x="22712" y="29"/>
                  </a:cubicBezTo>
                  <a:cubicBezTo>
                    <a:pt x="22562" y="10"/>
                    <a:pt x="22409" y="0"/>
                    <a:pt x="222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21"/>
            <p:cNvSpPr/>
            <p:nvPr/>
          </p:nvSpPr>
          <p:spPr>
            <a:xfrm>
              <a:off x="1484275" y="342825"/>
              <a:ext cx="570050" cy="365925"/>
            </a:xfrm>
            <a:custGeom>
              <a:avLst/>
              <a:gdLst/>
              <a:ahLst/>
              <a:cxnLst/>
              <a:rect l="l" t="t" r="r" b="b"/>
              <a:pathLst>
                <a:path w="22802" h="14637" extrusionOk="0">
                  <a:moveTo>
                    <a:pt x="2512" y="0"/>
                  </a:moveTo>
                  <a:lnTo>
                    <a:pt x="150" y="928"/>
                  </a:lnTo>
                  <a:cubicBezTo>
                    <a:pt x="103" y="947"/>
                    <a:pt x="66" y="967"/>
                    <a:pt x="44" y="990"/>
                  </a:cubicBezTo>
                  <a:cubicBezTo>
                    <a:pt x="32" y="1001"/>
                    <a:pt x="14" y="1032"/>
                    <a:pt x="14" y="1045"/>
                  </a:cubicBezTo>
                  <a:cubicBezTo>
                    <a:pt x="1" y="1189"/>
                    <a:pt x="322" y="1448"/>
                    <a:pt x="539" y="1577"/>
                  </a:cubicBezTo>
                  <a:cubicBezTo>
                    <a:pt x="699" y="1693"/>
                    <a:pt x="17096" y="13230"/>
                    <a:pt x="18165" y="14051"/>
                  </a:cubicBezTo>
                  <a:cubicBezTo>
                    <a:pt x="18812" y="14549"/>
                    <a:pt x="19270" y="14636"/>
                    <a:pt x="19512" y="14636"/>
                  </a:cubicBezTo>
                  <a:cubicBezTo>
                    <a:pt x="19642" y="14636"/>
                    <a:pt x="19709" y="14611"/>
                    <a:pt x="19710" y="14611"/>
                  </a:cubicBezTo>
                  <a:lnTo>
                    <a:pt x="22801" y="13533"/>
                  </a:lnTo>
                  <a:cubicBezTo>
                    <a:pt x="20703" y="13313"/>
                    <a:pt x="19108" y="11911"/>
                    <a:pt x="19107" y="11911"/>
                  </a:cubicBezTo>
                  <a:cubicBezTo>
                    <a:pt x="19107" y="11911"/>
                    <a:pt x="19107" y="11911"/>
                    <a:pt x="19107" y="11911"/>
                  </a:cubicBezTo>
                  <a:lnTo>
                    <a:pt x="2512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21"/>
            <p:cNvSpPr/>
            <p:nvPr/>
          </p:nvSpPr>
          <p:spPr>
            <a:xfrm>
              <a:off x="2582400" y="-384975"/>
              <a:ext cx="392975" cy="484675"/>
            </a:xfrm>
            <a:custGeom>
              <a:avLst/>
              <a:gdLst/>
              <a:ahLst/>
              <a:cxnLst/>
              <a:rect l="l" t="t" r="r" b="b"/>
              <a:pathLst>
                <a:path w="15719" h="19387" extrusionOk="0">
                  <a:moveTo>
                    <a:pt x="2782" y="1"/>
                  </a:moveTo>
                  <a:cubicBezTo>
                    <a:pt x="2554" y="1"/>
                    <a:pt x="2339" y="188"/>
                    <a:pt x="2335" y="191"/>
                  </a:cubicBezTo>
                  <a:lnTo>
                    <a:pt x="1" y="2409"/>
                  </a:lnTo>
                  <a:cubicBezTo>
                    <a:pt x="228" y="2314"/>
                    <a:pt x="554" y="2210"/>
                    <a:pt x="894" y="2210"/>
                  </a:cubicBezTo>
                  <a:cubicBezTo>
                    <a:pt x="1180" y="2210"/>
                    <a:pt x="1475" y="2284"/>
                    <a:pt x="1728" y="2501"/>
                  </a:cubicBezTo>
                  <a:lnTo>
                    <a:pt x="1730" y="2498"/>
                  </a:lnTo>
                  <a:lnTo>
                    <a:pt x="1750" y="2519"/>
                  </a:lnTo>
                  <a:cubicBezTo>
                    <a:pt x="1823" y="2586"/>
                    <a:pt x="1889" y="2661"/>
                    <a:pt x="1954" y="2752"/>
                  </a:cubicBezTo>
                  <a:cubicBezTo>
                    <a:pt x="2693" y="3799"/>
                    <a:pt x="13025" y="18157"/>
                    <a:pt x="13912" y="19387"/>
                  </a:cubicBezTo>
                  <a:lnTo>
                    <a:pt x="15693" y="17556"/>
                  </a:lnTo>
                  <a:cubicBezTo>
                    <a:pt x="15715" y="17535"/>
                    <a:pt x="15718" y="17500"/>
                    <a:pt x="15698" y="17476"/>
                  </a:cubicBezTo>
                  <a:cubicBezTo>
                    <a:pt x="15202" y="16798"/>
                    <a:pt x="3531" y="853"/>
                    <a:pt x="3161" y="250"/>
                  </a:cubicBezTo>
                  <a:cubicBezTo>
                    <a:pt x="3072" y="105"/>
                    <a:pt x="2969" y="25"/>
                    <a:pt x="2844" y="5"/>
                  </a:cubicBezTo>
                  <a:cubicBezTo>
                    <a:pt x="2824" y="2"/>
                    <a:pt x="2803" y="1"/>
                    <a:pt x="2782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21"/>
            <p:cNvSpPr/>
            <p:nvPr/>
          </p:nvSpPr>
          <p:spPr>
            <a:xfrm>
              <a:off x="1474825" y="-394000"/>
              <a:ext cx="1511350" cy="1111875"/>
            </a:xfrm>
            <a:custGeom>
              <a:avLst/>
              <a:gdLst/>
              <a:ahLst/>
              <a:cxnLst/>
              <a:rect l="l" t="t" r="r" b="b"/>
              <a:pathLst>
                <a:path w="60454" h="44475" extrusionOk="0">
                  <a:moveTo>
                    <a:pt x="47081" y="521"/>
                  </a:moveTo>
                  <a:cubicBezTo>
                    <a:pt x="47095" y="521"/>
                    <a:pt x="47109" y="522"/>
                    <a:pt x="47122" y="524"/>
                  </a:cubicBezTo>
                  <a:cubicBezTo>
                    <a:pt x="47149" y="529"/>
                    <a:pt x="47235" y="541"/>
                    <a:pt x="47328" y="695"/>
                  </a:cubicBezTo>
                  <a:cubicBezTo>
                    <a:pt x="47689" y="1284"/>
                    <a:pt x="58442" y="15976"/>
                    <a:pt x="59826" y="17869"/>
                  </a:cubicBezTo>
                  <a:lnTo>
                    <a:pt x="43482" y="34663"/>
                  </a:lnTo>
                  <a:cubicBezTo>
                    <a:pt x="43450" y="34698"/>
                    <a:pt x="43427" y="34740"/>
                    <a:pt x="43415" y="34786"/>
                  </a:cubicBezTo>
                  <a:cubicBezTo>
                    <a:pt x="43411" y="34805"/>
                    <a:pt x="42931" y="36702"/>
                    <a:pt x="40147" y="36935"/>
                  </a:cubicBezTo>
                  <a:cubicBezTo>
                    <a:pt x="40124" y="36937"/>
                    <a:pt x="40103" y="36940"/>
                    <a:pt x="40082" y="36949"/>
                  </a:cubicBezTo>
                  <a:lnTo>
                    <a:pt x="20034" y="43935"/>
                  </a:lnTo>
                  <a:cubicBezTo>
                    <a:pt x="20032" y="43936"/>
                    <a:pt x="19983" y="43951"/>
                    <a:pt x="19888" y="43951"/>
                  </a:cubicBezTo>
                  <a:cubicBezTo>
                    <a:pt x="19682" y="43951"/>
                    <a:pt x="19258" y="43876"/>
                    <a:pt x="18639" y="43399"/>
                  </a:cubicBezTo>
                  <a:cubicBezTo>
                    <a:pt x="17585" y="42588"/>
                    <a:pt x="1694" y="31402"/>
                    <a:pt x="1001" y="30916"/>
                  </a:cubicBezTo>
                  <a:cubicBezTo>
                    <a:pt x="823" y="30810"/>
                    <a:pt x="631" y="30648"/>
                    <a:pt x="568" y="30554"/>
                  </a:cubicBezTo>
                  <a:cubicBezTo>
                    <a:pt x="574" y="30552"/>
                    <a:pt x="581" y="30549"/>
                    <a:pt x="584" y="30549"/>
                  </a:cubicBezTo>
                  <a:lnTo>
                    <a:pt x="21159" y="22464"/>
                  </a:lnTo>
                  <a:cubicBezTo>
                    <a:pt x="21649" y="22272"/>
                    <a:pt x="22148" y="22174"/>
                    <a:pt x="22634" y="22174"/>
                  </a:cubicBezTo>
                  <a:cubicBezTo>
                    <a:pt x="22921" y="22174"/>
                    <a:pt x="23204" y="22208"/>
                    <a:pt x="23478" y="22277"/>
                  </a:cubicBezTo>
                  <a:cubicBezTo>
                    <a:pt x="23666" y="22324"/>
                    <a:pt x="23888" y="22356"/>
                    <a:pt x="24142" y="22356"/>
                  </a:cubicBezTo>
                  <a:cubicBezTo>
                    <a:pt x="24807" y="22356"/>
                    <a:pt x="25692" y="22134"/>
                    <a:pt x="26766" y="21363"/>
                  </a:cubicBezTo>
                  <a:cubicBezTo>
                    <a:pt x="27477" y="20816"/>
                    <a:pt x="27919" y="20174"/>
                    <a:pt x="28083" y="19461"/>
                  </a:cubicBezTo>
                  <a:cubicBezTo>
                    <a:pt x="28283" y="18591"/>
                    <a:pt x="28690" y="17845"/>
                    <a:pt x="29261" y="17301"/>
                  </a:cubicBezTo>
                  <a:lnTo>
                    <a:pt x="46743" y="671"/>
                  </a:lnTo>
                  <a:cubicBezTo>
                    <a:pt x="46791" y="629"/>
                    <a:pt x="46941" y="521"/>
                    <a:pt x="47081" y="521"/>
                  </a:cubicBezTo>
                  <a:close/>
                  <a:moveTo>
                    <a:pt x="47085" y="1"/>
                  </a:moveTo>
                  <a:cubicBezTo>
                    <a:pt x="46725" y="1"/>
                    <a:pt x="46436" y="249"/>
                    <a:pt x="46394" y="285"/>
                  </a:cubicBezTo>
                  <a:lnTo>
                    <a:pt x="28905" y="16923"/>
                  </a:lnTo>
                  <a:cubicBezTo>
                    <a:pt x="28258" y="17537"/>
                    <a:pt x="27800" y="18373"/>
                    <a:pt x="27577" y="19343"/>
                  </a:cubicBezTo>
                  <a:cubicBezTo>
                    <a:pt x="27441" y="19936"/>
                    <a:pt x="27062" y="20476"/>
                    <a:pt x="26457" y="20944"/>
                  </a:cubicBezTo>
                  <a:cubicBezTo>
                    <a:pt x="25493" y="21636"/>
                    <a:pt x="24719" y="21835"/>
                    <a:pt x="24148" y="21835"/>
                  </a:cubicBezTo>
                  <a:cubicBezTo>
                    <a:pt x="23940" y="21835"/>
                    <a:pt x="23759" y="21809"/>
                    <a:pt x="23605" y="21770"/>
                  </a:cubicBezTo>
                  <a:cubicBezTo>
                    <a:pt x="23290" y="21692"/>
                    <a:pt x="22966" y="21653"/>
                    <a:pt x="22637" y="21653"/>
                  </a:cubicBezTo>
                  <a:cubicBezTo>
                    <a:pt x="22086" y="21653"/>
                    <a:pt x="21523" y="21762"/>
                    <a:pt x="20971" y="21979"/>
                  </a:cubicBezTo>
                  <a:lnTo>
                    <a:pt x="395" y="30065"/>
                  </a:lnTo>
                  <a:lnTo>
                    <a:pt x="394" y="30065"/>
                  </a:lnTo>
                  <a:cubicBezTo>
                    <a:pt x="96" y="30183"/>
                    <a:pt x="39" y="30384"/>
                    <a:pt x="29" y="30492"/>
                  </a:cubicBezTo>
                  <a:cubicBezTo>
                    <a:pt x="0" y="30884"/>
                    <a:pt x="512" y="31233"/>
                    <a:pt x="718" y="31353"/>
                  </a:cubicBezTo>
                  <a:cubicBezTo>
                    <a:pt x="883" y="31470"/>
                    <a:pt x="17276" y="43009"/>
                    <a:pt x="18321" y="43813"/>
                  </a:cubicBezTo>
                  <a:cubicBezTo>
                    <a:pt x="19035" y="44362"/>
                    <a:pt x="19569" y="44474"/>
                    <a:pt x="19886" y="44474"/>
                  </a:cubicBezTo>
                  <a:cubicBezTo>
                    <a:pt x="20079" y="44474"/>
                    <a:pt x="20190" y="44433"/>
                    <a:pt x="20214" y="44424"/>
                  </a:cubicBezTo>
                  <a:lnTo>
                    <a:pt x="40224" y="37452"/>
                  </a:lnTo>
                  <a:cubicBezTo>
                    <a:pt x="43066" y="37200"/>
                    <a:pt x="43780" y="35379"/>
                    <a:pt x="43903" y="34981"/>
                  </a:cubicBezTo>
                  <a:lnTo>
                    <a:pt x="60354" y="18074"/>
                  </a:lnTo>
                  <a:cubicBezTo>
                    <a:pt x="60443" y="17982"/>
                    <a:pt x="60454" y="17839"/>
                    <a:pt x="60378" y="17738"/>
                  </a:cubicBezTo>
                  <a:cubicBezTo>
                    <a:pt x="56147" y="11959"/>
                    <a:pt x="48067" y="901"/>
                    <a:pt x="47774" y="423"/>
                  </a:cubicBezTo>
                  <a:cubicBezTo>
                    <a:pt x="47592" y="124"/>
                    <a:pt x="47362" y="33"/>
                    <a:pt x="47201" y="9"/>
                  </a:cubicBezTo>
                  <a:cubicBezTo>
                    <a:pt x="47161" y="3"/>
                    <a:pt x="47123" y="1"/>
                    <a:pt x="470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21"/>
            <p:cNvSpPr/>
            <p:nvPr/>
          </p:nvSpPr>
          <p:spPr>
            <a:xfrm>
              <a:off x="2046325" y="148125"/>
              <a:ext cx="439975" cy="394225"/>
            </a:xfrm>
            <a:custGeom>
              <a:avLst/>
              <a:gdLst/>
              <a:ahLst/>
              <a:cxnLst/>
              <a:rect l="l" t="t" r="r" b="b"/>
              <a:pathLst>
                <a:path w="17599" h="15769" extrusionOk="0">
                  <a:moveTo>
                    <a:pt x="291" y="0"/>
                  </a:moveTo>
                  <a:cubicBezTo>
                    <a:pt x="220" y="0"/>
                    <a:pt x="149" y="29"/>
                    <a:pt x="97" y="86"/>
                  </a:cubicBezTo>
                  <a:cubicBezTo>
                    <a:pt x="0" y="194"/>
                    <a:pt x="10" y="359"/>
                    <a:pt x="116" y="455"/>
                  </a:cubicBezTo>
                  <a:lnTo>
                    <a:pt x="17135" y="15702"/>
                  </a:lnTo>
                  <a:cubicBezTo>
                    <a:pt x="17184" y="15746"/>
                    <a:pt x="17246" y="15768"/>
                    <a:pt x="17309" y="15768"/>
                  </a:cubicBezTo>
                  <a:cubicBezTo>
                    <a:pt x="17379" y="15768"/>
                    <a:pt x="17450" y="15740"/>
                    <a:pt x="17502" y="15682"/>
                  </a:cubicBezTo>
                  <a:cubicBezTo>
                    <a:pt x="17599" y="15575"/>
                    <a:pt x="17590" y="15410"/>
                    <a:pt x="17483" y="15315"/>
                  </a:cubicBezTo>
                  <a:lnTo>
                    <a:pt x="465" y="66"/>
                  </a:lnTo>
                  <a:cubicBezTo>
                    <a:pt x="415" y="22"/>
                    <a:pt x="353" y="0"/>
                    <a:pt x="2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21"/>
            <p:cNvSpPr/>
            <p:nvPr/>
          </p:nvSpPr>
          <p:spPr>
            <a:xfrm>
              <a:off x="2169750" y="64400"/>
              <a:ext cx="404025" cy="419250"/>
            </a:xfrm>
            <a:custGeom>
              <a:avLst/>
              <a:gdLst/>
              <a:ahLst/>
              <a:cxnLst/>
              <a:rect l="l" t="t" r="r" b="b"/>
              <a:pathLst>
                <a:path w="16161" h="16770" extrusionOk="0">
                  <a:moveTo>
                    <a:pt x="288" y="1"/>
                  </a:moveTo>
                  <a:cubicBezTo>
                    <a:pt x="223" y="1"/>
                    <a:pt x="158" y="25"/>
                    <a:pt x="108" y="73"/>
                  </a:cubicBezTo>
                  <a:cubicBezTo>
                    <a:pt x="3" y="173"/>
                    <a:pt x="0" y="339"/>
                    <a:pt x="100" y="441"/>
                  </a:cubicBezTo>
                  <a:lnTo>
                    <a:pt x="15684" y="16689"/>
                  </a:lnTo>
                  <a:cubicBezTo>
                    <a:pt x="15734" y="16743"/>
                    <a:pt x="15804" y="16769"/>
                    <a:pt x="15872" y="16769"/>
                  </a:cubicBezTo>
                  <a:cubicBezTo>
                    <a:pt x="15936" y="16769"/>
                    <a:pt x="16001" y="16744"/>
                    <a:pt x="16053" y="16697"/>
                  </a:cubicBezTo>
                  <a:cubicBezTo>
                    <a:pt x="16157" y="16596"/>
                    <a:pt x="16160" y="16431"/>
                    <a:pt x="16061" y="16327"/>
                  </a:cubicBezTo>
                  <a:lnTo>
                    <a:pt x="476" y="80"/>
                  </a:lnTo>
                  <a:cubicBezTo>
                    <a:pt x="425" y="27"/>
                    <a:pt x="357" y="1"/>
                    <a:pt x="2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21"/>
            <p:cNvSpPr/>
            <p:nvPr/>
          </p:nvSpPr>
          <p:spPr>
            <a:xfrm>
              <a:off x="2046150" y="64325"/>
              <a:ext cx="137925" cy="96825"/>
            </a:xfrm>
            <a:custGeom>
              <a:avLst/>
              <a:gdLst/>
              <a:ahLst/>
              <a:cxnLst/>
              <a:rect l="l" t="t" r="r" b="b"/>
              <a:pathLst>
                <a:path w="5517" h="3873" extrusionOk="0">
                  <a:moveTo>
                    <a:pt x="5235" y="1"/>
                  </a:moveTo>
                  <a:cubicBezTo>
                    <a:pt x="5217" y="1"/>
                    <a:pt x="5200" y="3"/>
                    <a:pt x="5182" y="7"/>
                  </a:cubicBezTo>
                  <a:cubicBezTo>
                    <a:pt x="1426" y="758"/>
                    <a:pt x="117" y="3388"/>
                    <a:pt x="64" y="3499"/>
                  </a:cubicBezTo>
                  <a:cubicBezTo>
                    <a:pt x="1" y="3628"/>
                    <a:pt x="54" y="3784"/>
                    <a:pt x="184" y="3847"/>
                  </a:cubicBezTo>
                  <a:cubicBezTo>
                    <a:pt x="221" y="3865"/>
                    <a:pt x="259" y="3873"/>
                    <a:pt x="298" y="3873"/>
                  </a:cubicBezTo>
                  <a:cubicBezTo>
                    <a:pt x="394" y="3873"/>
                    <a:pt x="487" y="3819"/>
                    <a:pt x="533" y="3725"/>
                  </a:cubicBezTo>
                  <a:cubicBezTo>
                    <a:pt x="545" y="3700"/>
                    <a:pt x="1793" y="1216"/>
                    <a:pt x="5283" y="517"/>
                  </a:cubicBezTo>
                  <a:cubicBezTo>
                    <a:pt x="5425" y="488"/>
                    <a:pt x="5517" y="352"/>
                    <a:pt x="5487" y="211"/>
                  </a:cubicBezTo>
                  <a:cubicBezTo>
                    <a:pt x="5463" y="87"/>
                    <a:pt x="5354" y="1"/>
                    <a:pt x="52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21"/>
            <p:cNvSpPr/>
            <p:nvPr/>
          </p:nvSpPr>
          <p:spPr>
            <a:xfrm>
              <a:off x="1503275" y="92800"/>
              <a:ext cx="605475" cy="268375"/>
            </a:xfrm>
            <a:custGeom>
              <a:avLst/>
              <a:gdLst/>
              <a:ahLst/>
              <a:cxnLst/>
              <a:rect l="l" t="t" r="r" b="b"/>
              <a:pathLst>
                <a:path w="24219" h="10735" extrusionOk="0">
                  <a:moveTo>
                    <a:pt x="23977" y="1"/>
                  </a:moveTo>
                  <a:cubicBezTo>
                    <a:pt x="23970" y="1"/>
                    <a:pt x="23962" y="1"/>
                    <a:pt x="23955" y="2"/>
                  </a:cubicBezTo>
                  <a:cubicBezTo>
                    <a:pt x="12519" y="129"/>
                    <a:pt x="273" y="8895"/>
                    <a:pt x="151" y="8984"/>
                  </a:cubicBezTo>
                  <a:cubicBezTo>
                    <a:pt x="85" y="9031"/>
                    <a:pt x="46" y="9106"/>
                    <a:pt x="43" y="9187"/>
                  </a:cubicBezTo>
                  <a:lnTo>
                    <a:pt x="5" y="10467"/>
                  </a:lnTo>
                  <a:cubicBezTo>
                    <a:pt x="1" y="10610"/>
                    <a:pt x="114" y="10731"/>
                    <a:pt x="257" y="10735"/>
                  </a:cubicBezTo>
                  <a:lnTo>
                    <a:pt x="266" y="10735"/>
                  </a:lnTo>
                  <a:cubicBezTo>
                    <a:pt x="407" y="10735"/>
                    <a:pt x="522" y="10622"/>
                    <a:pt x="524" y="10481"/>
                  </a:cubicBezTo>
                  <a:lnTo>
                    <a:pt x="559" y="9332"/>
                  </a:lnTo>
                  <a:cubicBezTo>
                    <a:pt x="1768" y="8484"/>
                    <a:pt x="13243" y="642"/>
                    <a:pt x="23960" y="523"/>
                  </a:cubicBezTo>
                  <a:cubicBezTo>
                    <a:pt x="24104" y="522"/>
                    <a:pt x="24219" y="403"/>
                    <a:pt x="24218" y="260"/>
                  </a:cubicBezTo>
                  <a:cubicBezTo>
                    <a:pt x="24217" y="123"/>
                    <a:pt x="24114" y="1"/>
                    <a:pt x="239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21"/>
            <p:cNvSpPr/>
            <p:nvPr/>
          </p:nvSpPr>
          <p:spPr>
            <a:xfrm>
              <a:off x="2094825" y="-378600"/>
              <a:ext cx="532025" cy="484475"/>
            </a:xfrm>
            <a:custGeom>
              <a:avLst/>
              <a:gdLst/>
              <a:ahLst/>
              <a:cxnLst/>
              <a:rect l="l" t="t" r="r" b="b"/>
              <a:pathLst>
                <a:path w="21281" h="19379" extrusionOk="0">
                  <a:moveTo>
                    <a:pt x="20236" y="0"/>
                  </a:moveTo>
                  <a:cubicBezTo>
                    <a:pt x="20194" y="0"/>
                    <a:pt x="20152" y="10"/>
                    <a:pt x="20114" y="30"/>
                  </a:cubicBezTo>
                  <a:cubicBezTo>
                    <a:pt x="4713" y="8205"/>
                    <a:pt x="100" y="18910"/>
                    <a:pt x="55" y="19018"/>
                  </a:cubicBezTo>
                  <a:cubicBezTo>
                    <a:pt x="1" y="19150"/>
                    <a:pt x="64" y="19302"/>
                    <a:pt x="196" y="19358"/>
                  </a:cubicBezTo>
                  <a:cubicBezTo>
                    <a:pt x="228" y="19373"/>
                    <a:pt x="263" y="19379"/>
                    <a:pt x="296" y="19379"/>
                  </a:cubicBezTo>
                  <a:cubicBezTo>
                    <a:pt x="399" y="19379"/>
                    <a:pt x="495" y="19318"/>
                    <a:pt x="537" y="19218"/>
                  </a:cubicBezTo>
                  <a:cubicBezTo>
                    <a:pt x="582" y="19112"/>
                    <a:pt x="5099" y="8630"/>
                    <a:pt x="20246" y="550"/>
                  </a:cubicBezTo>
                  <a:lnTo>
                    <a:pt x="20875" y="843"/>
                  </a:lnTo>
                  <a:cubicBezTo>
                    <a:pt x="20910" y="859"/>
                    <a:pt x="20947" y="867"/>
                    <a:pt x="20983" y="867"/>
                  </a:cubicBezTo>
                  <a:cubicBezTo>
                    <a:pt x="21082" y="867"/>
                    <a:pt x="21176" y="811"/>
                    <a:pt x="21221" y="716"/>
                  </a:cubicBezTo>
                  <a:cubicBezTo>
                    <a:pt x="21280" y="587"/>
                    <a:pt x="21224" y="431"/>
                    <a:pt x="21093" y="370"/>
                  </a:cubicBezTo>
                  <a:lnTo>
                    <a:pt x="20347" y="24"/>
                  </a:lnTo>
                  <a:cubicBezTo>
                    <a:pt x="20312" y="8"/>
                    <a:pt x="20274" y="0"/>
                    <a:pt x="202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21"/>
            <p:cNvSpPr/>
            <p:nvPr/>
          </p:nvSpPr>
          <p:spPr>
            <a:xfrm>
              <a:off x="2201150" y="523450"/>
              <a:ext cx="217725" cy="74900"/>
            </a:xfrm>
            <a:custGeom>
              <a:avLst/>
              <a:gdLst/>
              <a:ahLst/>
              <a:cxnLst/>
              <a:rect l="l" t="t" r="r" b="b"/>
              <a:pathLst>
                <a:path w="8709" h="2996" extrusionOk="0">
                  <a:moveTo>
                    <a:pt x="8569" y="0"/>
                  </a:moveTo>
                  <a:cubicBezTo>
                    <a:pt x="8556" y="0"/>
                    <a:pt x="8543" y="2"/>
                    <a:pt x="8530" y="7"/>
                  </a:cubicBezTo>
                  <a:lnTo>
                    <a:pt x="102" y="2753"/>
                  </a:lnTo>
                  <a:cubicBezTo>
                    <a:pt x="36" y="2774"/>
                    <a:pt x="0" y="2844"/>
                    <a:pt x="21" y="2910"/>
                  </a:cubicBezTo>
                  <a:cubicBezTo>
                    <a:pt x="38" y="2962"/>
                    <a:pt x="87" y="2996"/>
                    <a:pt x="140" y="2996"/>
                  </a:cubicBezTo>
                  <a:cubicBezTo>
                    <a:pt x="152" y="2996"/>
                    <a:pt x="166" y="2993"/>
                    <a:pt x="178" y="2989"/>
                  </a:cubicBezTo>
                  <a:lnTo>
                    <a:pt x="8608" y="244"/>
                  </a:lnTo>
                  <a:cubicBezTo>
                    <a:pt x="8672" y="223"/>
                    <a:pt x="8708" y="152"/>
                    <a:pt x="8687" y="87"/>
                  </a:cubicBezTo>
                  <a:cubicBezTo>
                    <a:pt x="8670" y="34"/>
                    <a:pt x="8621" y="0"/>
                    <a:pt x="85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21"/>
            <p:cNvSpPr/>
            <p:nvPr/>
          </p:nvSpPr>
          <p:spPr>
            <a:xfrm>
              <a:off x="2281800" y="506325"/>
              <a:ext cx="94525" cy="33850"/>
            </a:xfrm>
            <a:custGeom>
              <a:avLst/>
              <a:gdLst/>
              <a:ahLst/>
              <a:cxnLst/>
              <a:rect l="l" t="t" r="r" b="b"/>
              <a:pathLst>
                <a:path w="3781" h="1354" extrusionOk="0">
                  <a:moveTo>
                    <a:pt x="3641" y="1"/>
                  </a:moveTo>
                  <a:cubicBezTo>
                    <a:pt x="3629" y="1"/>
                    <a:pt x="3616" y="3"/>
                    <a:pt x="3604" y="6"/>
                  </a:cubicBezTo>
                  <a:lnTo>
                    <a:pt x="102" y="1110"/>
                  </a:lnTo>
                  <a:cubicBezTo>
                    <a:pt x="37" y="1130"/>
                    <a:pt x="1" y="1202"/>
                    <a:pt x="22" y="1266"/>
                  </a:cubicBezTo>
                  <a:cubicBezTo>
                    <a:pt x="38" y="1319"/>
                    <a:pt x="88" y="1353"/>
                    <a:pt x="140" y="1353"/>
                  </a:cubicBezTo>
                  <a:cubicBezTo>
                    <a:pt x="153" y="1353"/>
                    <a:pt x="165" y="1351"/>
                    <a:pt x="177" y="1348"/>
                  </a:cubicBezTo>
                  <a:lnTo>
                    <a:pt x="3678" y="244"/>
                  </a:lnTo>
                  <a:cubicBezTo>
                    <a:pt x="3744" y="224"/>
                    <a:pt x="3781" y="153"/>
                    <a:pt x="3760" y="88"/>
                  </a:cubicBezTo>
                  <a:cubicBezTo>
                    <a:pt x="3744" y="34"/>
                    <a:pt x="3695" y="1"/>
                    <a:pt x="36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21"/>
            <p:cNvSpPr/>
            <p:nvPr/>
          </p:nvSpPr>
          <p:spPr>
            <a:xfrm>
              <a:off x="2301850" y="481275"/>
              <a:ext cx="50075" cy="18475"/>
            </a:xfrm>
            <a:custGeom>
              <a:avLst/>
              <a:gdLst/>
              <a:ahLst/>
              <a:cxnLst/>
              <a:rect l="l" t="t" r="r" b="b"/>
              <a:pathLst>
                <a:path w="2003" h="739" extrusionOk="0">
                  <a:moveTo>
                    <a:pt x="1866" y="0"/>
                  </a:moveTo>
                  <a:cubicBezTo>
                    <a:pt x="1855" y="0"/>
                    <a:pt x="1843" y="2"/>
                    <a:pt x="1832" y="5"/>
                  </a:cubicBezTo>
                  <a:lnTo>
                    <a:pt x="104" y="495"/>
                  </a:lnTo>
                  <a:cubicBezTo>
                    <a:pt x="38" y="514"/>
                    <a:pt x="1" y="582"/>
                    <a:pt x="18" y="649"/>
                  </a:cubicBezTo>
                  <a:cubicBezTo>
                    <a:pt x="34" y="703"/>
                    <a:pt x="83" y="739"/>
                    <a:pt x="138" y="739"/>
                  </a:cubicBezTo>
                  <a:cubicBezTo>
                    <a:pt x="148" y="739"/>
                    <a:pt x="160" y="738"/>
                    <a:pt x="172" y="734"/>
                  </a:cubicBezTo>
                  <a:lnTo>
                    <a:pt x="1900" y="243"/>
                  </a:lnTo>
                  <a:cubicBezTo>
                    <a:pt x="1964" y="224"/>
                    <a:pt x="2002" y="157"/>
                    <a:pt x="1984" y="90"/>
                  </a:cubicBezTo>
                  <a:cubicBezTo>
                    <a:pt x="1969" y="35"/>
                    <a:pt x="1920" y="0"/>
                    <a:pt x="1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21"/>
            <p:cNvSpPr/>
            <p:nvPr/>
          </p:nvSpPr>
          <p:spPr>
            <a:xfrm>
              <a:off x="2291700" y="444100"/>
              <a:ext cx="22075" cy="10350"/>
            </a:xfrm>
            <a:custGeom>
              <a:avLst/>
              <a:gdLst/>
              <a:ahLst/>
              <a:cxnLst/>
              <a:rect l="l" t="t" r="r" b="b"/>
              <a:pathLst>
                <a:path w="883" h="414" extrusionOk="0">
                  <a:moveTo>
                    <a:pt x="744" y="0"/>
                  </a:moveTo>
                  <a:cubicBezTo>
                    <a:pt x="733" y="0"/>
                    <a:pt x="722" y="2"/>
                    <a:pt x="711" y="5"/>
                  </a:cubicBezTo>
                  <a:lnTo>
                    <a:pt x="107" y="169"/>
                  </a:lnTo>
                  <a:cubicBezTo>
                    <a:pt x="40" y="187"/>
                    <a:pt x="0" y="255"/>
                    <a:pt x="19" y="322"/>
                  </a:cubicBezTo>
                  <a:cubicBezTo>
                    <a:pt x="35" y="377"/>
                    <a:pt x="84" y="414"/>
                    <a:pt x="140" y="414"/>
                  </a:cubicBezTo>
                  <a:cubicBezTo>
                    <a:pt x="151" y="414"/>
                    <a:pt x="162" y="412"/>
                    <a:pt x="172" y="410"/>
                  </a:cubicBezTo>
                  <a:lnTo>
                    <a:pt x="777" y="246"/>
                  </a:lnTo>
                  <a:cubicBezTo>
                    <a:pt x="843" y="228"/>
                    <a:pt x="883" y="160"/>
                    <a:pt x="864" y="93"/>
                  </a:cubicBezTo>
                  <a:cubicBezTo>
                    <a:pt x="849" y="37"/>
                    <a:pt x="800" y="0"/>
                    <a:pt x="7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21"/>
            <p:cNvSpPr/>
            <p:nvPr/>
          </p:nvSpPr>
          <p:spPr>
            <a:xfrm>
              <a:off x="1770575" y="176825"/>
              <a:ext cx="261800" cy="109750"/>
            </a:xfrm>
            <a:custGeom>
              <a:avLst/>
              <a:gdLst/>
              <a:ahLst/>
              <a:cxnLst/>
              <a:rect l="l" t="t" r="r" b="b"/>
              <a:pathLst>
                <a:path w="10472" h="4390" extrusionOk="0">
                  <a:moveTo>
                    <a:pt x="10330" y="0"/>
                  </a:moveTo>
                  <a:cubicBezTo>
                    <a:pt x="10314" y="0"/>
                    <a:pt x="10298" y="4"/>
                    <a:pt x="10283" y="10"/>
                  </a:cubicBezTo>
                  <a:lnTo>
                    <a:pt x="95" y="4150"/>
                  </a:lnTo>
                  <a:cubicBezTo>
                    <a:pt x="32" y="4176"/>
                    <a:pt x="0" y="4248"/>
                    <a:pt x="27" y="4312"/>
                  </a:cubicBezTo>
                  <a:cubicBezTo>
                    <a:pt x="47" y="4360"/>
                    <a:pt x="92" y="4389"/>
                    <a:pt x="142" y="4389"/>
                  </a:cubicBezTo>
                  <a:cubicBezTo>
                    <a:pt x="158" y="4389"/>
                    <a:pt x="173" y="4386"/>
                    <a:pt x="189" y="4380"/>
                  </a:cubicBezTo>
                  <a:lnTo>
                    <a:pt x="10377" y="241"/>
                  </a:lnTo>
                  <a:cubicBezTo>
                    <a:pt x="10440" y="214"/>
                    <a:pt x="10471" y="142"/>
                    <a:pt x="10445" y="78"/>
                  </a:cubicBezTo>
                  <a:cubicBezTo>
                    <a:pt x="10425" y="30"/>
                    <a:pt x="10378" y="0"/>
                    <a:pt x="10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21"/>
            <p:cNvSpPr/>
            <p:nvPr/>
          </p:nvSpPr>
          <p:spPr>
            <a:xfrm>
              <a:off x="1918475" y="217325"/>
              <a:ext cx="88100" cy="38500"/>
            </a:xfrm>
            <a:custGeom>
              <a:avLst/>
              <a:gdLst/>
              <a:ahLst/>
              <a:cxnLst/>
              <a:rect l="l" t="t" r="r" b="b"/>
              <a:pathLst>
                <a:path w="3524" h="1540" extrusionOk="0">
                  <a:moveTo>
                    <a:pt x="3382" y="0"/>
                  </a:moveTo>
                  <a:cubicBezTo>
                    <a:pt x="3367" y="0"/>
                    <a:pt x="3351" y="3"/>
                    <a:pt x="3337" y="9"/>
                  </a:cubicBezTo>
                  <a:lnTo>
                    <a:pt x="94" y="1298"/>
                  </a:lnTo>
                  <a:cubicBezTo>
                    <a:pt x="31" y="1325"/>
                    <a:pt x="0" y="1396"/>
                    <a:pt x="25" y="1461"/>
                  </a:cubicBezTo>
                  <a:cubicBezTo>
                    <a:pt x="43" y="1509"/>
                    <a:pt x="90" y="1539"/>
                    <a:pt x="141" y="1539"/>
                  </a:cubicBezTo>
                  <a:cubicBezTo>
                    <a:pt x="156" y="1539"/>
                    <a:pt x="172" y="1536"/>
                    <a:pt x="188" y="1530"/>
                  </a:cubicBezTo>
                  <a:lnTo>
                    <a:pt x="3430" y="241"/>
                  </a:lnTo>
                  <a:cubicBezTo>
                    <a:pt x="3494" y="215"/>
                    <a:pt x="3524" y="143"/>
                    <a:pt x="3499" y="79"/>
                  </a:cubicBezTo>
                  <a:cubicBezTo>
                    <a:pt x="3479" y="29"/>
                    <a:pt x="3431" y="0"/>
                    <a:pt x="33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21"/>
            <p:cNvSpPr/>
            <p:nvPr/>
          </p:nvSpPr>
          <p:spPr>
            <a:xfrm>
              <a:off x="1988900" y="257275"/>
              <a:ext cx="46050" cy="22875"/>
            </a:xfrm>
            <a:custGeom>
              <a:avLst/>
              <a:gdLst/>
              <a:ahLst/>
              <a:cxnLst/>
              <a:rect l="l" t="t" r="r" b="b"/>
              <a:pathLst>
                <a:path w="1842" h="915" extrusionOk="0">
                  <a:moveTo>
                    <a:pt x="1700" y="0"/>
                  </a:moveTo>
                  <a:cubicBezTo>
                    <a:pt x="1684" y="0"/>
                    <a:pt x="1667" y="4"/>
                    <a:pt x="1651" y="10"/>
                  </a:cubicBezTo>
                  <a:lnTo>
                    <a:pt x="94" y="675"/>
                  </a:lnTo>
                  <a:cubicBezTo>
                    <a:pt x="30" y="702"/>
                    <a:pt x="0" y="775"/>
                    <a:pt x="29" y="838"/>
                  </a:cubicBezTo>
                  <a:cubicBezTo>
                    <a:pt x="47" y="886"/>
                    <a:pt x="94" y="915"/>
                    <a:pt x="142" y="915"/>
                  </a:cubicBezTo>
                  <a:cubicBezTo>
                    <a:pt x="159" y="915"/>
                    <a:pt x="175" y="912"/>
                    <a:pt x="192" y="904"/>
                  </a:cubicBezTo>
                  <a:lnTo>
                    <a:pt x="1749" y="240"/>
                  </a:lnTo>
                  <a:cubicBezTo>
                    <a:pt x="1813" y="211"/>
                    <a:pt x="1842" y="140"/>
                    <a:pt x="1815" y="75"/>
                  </a:cubicBezTo>
                  <a:cubicBezTo>
                    <a:pt x="1794" y="28"/>
                    <a:pt x="1748" y="0"/>
                    <a:pt x="17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21"/>
            <p:cNvSpPr/>
            <p:nvPr/>
          </p:nvSpPr>
          <p:spPr>
            <a:xfrm>
              <a:off x="2568425" y="228125"/>
              <a:ext cx="205100" cy="201400"/>
            </a:xfrm>
            <a:custGeom>
              <a:avLst/>
              <a:gdLst/>
              <a:ahLst/>
              <a:cxnLst/>
              <a:rect l="l" t="t" r="r" b="b"/>
              <a:pathLst>
                <a:path w="8204" h="8056" extrusionOk="0">
                  <a:moveTo>
                    <a:pt x="8067" y="0"/>
                  </a:moveTo>
                  <a:cubicBezTo>
                    <a:pt x="8036" y="0"/>
                    <a:pt x="8005" y="12"/>
                    <a:pt x="7981" y="36"/>
                  </a:cubicBezTo>
                  <a:lnTo>
                    <a:pt x="51" y="7844"/>
                  </a:lnTo>
                  <a:cubicBezTo>
                    <a:pt x="2" y="7891"/>
                    <a:pt x="1" y="7969"/>
                    <a:pt x="49" y="8019"/>
                  </a:cubicBezTo>
                  <a:cubicBezTo>
                    <a:pt x="74" y="8043"/>
                    <a:pt x="106" y="8055"/>
                    <a:pt x="138" y="8055"/>
                  </a:cubicBezTo>
                  <a:cubicBezTo>
                    <a:pt x="169" y="8055"/>
                    <a:pt x="201" y="8044"/>
                    <a:pt x="225" y="8020"/>
                  </a:cubicBezTo>
                  <a:lnTo>
                    <a:pt x="8155" y="213"/>
                  </a:lnTo>
                  <a:cubicBezTo>
                    <a:pt x="8203" y="166"/>
                    <a:pt x="8204" y="88"/>
                    <a:pt x="8156" y="37"/>
                  </a:cubicBezTo>
                  <a:cubicBezTo>
                    <a:pt x="8131" y="13"/>
                    <a:pt x="8099" y="0"/>
                    <a:pt x="80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21"/>
            <p:cNvSpPr/>
            <p:nvPr/>
          </p:nvSpPr>
          <p:spPr>
            <a:xfrm>
              <a:off x="2577825" y="280475"/>
              <a:ext cx="93975" cy="93250"/>
            </a:xfrm>
            <a:custGeom>
              <a:avLst/>
              <a:gdLst/>
              <a:ahLst/>
              <a:cxnLst/>
              <a:rect l="l" t="t" r="r" b="b"/>
              <a:pathLst>
                <a:path w="3759" h="3730" extrusionOk="0">
                  <a:moveTo>
                    <a:pt x="3623" y="1"/>
                  </a:moveTo>
                  <a:cubicBezTo>
                    <a:pt x="3591" y="1"/>
                    <a:pt x="3559" y="13"/>
                    <a:pt x="3535" y="37"/>
                  </a:cubicBezTo>
                  <a:lnTo>
                    <a:pt x="49" y="3517"/>
                  </a:lnTo>
                  <a:cubicBezTo>
                    <a:pt x="1" y="3565"/>
                    <a:pt x="1" y="3644"/>
                    <a:pt x="49" y="3693"/>
                  </a:cubicBezTo>
                  <a:cubicBezTo>
                    <a:pt x="73" y="3717"/>
                    <a:pt x="104" y="3729"/>
                    <a:pt x="137" y="3729"/>
                  </a:cubicBezTo>
                  <a:cubicBezTo>
                    <a:pt x="168" y="3729"/>
                    <a:pt x="201" y="3717"/>
                    <a:pt x="225" y="3693"/>
                  </a:cubicBezTo>
                  <a:lnTo>
                    <a:pt x="3710" y="213"/>
                  </a:lnTo>
                  <a:cubicBezTo>
                    <a:pt x="3759" y="165"/>
                    <a:pt x="3759" y="86"/>
                    <a:pt x="3710" y="37"/>
                  </a:cubicBezTo>
                  <a:cubicBezTo>
                    <a:pt x="3686" y="13"/>
                    <a:pt x="3654" y="1"/>
                    <a:pt x="36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21"/>
            <p:cNvSpPr/>
            <p:nvPr/>
          </p:nvSpPr>
          <p:spPr>
            <a:xfrm>
              <a:off x="2571175" y="270150"/>
              <a:ext cx="46150" cy="40050"/>
            </a:xfrm>
            <a:custGeom>
              <a:avLst/>
              <a:gdLst/>
              <a:ahLst/>
              <a:cxnLst/>
              <a:rect l="l" t="t" r="r" b="b"/>
              <a:pathLst>
                <a:path w="1846" h="1602" extrusionOk="0">
                  <a:moveTo>
                    <a:pt x="1705" y="0"/>
                  </a:moveTo>
                  <a:cubicBezTo>
                    <a:pt x="1677" y="0"/>
                    <a:pt x="1649" y="10"/>
                    <a:pt x="1625" y="30"/>
                  </a:cubicBezTo>
                  <a:lnTo>
                    <a:pt x="58" y="1384"/>
                  </a:lnTo>
                  <a:cubicBezTo>
                    <a:pt x="6" y="1428"/>
                    <a:pt x="1" y="1506"/>
                    <a:pt x="46" y="1559"/>
                  </a:cubicBezTo>
                  <a:cubicBezTo>
                    <a:pt x="70" y="1588"/>
                    <a:pt x="104" y="1602"/>
                    <a:pt x="140" y="1602"/>
                  </a:cubicBezTo>
                  <a:cubicBezTo>
                    <a:pt x="168" y="1602"/>
                    <a:pt x="199" y="1591"/>
                    <a:pt x="221" y="1572"/>
                  </a:cubicBezTo>
                  <a:lnTo>
                    <a:pt x="1788" y="219"/>
                  </a:lnTo>
                  <a:cubicBezTo>
                    <a:pt x="1840" y="175"/>
                    <a:pt x="1845" y="96"/>
                    <a:pt x="1801" y="44"/>
                  </a:cubicBezTo>
                  <a:cubicBezTo>
                    <a:pt x="1776" y="15"/>
                    <a:pt x="1741" y="0"/>
                    <a:pt x="17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21"/>
            <p:cNvSpPr/>
            <p:nvPr/>
          </p:nvSpPr>
          <p:spPr>
            <a:xfrm>
              <a:off x="2568200" y="-280025"/>
              <a:ext cx="63725" cy="61275"/>
            </a:xfrm>
            <a:custGeom>
              <a:avLst/>
              <a:gdLst/>
              <a:ahLst/>
              <a:cxnLst/>
              <a:rect l="l" t="t" r="r" b="b"/>
              <a:pathLst>
                <a:path w="2549" h="2451" extrusionOk="0">
                  <a:moveTo>
                    <a:pt x="2407" y="1"/>
                  </a:moveTo>
                  <a:cubicBezTo>
                    <a:pt x="2380" y="1"/>
                    <a:pt x="2352" y="10"/>
                    <a:pt x="2330" y="28"/>
                  </a:cubicBezTo>
                  <a:cubicBezTo>
                    <a:pt x="1512" y="700"/>
                    <a:pt x="744" y="1446"/>
                    <a:pt x="46" y="2245"/>
                  </a:cubicBezTo>
                  <a:cubicBezTo>
                    <a:pt x="0" y="2297"/>
                    <a:pt x="6" y="2375"/>
                    <a:pt x="58" y="2420"/>
                  </a:cubicBezTo>
                  <a:cubicBezTo>
                    <a:pt x="81" y="2440"/>
                    <a:pt x="110" y="2451"/>
                    <a:pt x="140" y="2451"/>
                  </a:cubicBezTo>
                  <a:cubicBezTo>
                    <a:pt x="173" y="2451"/>
                    <a:pt x="209" y="2435"/>
                    <a:pt x="235" y="2409"/>
                  </a:cubicBezTo>
                  <a:cubicBezTo>
                    <a:pt x="924" y="1619"/>
                    <a:pt x="1681" y="885"/>
                    <a:pt x="2489" y="221"/>
                  </a:cubicBezTo>
                  <a:cubicBezTo>
                    <a:pt x="2541" y="177"/>
                    <a:pt x="2548" y="98"/>
                    <a:pt x="2506" y="46"/>
                  </a:cubicBezTo>
                  <a:cubicBezTo>
                    <a:pt x="2480" y="16"/>
                    <a:pt x="2444" y="1"/>
                    <a:pt x="24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21"/>
            <p:cNvSpPr/>
            <p:nvPr/>
          </p:nvSpPr>
          <p:spPr>
            <a:xfrm>
              <a:off x="2645675" y="-250400"/>
              <a:ext cx="29850" cy="26325"/>
            </a:xfrm>
            <a:custGeom>
              <a:avLst/>
              <a:gdLst/>
              <a:ahLst/>
              <a:cxnLst/>
              <a:rect l="l" t="t" r="r" b="b"/>
              <a:pathLst>
                <a:path w="1194" h="1053" extrusionOk="0">
                  <a:moveTo>
                    <a:pt x="1055" y="1"/>
                  </a:moveTo>
                  <a:cubicBezTo>
                    <a:pt x="1026" y="1"/>
                    <a:pt x="996" y="11"/>
                    <a:pt x="973" y="31"/>
                  </a:cubicBezTo>
                  <a:lnTo>
                    <a:pt x="58" y="835"/>
                  </a:lnTo>
                  <a:cubicBezTo>
                    <a:pt x="5" y="879"/>
                    <a:pt x="0" y="960"/>
                    <a:pt x="46" y="1010"/>
                  </a:cubicBezTo>
                  <a:cubicBezTo>
                    <a:pt x="70" y="1038"/>
                    <a:pt x="105" y="1052"/>
                    <a:pt x="139" y="1052"/>
                  </a:cubicBezTo>
                  <a:cubicBezTo>
                    <a:pt x="170" y="1052"/>
                    <a:pt x="198" y="1044"/>
                    <a:pt x="222" y="1023"/>
                  </a:cubicBezTo>
                  <a:lnTo>
                    <a:pt x="1136" y="219"/>
                  </a:lnTo>
                  <a:cubicBezTo>
                    <a:pt x="1188" y="175"/>
                    <a:pt x="1194" y="94"/>
                    <a:pt x="1149" y="44"/>
                  </a:cubicBezTo>
                  <a:cubicBezTo>
                    <a:pt x="1124" y="15"/>
                    <a:pt x="1089" y="1"/>
                    <a:pt x="10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21"/>
            <p:cNvSpPr/>
            <p:nvPr/>
          </p:nvSpPr>
          <p:spPr>
            <a:xfrm>
              <a:off x="2119550" y="149600"/>
              <a:ext cx="70450" cy="41925"/>
            </a:xfrm>
            <a:custGeom>
              <a:avLst/>
              <a:gdLst/>
              <a:ahLst/>
              <a:cxnLst/>
              <a:rect l="l" t="t" r="r" b="b"/>
              <a:pathLst>
                <a:path w="2818" h="1677" extrusionOk="0">
                  <a:moveTo>
                    <a:pt x="2677" y="1"/>
                  </a:moveTo>
                  <a:cubicBezTo>
                    <a:pt x="2628" y="1"/>
                    <a:pt x="2581" y="29"/>
                    <a:pt x="2561" y="78"/>
                  </a:cubicBezTo>
                  <a:cubicBezTo>
                    <a:pt x="2228" y="881"/>
                    <a:pt x="1367" y="1428"/>
                    <a:pt x="502" y="1428"/>
                  </a:cubicBezTo>
                  <a:cubicBezTo>
                    <a:pt x="386" y="1428"/>
                    <a:pt x="271" y="1419"/>
                    <a:pt x="157" y="1399"/>
                  </a:cubicBezTo>
                  <a:cubicBezTo>
                    <a:pt x="149" y="1397"/>
                    <a:pt x="141" y="1396"/>
                    <a:pt x="133" y="1396"/>
                  </a:cubicBezTo>
                  <a:cubicBezTo>
                    <a:pt x="72" y="1396"/>
                    <a:pt x="23" y="1440"/>
                    <a:pt x="13" y="1500"/>
                  </a:cubicBezTo>
                  <a:cubicBezTo>
                    <a:pt x="0" y="1568"/>
                    <a:pt x="45" y="1632"/>
                    <a:pt x="113" y="1644"/>
                  </a:cubicBezTo>
                  <a:cubicBezTo>
                    <a:pt x="241" y="1666"/>
                    <a:pt x="368" y="1676"/>
                    <a:pt x="495" y="1676"/>
                  </a:cubicBezTo>
                  <a:cubicBezTo>
                    <a:pt x="1461" y="1676"/>
                    <a:pt x="2420" y="1067"/>
                    <a:pt x="2791" y="172"/>
                  </a:cubicBezTo>
                  <a:cubicBezTo>
                    <a:pt x="2817" y="109"/>
                    <a:pt x="2786" y="36"/>
                    <a:pt x="2723" y="10"/>
                  </a:cubicBezTo>
                  <a:cubicBezTo>
                    <a:pt x="2708" y="3"/>
                    <a:pt x="2692" y="1"/>
                    <a:pt x="26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21"/>
            <p:cNvSpPr/>
            <p:nvPr/>
          </p:nvSpPr>
          <p:spPr>
            <a:xfrm>
              <a:off x="2188550" y="202000"/>
              <a:ext cx="34200" cy="26250"/>
            </a:xfrm>
            <a:custGeom>
              <a:avLst/>
              <a:gdLst/>
              <a:ahLst/>
              <a:cxnLst/>
              <a:rect l="l" t="t" r="r" b="b"/>
              <a:pathLst>
                <a:path w="1368" h="1050" extrusionOk="0">
                  <a:moveTo>
                    <a:pt x="1230" y="0"/>
                  </a:moveTo>
                  <a:cubicBezTo>
                    <a:pt x="1195" y="0"/>
                    <a:pt x="1161" y="14"/>
                    <a:pt x="1136" y="42"/>
                  </a:cubicBezTo>
                  <a:cubicBezTo>
                    <a:pt x="850" y="371"/>
                    <a:pt x="490" y="636"/>
                    <a:pt x="93" y="810"/>
                  </a:cubicBezTo>
                  <a:cubicBezTo>
                    <a:pt x="30" y="840"/>
                    <a:pt x="1" y="913"/>
                    <a:pt x="28" y="976"/>
                  </a:cubicBezTo>
                  <a:cubicBezTo>
                    <a:pt x="49" y="1023"/>
                    <a:pt x="94" y="1050"/>
                    <a:pt x="142" y="1050"/>
                  </a:cubicBezTo>
                  <a:cubicBezTo>
                    <a:pt x="158" y="1050"/>
                    <a:pt x="175" y="1046"/>
                    <a:pt x="193" y="1038"/>
                  </a:cubicBezTo>
                  <a:cubicBezTo>
                    <a:pt x="624" y="848"/>
                    <a:pt x="1015" y="560"/>
                    <a:pt x="1324" y="204"/>
                  </a:cubicBezTo>
                  <a:cubicBezTo>
                    <a:pt x="1368" y="154"/>
                    <a:pt x="1362" y="75"/>
                    <a:pt x="1310" y="29"/>
                  </a:cubicBezTo>
                  <a:cubicBezTo>
                    <a:pt x="1287" y="10"/>
                    <a:pt x="1258" y="0"/>
                    <a:pt x="12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21"/>
            <p:cNvSpPr/>
            <p:nvPr/>
          </p:nvSpPr>
          <p:spPr>
            <a:xfrm>
              <a:off x="2234225" y="250350"/>
              <a:ext cx="56825" cy="35625"/>
            </a:xfrm>
            <a:custGeom>
              <a:avLst/>
              <a:gdLst/>
              <a:ahLst/>
              <a:cxnLst/>
              <a:rect l="l" t="t" r="r" b="b"/>
              <a:pathLst>
                <a:path w="2273" h="1425" extrusionOk="0">
                  <a:moveTo>
                    <a:pt x="2132" y="1"/>
                  </a:moveTo>
                  <a:cubicBezTo>
                    <a:pt x="2092" y="1"/>
                    <a:pt x="2052" y="20"/>
                    <a:pt x="2027" y="56"/>
                  </a:cubicBezTo>
                  <a:cubicBezTo>
                    <a:pt x="1603" y="682"/>
                    <a:pt x="874" y="1111"/>
                    <a:pt x="120" y="1176"/>
                  </a:cubicBezTo>
                  <a:cubicBezTo>
                    <a:pt x="52" y="1182"/>
                    <a:pt x="1" y="1242"/>
                    <a:pt x="6" y="1310"/>
                  </a:cubicBezTo>
                  <a:cubicBezTo>
                    <a:pt x="11" y="1375"/>
                    <a:pt x="66" y="1424"/>
                    <a:pt x="130" y="1424"/>
                  </a:cubicBezTo>
                  <a:cubicBezTo>
                    <a:pt x="135" y="1424"/>
                    <a:pt x="137" y="1424"/>
                    <a:pt x="141" y="1423"/>
                  </a:cubicBezTo>
                  <a:cubicBezTo>
                    <a:pt x="979" y="1352"/>
                    <a:pt x="1763" y="893"/>
                    <a:pt x="2235" y="194"/>
                  </a:cubicBezTo>
                  <a:cubicBezTo>
                    <a:pt x="2272" y="137"/>
                    <a:pt x="2257" y="59"/>
                    <a:pt x="2200" y="21"/>
                  </a:cubicBezTo>
                  <a:cubicBezTo>
                    <a:pt x="2179" y="7"/>
                    <a:pt x="2155" y="1"/>
                    <a:pt x="2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21"/>
            <p:cNvSpPr/>
            <p:nvPr/>
          </p:nvSpPr>
          <p:spPr>
            <a:xfrm>
              <a:off x="2300975" y="310050"/>
              <a:ext cx="33125" cy="25225"/>
            </a:xfrm>
            <a:custGeom>
              <a:avLst/>
              <a:gdLst/>
              <a:ahLst/>
              <a:cxnLst/>
              <a:rect l="l" t="t" r="r" b="b"/>
              <a:pathLst>
                <a:path w="1325" h="1009" extrusionOk="0">
                  <a:moveTo>
                    <a:pt x="1183" y="1"/>
                  </a:moveTo>
                  <a:cubicBezTo>
                    <a:pt x="1145" y="1"/>
                    <a:pt x="1108" y="18"/>
                    <a:pt x="1084" y="51"/>
                  </a:cubicBezTo>
                  <a:cubicBezTo>
                    <a:pt x="837" y="377"/>
                    <a:pt x="488" y="633"/>
                    <a:pt x="99" y="767"/>
                  </a:cubicBezTo>
                  <a:cubicBezTo>
                    <a:pt x="35" y="789"/>
                    <a:pt x="0" y="859"/>
                    <a:pt x="22" y="925"/>
                  </a:cubicBezTo>
                  <a:cubicBezTo>
                    <a:pt x="41" y="976"/>
                    <a:pt x="89" y="1009"/>
                    <a:pt x="140" y="1009"/>
                  </a:cubicBezTo>
                  <a:cubicBezTo>
                    <a:pt x="153" y="1009"/>
                    <a:pt x="168" y="1005"/>
                    <a:pt x="180" y="1000"/>
                  </a:cubicBezTo>
                  <a:cubicBezTo>
                    <a:pt x="616" y="851"/>
                    <a:pt x="1006" y="566"/>
                    <a:pt x="1282" y="199"/>
                  </a:cubicBezTo>
                  <a:cubicBezTo>
                    <a:pt x="1324" y="145"/>
                    <a:pt x="1313" y="67"/>
                    <a:pt x="1257" y="26"/>
                  </a:cubicBezTo>
                  <a:cubicBezTo>
                    <a:pt x="1235" y="9"/>
                    <a:pt x="1209" y="1"/>
                    <a:pt x="11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21"/>
            <p:cNvSpPr/>
            <p:nvPr/>
          </p:nvSpPr>
          <p:spPr>
            <a:xfrm>
              <a:off x="2360450" y="356725"/>
              <a:ext cx="45425" cy="36800"/>
            </a:xfrm>
            <a:custGeom>
              <a:avLst/>
              <a:gdLst/>
              <a:ahLst/>
              <a:cxnLst/>
              <a:rect l="l" t="t" r="r" b="b"/>
              <a:pathLst>
                <a:path w="1817" h="1472" extrusionOk="0">
                  <a:moveTo>
                    <a:pt x="1679" y="1"/>
                  </a:moveTo>
                  <a:cubicBezTo>
                    <a:pt x="1628" y="1"/>
                    <a:pt x="1579" y="31"/>
                    <a:pt x="1560" y="84"/>
                  </a:cubicBezTo>
                  <a:cubicBezTo>
                    <a:pt x="1342" y="695"/>
                    <a:pt x="762" y="1151"/>
                    <a:pt x="118" y="1224"/>
                  </a:cubicBezTo>
                  <a:cubicBezTo>
                    <a:pt x="50" y="1231"/>
                    <a:pt x="1" y="1293"/>
                    <a:pt x="8" y="1361"/>
                  </a:cubicBezTo>
                  <a:cubicBezTo>
                    <a:pt x="14" y="1425"/>
                    <a:pt x="69" y="1472"/>
                    <a:pt x="131" y="1472"/>
                  </a:cubicBezTo>
                  <a:cubicBezTo>
                    <a:pt x="137" y="1472"/>
                    <a:pt x="140" y="1472"/>
                    <a:pt x="145" y="1468"/>
                  </a:cubicBezTo>
                  <a:cubicBezTo>
                    <a:pt x="882" y="1387"/>
                    <a:pt x="1545" y="864"/>
                    <a:pt x="1794" y="166"/>
                  </a:cubicBezTo>
                  <a:cubicBezTo>
                    <a:pt x="1817" y="101"/>
                    <a:pt x="1782" y="31"/>
                    <a:pt x="1718" y="7"/>
                  </a:cubicBezTo>
                  <a:cubicBezTo>
                    <a:pt x="1706" y="3"/>
                    <a:pt x="1692" y="1"/>
                    <a:pt x="16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21"/>
            <p:cNvSpPr/>
            <p:nvPr/>
          </p:nvSpPr>
          <p:spPr>
            <a:xfrm>
              <a:off x="2416725" y="404700"/>
              <a:ext cx="33150" cy="27700"/>
            </a:xfrm>
            <a:custGeom>
              <a:avLst/>
              <a:gdLst/>
              <a:ahLst/>
              <a:cxnLst/>
              <a:rect l="l" t="t" r="r" b="b"/>
              <a:pathLst>
                <a:path w="1326" h="1108" extrusionOk="0">
                  <a:moveTo>
                    <a:pt x="1183" y="0"/>
                  </a:moveTo>
                  <a:cubicBezTo>
                    <a:pt x="1138" y="0"/>
                    <a:pt x="1095" y="25"/>
                    <a:pt x="1073" y="67"/>
                  </a:cubicBezTo>
                  <a:cubicBezTo>
                    <a:pt x="876" y="447"/>
                    <a:pt x="514" y="744"/>
                    <a:pt x="103" y="862"/>
                  </a:cubicBezTo>
                  <a:cubicBezTo>
                    <a:pt x="37" y="882"/>
                    <a:pt x="0" y="950"/>
                    <a:pt x="18" y="1017"/>
                  </a:cubicBezTo>
                  <a:cubicBezTo>
                    <a:pt x="34" y="1072"/>
                    <a:pt x="84" y="1107"/>
                    <a:pt x="137" y="1107"/>
                  </a:cubicBezTo>
                  <a:cubicBezTo>
                    <a:pt x="148" y="1107"/>
                    <a:pt x="159" y="1106"/>
                    <a:pt x="171" y="1102"/>
                  </a:cubicBezTo>
                  <a:cubicBezTo>
                    <a:pt x="646" y="965"/>
                    <a:pt x="1065" y="621"/>
                    <a:pt x="1293" y="182"/>
                  </a:cubicBezTo>
                  <a:cubicBezTo>
                    <a:pt x="1326" y="121"/>
                    <a:pt x="1300" y="48"/>
                    <a:pt x="1241" y="14"/>
                  </a:cubicBezTo>
                  <a:cubicBezTo>
                    <a:pt x="1222" y="5"/>
                    <a:pt x="1203" y="0"/>
                    <a:pt x="11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21"/>
            <p:cNvSpPr/>
            <p:nvPr/>
          </p:nvSpPr>
          <p:spPr>
            <a:xfrm>
              <a:off x="2472075" y="458075"/>
              <a:ext cx="31975" cy="26375"/>
            </a:xfrm>
            <a:custGeom>
              <a:avLst/>
              <a:gdLst/>
              <a:ahLst/>
              <a:cxnLst/>
              <a:rect l="l" t="t" r="r" b="b"/>
              <a:pathLst>
                <a:path w="1279" h="1055" extrusionOk="0">
                  <a:moveTo>
                    <a:pt x="1142" y="0"/>
                  </a:moveTo>
                  <a:cubicBezTo>
                    <a:pt x="1089" y="0"/>
                    <a:pt x="1038" y="34"/>
                    <a:pt x="1021" y="87"/>
                  </a:cubicBezTo>
                  <a:cubicBezTo>
                    <a:pt x="901" y="473"/>
                    <a:pt x="522" y="774"/>
                    <a:pt x="119" y="805"/>
                  </a:cubicBezTo>
                  <a:cubicBezTo>
                    <a:pt x="51" y="811"/>
                    <a:pt x="0" y="871"/>
                    <a:pt x="6" y="939"/>
                  </a:cubicBezTo>
                  <a:cubicBezTo>
                    <a:pt x="11" y="1004"/>
                    <a:pt x="65" y="1055"/>
                    <a:pt x="129" y="1055"/>
                  </a:cubicBezTo>
                  <a:cubicBezTo>
                    <a:pt x="132" y="1055"/>
                    <a:pt x="136" y="1055"/>
                    <a:pt x="139" y="1054"/>
                  </a:cubicBezTo>
                  <a:cubicBezTo>
                    <a:pt x="646" y="1015"/>
                    <a:pt x="1107" y="647"/>
                    <a:pt x="1258" y="161"/>
                  </a:cubicBezTo>
                  <a:cubicBezTo>
                    <a:pt x="1279" y="96"/>
                    <a:pt x="1242" y="26"/>
                    <a:pt x="1176" y="5"/>
                  </a:cubicBezTo>
                  <a:cubicBezTo>
                    <a:pt x="1165" y="2"/>
                    <a:pt x="1153" y="0"/>
                    <a:pt x="11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21"/>
            <p:cNvSpPr/>
            <p:nvPr/>
          </p:nvSpPr>
          <p:spPr>
            <a:xfrm>
              <a:off x="2435900" y="-246950"/>
              <a:ext cx="37525" cy="27325"/>
            </a:xfrm>
            <a:custGeom>
              <a:avLst/>
              <a:gdLst/>
              <a:ahLst/>
              <a:cxnLst/>
              <a:rect l="l" t="t" r="r" b="b"/>
              <a:pathLst>
                <a:path w="1501" h="1093" extrusionOk="0">
                  <a:moveTo>
                    <a:pt x="1360" y="0"/>
                  </a:moveTo>
                  <a:cubicBezTo>
                    <a:pt x="1335" y="0"/>
                    <a:pt x="1310" y="8"/>
                    <a:pt x="1288" y="23"/>
                  </a:cubicBezTo>
                  <a:lnTo>
                    <a:pt x="72" y="866"/>
                  </a:lnTo>
                  <a:cubicBezTo>
                    <a:pt x="15" y="904"/>
                    <a:pt x="1" y="982"/>
                    <a:pt x="40" y="1039"/>
                  </a:cubicBezTo>
                  <a:cubicBezTo>
                    <a:pt x="63" y="1074"/>
                    <a:pt x="103" y="1092"/>
                    <a:pt x="142" y="1092"/>
                  </a:cubicBezTo>
                  <a:cubicBezTo>
                    <a:pt x="167" y="1092"/>
                    <a:pt x="192" y="1086"/>
                    <a:pt x="213" y="1070"/>
                  </a:cubicBezTo>
                  <a:lnTo>
                    <a:pt x="1430" y="227"/>
                  </a:lnTo>
                  <a:cubicBezTo>
                    <a:pt x="1486" y="189"/>
                    <a:pt x="1501" y="111"/>
                    <a:pt x="1461" y="55"/>
                  </a:cubicBezTo>
                  <a:cubicBezTo>
                    <a:pt x="1438" y="19"/>
                    <a:pt x="1399" y="0"/>
                    <a:pt x="13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21"/>
            <p:cNvSpPr/>
            <p:nvPr/>
          </p:nvSpPr>
          <p:spPr>
            <a:xfrm>
              <a:off x="1660125" y="250025"/>
              <a:ext cx="28825" cy="18825"/>
            </a:xfrm>
            <a:custGeom>
              <a:avLst/>
              <a:gdLst/>
              <a:ahLst/>
              <a:cxnLst/>
              <a:rect l="l" t="t" r="r" b="b"/>
              <a:pathLst>
                <a:path w="1153" h="753" extrusionOk="0">
                  <a:moveTo>
                    <a:pt x="1009" y="0"/>
                  </a:moveTo>
                  <a:cubicBezTo>
                    <a:pt x="988" y="0"/>
                    <a:pt x="967" y="6"/>
                    <a:pt x="948" y="18"/>
                  </a:cubicBezTo>
                  <a:lnTo>
                    <a:pt x="80" y="520"/>
                  </a:lnTo>
                  <a:cubicBezTo>
                    <a:pt x="21" y="554"/>
                    <a:pt x="1" y="631"/>
                    <a:pt x="34" y="690"/>
                  </a:cubicBezTo>
                  <a:cubicBezTo>
                    <a:pt x="57" y="731"/>
                    <a:pt x="99" y="753"/>
                    <a:pt x="142" y="753"/>
                  </a:cubicBezTo>
                  <a:cubicBezTo>
                    <a:pt x="163" y="753"/>
                    <a:pt x="184" y="747"/>
                    <a:pt x="205" y="736"/>
                  </a:cubicBezTo>
                  <a:lnTo>
                    <a:pt x="1073" y="233"/>
                  </a:lnTo>
                  <a:cubicBezTo>
                    <a:pt x="1132" y="200"/>
                    <a:pt x="1152" y="122"/>
                    <a:pt x="1118" y="64"/>
                  </a:cubicBezTo>
                  <a:cubicBezTo>
                    <a:pt x="1094" y="23"/>
                    <a:pt x="1052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3" name="Google Shape;1513;p21"/>
          <p:cNvGrpSpPr/>
          <p:nvPr/>
        </p:nvGrpSpPr>
        <p:grpSpPr>
          <a:xfrm>
            <a:off x="753650" y="-703333"/>
            <a:ext cx="7760934" cy="5414994"/>
            <a:chOff x="753650" y="-703333"/>
            <a:chExt cx="7760934" cy="5414994"/>
          </a:xfrm>
        </p:grpSpPr>
        <p:grpSp>
          <p:nvGrpSpPr>
            <p:cNvPr id="1514" name="Google Shape;1514;p21"/>
            <p:cNvGrpSpPr/>
            <p:nvPr/>
          </p:nvGrpSpPr>
          <p:grpSpPr>
            <a:xfrm rot="9618666" flipH="1">
              <a:off x="4432145" y="-374652"/>
              <a:ext cx="2081046" cy="748646"/>
              <a:chOff x="-370250" y="165063"/>
              <a:chExt cx="2081125" cy="748675"/>
            </a:xfrm>
          </p:grpSpPr>
          <p:grpSp>
            <p:nvGrpSpPr>
              <p:cNvPr id="1515" name="Google Shape;1515;p21"/>
              <p:cNvGrpSpPr/>
              <p:nvPr/>
            </p:nvGrpSpPr>
            <p:grpSpPr>
              <a:xfrm>
                <a:off x="1359350" y="210138"/>
                <a:ext cx="351525" cy="226000"/>
                <a:chOff x="2671300" y="2198700"/>
                <a:chExt cx="351525" cy="226000"/>
              </a:xfrm>
            </p:grpSpPr>
            <p:sp>
              <p:nvSpPr>
                <p:cNvPr id="1516" name="Google Shape;1516;p21"/>
                <p:cNvSpPr/>
                <p:nvPr/>
              </p:nvSpPr>
              <p:spPr>
                <a:xfrm>
                  <a:off x="2671300" y="2198700"/>
                  <a:ext cx="351525" cy="22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61" h="9017" fill="none" extrusionOk="0">
                      <a:moveTo>
                        <a:pt x="2351" y="0"/>
                      </a:moveTo>
                      <a:cubicBezTo>
                        <a:pt x="5547" y="2694"/>
                        <a:pt x="10865" y="6323"/>
                        <a:pt x="14060" y="9016"/>
                      </a:cubicBezTo>
                      <a:cubicBezTo>
                        <a:pt x="9199" y="8605"/>
                        <a:pt x="5250" y="8309"/>
                        <a:pt x="0" y="7601"/>
                      </a:cubicBezTo>
                      <a:cubicBezTo>
                        <a:pt x="297" y="6734"/>
                        <a:pt x="1027" y="4291"/>
                        <a:pt x="1164" y="4246"/>
                      </a:cubicBezTo>
                      <a:cubicBezTo>
                        <a:pt x="1255" y="4223"/>
                        <a:pt x="5364" y="5592"/>
                        <a:pt x="7350" y="6254"/>
                      </a:cubicBezTo>
                      <a:cubicBezTo>
                        <a:pt x="5159" y="5067"/>
                        <a:pt x="3447" y="4451"/>
                        <a:pt x="1415" y="3424"/>
                      </a:cubicBezTo>
                      <a:cubicBezTo>
                        <a:pt x="1712" y="2488"/>
                        <a:pt x="2077" y="936"/>
                        <a:pt x="2351" y="0"/>
                      </a:cubicBezTo>
                      <a:close/>
                    </a:path>
                  </a:pathLst>
                </a:custGeom>
                <a:noFill/>
                <a:ln w="19050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7" name="Google Shape;1517;p21"/>
                <p:cNvSpPr/>
                <p:nvPr/>
              </p:nvSpPr>
              <p:spPr>
                <a:xfrm>
                  <a:off x="2706675" y="2283725"/>
                  <a:ext cx="4575" cy="23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" h="937" fill="none" extrusionOk="0">
                      <a:moveTo>
                        <a:pt x="0" y="0"/>
                      </a:moveTo>
                      <a:cubicBezTo>
                        <a:pt x="69" y="343"/>
                        <a:pt x="114" y="594"/>
                        <a:pt x="183" y="936"/>
                      </a:cubicBezTo>
                    </a:path>
                  </a:pathLst>
                </a:custGeom>
                <a:noFill/>
                <a:ln w="19050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8" name="Google Shape;1518;p21"/>
                <p:cNvSpPr/>
                <p:nvPr/>
              </p:nvSpPr>
              <p:spPr>
                <a:xfrm>
                  <a:off x="2718650" y="2397850"/>
                  <a:ext cx="301900" cy="2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76" h="1074" fill="none" extrusionOk="0">
                      <a:moveTo>
                        <a:pt x="12075" y="1073"/>
                      </a:moveTo>
                      <a:cubicBezTo>
                        <a:pt x="6666" y="1005"/>
                        <a:pt x="3949" y="982"/>
                        <a:pt x="138" y="822"/>
                      </a:cubicBezTo>
                      <a:cubicBezTo>
                        <a:pt x="92" y="548"/>
                        <a:pt x="46" y="274"/>
                        <a:pt x="1" y="0"/>
                      </a:cubicBezTo>
                    </a:path>
                  </a:pathLst>
                </a:custGeom>
                <a:noFill/>
                <a:ln w="19050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519" name="Google Shape;1519;p21"/>
              <p:cNvSpPr/>
              <p:nvPr/>
            </p:nvSpPr>
            <p:spPr>
              <a:xfrm>
                <a:off x="-370250" y="165063"/>
                <a:ext cx="1676550" cy="748675"/>
              </a:xfrm>
              <a:custGeom>
                <a:avLst/>
                <a:gdLst/>
                <a:ahLst/>
                <a:cxnLst/>
                <a:rect l="l" t="t" r="r" b="b"/>
                <a:pathLst>
                  <a:path w="67062" h="29947" fill="none" extrusionOk="0">
                    <a:moveTo>
                      <a:pt x="67061" y="4542"/>
                    </a:moveTo>
                    <a:cubicBezTo>
                      <a:pt x="54850" y="0"/>
                      <a:pt x="40972" y="23"/>
                      <a:pt x="28760" y="4656"/>
                    </a:cubicBezTo>
                    <a:cubicBezTo>
                      <a:pt x="16572" y="9267"/>
                      <a:pt x="6141" y="18420"/>
                      <a:pt x="1" y="29947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20" name="Google Shape;1520;p21"/>
            <p:cNvGrpSpPr/>
            <p:nvPr/>
          </p:nvGrpSpPr>
          <p:grpSpPr>
            <a:xfrm>
              <a:off x="753650" y="4339688"/>
              <a:ext cx="103900" cy="115875"/>
              <a:chOff x="1385075" y="3682325"/>
              <a:chExt cx="103900" cy="115875"/>
            </a:xfrm>
          </p:grpSpPr>
          <p:sp>
            <p:nvSpPr>
              <p:cNvPr id="1521" name="Google Shape;1521;p21"/>
              <p:cNvSpPr/>
              <p:nvPr/>
            </p:nvSpPr>
            <p:spPr>
              <a:xfrm>
                <a:off x="1399350" y="3682325"/>
                <a:ext cx="86200" cy="115875"/>
              </a:xfrm>
              <a:custGeom>
                <a:avLst/>
                <a:gdLst/>
                <a:ahLst/>
                <a:cxnLst/>
                <a:rect l="l" t="t" r="r" b="b"/>
                <a:pathLst>
                  <a:path w="3448" h="4635" fill="none" extrusionOk="0">
                    <a:moveTo>
                      <a:pt x="0" y="1"/>
                    </a:moveTo>
                    <a:cubicBezTo>
                      <a:pt x="1073" y="1599"/>
                      <a:pt x="2215" y="3128"/>
                      <a:pt x="3447" y="4634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2" name="Google Shape;1522;p21"/>
              <p:cNvSpPr/>
              <p:nvPr/>
            </p:nvSpPr>
            <p:spPr>
              <a:xfrm>
                <a:off x="1385075" y="3685200"/>
                <a:ext cx="103900" cy="110725"/>
              </a:xfrm>
              <a:custGeom>
                <a:avLst/>
                <a:gdLst/>
                <a:ahLst/>
                <a:cxnLst/>
                <a:rect l="l" t="t" r="r" b="b"/>
                <a:pathLst>
                  <a:path w="4156" h="4429" fill="none" extrusionOk="0">
                    <a:moveTo>
                      <a:pt x="1" y="4428"/>
                    </a:moveTo>
                    <a:cubicBezTo>
                      <a:pt x="1644" y="2785"/>
                      <a:pt x="2534" y="1666"/>
                      <a:pt x="4155" y="0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23" name="Google Shape;1523;p21"/>
            <p:cNvSpPr/>
            <p:nvPr/>
          </p:nvSpPr>
          <p:spPr>
            <a:xfrm>
              <a:off x="8232506" y="4032750"/>
              <a:ext cx="282078" cy="305850"/>
            </a:xfrm>
            <a:custGeom>
              <a:avLst/>
              <a:gdLst/>
              <a:ahLst/>
              <a:cxnLst/>
              <a:rect l="l" t="t" r="r" b="b"/>
              <a:pathLst>
                <a:path w="7803" h="8460" extrusionOk="0">
                  <a:moveTo>
                    <a:pt x="5958" y="1015"/>
                  </a:moveTo>
                  <a:lnTo>
                    <a:pt x="5270" y="3433"/>
                  </a:lnTo>
                  <a:lnTo>
                    <a:pt x="3993" y="2794"/>
                  </a:lnTo>
                  <a:lnTo>
                    <a:pt x="5958" y="1015"/>
                  </a:lnTo>
                  <a:close/>
                  <a:moveTo>
                    <a:pt x="1414" y="2059"/>
                  </a:moveTo>
                  <a:lnTo>
                    <a:pt x="3117" y="2912"/>
                  </a:lnTo>
                  <a:lnTo>
                    <a:pt x="2229" y="3716"/>
                  </a:lnTo>
                  <a:lnTo>
                    <a:pt x="1414" y="2059"/>
                  </a:lnTo>
                  <a:close/>
                  <a:moveTo>
                    <a:pt x="5584" y="4146"/>
                  </a:moveTo>
                  <a:lnTo>
                    <a:pt x="6706" y="4710"/>
                  </a:lnTo>
                  <a:lnTo>
                    <a:pt x="5373" y="4888"/>
                  </a:lnTo>
                  <a:lnTo>
                    <a:pt x="5584" y="4146"/>
                  </a:lnTo>
                  <a:close/>
                  <a:moveTo>
                    <a:pt x="3595" y="3151"/>
                  </a:moveTo>
                  <a:lnTo>
                    <a:pt x="5130" y="3919"/>
                  </a:lnTo>
                  <a:lnTo>
                    <a:pt x="4834" y="4958"/>
                  </a:lnTo>
                  <a:lnTo>
                    <a:pt x="2964" y="5208"/>
                  </a:lnTo>
                  <a:lnTo>
                    <a:pt x="2457" y="4179"/>
                  </a:lnTo>
                  <a:lnTo>
                    <a:pt x="3595" y="3151"/>
                  </a:lnTo>
                  <a:close/>
                  <a:moveTo>
                    <a:pt x="2074" y="4528"/>
                  </a:moveTo>
                  <a:lnTo>
                    <a:pt x="2445" y="5280"/>
                  </a:lnTo>
                  <a:lnTo>
                    <a:pt x="1034" y="5469"/>
                  </a:lnTo>
                  <a:lnTo>
                    <a:pt x="2074" y="4528"/>
                  </a:lnTo>
                  <a:close/>
                  <a:moveTo>
                    <a:pt x="4686" y="5480"/>
                  </a:moveTo>
                  <a:lnTo>
                    <a:pt x="4104" y="7522"/>
                  </a:lnTo>
                  <a:lnTo>
                    <a:pt x="3197" y="5680"/>
                  </a:lnTo>
                  <a:lnTo>
                    <a:pt x="4686" y="5480"/>
                  </a:lnTo>
                  <a:close/>
                  <a:moveTo>
                    <a:pt x="6436" y="1"/>
                  </a:moveTo>
                  <a:cubicBezTo>
                    <a:pt x="6376" y="1"/>
                    <a:pt x="6316" y="23"/>
                    <a:pt x="6269" y="65"/>
                  </a:cubicBezTo>
                  <a:lnTo>
                    <a:pt x="3515" y="2555"/>
                  </a:lnTo>
                  <a:lnTo>
                    <a:pt x="975" y="1283"/>
                  </a:lnTo>
                  <a:cubicBezTo>
                    <a:pt x="940" y="1266"/>
                    <a:pt x="901" y="1257"/>
                    <a:pt x="863" y="1257"/>
                  </a:cubicBezTo>
                  <a:cubicBezTo>
                    <a:pt x="799" y="1257"/>
                    <a:pt x="736" y="1282"/>
                    <a:pt x="688" y="1329"/>
                  </a:cubicBezTo>
                  <a:cubicBezTo>
                    <a:pt x="613" y="1405"/>
                    <a:pt x="593" y="1520"/>
                    <a:pt x="640" y="1616"/>
                  </a:cubicBezTo>
                  <a:lnTo>
                    <a:pt x="1845" y="4063"/>
                  </a:lnTo>
                  <a:lnTo>
                    <a:pt x="105" y="5636"/>
                  </a:lnTo>
                  <a:cubicBezTo>
                    <a:pt x="23" y="5709"/>
                    <a:pt x="0" y="5827"/>
                    <a:pt x="46" y="5925"/>
                  </a:cubicBezTo>
                  <a:cubicBezTo>
                    <a:pt x="86" y="6011"/>
                    <a:pt x="170" y="6070"/>
                    <a:pt x="263" y="6070"/>
                  </a:cubicBezTo>
                  <a:cubicBezTo>
                    <a:pt x="277" y="6070"/>
                    <a:pt x="291" y="6069"/>
                    <a:pt x="305" y="6066"/>
                  </a:cubicBezTo>
                  <a:lnTo>
                    <a:pt x="2676" y="5749"/>
                  </a:lnTo>
                  <a:lnTo>
                    <a:pt x="3943" y="8321"/>
                  </a:lnTo>
                  <a:cubicBezTo>
                    <a:pt x="3986" y="8406"/>
                    <a:pt x="4073" y="8460"/>
                    <a:pt x="4167" y="8460"/>
                  </a:cubicBezTo>
                  <a:lnTo>
                    <a:pt x="4189" y="8460"/>
                  </a:lnTo>
                  <a:cubicBezTo>
                    <a:pt x="4292" y="8450"/>
                    <a:pt x="4377" y="8380"/>
                    <a:pt x="4405" y="8281"/>
                  </a:cubicBezTo>
                  <a:lnTo>
                    <a:pt x="5224" y="5409"/>
                  </a:lnTo>
                  <a:lnTo>
                    <a:pt x="7574" y="5095"/>
                  </a:lnTo>
                  <a:cubicBezTo>
                    <a:pt x="7681" y="5081"/>
                    <a:pt x="7768" y="4998"/>
                    <a:pt x="7786" y="4890"/>
                  </a:cubicBezTo>
                  <a:cubicBezTo>
                    <a:pt x="7802" y="4783"/>
                    <a:pt x="7749" y="4676"/>
                    <a:pt x="7651" y="4627"/>
                  </a:cubicBezTo>
                  <a:lnTo>
                    <a:pt x="5722" y="3661"/>
                  </a:lnTo>
                  <a:lnTo>
                    <a:pt x="6675" y="319"/>
                  </a:lnTo>
                  <a:cubicBezTo>
                    <a:pt x="6706" y="211"/>
                    <a:pt x="6661" y="98"/>
                    <a:pt x="6567" y="39"/>
                  </a:cubicBezTo>
                  <a:cubicBezTo>
                    <a:pt x="6527" y="13"/>
                    <a:pt x="6482" y="1"/>
                    <a:pt x="64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24" name="Google Shape;1524;p21"/>
            <p:cNvGrpSpPr/>
            <p:nvPr/>
          </p:nvGrpSpPr>
          <p:grpSpPr>
            <a:xfrm>
              <a:off x="5701047" y="4496514"/>
              <a:ext cx="195076" cy="215146"/>
              <a:chOff x="3080000" y="3727500"/>
              <a:chExt cx="99625" cy="109875"/>
            </a:xfrm>
          </p:grpSpPr>
          <p:sp>
            <p:nvSpPr>
              <p:cNvPr id="1525" name="Google Shape;1525;p21"/>
              <p:cNvSpPr/>
              <p:nvPr/>
            </p:nvSpPr>
            <p:spPr>
              <a:xfrm>
                <a:off x="3096775" y="3751800"/>
                <a:ext cx="60225" cy="59975"/>
              </a:xfrm>
              <a:custGeom>
                <a:avLst/>
                <a:gdLst/>
                <a:ahLst/>
                <a:cxnLst/>
                <a:rect l="l" t="t" r="r" b="b"/>
                <a:pathLst>
                  <a:path w="2409" h="2399" extrusionOk="0">
                    <a:moveTo>
                      <a:pt x="187" y="0"/>
                    </a:moveTo>
                    <a:cubicBezTo>
                      <a:pt x="137" y="0"/>
                      <a:pt x="88" y="23"/>
                      <a:pt x="56" y="66"/>
                    </a:cubicBezTo>
                    <a:cubicBezTo>
                      <a:pt x="1" y="139"/>
                      <a:pt x="15" y="243"/>
                      <a:pt x="89" y="298"/>
                    </a:cubicBezTo>
                    <a:cubicBezTo>
                      <a:pt x="853" y="875"/>
                      <a:pt x="1524" y="1560"/>
                      <a:pt x="2089" y="2331"/>
                    </a:cubicBezTo>
                    <a:cubicBezTo>
                      <a:pt x="2121" y="2376"/>
                      <a:pt x="2171" y="2399"/>
                      <a:pt x="2223" y="2399"/>
                    </a:cubicBezTo>
                    <a:cubicBezTo>
                      <a:pt x="2256" y="2399"/>
                      <a:pt x="2291" y="2388"/>
                      <a:pt x="2319" y="2369"/>
                    </a:cubicBezTo>
                    <a:cubicBezTo>
                      <a:pt x="2393" y="2315"/>
                      <a:pt x="2409" y="2211"/>
                      <a:pt x="2355" y="2137"/>
                    </a:cubicBezTo>
                    <a:cubicBezTo>
                      <a:pt x="1773" y="1340"/>
                      <a:pt x="1077" y="631"/>
                      <a:pt x="287" y="35"/>
                    </a:cubicBezTo>
                    <a:cubicBezTo>
                      <a:pt x="257" y="11"/>
                      <a:pt x="222" y="0"/>
                      <a:pt x="18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6" name="Google Shape;1526;p21"/>
              <p:cNvSpPr/>
              <p:nvPr/>
            </p:nvSpPr>
            <p:spPr>
              <a:xfrm>
                <a:off x="3106225" y="3744750"/>
                <a:ext cx="45925" cy="73150"/>
              </a:xfrm>
              <a:custGeom>
                <a:avLst/>
                <a:gdLst/>
                <a:ahLst/>
                <a:cxnLst/>
                <a:rect l="l" t="t" r="r" b="b"/>
                <a:pathLst>
                  <a:path w="1837" h="2926" extrusionOk="0">
                    <a:moveTo>
                      <a:pt x="1648" y="1"/>
                    </a:moveTo>
                    <a:cubicBezTo>
                      <a:pt x="1590" y="1"/>
                      <a:pt x="1534" y="31"/>
                      <a:pt x="1504" y="85"/>
                    </a:cubicBezTo>
                    <a:lnTo>
                      <a:pt x="45" y="2680"/>
                    </a:lnTo>
                    <a:cubicBezTo>
                      <a:pt x="0" y="2759"/>
                      <a:pt x="29" y="2860"/>
                      <a:pt x="108" y="2905"/>
                    </a:cubicBezTo>
                    <a:cubicBezTo>
                      <a:pt x="134" y="2920"/>
                      <a:pt x="162" y="2926"/>
                      <a:pt x="189" y="2926"/>
                    </a:cubicBezTo>
                    <a:cubicBezTo>
                      <a:pt x="246" y="2926"/>
                      <a:pt x="303" y="2895"/>
                      <a:pt x="333" y="2842"/>
                    </a:cubicBezTo>
                    <a:lnTo>
                      <a:pt x="1792" y="248"/>
                    </a:lnTo>
                    <a:cubicBezTo>
                      <a:pt x="1836" y="168"/>
                      <a:pt x="1809" y="68"/>
                      <a:pt x="1729" y="23"/>
                    </a:cubicBezTo>
                    <a:cubicBezTo>
                      <a:pt x="1703" y="8"/>
                      <a:pt x="1675" y="1"/>
                      <a:pt x="164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7" name="Google Shape;1527;p21"/>
              <p:cNvSpPr/>
              <p:nvPr/>
            </p:nvSpPr>
            <p:spPr>
              <a:xfrm>
                <a:off x="3080000" y="3775125"/>
                <a:ext cx="99625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3985" h="576" extrusionOk="0">
                    <a:moveTo>
                      <a:pt x="3405" y="1"/>
                    </a:moveTo>
                    <a:cubicBezTo>
                      <a:pt x="2317" y="1"/>
                      <a:pt x="1225" y="84"/>
                      <a:pt x="152" y="247"/>
                    </a:cubicBezTo>
                    <a:cubicBezTo>
                      <a:pt x="62" y="260"/>
                      <a:pt x="1" y="345"/>
                      <a:pt x="13" y="435"/>
                    </a:cubicBezTo>
                    <a:cubicBezTo>
                      <a:pt x="27" y="517"/>
                      <a:pt x="97" y="575"/>
                      <a:pt x="178" y="575"/>
                    </a:cubicBezTo>
                    <a:cubicBezTo>
                      <a:pt x="185" y="575"/>
                      <a:pt x="194" y="574"/>
                      <a:pt x="202" y="574"/>
                    </a:cubicBezTo>
                    <a:cubicBezTo>
                      <a:pt x="1260" y="413"/>
                      <a:pt x="2338" y="332"/>
                      <a:pt x="3411" y="332"/>
                    </a:cubicBezTo>
                    <a:cubicBezTo>
                      <a:pt x="3546" y="332"/>
                      <a:pt x="3680" y="333"/>
                      <a:pt x="3815" y="336"/>
                    </a:cubicBezTo>
                    <a:cubicBezTo>
                      <a:pt x="3904" y="331"/>
                      <a:pt x="3982" y="264"/>
                      <a:pt x="3983" y="173"/>
                    </a:cubicBezTo>
                    <a:cubicBezTo>
                      <a:pt x="3984" y="81"/>
                      <a:pt x="3912" y="6"/>
                      <a:pt x="3821" y="5"/>
                    </a:cubicBezTo>
                    <a:cubicBezTo>
                      <a:pt x="3682" y="2"/>
                      <a:pt x="3543" y="1"/>
                      <a:pt x="340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8" name="Google Shape;1528;p21"/>
              <p:cNvSpPr/>
              <p:nvPr/>
            </p:nvSpPr>
            <p:spPr>
              <a:xfrm>
                <a:off x="3124475" y="3727500"/>
                <a:ext cx="10275" cy="109875"/>
              </a:xfrm>
              <a:custGeom>
                <a:avLst/>
                <a:gdLst/>
                <a:ahLst/>
                <a:cxnLst/>
                <a:rect l="l" t="t" r="r" b="b"/>
                <a:pathLst>
                  <a:path w="411" h="4395" extrusionOk="0">
                    <a:moveTo>
                      <a:pt x="174" y="0"/>
                    </a:moveTo>
                    <a:cubicBezTo>
                      <a:pt x="171" y="0"/>
                      <a:pt x="167" y="1"/>
                      <a:pt x="164" y="1"/>
                    </a:cubicBezTo>
                    <a:cubicBezTo>
                      <a:pt x="73" y="4"/>
                      <a:pt x="1" y="78"/>
                      <a:pt x="2" y="169"/>
                    </a:cubicBezTo>
                    <a:lnTo>
                      <a:pt x="78" y="4232"/>
                    </a:lnTo>
                    <a:cubicBezTo>
                      <a:pt x="79" y="4322"/>
                      <a:pt x="153" y="4394"/>
                      <a:pt x="243" y="4394"/>
                    </a:cubicBezTo>
                    <a:cubicBezTo>
                      <a:pt x="243" y="4394"/>
                      <a:pt x="244" y="4394"/>
                      <a:pt x="247" y="4392"/>
                    </a:cubicBezTo>
                    <a:cubicBezTo>
                      <a:pt x="338" y="4391"/>
                      <a:pt x="410" y="4316"/>
                      <a:pt x="409" y="4224"/>
                    </a:cubicBezTo>
                    <a:lnTo>
                      <a:pt x="333" y="163"/>
                    </a:lnTo>
                    <a:cubicBezTo>
                      <a:pt x="331" y="75"/>
                      <a:pt x="254" y="0"/>
                      <a:pt x="17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529" name="Google Shape;1529;p21"/>
          <p:cNvSpPr txBox="1">
            <a:spLocks noGrp="1"/>
          </p:cNvSpPr>
          <p:nvPr>
            <p:ph type="title" hasCustomPrompt="1"/>
          </p:nvPr>
        </p:nvSpPr>
        <p:spPr>
          <a:xfrm>
            <a:off x="808738" y="1887900"/>
            <a:ext cx="2258100" cy="76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530" name="Google Shape;1530;p21"/>
          <p:cNvSpPr txBox="1">
            <a:spLocks noGrp="1"/>
          </p:cNvSpPr>
          <p:nvPr>
            <p:ph type="subTitle" idx="1"/>
          </p:nvPr>
        </p:nvSpPr>
        <p:spPr>
          <a:xfrm>
            <a:off x="808738" y="2656802"/>
            <a:ext cx="22581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6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1531" name="Google Shape;1531;p21"/>
          <p:cNvSpPr txBox="1">
            <a:spLocks noGrp="1"/>
          </p:cNvSpPr>
          <p:nvPr>
            <p:ph type="title" idx="2" hasCustomPrompt="1"/>
          </p:nvPr>
        </p:nvSpPr>
        <p:spPr>
          <a:xfrm>
            <a:off x="3442950" y="1887902"/>
            <a:ext cx="2258100" cy="76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3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532" name="Google Shape;1532;p21"/>
          <p:cNvSpPr txBox="1">
            <a:spLocks noGrp="1"/>
          </p:cNvSpPr>
          <p:nvPr>
            <p:ph type="subTitle" idx="3"/>
          </p:nvPr>
        </p:nvSpPr>
        <p:spPr>
          <a:xfrm>
            <a:off x="3442950" y="2656788"/>
            <a:ext cx="22581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6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1533" name="Google Shape;1533;p21"/>
          <p:cNvSpPr txBox="1">
            <a:spLocks noGrp="1"/>
          </p:cNvSpPr>
          <p:nvPr>
            <p:ph type="title" idx="4" hasCustomPrompt="1"/>
          </p:nvPr>
        </p:nvSpPr>
        <p:spPr>
          <a:xfrm>
            <a:off x="6077138" y="1887908"/>
            <a:ext cx="2258100" cy="76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534" name="Google Shape;1534;p21"/>
          <p:cNvSpPr txBox="1">
            <a:spLocks noGrp="1"/>
          </p:cNvSpPr>
          <p:nvPr>
            <p:ph type="subTitle" idx="5"/>
          </p:nvPr>
        </p:nvSpPr>
        <p:spPr>
          <a:xfrm>
            <a:off x="6077138" y="2656786"/>
            <a:ext cx="22581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1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80" name="Google Shape;1680;p24"/>
          <p:cNvGrpSpPr/>
          <p:nvPr/>
        </p:nvGrpSpPr>
        <p:grpSpPr>
          <a:xfrm>
            <a:off x="-9" y="-31"/>
            <a:ext cx="9143740" cy="5141097"/>
            <a:chOff x="238125" y="845075"/>
            <a:chExt cx="7140200" cy="4014600"/>
          </a:xfrm>
        </p:grpSpPr>
        <p:sp>
          <p:nvSpPr>
            <p:cNvPr id="1681" name="Google Shape;1681;p24"/>
            <p:cNvSpPr/>
            <p:nvPr/>
          </p:nvSpPr>
          <p:spPr>
            <a:xfrm>
              <a:off x="238125" y="845075"/>
              <a:ext cx="7137075" cy="4012375"/>
            </a:xfrm>
            <a:custGeom>
              <a:avLst/>
              <a:gdLst/>
              <a:ahLst/>
              <a:cxnLst/>
              <a:rect l="l" t="t" r="r" b="b"/>
              <a:pathLst>
                <a:path w="285483" h="160495" extrusionOk="0">
                  <a:moveTo>
                    <a:pt x="6745" y="321"/>
                  </a:moveTo>
                  <a:lnTo>
                    <a:pt x="6745" y="6406"/>
                  </a:lnTo>
                  <a:lnTo>
                    <a:pt x="339" y="6406"/>
                  </a:lnTo>
                  <a:lnTo>
                    <a:pt x="339" y="321"/>
                  </a:lnTo>
                  <a:close/>
                  <a:moveTo>
                    <a:pt x="13471" y="321"/>
                  </a:moveTo>
                  <a:lnTo>
                    <a:pt x="13471" y="6406"/>
                  </a:lnTo>
                  <a:lnTo>
                    <a:pt x="7066" y="6406"/>
                  </a:lnTo>
                  <a:lnTo>
                    <a:pt x="7066" y="321"/>
                  </a:lnTo>
                  <a:close/>
                  <a:moveTo>
                    <a:pt x="20198" y="321"/>
                  </a:moveTo>
                  <a:lnTo>
                    <a:pt x="20198" y="6406"/>
                  </a:lnTo>
                  <a:lnTo>
                    <a:pt x="13810" y="6406"/>
                  </a:lnTo>
                  <a:lnTo>
                    <a:pt x="13810" y="321"/>
                  </a:lnTo>
                  <a:close/>
                  <a:moveTo>
                    <a:pt x="26942" y="321"/>
                  </a:moveTo>
                  <a:lnTo>
                    <a:pt x="26942" y="6406"/>
                  </a:lnTo>
                  <a:lnTo>
                    <a:pt x="20537" y="6406"/>
                  </a:lnTo>
                  <a:lnTo>
                    <a:pt x="20537" y="321"/>
                  </a:lnTo>
                  <a:close/>
                  <a:moveTo>
                    <a:pt x="33669" y="321"/>
                  </a:moveTo>
                  <a:lnTo>
                    <a:pt x="33669" y="6406"/>
                  </a:lnTo>
                  <a:lnTo>
                    <a:pt x="27281" y="6406"/>
                  </a:lnTo>
                  <a:lnTo>
                    <a:pt x="27281" y="321"/>
                  </a:lnTo>
                  <a:close/>
                  <a:moveTo>
                    <a:pt x="40414" y="321"/>
                  </a:moveTo>
                  <a:lnTo>
                    <a:pt x="40414" y="6406"/>
                  </a:lnTo>
                  <a:lnTo>
                    <a:pt x="34008" y="6406"/>
                  </a:lnTo>
                  <a:lnTo>
                    <a:pt x="34008" y="321"/>
                  </a:lnTo>
                  <a:close/>
                  <a:moveTo>
                    <a:pt x="47140" y="321"/>
                  </a:moveTo>
                  <a:lnTo>
                    <a:pt x="47140" y="6406"/>
                  </a:lnTo>
                  <a:lnTo>
                    <a:pt x="40753" y="6406"/>
                  </a:lnTo>
                  <a:lnTo>
                    <a:pt x="40753" y="321"/>
                  </a:lnTo>
                  <a:close/>
                  <a:moveTo>
                    <a:pt x="53885" y="321"/>
                  </a:moveTo>
                  <a:lnTo>
                    <a:pt x="53885" y="6406"/>
                  </a:lnTo>
                  <a:lnTo>
                    <a:pt x="47479" y="6406"/>
                  </a:lnTo>
                  <a:lnTo>
                    <a:pt x="47479" y="321"/>
                  </a:lnTo>
                  <a:close/>
                  <a:moveTo>
                    <a:pt x="60611" y="321"/>
                  </a:moveTo>
                  <a:lnTo>
                    <a:pt x="60611" y="6406"/>
                  </a:lnTo>
                  <a:lnTo>
                    <a:pt x="54206" y="6406"/>
                  </a:lnTo>
                  <a:lnTo>
                    <a:pt x="54206" y="321"/>
                  </a:lnTo>
                  <a:close/>
                  <a:moveTo>
                    <a:pt x="67338" y="321"/>
                  </a:moveTo>
                  <a:lnTo>
                    <a:pt x="67338" y="6406"/>
                  </a:lnTo>
                  <a:lnTo>
                    <a:pt x="60950" y="6406"/>
                  </a:lnTo>
                  <a:lnTo>
                    <a:pt x="60950" y="321"/>
                  </a:lnTo>
                  <a:close/>
                  <a:moveTo>
                    <a:pt x="74083" y="321"/>
                  </a:moveTo>
                  <a:lnTo>
                    <a:pt x="74083" y="6406"/>
                  </a:lnTo>
                  <a:lnTo>
                    <a:pt x="67677" y="6406"/>
                  </a:lnTo>
                  <a:lnTo>
                    <a:pt x="67677" y="321"/>
                  </a:lnTo>
                  <a:close/>
                  <a:moveTo>
                    <a:pt x="80809" y="321"/>
                  </a:moveTo>
                  <a:lnTo>
                    <a:pt x="80809" y="6406"/>
                  </a:lnTo>
                  <a:lnTo>
                    <a:pt x="74422" y="6406"/>
                  </a:lnTo>
                  <a:lnTo>
                    <a:pt x="74422" y="321"/>
                  </a:lnTo>
                  <a:close/>
                  <a:moveTo>
                    <a:pt x="87554" y="321"/>
                  </a:moveTo>
                  <a:lnTo>
                    <a:pt x="87554" y="6406"/>
                  </a:lnTo>
                  <a:lnTo>
                    <a:pt x="81148" y="6406"/>
                  </a:lnTo>
                  <a:lnTo>
                    <a:pt x="81148" y="321"/>
                  </a:lnTo>
                  <a:close/>
                  <a:moveTo>
                    <a:pt x="94281" y="321"/>
                  </a:moveTo>
                  <a:lnTo>
                    <a:pt x="94281" y="6406"/>
                  </a:lnTo>
                  <a:lnTo>
                    <a:pt x="87893" y="6406"/>
                  </a:lnTo>
                  <a:lnTo>
                    <a:pt x="87893" y="321"/>
                  </a:lnTo>
                  <a:close/>
                  <a:moveTo>
                    <a:pt x="101025" y="321"/>
                  </a:moveTo>
                  <a:lnTo>
                    <a:pt x="101025" y="6406"/>
                  </a:lnTo>
                  <a:lnTo>
                    <a:pt x="94620" y="6406"/>
                  </a:lnTo>
                  <a:lnTo>
                    <a:pt x="94620" y="321"/>
                  </a:lnTo>
                  <a:close/>
                  <a:moveTo>
                    <a:pt x="107752" y="321"/>
                  </a:moveTo>
                  <a:lnTo>
                    <a:pt x="107752" y="6406"/>
                  </a:lnTo>
                  <a:lnTo>
                    <a:pt x="101346" y="6406"/>
                  </a:lnTo>
                  <a:lnTo>
                    <a:pt x="101346" y="321"/>
                  </a:lnTo>
                  <a:close/>
                  <a:moveTo>
                    <a:pt x="114478" y="321"/>
                  </a:moveTo>
                  <a:lnTo>
                    <a:pt x="114478" y="6406"/>
                  </a:lnTo>
                  <a:lnTo>
                    <a:pt x="108091" y="6406"/>
                  </a:lnTo>
                  <a:lnTo>
                    <a:pt x="108091" y="321"/>
                  </a:lnTo>
                  <a:close/>
                  <a:moveTo>
                    <a:pt x="121223" y="321"/>
                  </a:moveTo>
                  <a:lnTo>
                    <a:pt x="121223" y="6406"/>
                  </a:lnTo>
                  <a:lnTo>
                    <a:pt x="114817" y="6406"/>
                  </a:lnTo>
                  <a:lnTo>
                    <a:pt x="114817" y="321"/>
                  </a:lnTo>
                  <a:close/>
                  <a:moveTo>
                    <a:pt x="127950" y="321"/>
                  </a:moveTo>
                  <a:lnTo>
                    <a:pt x="127950" y="6406"/>
                  </a:lnTo>
                  <a:lnTo>
                    <a:pt x="121562" y="6406"/>
                  </a:lnTo>
                  <a:lnTo>
                    <a:pt x="121562" y="321"/>
                  </a:lnTo>
                  <a:close/>
                  <a:moveTo>
                    <a:pt x="134694" y="321"/>
                  </a:moveTo>
                  <a:lnTo>
                    <a:pt x="134694" y="6406"/>
                  </a:lnTo>
                  <a:lnTo>
                    <a:pt x="128289" y="6406"/>
                  </a:lnTo>
                  <a:lnTo>
                    <a:pt x="128289" y="321"/>
                  </a:lnTo>
                  <a:close/>
                  <a:moveTo>
                    <a:pt x="141421" y="321"/>
                  </a:moveTo>
                  <a:lnTo>
                    <a:pt x="141421" y="6406"/>
                  </a:lnTo>
                  <a:lnTo>
                    <a:pt x="135033" y="6406"/>
                  </a:lnTo>
                  <a:lnTo>
                    <a:pt x="135033" y="321"/>
                  </a:lnTo>
                  <a:close/>
                  <a:moveTo>
                    <a:pt x="148148" y="321"/>
                  </a:moveTo>
                  <a:lnTo>
                    <a:pt x="148148" y="6406"/>
                  </a:lnTo>
                  <a:lnTo>
                    <a:pt x="141760" y="6406"/>
                  </a:lnTo>
                  <a:lnTo>
                    <a:pt x="141760" y="321"/>
                  </a:lnTo>
                  <a:close/>
                  <a:moveTo>
                    <a:pt x="154892" y="321"/>
                  </a:moveTo>
                  <a:lnTo>
                    <a:pt x="154892" y="6406"/>
                  </a:lnTo>
                  <a:lnTo>
                    <a:pt x="148487" y="6406"/>
                  </a:lnTo>
                  <a:lnTo>
                    <a:pt x="148487" y="321"/>
                  </a:lnTo>
                  <a:close/>
                  <a:moveTo>
                    <a:pt x="161619" y="321"/>
                  </a:moveTo>
                  <a:lnTo>
                    <a:pt x="161619" y="6406"/>
                  </a:lnTo>
                  <a:lnTo>
                    <a:pt x="155231" y="6406"/>
                  </a:lnTo>
                  <a:lnTo>
                    <a:pt x="155231" y="321"/>
                  </a:lnTo>
                  <a:close/>
                  <a:moveTo>
                    <a:pt x="168363" y="321"/>
                  </a:moveTo>
                  <a:lnTo>
                    <a:pt x="168363" y="6406"/>
                  </a:lnTo>
                  <a:lnTo>
                    <a:pt x="161958" y="6406"/>
                  </a:lnTo>
                  <a:lnTo>
                    <a:pt x="161958" y="321"/>
                  </a:lnTo>
                  <a:close/>
                  <a:moveTo>
                    <a:pt x="175090" y="321"/>
                  </a:moveTo>
                  <a:lnTo>
                    <a:pt x="175090" y="6406"/>
                  </a:lnTo>
                  <a:lnTo>
                    <a:pt x="168702" y="6406"/>
                  </a:lnTo>
                  <a:lnTo>
                    <a:pt x="168702" y="321"/>
                  </a:lnTo>
                  <a:close/>
                  <a:moveTo>
                    <a:pt x="181834" y="321"/>
                  </a:moveTo>
                  <a:lnTo>
                    <a:pt x="181834" y="6406"/>
                  </a:lnTo>
                  <a:lnTo>
                    <a:pt x="175429" y="6406"/>
                  </a:lnTo>
                  <a:lnTo>
                    <a:pt x="175429" y="321"/>
                  </a:lnTo>
                  <a:close/>
                  <a:moveTo>
                    <a:pt x="188561" y="321"/>
                  </a:moveTo>
                  <a:lnTo>
                    <a:pt x="188561" y="6406"/>
                  </a:lnTo>
                  <a:lnTo>
                    <a:pt x="182173" y="6406"/>
                  </a:lnTo>
                  <a:lnTo>
                    <a:pt x="182173" y="321"/>
                  </a:lnTo>
                  <a:close/>
                  <a:moveTo>
                    <a:pt x="195288" y="321"/>
                  </a:moveTo>
                  <a:lnTo>
                    <a:pt x="195288" y="6406"/>
                  </a:lnTo>
                  <a:lnTo>
                    <a:pt x="188900" y="6406"/>
                  </a:lnTo>
                  <a:lnTo>
                    <a:pt x="188900" y="321"/>
                  </a:lnTo>
                  <a:close/>
                  <a:moveTo>
                    <a:pt x="202032" y="321"/>
                  </a:moveTo>
                  <a:lnTo>
                    <a:pt x="202032" y="6406"/>
                  </a:lnTo>
                  <a:lnTo>
                    <a:pt x="195627" y="6406"/>
                  </a:lnTo>
                  <a:lnTo>
                    <a:pt x="195627" y="321"/>
                  </a:lnTo>
                  <a:close/>
                  <a:moveTo>
                    <a:pt x="208759" y="321"/>
                  </a:moveTo>
                  <a:lnTo>
                    <a:pt x="208759" y="6406"/>
                  </a:lnTo>
                  <a:lnTo>
                    <a:pt x="202371" y="6406"/>
                  </a:lnTo>
                  <a:lnTo>
                    <a:pt x="202371" y="321"/>
                  </a:lnTo>
                  <a:close/>
                  <a:moveTo>
                    <a:pt x="215504" y="321"/>
                  </a:moveTo>
                  <a:lnTo>
                    <a:pt x="215504" y="6406"/>
                  </a:lnTo>
                  <a:lnTo>
                    <a:pt x="209098" y="6406"/>
                  </a:lnTo>
                  <a:lnTo>
                    <a:pt x="209098" y="321"/>
                  </a:lnTo>
                  <a:close/>
                  <a:moveTo>
                    <a:pt x="222230" y="321"/>
                  </a:moveTo>
                  <a:lnTo>
                    <a:pt x="222230" y="6406"/>
                  </a:lnTo>
                  <a:lnTo>
                    <a:pt x="215843" y="6406"/>
                  </a:lnTo>
                  <a:lnTo>
                    <a:pt x="215843" y="321"/>
                  </a:lnTo>
                  <a:close/>
                  <a:moveTo>
                    <a:pt x="228975" y="321"/>
                  </a:moveTo>
                  <a:lnTo>
                    <a:pt x="228975" y="6406"/>
                  </a:lnTo>
                  <a:lnTo>
                    <a:pt x="222569" y="6406"/>
                  </a:lnTo>
                  <a:lnTo>
                    <a:pt x="222569" y="321"/>
                  </a:lnTo>
                  <a:close/>
                  <a:moveTo>
                    <a:pt x="235701" y="321"/>
                  </a:moveTo>
                  <a:lnTo>
                    <a:pt x="235701" y="6406"/>
                  </a:lnTo>
                  <a:lnTo>
                    <a:pt x="229296" y="6406"/>
                  </a:lnTo>
                  <a:lnTo>
                    <a:pt x="229296" y="321"/>
                  </a:lnTo>
                  <a:close/>
                  <a:moveTo>
                    <a:pt x="242428" y="321"/>
                  </a:moveTo>
                  <a:lnTo>
                    <a:pt x="242428" y="6406"/>
                  </a:lnTo>
                  <a:lnTo>
                    <a:pt x="236040" y="6406"/>
                  </a:lnTo>
                  <a:lnTo>
                    <a:pt x="236040" y="321"/>
                  </a:lnTo>
                  <a:close/>
                  <a:moveTo>
                    <a:pt x="249173" y="321"/>
                  </a:moveTo>
                  <a:lnTo>
                    <a:pt x="249173" y="6406"/>
                  </a:lnTo>
                  <a:lnTo>
                    <a:pt x="242767" y="6406"/>
                  </a:lnTo>
                  <a:lnTo>
                    <a:pt x="242767" y="321"/>
                  </a:lnTo>
                  <a:close/>
                  <a:moveTo>
                    <a:pt x="255899" y="321"/>
                  </a:moveTo>
                  <a:lnTo>
                    <a:pt x="255899" y="6406"/>
                  </a:lnTo>
                  <a:lnTo>
                    <a:pt x="249512" y="6406"/>
                  </a:lnTo>
                  <a:lnTo>
                    <a:pt x="249512" y="321"/>
                  </a:lnTo>
                  <a:close/>
                  <a:moveTo>
                    <a:pt x="262644" y="321"/>
                  </a:moveTo>
                  <a:lnTo>
                    <a:pt x="262644" y="6406"/>
                  </a:lnTo>
                  <a:lnTo>
                    <a:pt x="256238" y="6406"/>
                  </a:lnTo>
                  <a:lnTo>
                    <a:pt x="256238" y="321"/>
                  </a:lnTo>
                  <a:close/>
                  <a:moveTo>
                    <a:pt x="269370" y="321"/>
                  </a:moveTo>
                  <a:lnTo>
                    <a:pt x="269370" y="6406"/>
                  </a:lnTo>
                  <a:lnTo>
                    <a:pt x="262983" y="6406"/>
                  </a:lnTo>
                  <a:lnTo>
                    <a:pt x="262983" y="321"/>
                  </a:lnTo>
                  <a:close/>
                  <a:moveTo>
                    <a:pt x="276115" y="321"/>
                  </a:moveTo>
                  <a:lnTo>
                    <a:pt x="276115" y="6406"/>
                  </a:lnTo>
                  <a:lnTo>
                    <a:pt x="269709" y="6406"/>
                  </a:lnTo>
                  <a:lnTo>
                    <a:pt x="269709" y="321"/>
                  </a:lnTo>
                  <a:close/>
                  <a:moveTo>
                    <a:pt x="282842" y="321"/>
                  </a:moveTo>
                  <a:lnTo>
                    <a:pt x="282842" y="6406"/>
                  </a:lnTo>
                  <a:lnTo>
                    <a:pt x="276436" y="6406"/>
                  </a:lnTo>
                  <a:lnTo>
                    <a:pt x="276436" y="321"/>
                  </a:lnTo>
                  <a:close/>
                  <a:moveTo>
                    <a:pt x="6745" y="6727"/>
                  </a:moveTo>
                  <a:lnTo>
                    <a:pt x="6745" y="12811"/>
                  </a:lnTo>
                  <a:lnTo>
                    <a:pt x="339" y="12811"/>
                  </a:lnTo>
                  <a:lnTo>
                    <a:pt x="339" y="6727"/>
                  </a:lnTo>
                  <a:close/>
                  <a:moveTo>
                    <a:pt x="13471" y="6727"/>
                  </a:moveTo>
                  <a:lnTo>
                    <a:pt x="13471" y="12811"/>
                  </a:lnTo>
                  <a:lnTo>
                    <a:pt x="7066" y="12811"/>
                  </a:lnTo>
                  <a:lnTo>
                    <a:pt x="7066" y="6727"/>
                  </a:lnTo>
                  <a:close/>
                  <a:moveTo>
                    <a:pt x="20198" y="6727"/>
                  </a:moveTo>
                  <a:lnTo>
                    <a:pt x="20198" y="12811"/>
                  </a:lnTo>
                  <a:lnTo>
                    <a:pt x="13810" y="12811"/>
                  </a:lnTo>
                  <a:lnTo>
                    <a:pt x="13810" y="6727"/>
                  </a:lnTo>
                  <a:close/>
                  <a:moveTo>
                    <a:pt x="26942" y="6727"/>
                  </a:moveTo>
                  <a:lnTo>
                    <a:pt x="26942" y="12811"/>
                  </a:lnTo>
                  <a:lnTo>
                    <a:pt x="20537" y="12811"/>
                  </a:lnTo>
                  <a:lnTo>
                    <a:pt x="20537" y="6727"/>
                  </a:lnTo>
                  <a:close/>
                  <a:moveTo>
                    <a:pt x="33669" y="6727"/>
                  </a:moveTo>
                  <a:lnTo>
                    <a:pt x="33669" y="12811"/>
                  </a:lnTo>
                  <a:lnTo>
                    <a:pt x="27281" y="12811"/>
                  </a:lnTo>
                  <a:lnTo>
                    <a:pt x="27281" y="6727"/>
                  </a:lnTo>
                  <a:close/>
                  <a:moveTo>
                    <a:pt x="40414" y="6727"/>
                  </a:moveTo>
                  <a:lnTo>
                    <a:pt x="40414" y="12811"/>
                  </a:lnTo>
                  <a:lnTo>
                    <a:pt x="34008" y="12811"/>
                  </a:lnTo>
                  <a:lnTo>
                    <a:pt x="34008" y="6727"/>
                  </a:lnTo>
                  <a:close/>
                  <a:moveTo>
                    <a:pt x="47140" y="6727"/>
                  </a:moveTo>
                  <a:lnTo>
                    <a:pt x="47140" y="12811"/>
                  </a:lnTo>
                  <a:lnTo>
                    <a:pt x="40753" y="12811"/>
                  </a:lnTo>
                  <a:lnTo>
                    <a:pt x="40753" y="6727"/>
                  </a:lnTo>
                  <a:close/>
                  <a:moveTo>
                    <a:pt x="53885" y="6727"/>
                  </a:moveTo>
                  <a:lnTo>
                    <a:pt x="53885" y="12811"/>
                  </a:lnTo>
                  <a:lnTo>
                    <a:pt x="47479" y="12811"/>
                  </a:lnTo>
                  <a:lnTo>
                    <a:pt x="47479" y="6727"/>
                  </a:lnTo>
                  <a:close/>
                  <a:moveTo>
                    <a:pt x="60611" y="6727"/>
                  </a:moveTo>
                  <a:lnTo>
                    <a:pt x="60611" y="12811"/>
                  </a:lnTo>
                  <a:lnTo>
                    <a:pt x="54206" y="12811"/>
                  </a:lnTo>
                  <a:lnTo>
                    <a:pt x="54206" y="6727"/>
                  </a:lnTo>
                  <a:close/>
                  <a:moveTo>
                    <a:pt x="67338" y="6727"/>
                  </a:moveTo>
                  <a:lnTo>
                    <a:pt x="67338" y="12811"/>
                  </a:lnTo>
                  <a:lnTo>
                    <a:pt x="60950" y="12811"/>
                  </a:lnTo>
                  <a:lnTo>
                    <a:pt x="60950" y="6727"/>
                  </a:lnTo>
                  <a:close/>
                  <a:moveTo>
                    <a:pt x="74083" y="6727"/>
                  </a:moveTo>
                  <a:lnTo>
                    <a:pt x="74083" y="12811"/>
                  </a:lnTo>
                  <a:lnTo>
                    <a:pt x="67677" y="12811"/>
                  </a:lnTo>
                  <a:lnTo>
                    <a:pt x="67677" y="6727"/>
                  </a:lnTo>
                  <a:close/>
                  <a:moveTo>
                    <a:pt x="80809" y="6727"/>
                  </a:moveTo>
                  <a:lnTo>
                    <a:pt x="80809" y="12811"/>
                  </a:lnTo>
                  <a:lnTo>
                    <a:pt x="74422" y="12811"/>
                  </a:lnTo>
                  <a:lnTo>
                    <a:pt x="74422" y="6727"/>
                  </a:lnTo>
                  <a:close/>
                  <a:moveTo>
                    <a:pt x="87554" y="6727"/>
                  </a:moveTo>
                  <a:lnTo>
                    <a:pt x="87554" y="12811"/>
                  </a:lnTo>
                  <a:lnTo>
                    <a:pt x="81148" y="12811"/>
                  </a:lnTo>
                  <a:lnTo>
                    <a:pt x="81148" y="6727"/>
                  </a:lnTo>
                  <a:close/>
                  <a:moveTo>
                    <a:pt x="94281" y="6727"/>
                  </a:moveTo>
                  <a:lnTo>
                    <a:pt x="94281" y="12811"/>
                  </a:lnTo>
                  <a:lnTo>
                    <a:pt x="87893" y="12811"/>
                  </a:lnTo>
                  <a:lnTo>
                    <a:pt x="87893" y="6727"/>
                  </a:lnTo>
                  <a:close/>
                  <a:moveTo>
                    <a:pt x="101025" y="6727"/>
                  </a:moveTo>
                  <a:lnTo>
                    <a:pt x="101025" y="12811"/>
                  </a:lnTo>
                  <a:lnTo>
                    <a:pt x="94620" y="12811"/>
                  </a:lnTo>
                  <a:lnTo>
                    <a:pt x="94620" y="6727"/>
                  </a:lnTo>
                  <a:close/>
                  <a:moveTo>
                    <a:pt x="107752" y="6727"/>
                  </a:moveTo>
                  <a:lnTo>
                    <a:pt x="107752" y="12811"/>
                  </a:lnTo>
                  <a:lnTo>
                    <a:pt x="101346" y="12811"/>
                  </a:lnTo>
                  <a:lnTo>
                    <a:pt x="101346" y="6727"/>
                  </a:lnTo>
                  <a:close/>
                  <a:moveTo>
                    <a:pt x="114478" y="6727"/>
                  </a:moveTo>
                  <a:lnTo>
                    <a:pt x="114478" y="12811"/>
                  </a:lnTo>
                  <a:lnTo>
                    <a:pt x="108091" y="12811"/>
                  </a:lnTo>
                  <a:lnTo>
                    <a:pt x="108091" y="6727"/>
                  </a:lnTo>
                  <a:close/>
                  <a:moveTo>
                    <a:pt x="121223" y="6727"/>
                  </a:moveTo>
                  <a:lnTo>
                    <a:pt x="121223" y="12811"/>
                  </a:lnTo>
                  <a:lnTo>
                    <a:pt x="114817" y="12811"/>
                  </a:lnTo>
                  <a:lnTo>
                    <a:pt x="114817" y="6727"/>
                  </a:lnTo>
                  <a:close/>
                  <a:moveTo>
                    <a:pt x="127950" y="6727"/>
                  </a:moveTo>
                  <a:lnTo>
                    <a:pt x="127950" y="12811"/>
                  </a:lnTo>
                  <a:lnTo>
                    <a:pt x="121562" y="12811"/>
                  </a:lnTo>
                  <a:lnTo>
                    <a:pt x="121562" y="6727"/>
                  </a:lnTo>
                  <a:close/>
                  <a:moveTo>
                    <a:pt x="134694" y="6727"/>
                  </a:moveTo>
                  <a:lnTo>
                    <a:pt x="134694" y="12811"/>
                  </a:lnTo>
                  <a:lnTo>
                    <a:pt x="128289" y="12811"/>
                  </a:lnTo>
                  <a:lnTo>
                    <a:pt x="128289" y="6727"/>
                  </a:lnTo>
                  <a:close/>
                  <a:moveTo>
                    <a:pt x="141421" y="6727"/>
                  </a:moveTo>
                  <a:lnTo>
                    <a:pt x="141421" y="12811"/>
                  </a:lnTo>
                  <a:lnTo>
                    <a:pt x="135033" y="12811"/>
                  </a:lnTo>
                  <a:lnTo>
                    <a:pt x="135033" y="6727"/>
                  </a:lnTo>
                  <a:close/>
                  <a:moveTo>
                    <a:pt x="148148" y="6727"/>
                  </a:moveTo>
                  <a:lnTo>
                    <a:pt x="148148" y="12811"/>
                  </a:lnTo>
                  <a:lnTo>
                    <a:pt x="141760" y="12811"/>
                  </a:lnTo>
                  <a:lnTo>
                    <a:pt x="141760" y="6727"/>
                  </a:lnTo>
                  <a:close/>
                  <a:moveTo>
                    <a:pt x="154892" y="6727"/>
                  </a:moveTo>
                  <a:lnTo>
                    <a:pt x="154892" y="12811"/>
                  </a:lnTo>
                  <a:lnTo>
                    <a:pt x="148487" y="12811"/>
                  </a:lnTo>
                  <a:lnTo>
                    <a:pt x="148487" y="6727"/>
                  </a:lnTo>
                  <a:close/>
                  <a:moveTo>
                    <a:pt x="161619" y="6727"/>
                  </a:moveTo>
                  <a:lnTo>
                    <a:pt x="161619" y="12811"/>
                  </a:lnTo>
                  <a:lnTo>
                    <a:pt x="155231" y="12811"/>
                  </a:lnTo>
                  <a:lnTo>
                    <a:pt x="155231" y="6727"/>
                  </a:lnTo>
                  <a:close/>
                  <a:moveTo>
                    <a:pt x="168363" y="6727"/>
                  </a:moveTo>
                  <a:lnTo>
                    <a:pt x="168363" y="12811"/>
                  </a:lnTo>
                  <a:lnTo>
                    <a:pt x="161958" y="12811"/>
                  </a:lnTo>
                  <a:lnTo>
                    <a:pt x="161958" y="6727"/>
                  </a:lnTo>
                  <a:close/>
                  <a:moveTo>
                    <a:pt x="175090" y="6727"/>
                  </a:moveTo>
                  <a:lnTo>
                    <a:pt x="175090" y="12811"/>
                  </a:lnTo>
                  <a:lnTo>
                    <a:pt x="168702" y="12811"/>
                  </a:lnTo>
                  <a:lnTo>
                    <a:pt x="168702" y="6727"/>
                  </a:lnTo>
                  <a:close/>
                  <a:moveTo>
                    <a:pt x="181834" y="6727"/>
                  </a:moveTo>
                  <a:lnTo>
                    <a:pt x="181834" y="12811"/>
                  </a:lnTo>
                  <a:lnTo>
                    <a:pt x="175429" y="12811"/>
                  </a:lnTo>
                  <a:lnTo>
                    <a:pt x="175429" y="6727"/>
                  </a:lnTo>
                  <a:close/>
                  <a:moveTo>
                    <a:pt x="188561" y="6727"/>
                  </a:moveTo>
                  <a:lnTo>
                    <a:pt x="188561" y="12811"/>
                  </a:lnTo>
                  <a:lnTo>
                    <a:pt x="182173" y="12811"/>
                  </a:lnTo>
                  <a:lnTo>
                    <a:pt x="182173" y="6727"/>
                  </a:lnTo>
                  <a:close/>
                  <a:moveTo>
                    <a:pt x="195288" y="6727"/>
                  </a:moveTo>
                  <a:lnTo>
                    <a:pt x="195288" y="12811"/>
                  </a:lnTo>
                  <a:lnTo>
                    <a:pt x="188900" y="12811"/>
                  </a:lnTo>
                  <a:lnTo>
                    <a:pt x="188900" y="6727"/>
                  </a:lnTo>
                  <a:close/>
                  <a:moveTo>
                    <a:pt x="202032" y="6727"/>
                  </a:moveTo>
                  <a:lnTo>
                    <a:pt x="202032" y="12811"/>
                  </a:lnTo>
                  <a:lnTo>
                    <a:pt x="195627" y="12811"/>
                  </a:lnTo>
                  <a:lnTo>
                    <a:pt x="195627" y="6727"/>
                  </a:lnTo>
                  <a:close/>
                  <a:moveTo>
                    <a:pt x="208759" y="6727"/>
                  </a:moveTo>
                  <a:lnTo>
                    <a:pt x="208759" y="12811"/>
                  </a:lnTo>
                  <a:lnTo>
                    <a:pt x="202371" y="12811"/>
                  </a:lnTo>
                  <a:lnTo>
                    <a:pt x="202371" y="6727"/>
                  </a:lnTo>
                  <a:close/>
                  <a:moveTo>
                    <a:pt x="215504" y="6727"/>
                  </a:moveTo>
                  <a:lnTo>
                    <a:pt x="215504" y="12811"/>
                  </a:lnTo>
                  <a:lnTo>
                    <a:pt x="209098" y="12811"/>
                  </a:lnTo>
                  <a:lnTo>
                    <a:pt x="209098" y="6727"/>
                  </a:lnTo>
                  <a:close/>
                  <a:moveTo>
                    <a:pt x="222230" y="6727"/>
                  </a:moveTo>
                  <a:lnTo>
                    <a:pt x="222230" y="12811"/>
                  </a:lnTo>
                  <a:lnTo>
                    <a:pt x="215843" y="12811"/>
                  </a:lnTo>
                  <a:lnTo>
                    <a:pt x="215843" y="6727"/>
                  </a:lnTo>
                  <a:close/>
                  <a:moveTo>
                    <a:pt x="228975" y="6727"/>
                  </a:moveTo>
                  <a:lnTo>
                    <a:pt x="228975" y="12811"/>
                  </a:lnTo>
                  <a:lnTo>
                    <a:pt x="222569" y="12811"/>
                  </a:lnTo>
                  <a:lnTo>
                    <a:pt x="222569" y="6727"/>
                  </a:lnTo>
                  <a:close/>
                  <a:moveTo>
                    <a:pt x="235701" y="6727"/>
                  </a:moveTo>
                  <a:lnTo>
                    <a:pt x="235701" y="12811"/>
                  </a:lnTo>
                  <a:lnTo>
                    <a:pt x="229296" y="12811"/>
                  </a:lnTo>
                  <a:lnTo>
                    <a:pt x="229296" y="6727"/>
                  </a:lnTo>
                  <a:close/>
                  <a:moveTo>
                    <a:pt x="242428" y="6727"/>
                  </a:moveTo>
                  <a:lnTo>
                    <a:pt x="242428" y="12811"/>
                  </a:lnTo>
                  <a:lnTo>
                    <a:pt x="236040" y="12811"/>
                  </a:lnTo>
                  <a:lnTo>
                    <a:pt x="236040" y="6727"/>
                  </a:lnTo>
                  <a:close/>
                  <a:moveTo>
                    <a:pt x="249173" y="6727"/>
                  </a:moveTo>
                  <a:lnTo>
                    <a:pt x="249173" y="12811"/>
                  </a:lnTo>
                  <a:lnTo>
                    <a:pt x="242767" y="12811"/>
                  </a:lnTo>
                  <a:lnTo>
                    <a:pt x="242767" y="6727"/>
                  </a:lnTo>
                  <a:close/>
                  <a:moveTo>
                    <a:pt x="255899" y="6727"/>
                  </a:moveTo>
                  <a:lnTo>
                    <a:pt x="255899" y="12811"/>
                  </a:lnTo>
                  <a:lnTo>
                    <a:pt x="249512" y="12811"/>
                  </a:lnTo>
                  <a:lnTo>
                    <a:pt x="249512" y="6727"/>
                  </a:lnTo>
                  <a:close/>
                  <a:moveTo>
                    <a:pt x="262644" y="6727"/>
                  </a:moveTo>
                  <a:lnTo>
                    <a:pt x="262644" y="12811"/>
                  </a:lnTo>
                  <a:lnTo>
                    <a:pt x="256238" y="12811"/>
                  </a:lnTo>
                  <a:lnTo>
                    <a:pt x="256238" y="6727"/>
                  </a:lnTo>
                  <a:close/>
                  <a:moveTo>
                    <a:pt x="269370" y="6727"/>
                  </a:moveTo>
                  <a:lnTo>
                    <a:pt x="269370" y="12811"/>
                  </a:lnTo>
                  <a:lnTo>
                    <a:pt x="262983" y="12811"/>
                  </a:lnTo>
                  <a:lnTo>
                    <a:pt x="262983" y="6727"/>
                  </a:lnTo>
                  <a:close/>
                  <a:moveTo>
                    <a:pt x="276115" y="6727"/>
                  </a:moveTo>
                  <a:lnTo>
                    <a:pt x="276115" y="12811"/>
                  </a:lnTo>
                  <a:lnTo>
                    <a:pt x="269709" y="12811"/>
                  </a:lnTo>
                  <a:lnTo>
                    <a:pt x="269709" y="6727"/>
                  </a:lnTo>
                  <a:close/>
                  <a:moveTo>
                    <a:pt x="282842" y="6727"/>
                  </a:moveTo>
                  <a:lnTo>
                    <a:pt x="282842" y="12811"/>
                  </a:lnTo>
                  <a:lnTo>
                    <a:pt x="276436" y="12811"/>
                  </a:lnTo>
                  <a:lnTo>
                    <a:pt x="276436" y="6727"/>
                  </a:lnTo>
                  <a:close/>
                  <a:moveTo>
                    <a:pt x="6745" y="13132"/>
                  </a:moveTo>
                  <a:lnTo>
                    <a:pt x="6745" y="19217"/>
                  </a:lnTo>
                  <a:lnTo>
                    <a:pt x="339" y="19217"/>
                  </a:lnTo>
                  <a:lnTo>
                    <a:pt x="339" y="13132"/>
                  </a:lnTo>
                  <a:close/>
                  <a:moveTo>
                    <a:pt x="13471" y="13132"/>
                  </a:moveTo>
                  <a:lnTo>
                    <a:pt x="13471" y="19217"/>
                  </a:lnTo>
                  <a:lnTo>
                    <a:pt x="7066" y="19217"/>
                  </a:lnTo>
                  <a:lnTo>
                    <a:pt x="7066" y="13132"/>
                  </a:lnTo>
                  <a:close/>
                  <a:moveTo>
                    <a:pt x="20198" y="13132"/>
                  </a:moveTo>
                  <a:lnTo>
                    <a:pt x="20198" y="19217"/>
                  </a:lnTo>
                  <a:lnTo>
                    <a:pt x="13810" y="19217"/>
                  </a:lnTo>
                  <a:lnTo>
                    <a:pt x="13810" y="13132"/>
                  </a:lnTo>
                  <a:close/>
                  <a:moveTo>
                    <a:pt x="26942" y="13132"/>
                  </a:moveTo>
                  <a:lnTo>
                    <a:pt x="26942" y="19217"/>
                  </a:lnTo>
                  <a:lnTo>
                    <a:pt x="20537" y="19217"/>
                  </a:lnTo>
                  <a:lnTo>
                    <a:pt x="20537" y="13132"/>
                  </a:lnTo>
                  <a:close/>
                  <a:moveTo>
                    <a:pt x="33669" y="13132"/>
                  </a:moveTo>
                  <a:lnTo>
                    <a:pt x="33669" y="19217"/>
                  </a:lnTo>
                  <a:lnTo>
                    <a:pt x="27281" y="19217"/>
                  </a:lnTo>
                  <a:lnTo>
                    <a:pt x="27281" y="13132"/>
                  </a:lnTo>
                  <a:close/>
                  <a:moveTo>
                    <a:pt x="40414" y="13132"/>
                  </a:moveTo>
                  <a:lnTo>
                    <a:pt x="40414" y="19217"/>
                  </a:lnTo>
                  <a:lnTo>
                    <a:pt x="34008" y="19217"/>
                  </a:lnTo>
                  <a:lnTo>
                    <a:pt x="34008" y="13132"/>
                  </a:lnTo>
                  <a:close/>
                  <a:moveTo>
                    <a:pt x="47140" y="13132"/>
                  </a:moveTo>
                  <a:lnTo>
                    <a:pt x="47140" y="19217"/>
                  </a:lnTo>
                  <a:lnTo>
                    <a:pt x="40753" y="19217"/>
                  </a:lnTo>
                  <a:lnTo>
                    <a:pt x="40753" y="13132"/>
                  </a:lnTo>
                  <a:close/>
                  <a:moveTo>
                    <a:pt x="53885" y="13132"/>
                  </a:moveTo>
                  <a:lnTo>
                    <a:pt x="53885" y="19217"/>
                  </a:lnTo>
                  <a:lnTo>
                    <a:pt x="47479" y="19217"/>
                  </a:lnTo>
                  <a:lnTo>
                    <a:pt x="47479" y="13132"/>
                  </a:lnTo>
                  <a:close/>
                  <a:moveTo>
                    <a:pt x="60611" y="13132"/>
                  </a:moveTo>
                  <a:lnTo>
                    <a:pt x="60611" y="19217"/>
                  </a:lnTo>
                  <a:lnTo>
                    <a:pt x="54206" y="19217"/>
                  </a:lnTo>
                  <a:lnTo>
                    <a:pt x="54206" y="13132"/>
                  </a:lnTo>
                  <a:close/>
                  <a:moveTo>
                    <a:pt x="67338" y="13132"/>
                  </a:moveTo>
                  <a:lnTo>
                    <a:pt x="67338" y="19217"/>
                  </a:lnTo>
                  <a:lnTo>
                    <a:pt x="60950" y="19217"/>
                  </a:lnTo>
                  <a:lnTo>
                    <a:pt x="60950" y="13132"/>
                  </a:lnTo>
                  <a:close/>
                  <a:moveTo>
                    <a:pt x="74083" y="13132"/>
                  </a:moveTo>
                  <a:lnTo>
                    <a:pt x="74083" y="19217"/>
                  </a:lnTo>
                  <a:lnTo>
                    <a:pt x="67677" y="19217"/>
                  </a:lnTo>
                  <a:lnTo>
                    <a:pt x="67677" y="13132"/>
                  </a:lnTo>
                  <a:close/>
                  <a:moveTo>
                    <a:pt x="80809" y="13132"/>
                  </a:moveTo>
                  <a:lnTo>
                    <a:pt x="80809" y="19217"/>
                  </a:lnTo>
                  <a:lnTo>
                    <a:pt x="74422" y="19217"/>
                  </a:lnTo>
                  <a:lnTo>
                    <a:pt x="74422" y="13132"/>
                  </a:lnTo>
                  <a:close/>
                  <a:moveTo>
                    <a:pt x="87554" y="13132"/>
                  </a:moveTo>
                  <a:lnTo>
                    <a:pt x="87554" y="19217"/>
                  </a:lnTo>
                  <a:lnTo>
                    <a:pt x="81148" y="19217"/>
                  </a:lnTo>
                  <a:lnTo>
                    <a:pt x="81148" y="13132"/>
                  </a:lnTo>
                  <a:close/>
                  <a:moveTo>
                    <a:pt x="94281" y="13132"/>
                  </a:moveTo>
                  <a:lnTo>
                    <a:pt x="94281" y="19217"/>
                  </a:lnTo>
                  <a:lnTo>
                    <a:pt x="87893" y="19217"/>
                  </a:lnTo>
                  <a:lnTo>
                    <a:pt x="87893" y="13132"/>
                  </a:lnTo>
                  <a:close/>
                  <a:moveTo>
                    <a:pt x="101025" y="13132"/>
                  </a:moveTo>
                  <a:lnTo>
                    <a:pt x="101025" y="19217"/>
                  </a:lnTo>
                  <a:lnTo>
                    <a:pt x="94620" y="19217"/>
                  </a:lnTo>
                  <a:lnTo>
                    <a:pt x="94620" y="13132"/>
                  </a:lnTo>
                  <a:close/>
                  <a:moveTo>
                    <a:pt x="107752" y="13132"/>
                  </a:moveTo>
                  <a:lnTo>
                    <a:pt x="107752" y="19217"/>
                  </a:lnTo>
                  <a:lnTo>
                    <a:pt x="101346" y="19217"/>
                  </a:lnTo>
                  <a:lnTo>
                    <a:pt x="101346" y="13132"/>
                  </a:lnTo>
                  <a:close/>
                  <a:moveTo>
                    <a:pt x="114478" y="13132"/>
                  </a:moveTo>
                  <a:lnTo>
                    <a:pt x="114478" y="19217"/>
                  </a:lnTo>
                  <a:lnTo>
                    <a:pt x="108091" y="19217"/>
                  </a:lnTo>
                  <a:lnTo>
                    <a:pt x="108091" y="13132"/>
                  </a:lnTo>
                  <a:close/>
                  <a:moveTo>
                    <a:pt x="121223" y="13132"/>
                  </a:moveTo>
                  <a:lnTo>
                    <a:pt x="121223" y="19217"/>
                  </a:lnTo>
                  <a:lnTo>
                    <a:pt x="114817" y="19217"/>
                  </a:lnTo>
                  <a:lnTo>
                    <a:pt x="114817" y="13132"/>
                  </a:lnTo>
                  <a:close/>
                  <a:moveTo>
                    <a:pt x="127950" y="13132"/>
                  </a:moveTo>
                  <a:lnTo>
                    <a:pt x="127950" y="19217"/>
                  </a:lnTo>
                  <a:lnTo>
                    <a:pt x="121562" y="19217"/>
                  </a:lnTo>
                  <a:lnTo>
                    <a:pt x="121562" y="13132"/>
                  </a:lnTo>
                  <a:close/>
                  <a:moveTo>
                    <a:pt x="134694" y="13132"/>
                  </a:moveTo>
                  <a:lnTo>
                    <a:pt x="134694" y="19217"/>
                  </a:lnTo>
                  <a:lnTo>
                    <a:pt x="128289" y="19217"/>
                  </a:lnTo>
                  <a:lnTo>
                    <a:pt x="128289" y="13132"/>
                  </a:lnTo>
                  <a:close/>
                  <a:moveTo>
                    <a:pt x="141421" y="13132"/>
                  </a:moveTo>
                  <a:lnTo>
                    <a:pt x="141421" y="19217"/>
                  </a:lnTo>
                  <a:lnTo>
                    <a:pt x="135033" y="19217"/>
                  </a:lnTo>
                  <a:lnTo>
                    <a:pt x="135033" y="13132"/>
                  </a:lnTo>
                  <a:close/>
                  <a:moveTo>
                    <a:pt x="148148" y="13132"/>
                  </a:moveTo>
                  <a:lnTo>
                    <a:pt x="148148" y="19217"/>
                  </a:lnTo>
                  <a:lnTo>
                    <a:pt x="141760" y="19217"/>
                  </a:lnTo>
                  <a:lnTo>
                    <a:pt x="141760" y="13132"/>
                  </a:lnTo>
                  <a:close/>
                  <a:moveTo>
                    <a:pt x="154892" y="13132"/>
                  </a:moveTo>
                  <a:lnTo>
                    <a:pt x="154892" y="19217"/>
                  </a:lnTo>
                  <a:lnTo>
                    <a:pt x="148487" y="19217"/>
                  </a:lnTo>
                  <a:lnTo>
                    <a:pt x="148487" y="13132"/>
                  </a:lnTo>
                  <a:close/>
                  <a:moveTo>
                    <a:pt x="161619" y="13132"/>
                  </a:moveTo>
                  <a:lnTo>
                    <a:pt x="161619" y="19217"/>
                  </a:lnTo>
                  <a:lnTo>
                    <a:pt x="155231" y="19217"/>
                  </a:lnTo>
                  <a:lnTo>
                    <a:pt x="155231" y="13132"/>
                  </a:lnTo>
                  <a:close/>
                  <a:moveTo>
                    <a:pt x="168363" y="13132"/>
                  </a:moveTo>
                  <a:lnTo>
                    <a:pt x="168363" y="19217"/>
                  </a:lnTo>
                  <a:lnTo>
                    <a:pt x="161958" y="19217"/>
                  </a:lnTo>
                  <a:lnTo>
                    <a:pt x="161958" y="13132"/>
                  </a:lnTo>
                  <a:close/>
                  <a:moveTo>
                    <a:pt x="175090" y="13132"/>
                  </a:moveTo>
                  <a:lnTo>
                    <a:pt x="175090" y="19217"/>
                  </a:lnTo>
                  <a:lnTo>
                    <a:pt x="168702" y="19217"/>
                  </a:lnTo>
                  <a:lnTo>
                    <a:pt x="168702" y="13132"/>
                  </a:lnTo>
                  <a:close/>
                  <a:moveTo>
                    <a:pt x="181834" y="13132"/>
                  </a:moveTo>
                  <a:lnTo>
                    <a:pt x="181834" y="19217"/>
                  </a:lnTo>
                  <a:lnTo>
                    <a:pt x="175429" y="19217"/>
                  </a:lnTo>
                  <a:lnTo>
                    <a:pt x="175429" y="13132"/>
                  </a:lnTo>
                  <a:close/>
                  <a:moveTo>
                    <a:pt x="188561" y="13132"/>
                  </a:moveTo>
                  <a:lnTo>
                    <a:pt x="188561" y="19217"/>
                  </a:lnTo>
                  <a:lnTo>
                    <a:pt x="182173" y="19217"/>
                  </a:lnTo>
                  <a:lnTo>
                    <a:pt x="182173" y="13132"/>
                  </a:lnTo>
                  <a:close/>
                  <a:moveTo>
                    <a:pt x="195288" y="13132"/>
                  </a:moveTo>
                  <a:lnTo>
                    <a:pt x="195288" y="19217"/>
                  </a:lnTo>
                  <a:lnTo>
                    <a:pt x="188900" y="19217"/>
                  </a:lnTo>
                  <a:lnTo>
                    <a:pt x="188900" y="13132"/>
                  </a:lnTo>
                  <a:close/>
                  <a:moveTo>
                    <a:pt x="202032" y="13132"/>
                  </a:moveTo>
                  <a:lnTo>
                    <a:pt x="202032" y="19217"/>
                  </a:lnTo>
                  <a:lnTo>
                    <a:pt x="195627" y="19217"/>
                  </a:lnTo>
                  <a:lnTo>
                    <a:pt x="195627" y="13132"/>
                  </a:lnTo>
                  <a:close/>
                  <a:moveTo>
                    <a:pt x="208759" y="13132"/>
                  </a:moveTo>
                  <a:lnTo>
                    <a:pt x="208759" y="19217"/>
                  </a:lnTo>
                  <a:lnTo>
                    <a:pt x="202371" y="19217"/>
                  </a:lnTo>
                  <a:lnTo>
                    <a:pt x="202371" y="13132"/>
                  </a:lnTo>
                  <a:close/>
                  <a:moveTo>
                    <a:pt x="215504" y="13132"/>
                  </a:moveTo>
                  <a:lnTo>
                    <a:pt x="215504" y="19217"/>
                  </a:lnTo>
                  <a:lnTo>
                    <a:pt x="209098" y="19217"/>
                  </a:lnTo>
                  <a:lnTo>
                    <a:pt x="209098" y="13132"/>
                  </a:lnTo>
                  <a:close/>
                  <a:moveTo>
                    <a:pt x="222230" y="13132"/>
                  </a:moveTo>
                  <a:lnTo>
                    <a:pt x="222230" y="19217"/>
                  </a:lnTo>
                  <a:lnTo>
                    <a:pt x="215843" y="19217"/>
                  </a:lnTo>
                  <a:lnTo>
                    <a:pt x="215843" y="13132"/>
                  </a:lnTo>
                  <a:close/>
                  <a:moveTo>
                    <a:pt x="228975" y="13132"/>
                  </a:moveTo>
                  <a:lnTo>
                    <a:pt x="228975" y="19217"/>
                  </a:lnTo>
                  <a:lnTo>
                    <a:pt x="222569" y="19217"/>
                  </a:lnTo>
                  <a:lnTo>
                    <a:pt x="222569" y="13132"/>
                  </a:lnTo>
                  <a:close/>
                  <a:moveTo>
                    <a:pt x="235701" y="13132"/>
                  </a:moveTo>
                  <a:lnTo>
                    <a:pt x="235701" y="19217"/>
                  </a:lnTo>
                  <a:lnTo>
                    <a:pt x="229296" y="19217"/>
                  </a:lnTo>
                  <a:lnTo>
                    <a:pt x="229296" y="13132"/>
                  </a:lnTo>
                  <a:close/>
                  <a:moveTo>
                    <a:pt x="242428" y="13132"/>
                  </a:moveTo>
                  <a:lnTo>
                    <a:pt x="242428" y="19217"/>
                  </a:lnTo>
                  <a:lnTo>
                    <a:pt x="236040" y="19217"/>
                  </a:lnTo>
                  <a:lnTo>
                    <a:pt x="236040" y="13132"/>
                  </a:lnTo>
                  <a:close/>
                  <a:moveTo>
                    <a:pt x="249173" y="13132"/>
                  </a:moveTo>
                  <a:lnTo>
                    <a:pt x="249173" y="19217"/>
                  </a:lnTo>
                  <a:lnTo>
                    <a:pt x="242767" y="19217"/>
                  </a:lnTo>
                  <a:lnTo>
                    <a:pt x="242767" y="13132"/>
                  </a:lnTo>
                  <a:close/>
                  <a:moveTo>
                    <a:pt x="255899" y="13132"/>
                  </a:moveTo>
                  <a:lnTo>
                    <a:pt x="255899" y="19217"/>
                  </a:lnTo>
                  <a:lnTo>
                    <a:pt x="249512" y="19217"/>
                  </a:lnTo>
                  <a:lnTo>
                    <a:pt x="249512" y="13132"/>
                  </a:lnTo>
                  <a:close/>
                  <a:moveTo>
                    <a:pt x="262644" y="13132"/>
                  </a:moveTo>
                  <a:lnTo>
                    <a:pt x="262644" y="19217"/>
                  </a:lnTo>
                  <a:lnTo>
                    <a:pt x="256238" y="19217"/>
                  </a:lnTo>
                  <a:lnTo>
                    <a:pt x="256238" y="13132"/>
                  </a:lnTo>
                  <a:close/>
                  <a:moveTo>
                    <a:pt x="269370" y="13132"/>
                  </a:moveTo>
                  <a:lnTo>
                    <a:pt x="269370" y="19217"/>
                  </a:lnTo>
                  <a:lnTo>
                    <a:pt x="262983" y="19217"/>
                  </a:lnTo>
                  <a:lnTo>
                    <a:pt x="262983" y="13132"/>
                  </a:lnTo>
                  <a:close/>
                  <a:moveTo>
                    <a:pt x="276115" y="13132"/>
                  </a:moveTo>
                  <a:lnTo>
                    <a:pt x="276115" y="19217"/>
                  </a:lnTo>
                  <a:lnTo>
                    <a:pt x="269709" y="19217"/>
                  </a:lnTo>
                  <a:lnTo>
                    <a:pt x="269709" y="13132"/>
                  </a:lnTo>
                  <a:close/>
                  <a:moveTo>
                    <a:pt x="282842" y="13132"/>
                  </a:moveTo>
                  <a:lnTo>
                    <a:pt x="282842" y="19217"/>
                  </a:lnTo>
                  <a:lnTo>
                    <a:pt x="276436" y="19217"/>
                  </a:lnTo>
                  <a:lnTo>
                    <a:pt x="276436" y="13132"/>
                  </a:lnTo>
                  <a:close/>
                  <a:moveTo>
                    <a:pt x="6745" y="19538"/>
                  </a:moveTo>
                  <a:lnTo>
                    <a:pt x="6745" y="25622"/>
                  </a:lnTo>
                  <a:lnTo>
                    <a:pt x="339" y="25622"/>
                  </a:lnTo>
                  <a:lnTo>
                    <a:pt x="339" y="19538"/>
                  </a:lnTo>
                  <a:close/>
                  <a:moveTo>
                    <a:pt x="13471" y="19538"/>
                  </a:moveTo>
                  <a:lnTo>
                    <a:pt x="13471" y="25622"/>
                  </a:lnTo>
                  <a:lnTo>
                    <a:pt x="7066" y="25622"/>
                  </a:lnTo>
                  <a:lnTo>
                    <a:pt x="7066" y="19538"/>
                  </a:lnTo>
                  <a:close/>
                  <a:moveTo>
                    <a:pt x="20198" y="19538"/>
                  </a:moveTo>
                  <a:lnTo>
                    <a:pt x="20198" y="25622"/>
                  </a:lnTo>
                  <a:lnTo>
                    <a:pt x="13810" y="25622"/>
                  </a:lnTo>
                  <a:lnTo>
                    <a:pt x="13810" y="19538"/>
                  </a:lnTo>
                  <a:close/>
                  <a:moveTo>
                    <a:pt x="26942" y="19538"/>
                  </a:moveTo>
                  <a:lnTo>
                    <a:pt x="26942" y="25622"/>
                  </a:lnTo>
                  <a:lnTo>
                    <a:pt x="20537" y="25622"/>
                  </a:lnTo>
                  <a:lnTo>
                    <a:pt x="20537" y="19538"/>
                  </a:lnTo>
                  <a:close/>
                  <a:moveTo>
                    <a:pt x="33669" y="19538"/>
                  </a:moveTo>
                  <a:lnTo>
                    <a:pt x="33669" y="25622"/>
                  </a:lnTo>
                  <a:lnTo>
                    <a:pt x="27281" y="25622"/>
                  </a:lnTo>
                  <a:lnTo>
                    <a:pt x="27281" y="19538"/>
                  </a:lnTo>
                  <a:close/>
                  <a:moveTo>
                    <a:pt x="40414" y="19538"/>
                  </a:moveTo>
                  <a:lnTo>
                    <a:pt x="40414" y="25622"/>
                  </a:lnTo>
                  <a:lnTo>
                    <a:pt x="34008" y="25622"/>
                  </a:lnTo>
                  <a:lnTo>
                    <a:pt x="34008" y="19538"/>
                  </a:lnTo>
                  <a:close/>
                  <a:moveTo>
                    <a:pt x="47140" y="19538"/>
                  </a:moveTo>
                  <a:lnTo>
                    <a:pt x="47140" y="25622"/>
                  </a:lnTo>
                  <a:lnTo>
                    <a:pt x="40753" y="25622"/>
                  </a:lnTo>
                  <a:lnTo>
                    <a:pt x="40753" y="19538"/>
                  </a:lnTo>
                  <a:close/>
                  <a:moveTo>
                    <a:pt x="53885" y="19538"/>
                  </a:moveTo>
                  <a:lnTo>
                    <a:pt x="53885" y="25622"/>
                  </a:lnTo>
                  <a:lnTo>
                    <a:pt x="47479" y="25622"/>
                  </a:lnTo>
                  <a:lnTo>
                    <a:pt x="47479" y="19538"/>
                  </a:lnTo>
                  <a:close/>
                  <a:moveTo>
                    <a:pt x="60611" y="19538"/>
                  </a:moveTo>
                  <a:lnTo>
                    <a:pt x="60611" y="25622"/>
                  </a:lnTo>
                  <a:lnTo>
                    <a:pt x="54206" y="25622"/>
                  </a:lnTo>
                  <a:lnTo>
                    <a:pt x="54206" y="19538"/>
                  </a:lnTo>
                  <a:close/>
                  <a:moveTo>
                    <a:pt x="67338" y="19538"/>
                  </a:moveTo>
                  <a:lnTo>
                    <a:pt x="67338" y="25622"/>
                  </a:lnTo>
                  <a:lnTo>
                    <a:pt x="60950" y="25622"/>
                  </a:lnTo>
                  <a:lnTo>
                    <a:pt x="60950" y="19538"/>
                  </a:lnTo>
                  <a:close/>
                  <a:moveTo>
                    <a:pt x="74083" y="19538"/>
                  </a:moveTo>
                  <a:lnTo>
                    <a:pt x="74083" y="25622"/>
                  </a:lnTo>
                  <a:lnTo>
                    <a:pt x="67677" y="25622"/>
                  </a:lnTo>
                  <a:lnTo>
                    <a:pt x="67677" y="19538"/>
                  </a:lnTo>
                  <a:close/>
                  <a:moveTo>
                    <a:pt x="80809" y="19538"/>
                  </a:moveTo>
                  <a:lnTo>
                    <a:pt x="80809" y="25622"/>
                  </a:lnTo>
                  <a:lnTo>
                    <a:pt x="74422" y="25622"/>
                  </a:lnTo>
                  <a:lnTo>
                    <a:pt x="74422" y="19538"/>
                  </a:lnTo>
                  <a:close/>
                  <a:moveTo>
                    <a:pt x="87554" y="19538"/>
                  </a:moveTo>
                  <a:lnTo>
                    <a:pt x="87554" y="25622"/>
                  </a:lnTo>
                  <a:lnTo>
                    <a:pt x="81148" y="25622"/>
                  </a:lnTo>
                  <a:lnTo>
                    <a:pt x="81148" y="19538"/>
                  </a:lnTo>
                  <a:close/>
                  <a:moveTo>
                    <a:pt x="94281" y="19538"/>
                  </a:moveTo>
                  <a:lnTo>
                    <a:pt x="94281" y="25622"/>
                  </a:lnTo>
                  <a:lnTo>
                    <a:pt x="87893" y="25622"/>
                  </a:lnTo>
                  <a:lnTo>
                    <a:pt x="87893" y="19538"/>
                  </a:lnTo>
                  <a:close/>
                  <a:moveTo>
                    <a:pt x="101025" y="19538"/>
                  </a:moveTo>
                  <a:lnTo>
                    <a:pt x="101025" y="25622"/>
                  </a:lnTo>
                  <a:lnTo>
                    <a:pt x="94620" y="25622"/>
                  </a:lnTo>
                  <a:lnTo>
                    <a:pt x="94620" y="19538"/>
                  </a:lnTo>
                  <a:close/>
                  <a:moveTo>
                    <a:pt x="107752" y="19538"/>
                  </a:moveTo>
                  <a:lnTo>
                    <a:pt x="107752" y="25622"/>
                  </a:lnTo>
                  <a:lnTo>
                    <a:pt x="101346" y="25622"/>
                  </a:lnTo>
                  <a:lnTo>
                    <a:pt x="101346" y="19538"/>
                  </a:lnTo>
                  <a:close/>
                  <a:moveTo>
                    <a:pt x="114478" y="19538"/>
                  </a:moveTo>
                  <a:lnTo>
                    <a:pt x="114478" y="25622"/>
                  </a:lnTo>
                  <a:lnTo>
                    <a:pt x="108091" y="25622"/>
                  </a:lnTo>
                  <a:lnTo>
                    <a:pt x="108091" y="19538"/>
                  </a:lnTo>
                  <a:close/>
                  <a:moveTo>
                    <a:pt x="121223" y="19538"/>
                  </a:moveTo>
                  <a:lnTo>
                    <a:pt x="121223" y="25622"/>
                  </a:lnTo>
                  <a:lnTo>
                    <a:pt x="114817" y="25622"/>
                  </a:lnTo>
                  <a:lnTo>
                    <a:pt x="114817" y="19538"/>
                  </a:lnTo>
                  <a:close/>
                  <a:moveTo>
                    <a:pt x="127950" y="19538"/>
                  </a:moveTo>
                  <a:lnTo>
                    <a:pt x="127950" y="25622"/>
                  </a:lnTo>
                  <a:lnTo>
                    <a:pt x="121562" y="25622"/>
                  </a:lnTo>
                  <a:lnTo>
                    <a:pt x="121562" y="19538"/>
                  </a:lnTo>
                  <a:close/>
                  <a:moveTo>
                    <a:pt x="134694" y="19538"/>
                  </a:moveTo>
                  <a:lnTo>
                    <a:pt x="134694" y="25622"/>
                  </a:lnTo>
                  <a:lnTo>
                    <a:pt x="128289" y="25622"/>
                  </a:lnTo>
                  <a:lnTo>
                    <a:pt x="128289" y="19538"/>
                  </a:lnTo>
                  <a:close/>
                  <a:moveTo>
                    <a:pt x="141421" y="19538"/>
                  </a:moveTo>
                  <a:lnTo>
                    <a:pt x="141421" y="25622"/>
                  </a:lnTo>
                  <a:lnTo>
                    <a:pt x="135033" y="25622"/>
                  </a:lnTo>
                  <a:lnTo>
                    <a:pt x="135033" y="19538"/>
                  </a:lnTo>
                  <a:close/>
                  <a:moveTo>
                    <a:pt x="148148" y="19538"/>
                  </a:moveTo>
                  <a:lnTo>
                    <a:pt x="148148" y="25622"/>
                  </a:lnTo>
                  <a:lnTo>
                    <a:pt x="141760" y="25622"/>
                  </a:lnTo>
                  <a:lnTo>
                    <a:pt x="141760" y="19538"/>
                  </a:lnTo>
                  <a:close/>
                  <a:moveTo>
                    <a:pt x="154892" y="19538"/>
                  </a:moveTo>
                  <a:lnTo>
                    <a:pt x="154892" y="25622"/>
                  </a:lnTo>
                  <a:lnTo>
                    <a:pt x="148487" y="25622"/>
                  </a:lnTo>
                  <a:lnTo>
                    <a:pt x="148487" y="19538"/>
                  </a:lnTo>
                  <a:close/>
                  <a:moveTo>
                    <a:pt x="161619" y="19538"/>
                  </a:moveTo>
                  <a:lnTo>
                    <a:pt x="161619" y="25622"/>
                  </a:lnTo>
                  <a:lnTo>
                    <a:pt x="155231" y="25622"/>
                  </a:lnTo>
                  <a:lnTo>
                    <a:pt x="155231" y="19538"/>
                  </a:lnTo>
                  <a:close/>
                  <a:moveTo>
                    <a:pt x="168363" y="19538"/>
                  </a:moveTo>
                  <a:lnTo>
                    <a:pt x="168363" y="25622"/>
                  </a:lnTo>
                  <a:lnTo>
                    <a:pt x="161958" y="25622"/>
                  </a:lnTo>
                  <a:lnTo>
                    <a:pt x="161958" y="19538"/>
                  </a:lnTo>
                  <a:close/>
                  <a:moveTo>
                    <a:pt x="175090" y="19538"/>
                  </a:moveTo>
                  <a:lnTo>
                    <a:pt x="175090" y="25622"/>
                  </a:lnTo>
                  <a:lnTo>
                    <a:pt x="168702" y="25622"/>
                  </a:lnTo>
                  <a:lnTo>
                    <a:pt x="168702" y="19538"/>
                  </a:lnTo>
                  <a:close/>
                  <a:moveTo>
                    <a:pt x="181834" y="19538"/>
                  </a:moveTo>
                  <a:lnTo>
                    <a:pt x="181834" y="25622"/>
                  </a:lnTo>
                  <a:lnTo>
                    <a:pt x="175429" y="25622"/>
                  </a:lnTo>
                  <a:lnTo>
                    <a:pt x="175429" y="19538"/>
                  </a:lnTo>
                  <a:close/>
                  <a:moveTo>
                    <a:pt x="188561" y="19538"/>
                  </a:moveTo>
                  <a:lnTo>
                    <a:pt x="188561" y="25622"/>
                  </a:lnTo>
                  <a:lnTo>
                    <a:pt x="182173" y="25622"/>
                  </a:lnTo>
                  <a:lnTo>
                    <a:pt x="182173" y="19538"/>
                  </a:lnTo>
                  <a:close/>
                  <a:moveTo>
                    <a:pt x="195288" y="19538"/>
                  </a:moveTo>
                  <a:lnTo>
                    <a:pt x="195288" y="25622"/>
                  </a:lnTo>
                  <a:lnTo>
                    <a:pt x="188900" y="25622"/>
                  </a:lnTo>
                  <a:lnTo>
                    <a:pt x="188900" y="19538"/>
                  </a:lnTo>
                  <a:close/>
                  <a:moveTo>
                    <a:pt x="202032" y="19538"/>
                  </a:moveTo>
                  <a:lnTo>
                    <a:pt x="202032" y="25622"/>
                  </a:lnTo>
                  <a:lnTo>
                    <a:pt x="195627" y="25622"/>
                  </a:lnTo>
                  <a:lnTo>
                    <a:pt x="195627" y="19538"/>
                  </a:lnTo>
                  <a:close/>
                  <a:moveTo>
                    <a:pt x="208759" y="19538"/>
                  </a:moveTo>
                  <a:lnTo>
                    <a:pt x="208759" y="25622"/>
                  </a:lnTo>
                  <a:lnTo>
                    <a:pt x="202371" y="25622"/>
                  </a:lnTo>
                  <a:lnTo>
                    <a:pt x="202371" y="19538"/>
                  </a:lnTo>
                  <a:close/>
                  <a:moveTo>
                    <a:pt x="215504" y="19538"/>
                  </a:moveTo>
                  <a:lnTo>
                    <a:pt x="215504" y="25622"/>
                  </a:lnTo>
                  <a:lnTo>
                    <a:pt x="209098" y="25622"/>
                  </a:lnTo>
                  <a:lnTo>
                    <a:pt x="209098" y="19538"/>
                  </a:lnTo>
                  <a:close/>
                  <a:moveTo>
                    <a:pt x="222230" y="19538"/>
                  </a:moveTo>
                  <a:lnTo>
                    <a:pt x="222230" y="25622"/>
                  </a:lnTo>
                  <a:lnTo>
                    <a:pt x="215843" y="25622"/>
                  </a:lnTo>
                  <a:lnTo>
                    <a:pt x="215843" y="19538"/>
                  </a:lnTo>
                  <a:close/>
                  <a:moveTo>
                    <a:pt x="228975" y="19538"/>
                  </a:moveTo>
                  <a:lnTo>
                    <a:pt x="228975" y="25622"/>
                  </a:lnTo>
                  <a:lnTo>
                    <a:pt x="222569" y="25622"/>
                  </a:lnTo>
                  <a:lnTo>
                    <a:pt x="222569" y="19538"/>
                  </a:lnTo>
                  <a:close/>
                  <a:moveTo>
                    <a:pt x="235701" y="19538"/>
                  </a:moveTo>
                  <a:lnTo>
                    <a:pt x="235701" y="25622"/>
                  </a:lnTo>
                  <a:lnTo>
                    <a:pt x="229296" y="25622"/>
                  </a:lnTo>
                  <a:lnTo>
                    <a:pt x="229296" y="19538"/>
                  </a:lnTo>
                  <a:close/>
                  <a:moveTo>
                    <a:pt x="242428" y="19538"/>
                  </a:moveTo>
                  <a:lnTo>
                    <a:pt x="242428" y="25622"/>
                  </a:lnTo>
                  <a:lnTo>
                    <a:pt x="236040" y="25622"/>
                  </a:lnTo>
                  <a:lnTo>
                    <a:pt x="236040" y="19538"/>
                  </a:lnTo>
                  <a:close/>
                  <a:moveTo>
                    <a:pt x="249173" y="19538"/>
                  </a:moveTo>
                  <a:lnTo>
                    <a:pt x="249173" y="25622"/>
                  </a:lnTo>
                  <a:lnTo>
                    <a:pt x="242767" y="25622"/>
                  </a:lnTo>
                  <a:lnTo>
                    <a:pt x="242767" y="19538"/>
                  </a:lnTo>
                  <a:close/>
                  <a:moveTo>
                    <a:pt x="255899" y="19538"/>
                  </a:moveTo>
                  <a:lnTo>
                    <a:pt x="255899" y="25622"/>
                  </a:lnTo>
                  <a:lnTo>
                    <a:pt x="249512" y="25622"/>
                  </a:lnTo>
                  <a:lnTo>
                    <a:pt x="249512" y="19538"/>
                  </a:lnTo>
                  <a:close/>
                  <a:moveTo>
                    <a:pt x="262644" y="19538"/>
                  </a:moveTo>
                  <a:lnTo>
                    <a:pt x="262644" y="25622"/>
                  </a:lnTo>
                  <a:lnTo>
                    <a:pt x="256238" y="25622"/>
                  </a:lnTo>
                  <a:lnTo>
                    <a:pt x="256238" y="19538"/>
                  </a:lnTo>
                  <a:close/>
                  <a:moveTo>
                    <a:pt x="269370" y="19538"/>
                  </a:moveTo>
                  <a:lnTo>
                    <a:pt x="269370" y="25622"/>
                  </a:lnTo>
                  <a:lnTo>
                    <a:pt x="262983" y="25622"/>
                  </a:lnTo>
                  <a:lnTo>
                    <a:pt x="262983" y="19538"/>
                  </a:lnTo>
                  <a:close/>
                  <a:moveTo>
                    <a:pt x="276115" y="19538"/>
                  </a:moveTo>
                  <a:lnTo>
                    <a:pt x="276115" y="25622"/>
                  </a:lnTo>
                  <a:lnTo>
                    <a:pt x="269709" y="25622"/>
                  </a:lnTo>
                  <a:lnTo>
                    <a:pt x="269709" y="19538"/>
                  </a:lnTo>
                  <a:close/>
                  <a:moveTo>
                    <a:pt x="282842" y="19538"/>
                  </a:moveTo>
                  <a:lnTo>
                    <a:pt x="282842" y="25622"/>
                  </a:lnTo>
                  <a:lnTo>
                    <a:pt x="276436" y="25622"/>
                  </a:lnTo>
                  <a:lnTo>
                    <a:pt x="276436" y="19538"/>
                  </a:lnTo>
                  <a:close/>
                  <a:moveTo>
                    <a:pt x="6745" y="25943"/>
                  </a:moveTo>
                  <a:lnTo>
                    <a:pt x="6745" y="32028"/>
                  </a:lnTo>
                  <a:lnTo>
                    <a:pt x="339" y="32028"/>
                  </a:lnTo>
                  <a:lnTo>
                    <a:pt x="339" y="25943"/>
                  </a:lnTo>
                  <a:close/>
                  <a:moveTo>
                    <a:pt x="13471" y="25943"/>
                  </a:moveTo>
                  <a:lnTo>
                    <a:pt x="13471" y="32028"/>
                  </a:lnTo>
                  <a:lnTo>
                    <a:pt x="7066" y="32028"/>
                  </a:lnTo>
                  <a:lnTo>
                    <a:pt x="7066" y="25943"/>
                  </a:lnTo>
                  <a:close/>
                  <a:moveTo>
                    <a:pt x="20198" y="25943"/>
                  </a:moveTo>
                  <a:lnTo>
                    <a:pt x="20198" y="32028"/>
                  </a:lnTo>
                  <a:lnTo>
                    <a:pt x="13810" y="32028"/>
                  </a:lnTo>
                  <a:lnTo>
                    <a:pt x="13810" y="25943"/>
                  </a:lnTo>
                  <a:close/>
                  <a:moveTo>
                    <a:pt x="26942" y="25943"/>
                  </a:moveTo>
                  <a:lnTo>
                    <a:pt x="26942" y="32028"/>
                  </a:lnTo>
                  <a:lnTo>
                    <a:pt x="20537" y="32028"/>
                  </a:lnTo>
                  <a:lnTo>
                    <a:pt x="20537" y="25943"/>
                  </a:lnTo>
                  <a:close/>
                  <a:moveTo>
                    <a:pt x="33669" y="25943"/>
                  </a:moveTo>
                  <a:lnTo>
                    <a:pt x="33669" y="32028"/>
                  </a:lnTo>
                  <a:lnTo>
                    <a:pt x="27281" y="32028"/>
                  </a:lnTo>
                  <a:lnTo>
                    <a:pt x="27281" y="25943"/>
                  </a:lnTo>
                  <a:close/>
                  <a:moveTo>
                    <a:pt x="40414" y="25943"/>
                  </a:moveTo>
                  <a:lnTo>
                    <a:pt x="40414" y="32028"/>
                  </a:lnTo>
                  <a:lnTo>
                    <a:pt x="34008" y="32028"/>
                  </a:lnTo>
                  <a:lnTo>
                    <a:pt x="34008" y="25943"/>
                  </a:lnTo>
                  <a:close/>
                  <a:moveTo>
                    <a:pt x="47140" y="25943"/>
                  </a:moveTo>
                  <a:lnTo>
                    <a:pt x="47140" y="32028"/>
                  </a:lnTo>
                  <a:lnTo>
                    <a:pt x="40753" y="32028"/>
                  </a:lnTo>
                  <a:lnTo>
                    <a:pt x="40753" y="25943"/>
                  </a:lnTo>
                  <a:close/>
                  <a:moveTo>
                    <a:pt x="53885" y="25943"/>
                  </a:moveTo>
                  <a:lnTo>
                    <a:pt x="53885" y="32028"/>
                  </a:lnTo>
                  <a:lnTo>
                    <a:pt x="47479" y="32028"/>
                  </a:lnTo>
                  <a:lnTo>
                    <a:pt x="47479" y="25943"/>
                  </a:lnTo>
                  <a:close/>
                  <a:moveTo>
                    <a:pt x="60611" y="25943"/>
                  </a:moveTo>
                  <a:lnTo>
                    <a:pt x="60611" y="32028"/>
                  </a:lnTo>
                  <a:lnTo>
                    <a:pt x="54206" y="32028"/>
                  </a:lnTo>
                  <a:lnTo>
                    <a:pt x="54206" y="25943"/>
                  </a:lnTo>
                  <a:close/>
                  <a:moveTo>
                    <a:pt x="67338" y="25943"/>
                  </a:moveTo>
                  <a:lnTo>
                    <a:pt x="67338" y="32028"/>
                  </a:lnTo>
                  <a:lnTo>
                    <a:pt x="60950" y="32028"/>
                  </a:lnTo>
                  <a:lnTo>
                    <a:pt x="60950" y="25943"/>
                  </a:lnTo>
                  <a:close/>
                  <a:moveTo>
                    <a:pt x="74083" y="25943"/>
                  </a:moveTo>
                  <a:lnTo>
                    <a:pt x="74083" y="32028"/>
                  </a:lnTo>
                  <a:lnTo>
                    <a:pt x="67677" y="32028"/>
                  </a:lnTo>
                  <a:lnTo>
                    <a:pt x="67677" y="25943"/>
                  </a:lnTo>
                  <a:close/>
                  <a:moveTo>
                    <a:pt x="80809" y="25943"/>
                  </a:moveTo>
                  <a:lnTo>
                    <a:pt x="80809" y="32028"/>
                  </a:lnTo>
                  <a:lnTo>
                    <a:pt x="74422" y="32028"/>
                  </a:lnTo>
                  <a:lnTo>
                    <a:pt x="74422" y="25943"/>
                  </a:lnTo>
                  <a:close/>
                  <a:moveTo>
                    <a:pt x="87554" y="25943"/>
                  </a:moveTo>
                  <a:lnTo>
                    <a:pt x="87554" y="32028"/>
                  </a:lnTo>
                  <a:lnTo>
                    <a:pt x="81148" y="32028"/>
                  </a:lnTo>
                  <a:lnTo>
                    <a:pt x="81148" y="25943"/>
                  </a:lnTo>
                  <a:close/>
                  <a:moveTo>
                    <a:pt x="94281" y="25943"/>
                  </a:moveTo>
                  <a:lnTo>
                    <a:pt x="94281" y="32028"/>
                  </a:lnTo>
                  <a:lnTo>
                    <a:pt x="87893" y="32028"/>
                  </a:lnTo>
                  <a:lnTo>
                    <a:pt x="87893" y="25943"/>
                  </a:lnTo>
                  <a:close/>
                  <a:moveTo>
                    <a:pt x="101025" y="25943"/>
                  </a:moveTo>
                  <a:lnTo>
                    <a:pt x="101025" y="32028"/>
                  </a:lnTo>
                  <a:lnTo>
                    <a:pt x="94620" y="32028"/>
                  </a:lnTo>
                  <a:lnTo>
                    <a:pt x="94620" y="25943"/>
                  </a:lnTo>
                  <a:close/>
                  <a:moveTo>
                    <a:pt x="107752" y="25943"/>
                  </a:moveTo>
                  <a:lnTo>
                    <a:pt x="107752" y="32028"/>
                  </a:lnTo>
                  <a:lnTo>
                    <a:pt x="101346" y="32028"/>
                  </a:lnTo>
                  <a:lnTo>
                    <a:pt x="101346" y="25943"/>
                  </a:lnTo>
                  <a:close/>
                  <a:moveTo>
                    <a:pt x="114478" y="25943"/>
                  </a:moveTo>
                  <a:lnTo>
                    <a:pt x="114478" y="32028"/>
                  </a:lnTo>
                  <a:lnTo>
                    <a:pt x="108091" y="32028"/>
                  </a:lnTo>
                  <a:lnTo>
                    <a:pt x="108091" y="25943"/>
                  </a:lnTo>
                  <a:close/>
                  <a:moveTo>
                    <a:pt x="121223" y="25943"/>
                  </a:moveTo>
                  <a:lnTo>
                    <a:pt x="121223" y="32028"/>
                  </a:lnTo>
                  <a:lnTo>
                    <a:pt x="114817" y="32028"/>
                  </a:lnTo>
                  <a:lnTo>
                    <a:pt x="114817" y="25943"/>
                  </a:lnTo>
                  <a:close/>
                  <a:moveTo>
                    <a:pt x="127950" y="25943"/>
                  </a:moveTo>
                  <a:lnTo>
                    <a:pt x="127950" y="32028"/>
                  </a:lnTo>
                  <a:lnTo>
                    <a:pt x="121562" y="32028"/>
                  </a:lnTo>
                  <a:lnTo>
                    <a:pt x="121562" y="25943"/>
                  </a:lnTo>
                  <a:close/>
                  <a:moveTo>
                    <a:pt x="134694" y="25943"/>
                  </a:moveTo>
                  <a:lnTo>
                    <a:pt x="134694" y="32028"/>
                  </a:lnTo>
                  <a:lnTo>
                    <a:pt x="128289" y="32028"/>
                  </a:lnTo>
                  <a:lnTo>
                    <a:pt x="128289" y="25943"/>
                  </a:lnTo>
                  <a:close/>
                  <a:moveTo>
                    <a:pt x="141421" y="25943"/>
                  </a:moveTo>
                  <a:lnTo>
                    <a:pt x="141421" y="32028"/>
                  </a:lnTo>
                  <a:lnTo>
                    <a:pt x="135033" y="32028"/>
                  </a:lnTo>
                  <a:lnTo>
                    <a:pt x="135033" y="25943"/>
                  </a:lnTo>
                  <a:close/>
                  <a:moveTo>
                    <a:pt x="148148" y="25943"/>
                  </a:moveTo>
                  <a:lnTo>
                    <a:pt x="148148" y="32028"/>
                  </a:lnTo>
                  <a:lnTo>
                    <a:pt x="141760" y="32028"/>
                  </a:lnTo>
                  <a:lnTo>
                    <a:pt x="141760" y="25943"/>
                  </a:lnTo>
                  <a:close/>
                  <a:moveTo>
                    <a:pt x="154892" y="25943"/>
                  </a:moveTo>
                  <a:lnTo>
                    <a:pt x="154892" y="32028"/>
                  </a:lnTo>
                  <a:lnTo>
                    <a:pt x="148487" y="32028"/>
                  </a:lnTo>
                  <a:lnTo>
                    <a:pt x="148487" y="25943"/>
                  </a:lnTo>
                  <a:close/>
                  <a:moveTo>
                    <a:pt x="161619" y="25943"/>
                  </a:moveTo>
                  <a:lnTo>
                    <a:pt x="161619" y="32028"/>
                  </a:lnTo>
                  <a:lnTo>
                    <a:pt x="155231" y="32028"/>
                  </a:lnTo>
                  <a:lnTo>
                    <a:pt x="155231" y="25943"/>
                  </a:lnTo>
                  <a:close/>
                  <a:moveTo>
                    <a:pt x="168363" y="25943"/>
                  </a:moveTo>
                  <a:lnTo>
                    <a:pt x="168363" y="32028"/>
                  </a:lnTo>
                  <a:lnTo>
                    <a:pt x="161958" y="32028"/>
                  </a:lnTo>
                  <a:lnTo>
                    <a:pt x="161958" y="25943"/>
                  </a:lnTo>
                  <a:close/>
                  <a:moveTo>
                    <a:pt x="175090" y="25943"/>
                  </a:moveTo>
                  <a:lnTo>
                    <a:pt x="175090" y="32028"/>
                  </a:lnTo>
                  <a:lnTo>
                    <a:pt x="168702" y="32028"/>
                  </a:lnTo>
                  <a:lnTo>
                    <a:pt x="168702" y="25943"/>
                  </a:lnTo>
                  <a:close/>
                  <a:moveTo>
                    <a:pt x="181834" y="25943"/>
                  </a:moveTo>
                  <a:lnTo>
                    <a:pt x="181834" y="32028"/>
                  </a:lnTo>
                  <a:lnTo>
                    <a:pt x="175429" y="32028"/>
                  </a:lnTo>
                  <a:lnTo>
                    <a:pt x="175429" y="25943"/>
                  </a:lnTo>
                  <a:close/>
                  <a:moveTo>
                    <a:pt x="188561" y="25943"/>
                  </a:moveTo>
                  <a:lnTo>
                    <a:pt x="188561" y="32028"/>
                  </a:lnTo>
                  <a:lnTo>
                    <a:pt x="182173" y="32028"/>
                  </a:lnTo>
                  <a:lnTo>
                    <a:pt x="182173" y="25943"/>
                  </a:lnTo>
                  <a:close/>
                  <a:moveTo>
                    <a:pt x="195288" y="25943"/>
                  </a:moveTo>
                  <a:lnTo>
                    <a:pt x="195288" y="32028"/>
                  </a:lnTo>
                  <a:lnTo>
                    <a:pt x="188900" y="32028"/>
                  </a:lnTo>
                  <a:lnTo>
                    <a:pt x="188900" y="25943"/>
                  </a:lnTo>
                  <a:close/>
                  <a:moveTo>
                    <a:pt x="202032" y="25943"/>
                  </a:moveTo>
                  <a:lnTo>
                    <a:pt x="202032" y="32028"/>
                  </a:lnTo>
                  <a:lnTo>
                    <a:pt x="195627" y="32028"/>
                  </a:lnTo>
                  <a:lnTo>
                    <a:pt x="195627" y="25943"/>
                  </a:lnTo>
                  <a:close/>
                  <a:moveTo>
                    <a:pt x="208759" y="25943"/>
                  </a:moveTo>
                  <a:lnTo>
                    <a:pt x="208759" y="32028"/>
                  </a:lnTo>
                  <a:lnTo>
                    <a:pt x="202371" y="32028"/>
                  </a:lnTo>
                  <a:lnTo>
                    <a:pt x="202371" y="25943"/>
                  </a:lnTo>
                  <a:close/>
                  <a:moveTo>
                    <a:pt x="215504" y="25943"/>
                  </a:moveTo>
                  <a:lnTo>
                    <a:pt x="215504" y="32028"/>
                  </a:lnTo>
                  <a:lnTo>
                    <a:pt x="209098" y="32028"/>
                  </a:lnTo>
                  <a:lnTo>
                    <a:pt x="209098" y="25943"/>
                  </a:lnTo>
                  <a:close/>
                  <a:moveTo>
                    <a:pt x="222230" y="25943"/>
                  </a:moveTo>
                  <a:lnTo>
                    <a:pt x="222230" y="32028"/>
                  </a:lnTo>
                  <a:lnTo>
                    <a:pt x="215843" y="32028"/>
                  </a:lnTo>
                  <a:lnTo>
                    <a:pt x="215843" y="25943"/>
                  </a:lnTo>
                  <a:close/>
                  <a:moveTo>
                    <a:pt x="228975" y="25943"/>
                  </a:moveTo>
                  <a:lnTo>
                    <a:pt x="228975" y="32028"/>
                  </a:lnTo>
                  <a:lnTo>
                    <a:pt x="222569" y="32028"/>
                  </a:lnTo>
                  <a:lnTo>
                    <a:pt x="222569" y="25943"/>
                  </a:lnTo>
                  <a:close/>
                  <a:moveTo>
                    <a:pt x="235701" y="25943"/>
                  </a:moveTo>
                  <a:lnTo>
                    <a:pt x="235701" y="32028"/>
                  </a:lnTo>
                  <a:lnTo>
                    <a:pt x="229296" y="32028"/>
                  </a:lnTo>
                  <a:lnTo>
                    <a:pt x="229296" y="25943"/>
                  </a:lnTo>
                  <a:close/>
                  <a:moveTo>
                    <a:pt x="242428" y="25943"/>
                  </a:moveTo>
                  <a:lnTo>
                    <a:pt x="242428" y="32028"/>
                  </a:lnTo>
                  <a:lnTo>
                    <a:pt x="236040" y="32028"/>
                  </a:lnTo>
                  <a:lnTo>
                    <a:pt x="236040" y="25943"/>
                  </a:lnTo>
                  <a:close/>
                  <a:moveTo>
                    <a:pt x="249173" y="25943"/>
                  </a:moveTo>
                  <a:lnTo>
                    <a:pt x="249173" y="32028"/>
                  </a:lnTo>
                  <a:lnTo>
                    <a:pt x="242767" y="32028"/>
                  </a:lnTo>
                  <a:lnTo>
                    <a:pt x="242767" y="25943"/>
                  </a:lnTo>
                  <a:close/>
                  <a:moveTo>
                    <a:pt x="255899" y="25943"/>
                  </a:moveTo>
                  <a:lnTo>
                    <a:pt x="255899" y="32028"/>
                  </a:lnTo>
                  <a:lnTo>
                    <a:pt x="249512" y="32028"/>
                  </a:lnTo>
                  <a:lnTo>
                    <a:pt x="249512" y="25943"/>
                  </a:lnTo>
                  <a:close/>
                  <a:moveTo>
                    <a:pt x="262644" y="25943"/>
                  </a:moveTo>
                  <a:lnTo>
                    <a:pt x="262644" y="32028"/>
                  </a:lnTo>
                  <a:lnTo>
                    <a:pt x="256238" y="32028"/>
                  </a:lnTo>
                  <a:lnTo>
                    <a:pt x="256238" y="25943"/>
                  </a:lnTo>
                  <a:close/>
                  <a:moveTo>
                    <a:pt x="269370" y="25943"/>
                  </a:moveTo>
                  <a:lnTo>
                    <a:pt x="269370" y="32028"/>
                  </a:lnTo>
                  <a:lnTo>
                    <a:pt x="262983" y="32028"/>
                  </a:lnTo>
                  <a:lnTo>
                    <a:pt x="262983" y="25943"/>
                  </a:lnTo>
                  <a:close/>
                  <a:moveTo>
                    <a:pt x="276115" y="25943"/>
                  </a:moveTo>
                  <a:lnTo>
                    <a:pt x="276115" y="32028"/>
                  </a:lnTo>
                  <a:lnTo>
                    <a:pt x="269709" y="32028"/>
                  </a:lnTo>
                  <a:lnTo>
                    <a:pt x="269709" y="25943"/>
                  </a:lnTo>
                  <a:close/>
                  <a:moveTo>
                    <a:pt x="282842" y="25943"/>
                  </a:moveTo>
                  <a:lnTo>
                    <a:pt x="282842" y="32028"/>
                  </a:lnTo>
                  <a:lnTo>
                    <a:pt x="276436" y="32028"/>
                  </a:lnTo>
                  <a:lnTo>
                    <a:pt x="276436" y="25943"/>
                  </a:lnTo>
                  <a:close/>
                  <a:moveTo>
                    <a:pt x="6745" y="32349"/>
                  </a:moveTo>
                  <a:lnTo>
                    <a:pt x="6745" y="38451"/>
                  </a:lnTo>
                  <a:lnTo>
                    <a:pt x="339" y="38451"/>
                  </a:lnTo>
                  <a:lnTo>
                    <a:pt x="339" y="32349"/>
                  </a:lnTo>
                  <a:close/>
                  <a:moveTo>
                    <a:pt x="13471" y="32349"/>
                  </a:moveTo>
                  <a:lnTo>
                    <a:pt x="13471" y="38451"/>
                  </a:lnTo>
                  <a:lnTo>
                    <a:pt x="7066" y="38451"/>
                  </a:lnTo>
                  <a:lnTo>
                    <a:pt x="7066" y="32349"/>
                  </a:lnTo>
                  <a:close/>
                  <a:moveTo>
                    <a:pt x="20198" y="32349"/>
                  </a:moveTo>
                  <a:lnTo>
                    <a:pt x="20198" y="38451"/>
                  </a:lnTo>
                  <a:lnTo>
                    <a:pt x="13810" y="38451"/>
                  </a:lnTo>
                  <a:lnTo>
                    <a:pt x="13810" y="32349"/>
                  </a:lnTo>
                  <a:close/>
                  <a:moveTo>
                    <a:pt x="26942" y="32349"/>
                  </a:moveTo>
                  <a:lnTo>
                    <a:pt x="26942" y="38451"/>
                  </a:lnTo>
                  <a:lnTo>
                    <a:pt x="20537" y="38451"/>
                  </a:lnTo>
                  <a:lnTo>
                    <a:pt x="20537" y="32349"/>
                  </a:lnTo>
                  <a:close/>
                  <a:moveTo>
                    <a:pt x="33669" y="32349"/>
                  </a:moveTo>
                  <a:lnTo>
                    <a:pt x="33669" y="38451"/>
                  </a:lnTo>
                  <a:lnTo>
                    <a:pt x="27281" y="38451"/>
                  </a:lnTo>
                  <a:lnTo>
                    <a:pt x="27281" y="32349"/>
                  </a:lnTo>
                  <a:close/>
                  <a:moveTo>
                    <a:pt x="40414" y="32367"/>
                  </a:moveTo>
                  <a:lnTo>
                    <a:pt x="40414" y="38451"/>
                  </a:lnTo>
                  <a:lnTo>
                    <a:pt x="34008" y="38451"/>
                  </a:lnTo>
                  <a:lnTo>
                    <a:pt x="34008" y="32367"/>
                  </a:lnTo>
                  <a:close/>
                  <a:moveTo>
                    <a:pt x="47140" y="32367"/>
                  </a:moveTo>
                  <a:lnTo>
                    <a:pt x="47140" y="38451"/>
                  </a:lnTo>
                  <a:lnTo>
                    <a:pt x="40753" y="38451"/>
                  </a:lnTo>
                  <a:lnTo>
                    <a:pt x="40753" y="32367"/>
                  </a:lnTo>
                  <a:close/>
                  <a:moveTo>
                    <a:pt x="53885" y="32367"/>
                  </a:moveTo>
                  <a:lnTo>
                    <a:pt x="53885" y="38451"/>
                  </a:lnTo>
                  <a:lnTo>
                    <a:pt x="47479" y="38451"/>
                  </a:lnTo>
                  <a:lnTo>
                    <a:pt x="47479" y="32367"/>
                  </a:lnTo>
                  <a:close/>
                  <a:moveTo>
                    <a:pt x="60611" y="32367"/>
                  </a:moveTo>
                  <a:lnTo>
                    <a:pt x="60611" y="38451"/>
                  </a:lnTo>
                  <a:lnTo>
                    <a:pt x="54206" y="38451"/>
                  </a:lnTo>
                  <a:lnTo>
                    <a:pt x="54206" y="32367"/>
                  </a:lnTo>
                  <a:close/>
                  <a:moveTo>
                    <a:pt x="67338" y="32367"/>
                  </a:moveTo>
                  <a:lnTo>
                    <a:pt x="67338" y="38451"/>
                  </a:lnTo>
                  <a:lnTo>
                    <a:pt x="60950" y="38451"/>
                  </a:lnTo>
                  <a:lnTo>
                    <a:pt x="60950" y="32367"/>
                  </a:lnTo>
                  <a:close/>
                  <a:moveTo>
                    <a:pt x="74083" y="32367"/>
                  </a:moveTo>
                  <a:lnTo>
                    <a:pt x="74083" y="38451"/>
                  </a:lnTo>
                  <a:lnTo>
                    <a:pt x="67677" y="38451"/>
                  </a:lnTo>
                  <a:lnTo>
                    <a:pt x="67677" y="32367"/>
                  </a:lnTo>
                  <a:close/>
                  <a:moveTo>
                    <a:pt x="80809" y="32367"/>
                  </a:moveTo>
                  <a:lnTo>
                    <a:pt x="80809" y="38451"/>
                  </a:lnTo>
                  <a:lnTo>
                    <a:pt x="74422" y="38451"/>
                  </a:lnTo>
                  <a:lnTo>
                    <a:pt x="74422" y="32367"/>
                  </a:lnTo>
                  <a:close/>
                  <a:moveTo>
                    <a:pt x="87554" y="32367"/>
                  </a:moveTo>
                  <a:lnTo>
                    <a:pt x="87554" y="38451"/>
                  </a:lnTo>
                  <a:lnTo>
                    <a:pt x="81148" y="38451"/>
                  </a:lnTo>
                  <a:lnTo>
                    <a:pt x="81148" y="32367"/>
                  </a:lnTo>
                  <a:close/>
                  <a:moveTo>
                    <a:pt x="94281" y="32367"/>
                  </a:moveTo>
                  <a:lnTo>
                    <a:pt x="94281" y="38451"/>
                  </a:lnTo>
                  <a:lnTo>
                    <a:pt x="87893" y="38451"/>
                  </a:lnTo>
                  <a:lnTo>
                    <a:pt x="87893" y="32367"/>
                  </a:lnTo>
                  <a:close/>
                  <a:moveTo>
                    <a:pt x="101025" y="32367"/>
                  </a:moveTo>
                  <a:lnTo>
                    <a:pt x="101025" y="38451"/>
                  </a:lnTo>
                  <a:lnTo>
                    <a:pt x="94620" y="38451"/>
                  </a:lnTo>
                  <a:lnTo>
                    <a:pt x="94620" y="32367"/>
                  </a:lnTo>
                  <a:close/>
                  <a:moveTo>
                    <a:pt x="107752" y="32367"/>
                  </a:moveTo>
                  <a:lnTo>
                    <a:pt x="107752" y="38451"/>
                  </a:lnTo>
                  <a:lnTo>
                    <a:pt x="101346" y="38451"/>
                  </a:lnTo>
                  <a:lnTo>
                    <a:pt x="101346" y="32367"/>
                  </a:lnTo>
                  <a:close/>
                  <a:moveTo>
                    <a:pt x="114478" y="32367"/>
                  </a:moveTo>
                  <a:lnTo>
                    <a:pt x="114478" y="38451"/>
                  </a:lnTo>
                  <a:lnTo>
                    <a:pt x="108091" y="38451"/>
                  </a:lnTo>
                  <a:lnTo>
                    <a:pt x="108091" y="32367"/>
                  </a:lnTo>
                  <a:close/>
                  <a:moveTo>
                    <a:pt x="121223" y="32367"/>
                  </a:moveTo>
                  <a:lnTo>
                    <a:pt x="121223" y="38451"/>
                  </a:lnTo>
                  <a:lnTo>
                    <a:pt x="114817" y="38451"/>
                  </a:lnTo>
                  <a:lnTo>
                    <a:pt x="114817" y="32367"/>
                  </a:lnTo>
                  <a:close/>
                  <a:moveTo>
                    <a:pt x="127950" y="32367"/>
                  </a:moveTo>
                  <a:lnTo>
                    <a:pt x="127950" y="38451"/>
                  </a:lnTo>
                  <a:lnTo>
                    <a:pt x="121562" y="38451"/>
                  </a:lnTo>
                  <a:lnTo>
                    <a:pt x="121562" y="32367"/>
                  </a:lnTo>
                  <a:close/>
                  <a:moveTo>
                    <a:pt x="134694" y="32367"/>
                  </a:moveTo>
                  <a:lnTo>
                    <a:pt x="134694" y="38451"/>
                  </a:lnTo>
                  <a:lnTo>
                    <a:pt x="128289" y="38451"/>
                  </a:lnTo>
                  <a:lnTo>
                    <a:pt x="128289" y="32367"/>
                  </a:lnTo>
                  <a:close/>
                  <a:moveTo>
                    <a:pt x="141421" y="32367"/>
                  </a:moveTo>
                  <a:lnTo>
                    <a:pt x="141421" y="38451"/>
                  </a:lnTo>
                  <a:lnTo>
                    <a:pt x="135033" y="38451"/>
                  </a:lnTo>
                  <a:lnTo>
                    <a:pt x="135033" y="32367"/>
                  </a:lnTo>
                  <a:close/>
                  <a:moveTo>
                    <a:pt x="148148" y="32367"/>
                  </a:moveTo>
                  <a:lnTo>
                    <a:pt x="148148" y="38451"/>
                  </a:lnTo>
                  <a:lnTo>
                    <a:pt x="141760" y="38451"/>
                  </a:lnTo>
                  <a:lnTo>
                    <a:pt x="141760" y="32367"/>
                  </a:lnTo>
                  <a:close/>
                  <a:moveTo>
                    <a:pt x="154892" y="32367"/>
                  </a:moveTo>
                  <a:lnTo>
                    <a:pt x="154892" y="38451"/>
                  </a:lnTo>
                  <a:lnTo>
                    <a:pt x="148487" y="38451"/>
                  </a:lnTo>
                  <a:lnTo>
                    <a:pt x="148487" y="32367"/>
                  </a:lnTo>
                  <a:close/>
                  <a:moveTo>
                    <a:pt x="161619" y="32367"/>
                  </a:moveTo>
                  <a:lnTo>
                    <a:pt x="161619" y="38451"/>
                  </a:lnTo>
                  <a:lnTo>
                    <a:pt x="155231" y="38451"/>
                  </a:lnTo>
                  <a:lnTo>
                    <a:pt x="155231" y="32367"/>
                  </a:lnTo>
                  <a:close/>
                  <a:moveTo>
                    <a:pt x="168363" y="32367"/>
                  </a:moveTo>
                  <a:lnTo>
                    <a:pt x="168363" y="38451"/>
                  </a:lnTo>
                  <a:lnTo>
                    <a:pt x="161958" y="38451"/>
                  </a:lnTo>
                  <a:lnTo>
                    <a:pt x="161958" y="32367"/>
                  </a:lnTo>
                  <a:close/>
                  <a:moveTo>
                    <a:pt x="175090" y="32349"/>
                  </a:moveTo>
                  <a:lnTo>
                    <a:pt x="175090" y="38451"/>
                  </a:lnTo>
                  <a:lnTo>
                    <a:pt x="168702" y="38451"/>
                  </a:lnTo>
                  <a:lnTo>
                    <a:pt x="168702" y="32349"/>
                  </a:lnTo>
                  <a:close/>
                  <a:moveTo>
                    <a:pt x="181834" y="32349"/>
                  </a:moveTo>
                  <a:lnTo>
                    <a:pt x="181834" y="38451"/>
                  </a:lnTo>
                  <a:lnTo>
                    <a:pt x="175429" y="38451"/>
                  </a:lnTo>
                  <a:lnTo>
                    <a:pt x="175429" y="32349"/>
                  </a:lnTo>
                  <a:close/>
                  <a:moveTo>
                    <a:pt x="188561" y="32349"/>
                  </a:moveTo>
                  <a:lnTo>
                    <a:pt x="188561" y="38451"/>
                  </a:lnTo>
                  <a:lnTo>
                    <a:pt x="182173" y="38451"/>
                  </a:lnTo>
                  <a:lnTo>
                    <a:pt x="182173" y="32349"/>
                  </a:lnTo>
                  <a:close/>
                  <a:moveTo>
                    <a:pt x="195288" y="32349"/>
                  </a:moveTo>
                  <a:lnTo>
                    <a:pt x="195288" y="38451"/>
                  </a:lnTo>
                  <a:lnTo>
                    <a:pt x="188900" y="38451"/>
                  </a:lnTo>
                  <a:lnTo>
                    <a:pt x="188900" y="32349"/>
                  </a:lnTo>
                  <a:close/>
                  <a:moveTo>
                    <a:pt x="202032" y="32349"/>
                  </a:moveTo>
                  <a:lnTo>
                    <a:pt x="202032" y="38451"/>
                  </a:lnTo>
                  <a:lnTo>
                    <a:pt x="195627" y="38451"/>
                  </a:lnTo>
                  <a:lnTo>
                    <a:pt x="195627" y="32349"/>
                  </a:lnTo>
                  <a:close/>
                  <a:moveTo>
                    <a:pt x="208759" y="32367"/>
                  </a:moveTo>
                  <a:lnTo>
                    <a:pt x="208759" y="38451"/>
                  </a:lnTo>
                  <a:lnTo>
                    <a:pt x="202371" y="38451"/>
                  </a:lnTo>
                  <a:lnTo>
                    <a:pt x="202371" y="32367"/>
                  </a:lnTo>
                  <a:close/>
                  <a:moveTo>
                    <a:pt x="215504" y="32367"/>
                  </a:moveTo>
                  <a:lnTo>
                    <a:pt x="215504" y="38451"/>
                  </a:lnTo>
                  <a:lnTo>
                    <a:pt x="209098" y="38451"/>
                  </a:lnTo>
                  <a:lnTo>
                    <a:pt x="209098" y="32367"/>
                  </a:lnTo>
                  <a:close/>
                  <a:moveTo>
                    <a:pt x="222230" y="32367"/>
                  </a:moveTo>
                  <a:lnTo>
                    <a:pt x="222230" y="38451"/>
                  </a:lnTo>
                  <a:lnTo>
                    <a:pt x="215843" y="38451"/>
                  </a:lnTo>
                  <a:lnTo>
                    <a:pt x="215843" y="32367"/>
                  </a:lnTo>
                  <a:close/>
                  <a:moveTo>
                    <a:pt x="228975" y="32367"/>
                  </a:moveTo>
                  <a:lnTo>
                    <a:pt x="228975" y="38451"/>
                  </a:lnTo>
                  <a:lnTo>
                    <a:pt x="222569" y="38451"/>
                  </a:lnTo>
                  <a:lnTo>
                    <a:pt x="222569" y="32367"/>
                  </a:lnTo>
                  <a:close/>
                  <a:moveTo>
                    <a:pt x="235701" y="32367"/>
                  </a:moveTo>
                  <a:lnTo>
                    <a:pt x="235701" y="38451"/>
                  </a:lnTo>
                  <a:lnTo>
                    <a:pt x="229296" y="38451"/>
                  </a:lnTo>
                  <a:lnTo>
                    <a:pt x="229296" y="32367"/>
                  </a:lnTo>
                  <a:close/>
                  <a:moveTo>
                    <a:pt x="242428" y="32367"/>
                  </a:moveTo>
                  <a:lnTo>
                    <a:pt x="242428" y="38451"/>
                  </a:lnTo>
                  <a:lnTo>
                    <a:pt x="236040" y="38451"/>
                  </a:lnTo>
                  <a:lnTo>
                    <a:pt x="236040" y="32367"/>
                  </a:lnTo>
                  <a:close/>
                  <a:moveTo>
                    <a:pt x="249173" y="32367"/>
                  </a:moveTo>
                  <a:lnTo>
                    <a:pt x="249173" y="38451"/>
                  </a:lnTo>
                  <a:lnTo>
                    <a:pt x="242767" y="38451"/>
                  </a:lnTo>
                  <a:lnTo>
                    <a:pt x="242767" y="32367"/>
                  </a:lnTo>
                  <a:close/>
                  <a:moveTo>
                    <a:pt x="255899" y="32367"/>
                  </a:moveTo>
                  <a:lnTo>
                    <a:pt x="255899" y="38451"/>
                  </a:lnTo>
                  <a:lnTo>
                    <a:pt x="249512" y="38451"/>
                  </a:lnTo>
                  <a:lnTo>
                    <a:pt x="249512" y="32367"/>
                  </a:lnTo>
                  <a:close/>
                  <a:moveTo>
                    <a:pt x="262644" y="32367"/>
                  </a:moveTo>
                  <a:lnTo>
                    <a:pt x="262644" y="38451"/>
                  </a:lnTo>
                  <a:lnTo>
                    <a:pt x="256238" y="38451"/>
                  </a:lnTo>
                  <a:lnTo>
                    <a:pt x="256238" y="32367"/>
                  </a:lnTo>
                  <a:close/>
                  <a:moveTo>
                    <a:pt x="269370" y="32367"/>
                  </a:moveTo>
                  <a:lnTo>
                    <a:pt x="269370" y="38451"/>
                  </a:lnTo>
                  <a:lnTo>
                    <a:pt x="262983" y="38451"/>
                  </a:lnTo>
                  <a:lnTo>
                    <a:pt x="262983" y="32367"/>
                  </a:lnTo>
                  <a:close/>
                  <a:moveTo>
                    <a:pt x="276115" y="32367"/>
                  </a:moveTo>
                  <a:lnTo>
                    <a:pt x="276115" y="38451"/>
                  </a:lnTo>
                  <a:lnTo>
                    <a:pt x="269709" y="38451"/>
                  </a:lnTo>
                  <a:lnTo>
                    <a:pt x="269709" y="32367"/>
                  </a:lnTo>
                  <a:close/>
                  <a:moveTo>
                    <a:pt x="282842" y="32367"/>
                  </a:moveTo>
                  <a:lnTo>
                    <a:pt x="282842" y="38451"/>
                  </a:lnTo>
                  <a:lnTo>
                    <a:pt x="276436" y="38451"/>
                  </a:lnTo>
                  <a:lnTo>
                    <a:pt x="276436" y="32367"/>
                  </a:lnTo>
                  <a:close/>
                  <a:moveTo>
                    <a:pt x="6745" y="38772"/>
                  </a:moveTo>
                  <a:lnTo>
                    <a:pt x="6745" y="44856"/>
                  </a:lnTo>
                  <a:lnTo>
                    <a:pt x="339" y="44856"/>
                  </a:lnTo>
                  <a:lnTo>
                    <a:pt x="339" y="38772"/>
                  </a:lnTo>
                  <a:close/>
                  <a:moveTo>
                    <a:pt x="13471" y="38772"/>
                  </a:moveTo>
                  <a:lnTo>
                    <a:pt x="13471" y="44856"/>
                  </a:lnTo>
                  <a:lnTo>
                    <a:pt x="7066" y="44856"/>
                  </a:lnTo>
                  <a:lnTo>
                    <a:pt x="7066" y="38772"/>
                  </a:lnTo>
                  <a:close/>
                  <a:moveTo>
                    <a:pt x="20198" y="38772"/>
                  </a:moveTo>
                  <a:lnTo>
                    <a:pt x="20198" y="44856"/>
                  </a:lnTo>
                  <a:lnTo>
                    <a:pt x="13810" y="44856"/>
                  </a:lnTo>
                  <a:lnTo>
                    <a:pt x="13810" y="38772"/>
                  </a:lnTo>
                  <a:close/>
                  <a:moveTo>
                    <a:pt x="26942" y="38772"/>
                  </a:moveTo>
                  <a:lnTo>
                    <a:pt x="26942" y="44856"/>
                  </a:lnTo>
                  <a:lnTo>
                    <a:pt x="20537" y="44856"/>
                  </a:lnTo>
                  <a:lnTo>
                    <a:pt x="20537" y="38772"/>
                  </a:lnTo>
                  <a:close/>
                  <a:moveTo>
                    <a:pt x="33669" y="38772"/>
                  </a:moveTo>
                  <a:lnTo>
                    <a:pt x="33669" y="44856"/>
                  </a:lnTo>
                  <a:lnTo>
                    <a:pt x="27281" y="44856"/>
                  </a:lnTo>
                  <a:lnTo>
                    <a:pt x="27281" y="38772"/>
                  </a:lnTo>
                  <a:close/>
                  <a:moveTo>
                    <a:pt x="40414" y="38772"/>
                  </a:moveTo>
                  <a:lnTo>
                    <a:pt x="40414" y="44856"/>
                  </a:lnTo>
                  <a:lnTo>
                    <a:pt x="34008" y="44856"/>
                  </a:lnTo>
                  <a:lnTo>
                    <a:pt x="34008" y="38772"/>
                  </a:lnTo>
                  <a:close/>
                  <a:moveTo>
                    <a:pt x="47140" y="38772"/>
                  </a:moveTo>
                  <a:lnTo>
                    <a:pt x="47140" y="44856"/>
                  </a:lnTo>
                  <a:lnTo>
                    <a:pt x="40753" y="44856"/>
                  </a:lnTo>
                  <a:lnTo>
                    <a:pt x="40753" y="38772"/>
                  </a:lnTo>
                  <a:close/>
                  <a:moveTo>
                    <a:pt x="53885" y="38772"/>
                  </a:moveTo>
                  <a:lnTo>
                    <a:pt x="53885" y="44856"/>
                  </a:lnTo>
                  <a:lnTo>
                    <a:pt x="47479" y="44856"/>
                  </a:lnTo>
                  <a:lnTo>
                    <a:pt x="47479" y="38772"/>
                  </a:lnTo>
                  <a:close/>
                  <a:moveTo>
                    <a:pt x="60611" y="38772"/>
                  </a:moveTo>
                  <a:lnTo>
                    <a:pt x="60611" y="44856"/>
                  </a:lnTo>
                  <a:lnTo>
                    <a:pt x="54206" y="44856"/>
                  </a:lnTo>
                  <a:lnTo>
                    <a:pt x="54206" y="38772"/>
                  </a:lnTo>
                  <a:close/>
                  <a:moveTo>
                    <a:pt x="67338" y="38772"/>
                  </a:moveTo>
                  <a:lnTo>
                    <a:pt x="67338" y="44856"/>
                  </a:lnTo>
                  <a:lnTo>
                    <a:pt x="60950" y="44856"/>
                  </a:lnTo>
                  <a:lnTo>
                    <a:pt x="60950" y="38772"/>
                  </a:lnTo>
                  <a:close/>
                  <a:moveTo>
                    <a:pt x="74083" y="38772"/>
                  </a:moveTo>
                  <a:lnTo>
                    <a:pt x="74083" y="44856"/>
                  </a:lnTo>
                  <a:lnTo>
                    <a:pt x="67677" y="44856"/>
                  </a:lnTo>
                  <a:lnTo>
                    <a:pt x="67677" y="38772"/>
                  </a:lnTo>
                  <a:close/>
                  <a:moveTo>
                    <a:pt x="80809" y="38772"/>
                  </a:moveTo>
                  <a:lnTo>
                    <a:pt x="80809" y="44856"/>
                  </a:lnTo>
                  <a:lnTo>
                    <a:pt x="74422" y="44856"/>
                  </a:lnTo>
                  <a:lnTo>
                    <a:pt x="74422" y="38772"/>
                  </a:lnTo>
                  <a:close/>
                  <a:moveTo>
                    <a:pt x="87554" y="38772"/>
                  </a:moveTo>
                  <a:lnTo>
                    <a:pt x="87554" y="44856"/>
                  </a:lnTo>
                  <a:lnTo>
                    <a:pt x="81148" y="44856"/>
                  </a:lnTo>
                  <a:lnTo>
                    <a:pt x="81148" y="38772"/>
                  </a:lnTo>
                  <a:close/>
                  <a:moveTo>
                    <a:pt x="94281" y="38772"/>
                  </a:moveTo>
                  <a:lnTo>
                    <a:pt x="94281" y="44856"/>
                  </a:lnTo>
                  <a:lnTo>
                    <a:pt x="87893" y="44856"/>
                  </a:lnTo>
                  <a:lnTo>
                    <a:pt x="87893" y="38772"/>
                  </a:lnTo>
                  <a:close/>
                  <a:moveTo>
                    <a:pt x="101025" y="38772"/>
                  </a:moveTo>
                  <a:lnTo>
                    <a:pt x="101025" y="44856"/>
                  </a:lnTo>
                  <a:lnTo>
                    <a:pt x="94620" y="44856"/>
                  </a:lnTo>
                  <a:lnTo>
                    <a:pt x="94620" y="38772"/>
                  </a:lnTo>
                  <a:close/>
                  <a:moveTo>
                    <a:pt x="107752" y="38772"/>
                  </a:moveTo>
                  <a:lnTo>
                    <a:pt x="107752" y="44856"/>
                  </a:lnTo>
                  <a:lnTo>
                    <a:pt x="101346" y="44856"/>
                  </a:lnTo>
                  <a:lnTo>
                    <a:pt x="101346" y="38772"/>
                  </a:lnTo>
                  <a:close/>
                  <a:moveTo>
                    <a:pt x="114478" y="38772"/>
                  </a:moveTo>
                  <a:lnTo>
                    <a:pt x="114478" y="44856"/>
                  </a:lnTo>
                  <a:lnTo>
                    <a:pt x="108091" y="44856"/>
                  </a:lnTo>
                  <a:lnTo>
                    <a:pt x="108091" y="38772"/>
                  </a:lnTo>
                  <a:close/>
                  <a:moveTo>
                    <a:pt x="121223" y="38772"/>
                  </a:moveTo>
                  <a:lnTo>
                    <a:pt x="121223" y="44856"/>
                  </a:lnTo>
                  <a:lnTo>
                    <a:pt x="114817" y="44856"/>
                  </a:lnTo>
                  <a:lnTo>
                    <a:pt x="114817" y="38772"/>
                  </a:lnTo>
                  <a:close/>
                  <a:moveTo>
                    <a:pt x="127950" y="38772"/>
                  </a:moveTo>
                  <a:lnTo>
                    <a:pt x="127950" y="44856"/>
                  </a:lnTo>
                  <a:lnTo>
                    <a:pt x="121562" y="44856"/>
                  </a:lnTo>
                  <a:lnTo>
                    <a:pt x="121562" y="38772"/>
                  </a:lnTo>
                  <a:close/>
                  <a:moveTo>
                    <a:pt x="134694" y="38772"/>
                  </a:moveTo>
                  <a:lnTo>
                    <a:pt x="134694" y="44856"/>
                  </a:lnTo>
                  <a:lnTo>
                    <a:pt x="128289" y="44856"/>
                  </a:lnTo>
                  <a:lnTo>
                    <a:pt x="128289" y="38772"/>
                  </a:lnTo>
                  <a:close/>
                  <a:moveTo>
                    <a:pt x="141421" y="38772"/>
                  </a:moveTo>
                  <a:lnTo>
                    <a:pt x="141421" y="44856"/>
                  </a:lnTo>
                  <a:lnTo>
                    <a:pt x="135033" y="44856"/>
                  </a:lnTo>
                  <a:lnTo>
                    <a:pt x="135033" y="38772"/>
                  </a:lnTo>
                  <a:close/>
                  <a:moveTo>
                    <a:pt x="148148" y="38772"/>
                  </a:moveTo>
                  <a:lnTo>
                    <a:pt x="148148" y="44856"/>
                  </a:lnTo>
                  <a:lnTo>
                    <a:pt x="141760" y="44856"/>
                  </a:lnTo>
                  <a:lnTo>
                    <a:pt x="141760" y="38772"/>
                  </a:lnTo>
                  <a:close/>
                  <a:moveTo>
                    <a:pt x="154892" y="38772"/>
                  </a:moveTo>
                  <a:lnTo>
                    <a:pt x="154892" y="44856"/>
                  </a:lnTo>
                  <a:lnTo>
                    <a:pt x="148487" y="44856"/>
                  </a:lnTo>
                  <a:lnTo>
                    <a:pt x="148487" y="38772"/>
                  </a:lnTo>
                  <a:close/>
                  <a:moveTo>
                    <a:pt x="161619" y="38772"/>
                  </a:moveTo>
                  <a:lnTo>
                    <a:pt x="161619" y="44856"/>
                  </a:lnTo>
                  <a:lnTo>
                    <a:pt x="155231" y="44856"/>
                  </a:lnTo>
                  <a:lnTo>
                    <a:pt x="155231" y="38772"/>
                  </a:lnTo>
                  <a:close/>
                  <a:moveTo>
                    <a:pt x="168363" y="38772"/>
                  </a:moveTo>
                  <a:lnTo>
                    <a:pt x="168363" y="44856"/>
                  </a:lnTo>
                  <a:lnTo>
                    <a:pt x="161958" y="44856"/>
                  </a:lnTo>
                  <a:lnTo>
                    <a:pt x="161958" y="38772"/>
                  </a:lnTo>
                  <a:close/>
                  <a:moveTo>
                    <a:pt x="175090" y="38772"/>
                  </a:moveTo>
                  <a:lnTo>
                    <a:pt x="175090" y="44856"/>
                  </a:lnTo>
                  <a:lnTo>
                    <a:pt x="168702" y="44856"/>
                  </a:lnTo>
                  <a:lnTo>
                    <a:pt x="168702" y="38772"/>
                  </a:lnTo>
                  <a:close/>
                  <a:moveTo>
                    <a:pt x="181834" y="38772"/>
                  </a:moveTo>
                  <a:lnTo>
                    <a:pt x="181834" y="44856"/>
                  </a:lnTo>
                  <a:lnTo>
                    <a:pt x="175429" y="44856"/>
                  </a:lnTo>
                  <a:lnTo>
                    <a:pt x="175429" y="38772"/>
                  </a:lnTo>
                  <a:close/>
                  <a:moveTo>
                    <a:pt x="188561" y="38772"/>
                  </a:moveTo>
                  <a:lnTo>
                    <a:pt x="188561" y="44856"/>
                  </a:lnTo>
                  <a:lnTo>
                    <a:pt x="182173" y="44856"/>
                  </a:lnTo>
                  <a:lnTo>
                    <a:pt x="182173" y="38772"/>
                  </a:lnTo>
                  <a:close/>
                  <a:moveTo>
                    <a:pt x="195288" y="38772"/>
                  </a:moveTo>
                  <a:lnTo>
                    <a:pt x="195288" y="44856"/>
                  </a:lnTo>
                  <a:lnTo>
                    <a:pt x="188900" y="44856"/>
                  </a:lnTo>
                  <a:lnTo>
                    <a:pt x="188900" y="38772"/>
                  </a:lnTo>
                  <a:close/>
                  <a:moveTo>
                    <a:pt x="202032" y="38772"/>
                  </a:moveTo>
                  <a:lnTo>
                    <a:pt x="202032" y="44856"/>
                  </a:lnTo>
                  <a:lnTo>
                    <a:pt x="195627" y="44856"/>
                  </a:lnTo>
                  <a:lnTo>
                    <a:pt x="195627" y="38772"/>
                  </a:lnTo>
                  <a:close/>
                  <a:moveTo>
                    <a:pt x="208759" y="38772"/>
                  </a:moveTo>
                  <a:lnTo>
                    <a:pt x="208759" y="44856"/>
                  </a:lnTo>
                  <a:lnTo>
                    <a:pt x="202371" y="44856"/>
                  </a:lnTo>
                  <a:lnTo>
                    <a:pt x="202371" y="38772"/>
                  </a:lnTo>
                  <a:close/>
                  <a:moveTo>
                    <a:pt x="215504" y="38772"/>
                  </a:moveTo>
                  <a:lnTo>
                    <a:pt x="215504" y="44856"/>
                  </a:lnTo>
                  <a:lnTo>
                    <a:pt x="209098" y="44856"/>
                  </a:lnTo>
                  <a:lnTo>
                    <a:pt x="209098" y="38772"/>
                  </a:lnTo>
                  <a:close/>
                  <a:moveTo>
                    <a:pt x="222230" y="38772"/>
                  </a:moveTo>
                  <a:lnTo>
                    <a:pt x="222230" y="44856"/>
                  </a:lnTo>
                  <a:lnTo>
                    <a:pt x="215843" y="44856"/>
                  </a:lnTo>
                  <a:lnTo>
                    <a:pt x="215843" y="38772"/>
                  </a:lnTo>
                  <a:close/>
                  <a:moveTo>
                    <a:pt x="228975" y="38772"/>
                  </a:moveTo>
                  <a:lnTo>
                    <a:pt x="228975" y="44856"/>
                  </a:lnTo>
                  <a:lnTo>
                    <a:pt x="222569" y="44856"/>
                  </a:lnTo>
                  <a:lnTo>
                    <a:pt x="222569" y="38772"/>
                  </a:lnTo>
                  <a:close/>
                  <a:moveTo>
                    <a:pt x="235701" y="38772"/>
                  </a:moveTo>
                  <a:lnTo>
                    <a:pt x="235701" y="44856"/>
                  </a:lnTo>
                  <a:lnTo>
                    <a:pt x="229296" y="44856"/>
                  </a:lnTo>
                  <a:lnTo>
                    <a:pt x="229296" y="38772"/>
                  </a:lnTo>
                  <a:close/>
                  <a:moveTo>
                    <a:pt x="242428" y="38772"/>
                  </a:moveTo>
                  <a:lnTo>
                    <a:pt x="242428" y="44856"/>
                  </a:lnTo>
                  <a:lnTo>
                    <a:pt x="236040" y="44856"/>
                  </a:lnTo>
                  <a:lnTo>
                    <a:pt x="236040" y="38772"/>
                  </a:lnTo>
                  <a:close/>
                  <a:moveTo>
                    <a:pt x="249173" y="38772"/>
                  </a:moveTo>
                  <a:lnTo>
                    <a:pt x="249173" y="44856"/>
                  </a:lnTo>
                  <a:lnTo>
                    <a:pt x="242767" y="44856"/>
                  </a:lnTo>
                  <a:lnTo>
                    <a:pt x="242767" y="38772"/>
                  </a:lnTo>
                  <a:close/>
                  <a:moveTo>
                    <a:pt x="255899" y="38772"/>
                  </a:moveTo>
                  <a:lnTo>
                    <a:pt x="255899" y="44856"/>
                  </a:lnTo>
                  <a:lnTo>
                    <a:pt x="249512" y="44856"/>
                  </a:lnTo>
                  <a:lnTo>
                    <a:pt x="249512" y="38772"/>
                  </a:lnTo>
                  <a:close/>
                  <a:moveTo>
                    <a:pt x="262644" y="38772"/>
                  </a:moveTo>
                  <a:lnTo>
                    <a:pt x="262644" y="44856"/>
                  </a:lnTo>
                  <a:lnTo>
                    <a:pt x="256238" y="44856"/>
                  </a:lnTo>
                  <a:lnTo>
                    <a:pt x="256238" y="38772"/>
                  </a:lnTo>
                  <a:close/>
                  <a:moveTo>
                    <a:pt x="269370" y="38772"/>
                  </a:moveTo>
                  <a:lnTo>
                    <a:pt x="269370" y="44856"/>
                  </a:lnTo>
                  <a:lnTo>
                    <a:pt x="262983" y="44856"/>
                  </a:lnTo>
                  <a:lnTo>
                    <a:pt x="262983" y="38772"/>
                  </a:lnTo>
                  <a:close/>
                  <a:moveTo>
                    <a:pt x="276115" y="38772"/>
                  </a:moveTo>
                  <a:lnTo>
                    <a:pt x="276115" y="44856"/>
                  </a:lnTo>
                  <a:lnTo>
                    <a:pt x="269709" y="44856"/>
                  </a:lnTo>
                  <a:lnTo>
                    <a:pt x="269709" y="38772"/>
                  </a:lnTo>
                  <a:close/>
                  <a:moveTo>
                    <a:pt x="282842" y="38772"/>
                  </a:moveTo>
                  <a:lnTo>
                    <a:pt x="282842" y="44856"/>
                  </a:lnTo>
                  <a:lnTo>
                    <a:pt x="276436" y="44856"/>
                  </a:lnTo>
                  <a:lnTo>
                    <a:pt x="276436" y="38772"/>
                  </a:lnTo>
                  <a:close/>
                  <a:moveTo>
                    <a:pt x="6745" y="45178"/>
                  </a:moveTo>
                  <a:lnTo>
                    <a:pt x="6745" y="51262"/>
                  </a:lnTo>
                  <a:lnTo>
                    <a:pt x="339" y="51262"/>
                  </a:lnTo>
                  <a:lnTo>
                    <a:pt x="339" y="45178"/>
                  </a:lnTo>
                  <a:close/>
                  <a:moveTo>
                    <a:pt x="13471" y="45178"/>
                  </a:moveTo>
                  <a:lnTo>
                    <a:pt x="13471" y="51262"/>
                  </a:lnTo>
                  <a:lnTo>
                    <a:pt x="7066" y="51262"/>
                  </a:lnTo>
                  <a:lnTo>
                    <a:pt x="7066" y="45178"/>
                  </a:lnTo>
                  <a:close/>
                  <a:moveTo>
                    <a:pt x="20198" y="45178"/>
                  </a:moveTo>
                  <a:lnTo>
                    <a:pt x="20198" y="51262"/>
                  </a:lnTo>
                  <a:lnTo>
                    <a:pt x="13810" y="51262"/>
                  </a:lnTo>
                  <a:lnTo>
                    <a:pt x="13810" y="45178"/>
                  </a:lnTo>
                  <a:close/>
                  <a:moveTo>
                    <a:pt x="26942" y="45178"/>
                  </a:moveTo>
                  <a:lnTo>
                    <a:pt x="26942" y="51262"/>
                  </a:lnTo>
                  <a:lnTo>
                    <a:pt x="20537" y="51262"/>
                  </a:lnTo>
                  <a:lnTo>
                    <a:pt x="20537" y="45178"/>
                  </a:lnTo>
                  <a:close/>
                  <a:moveTo>
                    <a:pt x="33669" y="45178"/>
                  </a:moveTo>
                  <a:lnTo>
                    <a:pt x="33669" y="51262"/>
                  </a:lnTo>
                  <a:lnTo>
                    <a:pt x="27281" y="51262"/>
                  </a:lnTo>
                  <a:lnTo>
                    <a:pt x="27281" y="45178"/>
                  </a:lnTo>
                  <a:close/>
                  <a:moveTo>
                    <a:pt x="40414" y="45178"/>
                  </a:moveTo>
                  <a:lnTo>
                    <a:pt x="40414" y="51262"/>
                  </a:lnTo>
                  <a:lnTo>
                    <a:pt x="34008" y="51262"/>
                  </a:lnTo>
                  <a:lnTo>
                    <a:pt x="34008" y="45178"/>
                  </a:lnTo>
                  <a:close/>
                  <a:moveTo>
                    <a:pt x="47140" y="45178"/>
                  </a:moveTo>
                  <a:lnTo>
                    <a:pt x="47140" y="51262"/>
                  </a:lnTo>
                  <a:lnTo>
                    <a:pt x="40753" y="51262"/>
                  </a:lnTo>
                  <a:lnTo>
                    <a:pt x="40753" y="45178"/>
                  </a:lnTo>
                  <a:close/>
                  <a:moveTo>
                    <a:pt x="53885" y="45178"/>
                  </a:moveTo>
                  <a:lnTo>
                    <a:pt x="53885" y="51262"/>
                  </a:lnTo>
                  <a:lnTo>
                    <a:pt x="47479" y="51262"/>
                  </a:lnTo>
                  <a:lnTo>
                    <a:pt x="47479" y="45178"/>
                  </a:lnTo>
                  <a:close/>
                  <a:moveTo>
                    <a:pt x="60611" y="45178"/>
                  </a:moveTo>
                  <a:lnTo>
                    <a:pt x="60611" y="51262"/>
                  </a:lnTo>
                  <a:lnTo>
                    <a:pt x="54206" y="51262"/>
                  </a:lnTo>
                  <a:lnTo>
                    <a:pt x="54206" y="45178"/>
                  </a:lnTo>
                  <a:close/>
                  <a:moveTo>
                    <a:pt x="67338" y="45178"/>
                  </a:moveTo>
                  <a:lnTo>
                    <a:pt x="67338" y="51262"/>
                  </a:lnTo>
                  <a:lnTo>
                    <a:pt x="60950" y="51262"/>
                  </a:lnTo>
                  <a:lnTo>
                    <a:pt x="60950" y="45178"/>
                  </a:lnTo>
                  <a:close/>
                  <a:moveTo>
                    <a:pt x="74083" y="45178"/>
                  </a:moveTo>
                  <a:lnTo>
                    <a:pt x="74083" y="51262"/>
                  </a:lnTo>
                  <a:lnTo>
                    <a:pt x="67677" y="51262"/>
                  </a:lnTo>
                  <a:lnTo>
                    <a:pt x="67677" y="45178"/>
                  </a:lnTo>
                  <a:close/>
                  <a:moveTo>
                    <a:pt x="80809" y="45178"/>
                  </a:moveTo>
                  <a:lnTo>
                    <a:pt x="80809" y="51262"/>
                  </a:lnTo>
                  <a:lnTo>
                    <a:pt x="74422" y="51262"/>
                  </a:lnTo>
                  <a:lnTo>
                    <a:pt x="74422" y="45178"/>
                  </a:lnTo>
                  <a:close/>
                  <a:moveTo>
                    <a:pt x="87554" y="45178"/>
                  </a:moveTo>
                  <a:lnTo>
                    <a:pt x="87554" y="51262"/>
                  </a:lnTo>
                  <a:lnTo>
                    <a:pt x="81148" y="51262"/>
                  </a:lnTo>
                  <a:lnTo>
                    <a:pt x="81148" y="45178"/>
                  </a:lnTo>
                  <a:close/>
                  <a:moveTo>
                    <a:pt x="94281" y="45178"/>
                  </a:moveTo>
                  <a:lnTo>
                    <a:pt x="94281" y="51262"/>
                  </a:lnTo>
                  <a:lnTo>
                    <a:pt x="87893" y="51262"/>
                  </a:lnTo>
                  <a:lnTo>
                    <a:pt x="87893" y="45178"/>
                  </a:lnTo>
                  <a:close/>
                  <a:moveTo>
                    <a:pt x="101025" y="45178"/>
                  </a:moveTo>
                  <a:lnTo>
                    <a:pt x="101025" y="51262"/>
                  </a:lnTo>
                  <a:lnTo>
                    <a:pt x="94620" y="51262"/>
                  </a:lnTo>
                  <a:lnTo>
                    <a:pt x="94620" y="45178"/>
                  </a:lnTo>
                  <a:close/>
                  <a:moveTo>
                    <a:pt x="107752" y="45178"/>
                  </a:moveTo>
                  <a:lnTo>
                    <a:pt x="107752" y="51262"/>
                  </a:lnTo>
                  <a:lnTo>
                    <a:pt x="101346" y="51262"/>
                  </a:lnTo>
                  <a:lnTo>
                    <a:pt x="101346" y="45178"/>
                  </a:lnTo>
                  <a:close/>
                  <a:moveTo>
                    <a:pt x="114478" y="45178"/>
                  </a:moveTo>
                  <a:lnTo>
                    <a:pt x="114478" y="51262"/>
                  </a:lnTo>
                  <a:lnTo>
                    <a:pt x="108091" y="51262"/>
                  </a:lnTo>
                  <a:lnTo>
                    <a:pt x="108091" y="45178"/>
                  </a:lnTo>
                  <a:close/>
                  <a:moveTo>
                    <a:pt x="121223" y="45178"/>
                  </a:moveTo>
                  <a:lnTo>
                    <a:pt x="121223" y="51262"/>
                  </a:lnTo>
                  <a:lnTo>
                    <a:pt x="114817" y="51262"/>
                  </a:lnTo>
                  <a:lnTo>
                    <a:pt x="114817" y="45178"/>
                  </a:lnTo>
                  <a:close/>
                  <a:moveTo>
                    <a:pt x="127950" y="45178"/>
                  </a:moveTo>
                  <a:lnTo>
                    <a:pt x="127950" y="51262"/>
                  </a:lnTo>
                  <a:lnTo>
                    <a:pt x="121562" y="51262"/>
                  </a:lnTo>
                  <a:lnTo>
                    <a:pt x="121562" y="45178"/>
                  </a:lnTo>
                  <a:close/>
                  <a:moveTo>
                    <a:pt x="134694" y="45178"/>
                  </a:moveTo>
                  <a:lnTo>
                    <a:pt x="134694" y="51262"/>
                  </a:lnTo>
                  <a:lnTo>
                    <a:pt x="128289" y="51262"/>
                  </a:lnTo>
                  <a:lnTo>
                    <a:pt x="128289" y="45178"/>
                  </a:lnTo>
                  <a:close/>
                  <a:moveTo>
                    <a:pt x="141421" y="45178"/>
                  </a:moveTo>
                  <a:lnTo>
                    <a:pt x="141421" y="51262"/>
                  </a:lnTo>
                  <a:lnTo>
                    <a:pt x="135033" y="51262"/>
                  </a:lnTo>
                  <a:lnTo>
                    <a:pt x="135033" y="45178"/>
                  </a:lnTo>
                  <a:close/>
                  <a:moveTo>
                    <a:pt x="148148" y="45178"/>
                  </a:moveTo>
                  <a:lnTo>
                    <a:pt x="148148" y="51262"/>
                  </a:lnTo>
                  <a:lnTo>
                    <a:pt x="141760" y="51262"/>
                  </a:lnTo>
                  <a:lnTo>
                    <a:pt x="141760" y="45178"/>
                  </a:lnTo>
                  <a:close/>
                  <a:moveTo>
                    <a:pt x="154892" y="45178"/>
                  </a:moveTo>
                  <a:lnTo>
                    <a:pt x="154892" y="51262"/>
                  </a:lnTo>
                  <a:lnTo>
                    <a:pt x="148487" y="51262"/>
                  </a:lnTo>
                  <a:lnTo>
                    <a:pt x="148487" y="45178"/>
                  </a:lnTo>
                  <a:close/>
                  <a:moveTo>
                    <a:pt x="161619" y="45178"/>
                  </a:moveTo>
                  <a:lnTo>
                    <a:pt x="161619" y="51262"/>
                  </a:lnTo>
                  <a:lnTo>
                    <a:pt x="155231" y="51262"/>
                  </a:lnTo>
                  <a:lnTo>
                    <a:pt x="155231" y="45178"/>
                  </a:lnTo>
                  <a:close/>
                  <a:moveTo>
                    <a:pt x="168363" y="45178"/>
                  </a:moveTo>
                  <a:lnTo>
                    <a:pt x="168363" y="51262"/>
                  </a:lnTo>
                  <a:lnTo>
                    <a:pt x="161958" y="51262"/>
                  </a:lnTo>
                  <a:lnTo>
                    <a:pt x="161958" y="45178"/>
                  </a:lnTo>
                  <a:close/>
                  <a:moveTo>
                    <a:pt x="175090" y="45178"/>
                  </a:moveTo>
                  <a:lnTo>
                    <a:pt x="175090" y="51262"/>
                  </a:lnTo>
                  <a:lnTo>
                    <a:pt x="168702" y="51262"/>
                  </a:lnTo>
                  <a:lnTo>
                    <a:pt x="168702" y="45178"/>
                  </a:lnTo>
                  <a:close/>
                  <a:moveTo>
                    <a:pt x="181834" y="45178"/>
                  </a:moveTo>
                  <a:lnTo>
                    <a:pt x="181834" y="51262"/>
                  </a:lnTo>
                  <a:lnTo>
                    <a:pt x="175429" y="51262"/>
                  </a:lnTo>
                  <a:lnTo>
                    <a:pt x="175429" y="45178"/>
                  </a:lnTo>
                  <a:close/>
                  <a:moveTo>
                    <a:pt x="188561" y="45178"/>
                  </a:moveTo>
                  <a:lnTo>
                    <a:pt x="188561" y="51262"/>
                  </a:lnTo>
                  <a:lnTo>
                    <a:pt x="182173" y="51262"/>
                  </a:lnTo>
                  <a:lnTo>
                    <a:pt x="182173" y="45178"/>
                  </a:lnTo>
                  <a:close/>
                  <a:moveTo>
                    <a:pt x="195288" y="45178"/>
                  </a:moveTo>
                  <a:lnTo>
                    <a:pt x="195288" y="51262"/>
                  </a:lnTo>
                  <a:lnTo>
                    <a:pt x="188900" y="51262"/>
                  </a:lnTo>
                  <a:lnTo>
                    <a:pt x="188900" y="45178"/>
                  </a:lnTo>
                  <a:close/>
                  <a:moveTo>
                    <a:pt x="202032" y="45178"/>
                  </a:moveTo>
                  <a:lnTo>
                    <a:pt x="202032" y="51262"/>
                  </a:lnTo>
                  <a:lnTo>
                    <a:pt x="195627" y="51262"/>
                  </a:lnTo>
                  <a:lnTo>
                    <a:pt x="195627" y="45178"/>
                  </a:lnTo>
                  <a:close/>
                  <a:moveTo>
                    <a:pt x="208759" y="45178"/>
                  </a:moveTo>
                  <a:lnTo>
                    <a:pt x="208759" y="51262"/>
                  </a:lnTo>
                  <a:lnTo>
                    <a:pt x="202371" y="51262"/>
                  </a:lnTo>
                  <a:lnTo>
                    <a:pt x="202371" y="45178"/>
                  </a:lnTo>
                  <a:close/>
                  <a:moveTo>
                    <a:pt x="215504" y="45178"/>
                  </a:moveTo>
                  <a:lnTo>
                    <a:pt x="215504" y="51262"/>
                  </a:lnTo>
                  <a:lnTo>
                    <a:pt x="209098" y="51262"/>
                  </a:lnTo>
                  <a:lnTo>
                    <a:pt x="209098" y="45178"/>
                  </a:lnTo>
                  <a:close/>
                  <a:moveTo>
                    <a:pt x="222230" y="45178"/>
                  </a:moveTo>
                  <a:lnTo>
                    <a:pt x="222230" y="51262"/>
                  </a:lnTo>
                  <a:lnTo>
                    <a:pt x="215843" y="51262"/>
                  </a:lnTo>
                  <a:lnTo>
                    <a:pt x="215843" y="45178"/>
                  </a:lnTo>
                  <a:close/>
                  <a:moveTo>
                    <a:pt x="228975" y="45178"/>
                  </a:moveTo>
                  <a:lnTo>
                    <a:pt x="228975" y="51262"/>
                  </a:lnTo>
                  <a:lnTo>
                    <a:pt x="222569" y="51262"/>
                  </a:lnTo>
                  <a:lnTo>
                    <a:pt x="222569" y="45178"/>
                  </a:lnTo>
                  <a:close/>
                  <a:moveTo>
                    <a:pt x="235701" y="45178"/>
                  </a:moveTo>
                  <a:lnTo>
                    <a:pt x="235701" y="51262"/>
                  </a:lnTo>
                  <a:lnTo>
                    <a:pt x="229296" y="51262"/>
                  </a:lnTo>
                  <a:lnTo>
                    <a:pt x="229296" y="45178"/>
                  </a:lnTo>
                  <a:close/>
                  <a:moveTo>
                    <a:pt x="242428" y="45178"/>
                  </a:moveTo>
                  <a:lnTo>
                    <a:pt x="242428" y="51262"/>
                  </a:lnTo>
                  <a:lnTo>
                    <a:pt x="236040" y="51262"/>
                  </a:lnTo>
                  <a:lnTo>
                    <a:pt x="236040" y="45178"/>
                  </a:lnTo>
                  <a:close/>
                  <a:moveTo>
                    <a:pt x="249173" y="45178"/>
                  </a:moveTo>
                  <a:lnTo>
                    <a:pt x="249173" y="51262"/>
                  </a:lnTo>
                  <a:lnTo>
                    <a:pt x="242767" y="51262"/>
                  </a:lnTo>
                  <a:lnTo>
                    <a:pt x="242767" y="45178"/>
                  </a:lnTo>
                  <a:close/>
                  <a:moveTo>
                    <a:pt x="255899" y="45178"/>
                  </a:moveTo>
                  <a:lnTo>
                    <a:pt x="255899" y="51262"/>
                  </a:lnTo>
                  <a:lnTo>
                    <a:pt x="249512" y="51262"/>
                  </a:lnTo>
                  <a:lnTo>
                    <a:pt x="249512" y="45178"/>
                  </a:lnTo>
                  <a:close/>
                  <a:moveTo>
                    <a:pt x="262644" y="45178"/>
                  </a:moveTo>
                  <a:lnTo>
                    <a:pt x="262644" y="51262"/>
                  </a:lnTo>
                  <a:lnTo>
                    <a:pt x="256238" y="51262"/>
                  </a:lnTo>
                  <a:lnTo>
                    <a:pt x="256238" y="45178"/>
                  </a:lnTo>
                  <a:close/>
                  <a:moveTo>
                    <a:pt x="269370" y="45178"/>
                  </a:moveTo>
                  <a:lnTo>
                    <a:pt x="269370" y="51262"/>
                  </a:lnTo>
                  <a:lnTo>
                    <a:pt x="262983" y="51262"/>
                  </a:lnTo>
                  <a:lnTo>
                    <a:pt x="262983" y="45178"/>
                  </a:lnTo>
                  <a:close/>
                  <a:moveTo>
                    <a:pt x="276115" y="45178"/>
                  </a:moveTo>
                  <a:lnTo>
                    <a:pt x="276115" y="51262"/>
                  </a:lnTo>
                  <a:lnTo>
                    <a:pt x="269709" y="51262"/>
                  </a:lnTo>
                  <a:lnTo>
                    <a:pt x="269709" y="45178"/>
                  </a:lnTo>
                  <a:close/>
                  <a:moveTo>
                    <a:pt x="282842" y="45178"/>
                  </a:moveTo>
                  <a:lnTo>
                    <a:pt x="282842" y="51262"/>
                  </a:lnTo>
                  <a:lnTo>
                    <a:pt x="276436" y="51262"/>
                  </a:lnTo>
                  <a:lnTo>
                    <a:pt x="276436" y="45178"/>
                  </a:lnTo>
                  <a:close/>
                  <a:moveTo>
                    <a:pt x="6745" y="51583"/>
                  </a:moveTo>
                  <a:lnTo>
                    <a:pt x="6745" y="57667"/>
                  </a:lnTo>
                  <a:lnTo>
                    <a:pt x="339" y="57667"/>
                  </a:lnTo>
                  <a:lnTo>
                    <a:pt x="339" y="51583"/>
                  </a:lnTo>
                  <a:close/>
                  <a:moveTo>
                    <a:pt x="13471" y="51583"/>
                  </a:moveTo>
                  <a:lnTo>
                    <a:pt x="13471" y="57667"/>
                  </a:lnTo>
                  <a:lnTo>
                    <a:pt x="7066" y="57667"/>
                  </a:lnTo>
                  <a:lnTo>
                    <a:pt x="7066" y="51583"/>
                  </a:lnTo>
                  <a:close/>
                  <a:moveTo>
                    <a:pt x="20198" y="51583"/>
                  </a:moveTo>
                  <a:lnTo>
                    <a:pt x="20198" y="57667"/>
                  </a:lnTo>
                  <a:lnTo>
                    <a:pt x="13810" y="57667"/>
                  </a:lnTo>
                  <a:lnTo>
                    <a:pt x="13810" y="51583"/>
                  </a:lnTo>
                  <a:close/>
                  <a:moveTo>
                    <a:pt x="26942" y="51583"/>
                  </a:moveTo>
                  <a:lnTo>
                    <a:pt x="26942" y="57667"/>
                  </a:lnTo>
                  <a:lnTo>
                    <a:pt x="20537" y="57667"/>
                  </a:lnTo>
                  <a:lnTo>
                    <a:pt x="20537" y="51583"/>
                  </a:lnTo>
                  <a:close/>
                  <a:moveTo>
                    <a:pt x="33669" y="51583"/>
                  </a:moveTo>
                  <a:lnTo>
                    <a:pt x="33669" y="57667"/>
                  </a:lnTo>
                  <a:lnTo>
                    <a:pt x="27281" y="57667"/>
                  </a:lnTo>
                  <a:lnTo>
                    <a:pt x="27281" y="51583"/>
                  </a:lnTo>
                  <a:close/>
                  <a:moveTo>
                    <a:pt x="40414" y="51583"/>
                  </a:moveTo>
                  <a:lnTo>
                    <a:pt x="40414" y="57667"/>
                  </a:lnTo>
                  <a:lnTo>
                    <a:pt x="34008" y="57667"/>
                  </a:lnTo>
                  <a:lnTo>
                    <a:pt x="34008" y="51583"/>
                  </a:lnTo>
                  <a:close/>
                  <a:moveTo>
                    <a:pt x="47140" y="51583"/>
                  </a:moveTo>
                  <a:lnTo>
                    <a:pt x="47140" y="57667"/>
                  </a:lnTo>
                  <a:lnTo>
                    <a:pt x="40753" y="57667"/>
                  </a:lnTo>
                  <a:lnTo>
                    <a:pt x="40753" y="51583"/>
                  </a:lnTo>
                  <a:close/>
                  <a:moveTo>
                    <a:pt x="53885" y="51583"/>
                  </a:moveTo>
                  <a:lnTo>
                    <a:pt x="53885" y="57667"/>
                  </a:lnTo>
                  <a:lnTo>
                    <a:pt x="47479" y="57667"/>
                  </a:lnTo>
                  <a:lnTo>
                    <a:pt x="47479" y="51583"/>
                  </a:lnTo>
                  <a:close/>
                  <a:moveTo>
                    <a:pt x="60611" y="51583"/>
                  </a:moveTo>
                  <a:lnTo>
                    <a:pt x="60611" y="57667"/>
                  </a:lnTo>
                  <a:lnTo>
                    <a:pt x="54206" y="57667"/>
                  </a:lnTo>
                  <a:lnTo>
                    <a:pt x="54206" y="51583"/>
                  </a:lnTo>
                  <a:close/>
                  <a:moveTo>
                    <a:pt x="67338" y="51583"/>
                  </a:moveTo>
                  <a:lnTo>
                    <a:pt x="67338" y="57667"/>
                  </a:lnTo>
                  <a:lnTo>
                    <a:pt x="60950" y="57667"/>
                  </a:lnTo>
                  <a:lnTo>
                    <a:pt x="60950" y="51583"/>
                  </a:lnTo>
                  <a:close/>
                  <a:moveTo>
                    <a:pt x="74083" y="51583"/>
                  </a:moveTo>
                  <a:lnTo>
                    <a:pt x="74083" y="57667"/>
                  </a:lnTo>
                  <a:lnTo>
                    <a:pt x="67677" y="57667"/>
                  </a:lnTo>
                  <a:lnTo>
                    <a:pt x="67677" y="51583"/>
                  </a:lnTo>
                  <a:close/>
                  <a:moveTo>
                    <a:pt x="80809" y="51583"/>
                  </a:moveTo>
                  <a:lnTo>
                    <a:pt x="80809" y="57667"/>
                  </a:lnTo>
                  <a:lnTo>
                    <a:pt x="74422" y="57667"/>
                  </a:lnTo>
                  <a:lnTo>
                    <a:pt x="74422" y="51583"/>
                  </a:lnTo>
                  <a:close/>
                  <a:moveTo>
                    <a:pt x="87554" y="51583"/>
                  </a:moveTo>
                  <a:lnTo>
                    <a:pt x="87554" y="57667"/>
                  </a:lnTo>
                  <a:lnTo>
                    <a:pt x="81148" y="57667"/>
                  </a:lnTo>
                  <a:lnTo>
                    <a:pt x="81148" y="51583"/>
                  </a:lnTo>
                  <a:close/>
                  <a:moveTo>
                    <a:pt x="94281" y="51583"/>
                  </a:moveTo>
                  <a:lnTo>
                    <a:pt x="94281" y="57667"/>
                  </a:lnTo>
                  <a:lnTo>
                    <a:pt x="87893" y="57667"/>
                  </a:lnTo>
                  <a:lnTo>
                    <a:pt x="87893" y="51583"/>
                  </a:lnTo>
                  <a:close/>
                  <a:moveTo>
                    <a:pt x="101025" y="51583"/>
                  </a:moveTo>
                  <a:lnTo>
                    <a:pt x="101025" y="57667"/>
                  </a:lnTo>
                  <a:lnTo>
                    <a:pt x="94620" y="57667"/>
                  </a:lnTo>
                  <a:lnTo>
                    <a:pt x="94620" y="51583"/>
                  </a:lnTo>
                  <a:close/>
                  <a:moveTo>
                    <a:pt x="107752" y="51583"/>
                  </a:moveTo>
                  <a:lnTo>
                    <a:pt x="107752" y="57667"/>
                  </a:lnTo>
                  <a:lnTo>
                    <a:pt x="101346" y="57667"/>
                  </a:lnTo>
                  <a:lnTo>
                    <a:pt x="101346" y="51583"/>
                  </a:lnTo>
                  <a:close/>
                  <a:moveTo>
                    <a:pt x="114478" y="51583"/>
                  </a:moveTo>
                  <a:lnTo>
                    <a:pt x="114478" y="57667"/>
                  </a:lnTo>
                  <a:lnTo>
                    <a:pt x="108091" y="57667"/>
                  </a:lnTo>
                  <a:lnTo>
                    <a:pt x="108091" y="51583"/>
                  </a:lnTo>
                  <a:close/>
                  <a:moveTo>
                    <a:pt x="121223" y="51583"/>
                  </a:moveTo>
                  <a:lnTo>
                    <a:pt x="121223" y="57667"/>
                  </a:lnTo>
                  <a:lnTo>
                    <a:pt x="114817" y="57667"/>
                  </a:lnTo>
                  <a:lnTo>
                    <a:pt x="114817" y="51583"/>
                  </a:lnTo>
                  <a:close/>
                  <a:moveTo>
                    <a:pt x="127950" y="51583"/>
                  </a:moveTo>
                  <a:lnTo>
                    <a:pt x="127950" y="57667"/>
                  </a:lnTo>
                  <a:lnTo>
                    <a:pt x="121562" y="57667"/>
                  </a:lnTo>
                  <a:lnTo>
                    <a:pt x="121562" y="51583"/>
                  </a:lnTo>
                  <a:close/>
                  <a:moveTo>
                    <a:pt x="134694" y="51583"/>
                  </a:moveTo>
                  <a:lnTo>
                    <a:pt x="134694" y="57667"/>
                  </a:lnTo>
                  <a:lnTo>
                    <a:pt x="128289" y="57667"/>
                  </a:lnTo>
                  <a:lnTo>
                    <a:pt x="128289" y="51583"/>
                  </a:lnTo>
                  <a:close/>
                  <a:moveTo>
                    <a:pt x="141421" y="51583"/>
                  </a:moveTo>
                  <a:lnTo>
                    <a:pt x="141421" y="57667"/>
                  </a:lnTo>
                  <a:lnTo>
                    <a:pt x="135033" y="57667"/>
                  </a:lnTo>
                  <a:lnTo>
                    <a:pt x="135033" y="51583"/>
                  </a:lnTo>
                  <a:close/>
                  <a:moveTo>
                    <a:pt x="148148" y="51583"/>
                  </a:moveTo>
                  <a:lnTo>
                    <a:pt x="148148" y="57667"/>
                  </a:lnTo>
                  <a:lnTo>
                    <a:pt x="141760" y="57667"/>
                  </a:lnTo>
                  <a:lnTo>
                    <a:pt x="141760" y="51583"/>
                  </a:lnTo>
                  <a:close/>
                  <a:moveTo>
                    <a:pt x="154892" y="51583"/>
                  </a:moveTo>
                  <a:lnTo>
                    <a:pt x="154892" y="57667"/>
                  </a:lnTo>
                  <a:lnTo>
                    <a:pt x="148487" y="57667"/>
                  </a:lnTo>
                  <a:lnTo>
                    <a:pt x="148487" y="51583"/>
                  </a:lnTo>
                  <a:close/>
                  <a:moveTo>
                    <a:pt x="161619" y="51583"/>
                  </a:moveTo>
                  <a:lnTo>
                    <a:pt x="161619" y="57667"/>
                  </a:lnTo>
                  <a:lnTo>
                    <a:pt x="155231" y="57667"/>
                  </a:lnTo>
                  <a:lnTo>
                    <a:pt x="155231" y="51583"/>
                  </a:lnTo>
                  <a:close/>
                  <a:moveTo>
                    <a:pt x="168363" y="51583"/>
                  </a:moveTo>
                  <a:lnTo>
                    <a:pt x="168363" y="57667"/>
                  </a:lnTo>
                  <a:lnTo>
                    <a:pt x="161958" y="57667"/>
                  </a:lnTo>
                  <a:lnTo>
                    <a:pt x="161958" y="51583"/>
                  </a:lnTo>
                  <a:close/>
                  <a:moveTo>
                    <a:pt x="175090" y="51583"/>
                  </a:moveTo>
                  <a:lnTo>
                    <a:pt x="175090" y="57667"/>
                  </a:lnTo>
                  <a:lnTo>
                    <a:pt x="168702" y="57667"/>
                  </a:lnTo>
                  <a:lnTo>
                    <a:pt x="168702" y="51583"/>
                  </a:lnTo>
                  <a:close/>
                  <a:moveTo>
                    <a:pt x="181834" y="51583"/>
                  </a:moveTo>
                  <a:lnTo>
                    <a:pt x="181834" y="57667"/>
                  </a:lnTo>
                  <a:lnTo>
                    <a:pt x="175429" y="57667"/>
                  </a:lnTo>
                  <a:lnTo>
                    <a:pt x="175429" y="51583"/>
                  </a:lnTo>
                  <a:close/>
                  <a:moveTo>
                    <a:pt x="188561" y="51583"/>
                  </a:moveTo>
                  <a:lnTo>
                    <a:pt x="188561" y="57667"/>
                  </a:lnTo>
                  <a:lnTo>
                    <a:pt x="182173" y="57667"/>
                  </a:lnTo>
                  <a:lnTo>
                    <a:pt x="182173" y="51583"/>
                  </a:lnTo>
                  <a:close/>
                  <a:moveTo>
                    <a:pt x="195288" y="51583"/>
                  </a:moveTo>
                  <a:lnTo>
                    <a:pt x="195288" y="57667"/>
                  </a:lnTo>
                  <a:lnTo>
                    <a:pt x="188900" y="57667"/>
                  </a:lnTo>
                  <a:lnTo>
                    <a:pt x="188900" y="51583"/>
                  </a:lnTo>
                  <a:close/>
                  <a:moveTo>
                    <a:pt x="202032" y="51583"/>
                  </a:moveTo>
                  <a:lnTo>
                    <a:pt x="202032" y="57667"/>
                  </a:lnTo>
                  <a:lnTo>
                    <a:pt x="195627" y="57667"/>
                  </a:lnTo>
                  <a:lnTo>
                    <a:pt x="195627" y="51583"/>
                  </a:lnTo>
                  <a:close/>
                  <a:moveTo>
                    <a:pt x="208759" y="51583"/>
                  </a:moveTo>
                  <a:lnTo>
                    <a:pt x="208759" y="57667"/>
                  </a:lnTo>
                  <a:lnTo>
                    <a:pt x="202371" y="57667"/>
                  </a:lnTo>
                  <a:lnTo>
                    <a:pt x="202371" y="51583"/>
                  </a:lnTo>
                  <a:close/>
                  <a:moveTo>
                    <a:pt x="215504" y="51583"/>
                  </a:moveTo>
                  <a:lnTo>
                    <a:pt x="215504" y="57667"/>
                  </a:lnTo>
                  <a:lnTo>
                    <a:pt x="209098" y="57667"/>
                  </a:lnTo>
                  <a:lnTo>
                    <a:pt x="209098" y="51583"/>
                  </a:lnTo>
                  <a:close/>
                  <a:moveTo>
                    <a:pt x="222230" y="51583"/>
                  </a:moveTo>
                  <a:lnTo>
                    <a:pt x="222230" y="57667"/>
                  </a:lnTo>
                  <a:lnTo>
                    <a:pt x="215843" y="57667"/>
                  </a:lnTo>
                  <a:lnTo>
                    <a:pt x="215843" y="51583"/>
                  </a:lnTo>
                  <a:close/>
                  <a:moveTo>
                    <a:pt x="228975" y="51583"/>
                  </a:moveTo>
                  <a:lnTo>
                    <a:pt x="228975" y="57667"/>
                  </a:lnTo>
                  <a:lnTo>
                    <a:pt x="222569" y="57667"/>
                  </a:lnTo>
                  <a:lnTo>
                    <a:pt x="222569" y="51583"/>
                  </a:lnTo>
                  <a:close/>
                  <a:moveTo>
                    <a:pt x="235701" y="51583"/>
                  </a:moveTo>
                  <a:lnTo>
                    <a:pt x="235701" y="57667"/>
                  </a:lnTo>
                  <a:lnTo>
                    <a:pt x="229296" y="57667"/>
                  </a:lnTo>
                  <a:lnTo>
                    <a:pt x="229296" y="51583"/>
                  </a:lnTo>
                  <a:close/>
                  <a:moveTo>
                    <a:pt x="242428" y="51583"/>
                  </a:moveTo>
                  <a:lnTo>
                    <a:pt x="242428" y="57667"/>
                  </a:lnTo>
                  <a:lnTo>
                    <a:pt x="236040" y="57667"/>
                  </a:lnTo>
                  <a:lnTo>
                    <a:pt x="236040" y="51583"/>
                  </a:lnTo>
                  <a:close/>
                  <a:moveTo>
                    <a:pt x="249173" y="51583"/>
                  </a:moveTo>
                  <a:lnTo>
                    <a:pt x="249173" y="57667"/>
                  </a:lnTo>
                  <a:lnTo>
                    <a:pt x="242767" y="57667"/>
                  </a:lnTo>
                  <a:lnTo>
                    <a:pt x="242767" y="51583"/>
                  </a:lnTo>
                  <a:close/>
                  <a:moveTo>
                    <a:pt x="255899" y="51583"/>
                  </a:moveTo>
                  <a:lnTo>
                    <a:pt x="255899" y="57667"/>
                  </a:lnTo>
                  <a:lnTo>
                    <a:pt x="249512" y="57667"/>
                  </a:lnTo>
                  <a:lnTo>
                    <a:pt x="249512" y="51583"/>
                  </a:lnTo>
                  <a:close/>
                  <a:moveTo>
                    <a:pt x="262644" y="51583"/>
                  </a:moveTo>
                  <a:lnTo>
                    <a:pt x="262644" y="57667"/>
                  </a:lnTo>
                  <a:lnTo>
                    <a:pt x="256238" y="57667"/>
                  </a:lnTo>
                  <a:lnTo>
                    <a:pt x="256238" y="51583"/>
                  </a:lnTo>
                  <a:close/>
                  <a:moveTo>
                    <a:pt x="269370" y="51583"/>
                  </a:moveTo>
                  <a:lnTo>
                    <a:pt x="269370" y="57667"/>
                  </a:lnTo>
                  <a:lnTo>
                    <a:pt x="262983" y="57667"/>
                  </a:lnTo>
                  <a:lnTo>
                    <a:pt x="262983" y="51583"/>
                  </a:lnTo>
                  <a:close/>
                  <a:moveTo>
                    <a:pt x="276115" y="51583"/>
                  </a:moveTo>
                  <a:lnTo>
                    <a:pt x="276115" y="57667"/>
                  </a:lnTo>
                  <a:lnTo>
                    <a:pt x="269709" y="57667"/>
                  </a:lnTo>
                  <a:lnTo>
                    <a:pt x="269709" y="51583"/>
                  </a:lnTo>
                  <a:close/>
                  <a:moveTo>
                    <a:pt x="282842" y="51583"/>
                  </a:moveTo>
                  <a:lnTo>
                    <a:pt x="282842" y="57667"/>
                  </a:lnTo>
                  <a:lnTo>
                    <a:pt x="276436" y="57667"/>
                  </a:lnTo>
                  <a:lnTo>
                    <a:pt x="276436" y="51583"/>
                  </a:lnTo>
                  <a:close/>
                  <a:moveTo>
                    <a:pt x="6745" y="57989"/>
                  </a:moveTo>
                  <a:lnTo>
                    <a:pt x="6745" y="64073"/>
                  </a:lnTo>
                  <a:lnTo>
                    <a:pt x="339" y="64073"/>
                  </a:lnTo>
                  <a:lnTo>
                    <a:pt x="339" y="57989"/>
                  </a:lnTo>
                  <a:close/>
                  <a:moveTo>
                    <a:pt x="13471" y="57989"/>
                  </a:moveTo>
                  <a:lnTo>
                    <a:pt x="13471" y="64073"/>
                  </a:lnTo>
                  <a:lnTo>
                    <a:pt x="7066" y="64073"/>
                  </a:lnTo>
                  <a:lnTo>
                    <a:pt x="7066" y="57989"/>
                  </a:lnTo>
                  <a:close/>
                  <a:moveTo>
                    <a:pt x="20198" y="57989"/>
                  </a:moveTo>
                  <a:lnTo>
                    <a:pt x="20198" y="64073"/>
                  </a:lnTo>
                  <a:lnTo>
                    <a:pt x="13810" y="64073"/>
                  </a:lnTo>
                  <a:lnTo>
                    <a:pt x="13810" y="57989"/>
                  </a:lnTo>
                  <a:close/>
                  <a:moveTo>
                    <a:pt x="26942" y="57989"/>
                  </a:moveTo>
                  <a:lnTo>
                    <a:pt x="26942" y="64073"/>
                  </a:lnTo>
                  <a:lnTo>
                    <a:pt x="20537" y="64073"/>
                  </a:lnTo>
                  <a:lnTo>
                    <a:pt x="20537" y="57989"/>
                  </a:lnTo>
                  <a:close/>
                  <a:moveTo>
                    <a:pt x="33669" y="57989"/>
                  </a:moveTo>
                  <a:lnTo>
                    <a:pt x="33669" y="64073"/>
                  </a:lnTo>
                  <a:lnTo>
                    <a:pt x="27281" y="64073"/>
                  </a:lnTo>
                  <a:lnTo>
                    <a:pt x="27281" y="57989"/>
                  </a:lnTo>
                  <a:close/>
                  <a:moveTo>
                    <a:pt x="40414" y="57989"/>
                  </a:moveTo>
                  <a:lnTo>
                    <a:pt x="40414" y="64073"/>
                  </a:lnTo>
                  <a:lnTo>
                    <a:pt x="34008" y="64073"/>
                  </a:lnTo>
                  <a:lnTo>
                    <a:pt x="34008" y="57989"/>
                  </a:lnTo>
                  <a:close/>
                  <a:moveTo>
                    <a:pt x="47140" y="57989"/>
                  </a:moveTo>
                  <a:lnTo>
                    <a:pt x="47140" y="64073"/>
                  </a:lnTo>
                  <a:lnTo>
                    <a:pt x="40753" y="64073"/>
                  </a:lnTo>
                  <a:lnTo>
                    <a:pt x="40753" y="57989"/>
                  </a:lnTo>
                  <a:close/>
                  <a:moveTo>
                    <a:pt x="53885" y="57989"/>
                  </a:moveTo>
                  <a:lnTo>
                    <a:pt x="53885" y="64073"/>
                  </a:lnTo>
                  <a:lnTo>
                    <a:pt x="47479" y="64073"/>
                  </a:lnTo>
                  <a:lnTo>
                    <a:pt x="47479" y="57989"/>
                  </a:lnTo>
                  <a:close/>
                  <a:moveTo>
                    <a:pt x="60611" y="57989"/>
                  </a:moveTo>
                  <a:lnTo>
                    <a:pt x="60611" y="64073"/>
                  </a:lnTo>
                  <a:lnTo>
                    <a:pt x="54206" y="64073"/>
                  </a:lnTo>
                  <a:lnTo>
                    <a:pt x="54206" y="57989"/>
                  </a:lnTo>
                  <a:close/>
                  <a:moveTo>
                    <a:pt x="67338" y="57989"/>
                  </a:moveTo>
                  <a:lnTo>
                    <a:pt x="67338" y="64073"/>
                  </a:lnTo>
                  <a:lnTo>
                    <a:pt x="60950" y="64073"/>
                  </a:lnTo>
                  <a:lnTo>
                    <a:pt x="60950" y="57989"/>
                  </a:lnTo>
                  <a:close/>
                  <a:moveTo>
                    <a:pt x="74083" y="57989"/>
                  </a:moveTo>
                  <a:lnTo>
                    <a:pt x="74083" y="64073"/>
                  </a:lnTo>
                  <a:lnTo>
                    <a:pt x="67677" y="64073"/>
                  </a:lnTo>
                  <a:lnTo>
                    <a:pt x="67677" y="57989"/>
                  </a:lnTo>
                  <a:close/>
                  <a:moveTo>
                    <a:pt x="80809" y="57989"/>
                  </a:moveTo>
                  <a:lnTo>
                    <a:pt x="80809" y="64073"/>
                  </a:lnTo>
                  <a:lnTo>
                    <a:pt x="74422" y="64073"/>
                  </a:lnTo>
                  <a:lnTo>
                    <a:pt x="74422" y="57989"/>
                  </a:lnTo>
                  <a:close/>
                  <a:moveTo>
                    <a:pt x="87554" y="57989"/>
                  </a:moveTo>
                  <a:lnTo>
                    <a:pt x="87554" y="64073"/>
                  </a:lnTo>
                  <a:lnTo>
                    <a:pt x="81148" y="64073"/>
                  </a:lnTo>
                  <a:lnTo>
                    <a:pt x="81148" y="57989"/>
                  </a:lnTo>
                  <a:close/>
                  <a:moveTo>
                    <a:pt x="94281" y="57989"/>
                  </a:moveTo>
                  <a:lnTo>
                    <a:pt x="94281" y="64073"/>
                  </a:lnTo>
                  <a:lnTo>
                    <a:pt x="87893" y="64073"/>
                  </a:lnTo>
                  <a:lnTo>
                    <a:pt x="87893" y="57989"/>
                  </a:lnTo>
                  <a:close/>
                  <a:moveTo>
                    <a:pt x="101007" y="57989"/>
                  </a:moveTo>
                  <a:lnTo>
                    <a:pt x="101007" y="64073"/>
                  </a:lnTo>
                  <a:lnTo>
                    <a:pt x="94620" y="64073"/>
                  </a:lnTo>
                  <a:lnTo>
                    <a:pt x="94620" y="57989"/>
                  </a:lnTo>
                  <a:close/>
                  <a:moveTo>
                    <a:pt x="107752" y="57989"/>
                  </a:moveTo>
                  <a:lnTo>
                    <a:pt x="107752" y="64073"/>
                  </a:lnTo>
                  <a:lnTo>
                    <a:pt x="101346" y="64073"/>
                  </a:lnTo>
                  <a:lnTo>
                    <a:pt x="101346" y="57989"/>
                  </a:lnTo>
                  <a:close/>
                  <a:moveTo>
                    <a:pt x="114478" y="57989"/>
                  </a:moveTo>
                  <a:lnTo>
                    <a:pt x="114478" y="64073"/>
                  </a:lnTo>
                  <a:lnTo>
                    <a:pt x="108091" y="64073"/>
                  </a:lnTo>
                  <a:lnTo>
                    <a:pt x="108091" y="57989"/>
                  </a:lnTo>
                  <a:close/>
                  <a:moveTo>
                    <a:pt x="121223" y="57989"/>
                  </a:moveTo>
                  <a:lnTo>
                    <a:pt x="121223" y="64073"/>
                  </a:lnTo>
                  <a:lnTo>
                    <a:pt x="114817" y="64073"/>
                  </a:lnTo>
                  <a:lnTo>
                    <a:pt x="114817" y="57989"/>
                  </a:lnTo>
                  <a:close/>
                  <a:moveTo>
                    <a:pt x="127950" y="57989"/>
                  </a:moveTo>
                  <a:lnTo>
                    <a:pt x="127950" y="64073"/>
                  </a:lnTo>
                  <a:lnTo>
                    <a:pt x="121562" y="64073"/>
                  </a:lnTo>
                  <a:lnTo>
                    <a:pt x="121562" y="57989"/>
                  </a:lnTo>
                  <a:close/>
                  <a:moveTo>
                    <a:pt x="134694" y="57989"/>
                  </a:moveTo>
                  <a:lnTo>
                    <a:pt x="134694" y="64073"/>
                  </a:lnTo>
                  <a:lnTo>
                    <a:pt x="128289" y="64073"/>
                  </a:lnTo>
                  <a:lnTo>
                    <a:pt x="128289" y="57989"/>
                  </a:lnTo>
                  <a:close/>
                  <a:moveTo>
                    <a:pt x="141421" y="57989"/>
                  </a:moveTo>
                  <a:lnTo>
                    <a:pt x="141421" y="64073"/>
                  </a:lnTo>
                  <a:lnTo>
                    <a:pt x="135033" y="64073"/>
                  </a:lnTo>
                  <a:lnTo>
                    <a:pt x="135033" y="57989"/>
                  </a:lnTo>
                  <a:close/>
                  <a:moveTo>
                    <a:pt x="148148" y="57989"/>
                  </a:moveTo>
                  <a:lnTo>
                    <a:pt x="148148" y="64073"/>
                  </a:lnTo>
                  <a:lnTo>
                    <a:pt x="141760" y="64073"/>
                  </a:lnTo>
                  <a:lnTo>
                    <a:pt x="141760" y="57989"/>
                  </a:lnTo>
                  <a:close/>
                  <a:moveTo>
                    <a:pt x="154892" y="57989"/>
                  </a:moveTo>
                  <a:lnTo>
                    <a:pt x="154892" y="64073"/>
                  </a:lnTo>
                  <a:lnTo>
                    <a:pt x="148487" y="64073"/>
                  </a:lnTo>
                  <a:lnTo>
                    <a:pt x="148487" y="57989"/>
                  </a:lnTo>
                  <a:close/>
                  <a:moveTo>
                    <a:pt x="161619" y="57989"/>
                  </a:moveTo>
                  <a:lnTo>
                    <a:pt x="161619" y="64073"/>
                  </a:lnTo>
                  <a:lnTo>
                    <a:pt x="155231" y="64073"/>
                  </a:lnTo>
                  <a:lnTo>
                    <a:pt x="155231" y="57989"/>
                  </a:lnTo>
                  <a:close/>
                  <a:moveTo>
                    <a:pt x="168363" y="57989"/>
                  </a:moveTo>
                  <a:lnTo>
                    <a:pt x="168363" y="64073"/>
                  </a:lnTo>
                  <a:lnTo>
                    <a:pt x="161958" y="64073"/>
                  </a:lnTo>
                  <a:lnTo>
                    <a:pt x="161958" y="57989"/>
                  </a:lnTo>
                  <a:close/>
                  <a:moveTo>
                    <a:pt x="175090" y="57989"/>
                  </a:moveTo>
                  <a:lnTo>
                    <a:pt x="175090" y="64073"/>
                  </a:lnTo>
                  <a:lnTo>
                    <a:pt x="168702" y="64073"/>
                  </a:lnTo>
                  <a:lnTo>
                    <a:pt x="168702" y="57989"/>
                  </a:lnTo>
                  <a:close/>
                  <a:moveTo>
                    <a:pt x="181834" y="57989"/>
                  </a:moveTo>
                  <a:lnTo>
                    <a:pt x="181834" y="64073"/>
                  </a:lnTo>
                  <a:lnTo>
                    <a:pt x="175429" y="64073"/>
                  </a:lnTo>
                  <a:lnTo>
                    <a:pt x="175429" y="57989"/>
                  </a:lnTo>
                  <a:close/>
                  <a:moveTo>
                    <a:pt x="188561" y="57989"/>
                  </a:moveTo>
                  <a:lnTo>
                    <a:pt x="188561" y="64073"/>
                  </a:lnTo>
                  <a:lnTo>
                    <a:pt x="182173" y="64073"/>
                  </a:lnTo>
                  <a:lnTo>
                    <a:pt x="182173" y="57989"/>
                  </a:lnTo>
                  <a:close/>
                  <a:moveTo>
                    <a:pt x="195288" y="57989"/>
                  </a:moveTo>
                  <a:lnTo>
                    <a:pt x="195288" y="64073"/>
                  </a:lnTo>
                  <a:lnTo>
                    <a:pt x="188900" y="64073"/>
                  </a:lnTo>
                  <a:lnTo>
                    <a:pt x="188900" y="57989"/>
                  </a:lnTo>
                  <a:close/>
                  <a:moveTo>
                    <a:pt x="202032" y="57989"/>
                  </a:moveTo>
                  <a:lnTo>
                    <a:pt x="202032" y="64073"/>
                  </a:lnTo>
                  <a:lnTo>
                    <a:pt x="195627" y="64073"/>
                  </a:lnTo>
                  <a:lnTo>
                    <a:pt x="195627" y="57989"/>
                  </a:lnTo>
                  <a:close/>
                  <a:moveTo>
                    <a:pt x="208759" y="57989"/>
                  </a:moveTo>
                  <a:lnTo>
                    <a:pt x="208759" y="64073"/>
                  </a:lnTo>
                  <a:lnTo>
                    <a:pt x="202371" y="64073"/>
                  </a:lnTo>
                  <a:lnTo>
                    <a:pt x="202371" y="57989"/>
                  </a:lnTo>
                  <a:close/>
                  <a:moveTo>
                    <a:pt x="215504" y="57989"/>
                  </a:moveTo>
                  <a:lnTo>
                    <a:pt x="215504" y="64073"/>
                  </a:lnTo>
                  <a:lnTo>
                    <a:pt x="209098" y="64073"/>
                  </a:lnTo>
                  <a:lnTo>
                    <a:pt x="209098" y="57989"/>
                  </a:lnTo>
                  <a:close/>
                  <a:moveTo>
                    <a:pt x="222230" y="57989"/>
                  </a:moveTo>
                  <a:lnTo>
                    <a:pt x="222230" y="64073"/>
                  </a:lnTo>
                  <a:lnTo>
                    <a:pt x="215843" y="64073"/>
                  </a:lnTo>
                  <a:lnTo>
                    <a:pt x="215843" y="57989"/>
                  </a:lnTo>
                  <a:close/>
                  <a:moveTo>
                    <a:pt x="228975" y="57989"/>
                  </a:moveTo>
                  <a:lnTo>
                    <a:pt x="228975" y="64073"/>
                  </a:lnTo>
                  <a:lnTo>
                    <a:pt x="222569" y="64073"/>
                  </a:lnTo>
                  <a:lnTo>
                    <a:pt x="222569" y="57989"/>
                  </a:lnTo>
                  <a:close/>
                  <a:moveTo>
                    <a:pt x="235701" y="57989"/>
                  </a:moveTo>
                  <a:lnTo>
                    <a:pt x="235701" y="64073"/>
                  </a:lnTo>
                  <a:lnTo>
                    <a:pt x="229296" y="64073"/>
                  </a:lnTo>
                  <a:lnTo>
                    <a:pt x="229296" y="57989"/>
                  </a:lnTo>
                  <a:close/>
                  <a:moveTo>
                    <a:pt x="242428" y="57989"/>
                  </a:moveTo>
                  <a:lnTo>
                    <a:pt x="242428" y="64073"/>
                  </a:lnTo>
                  <a:lnTo>
                    <a:pt x="236040" y="64073"/>
                  </a:lnTo>
                  <a:lnTo>
                    <a:pt x="236040" y="57989"/>
                  </a:lnTo>
                  <a:close/>
                  <a:moveTo>
                    <a:pt x="249173" y="57989"/>
                  </a:moveTo>
                  <a:lnTo>
                    <a:pt x="249173" y="64073"/>
                  </a:lnTo>
                  <a:lnTo>
                    <a:pt x="242767" y="64073"/>
                  </a:lnTo>
                  <a:lnTo>
                    <a:pt x="242767" y="57989"/>
                  </a:lnTo>
                  <a:close/>
                  <a:moveTo>
                    <a:pt x="255899" y="57989"/>
                  </a:moveTo>
                  <a:lnTo>
                    <a:pt x="255899" y="64073"/>
                  </a:lnTo>
                  <a:lnTo>
                    <a:pt x="249512" y="64073"/>
                  </a:lnTo>
                  <a:lnTo>
                    <a:pt x="249512" y="57989"/>
                  </a:lnTo>
                  <a:close/>
                  <a:moveTo>
                    <a:pt x="262644" y="57989"/>
                  </a:moveTo>
                  <a:lnTo>
                    <a:pt x="262644" y="64073"/>
                  </a:lnTo>
                  <a:lnTo>
                    <a:pt x="256238" y="64073"/>
                  </a:lnTo>
                  <a:lnTo>
                    <a:pt x="256238" y="57989"/>
                  </a:lnTo>
                  <a:close/>
                  <a:moveTo>
                    <a:pt x="269370" y="57989"/>
                  </a:moveTo>
                  <a:lnTo>
                    <a:pt x="269370" y="64073"/>
                  </a:lnTo>
                  <a:lnTo>
                    <a:pt x="262983" y="64073"/>
                  </a:lnTo>
                  <a:lnTo>
                    <a:pt x="262983" y="57989"/>
                  </a:lnTo>
                  <a:close/>
                  <a:moveTo>
                    <a:pt x="276115" y="57989"/>
                  </a:moveTo>
                  <a:lnTo>
                    <a:pt x="276115" y="64073"/>
                  </a:lnTo>
                  <a:lnTo>
                    <a:pt x="269709" y="64073"/>
                  </a:lnTo>
                  <a:lnTo>
                    <a:pt x="269709" y="57989"/>
                  </a:lnTo>
                  <a:close/>
                  <a:moveTo>
                    <a:pt x="282842" y="57989"/>
                  </a:moveTo>
                  <a:lnTo>
                    <a:pt x="282842" y="64073"/>
                  </a:lnTo>
                  <a:lnTo>
                    <a:pt x="276436" y="64073"/>
                  </a:lnTo>
                  <a:lnTo>
                    <a:pt x="276436" y="57989"/>
                  </a:lnTo>
                  <a:close/>
                  <a:moveTo>
                    <a:pt x="6745" y="64394"/>
                  </a:moveTo>
                  <a:lnTo>
                    <a:pt x="6745" y="70478"/>
                  </a:lnTo>
                  <a:lnTo>
                    <a:pt x="339" y="70478"/>
                  </a:lnTo>
                  <a:lnTo>
                    <a:pt x="339" y="64394"/>
                  </a:lnTo>
                  <a:close/>
                  <a:moveTo>
                    <a:pt x="13471" y="64394"/>
                  </a:moveTo>
                  <a:lnTo>
                    <a:pt x="13471" y="70478"/>
                  </a:lnTo>
                  <a:lnTo>
                    <a:pt x="7066" y="70478"/>
                  </a:lnTo>
                  <a:lnTo>
                    <a:pt x="7066" y="64394"/>
                  </a:lnTo>
                  <a:close/>
                  <a:moveTo>
                    <a:pt x="20198" y="64394"/>
                  </a:moveTo>
                  <a:lnTo>
                    <a:pt x="20198" y="70478"/>
                  </a:lnTo>
                  <a:lnTo>
                    <a:pt x="13810" y="70478"/>
                  </a:lnTo>
                  <a:lnTo>
                    <a:pt x="13810" y="64394"/>
                  </a:lnTo>
                  <a:close/>
                  <a:moveTo>
                    <a:pt x="26942" y="64394"/>
                  </a:moveTo>
                  <a:lnTo>
                    <a:pt x="26942" y="70478"/>
                  </a:lnTo>
                  <a:lnTo>
                    <a:pt x="20537" y="70478"/>
                  </a:lnTo>
                  <a:lnTo>
                    <a:pt x="20537" y="64394"/>
                  </a:lnTo>
                  <a:close/>
                  <a:moveTo>
                    <a:pt x="33669" y="64394"/>
                  </a:moveTo>
                  <a:lnTo>
                    <a:pt x="33669" y="70478"/>
                  </a:lnTo>
                  <a:lnTo>
                    <a:pt x="27281" y="70478"/>
                  </a:lnTo>
                  <a:lnTo>
                    <a:pt x="27281" y="64394"/>
                  </a:lnTo>
                  <a:close/>
                  <a:moveTo>
                    <a:pt x="40414" y="64394"/>
                  </a:moveTo>
                  <a:lnTo>
                    <a:pt x="40414" y="70478"/>
                  </a:lnTo>
                  <a:lnTo>
                    <a:pt x="34008" y="70478"/>
                  </a:lnTo>
                  <a:lnTo>
                    <a:pt x="34008" y="64394"/>
                  </a:lnTo>
                  <a:close/>
                  <a:moveTo>
                    <a:pt x="47140" y="64394"/>
                  </a:moveTo>
                  <a:lnTo>
                    <a:pt x="47140" y="70478"/>
                  </a:lnTo>
                  <a:lnTo>
                    <a:pt x="40753" y="70478"/>
                  </a:lnTo>
                  <a:lnTo>
                    <a:pt x="40753" y="64394"/>
                  </a:lnTo>
                  <a:close/>
                  <a:moveTo>
                    <a:pt x="53885" y="64394"/>
                  </a:moveTo>
                  <a:lnTo>
                    <a:pt x="53885" y="70478"/>
                  </a:lnTo>
                  <a:lnTo>
                    <a:pt x="47479" y="70478"/>
                  </a:lnTo>
                  <a:lnTo>
                    <a:pt x="47479" y="64394"/>
                  </a:lnTo>
                  <a:close/>
                  <a:moveTo>
                    <a:pt x="60611" y="64394"/>
                  </a:moveTo>
                  <a:lnTo>
                    <a:pt x="60611" y="70478"/>
                  </a:lnTo>
                  <a:lnTo>
                    <a:pt x="54206" y="70478"/>
                  </a:lnTo>
                  <a:lnTo>
                    <a:pt x="54206" y="64394"/>
                  </a:lnTo>
                  <a:close/>
                  <a:moveTo>
                    <a:pt x="67338" y="64394"/>
                  </a:moveTo>
                  <a:lnTo>
                    <a:pt x="67338" y="70478"/>
                  </a:lnTo>
                  <a:lnTo>
                    <a:pt x="60950" y="70478"/>
                  </a:lnTo>
                  <a:lnTo>
                    <a:pt x="60950" y="64394"/>
                  </a:lnTo>
                  <a:close/>
                  <a:moveTo>
                    <a:pt x="74083" y="64394"/>
                  </a:moveTo>
                  <a:lnTo>
                    <a:pt x="74083" y="70478"/>
                  </a:lnTo>
                  <a:lnTo>
                    <a:pt x="67677" y="70478"/>
                  </a:lnTo>
                  <a:lnTo>
                    <a:pt x="67677" y="64394"/>
                  </a:lnTo>
                  <a:close/>
                  <a:moveTo>
                    <a:pt x="80809" y="64394"/>
                  </a:moveTo>
                  <a:lnTo>
                    <a:pt x="80809" y="70478"/>
                  </a:lnTo>
                  <a:lnTo>
                    <a:pt x="74422" y="70478"/>
                  </a:lnTo>
                  <a:lnTo>
                    <a:pt x="74422" y="64394"/>
                  </a:lnTo>
                  <a:close/>
                  <a:moveTo>
                    <a:pt x="87554" y="64394"/>
                  </a:moveTo>
                  <a:lnTo>
                    <a:pt x="87554" y="70478"/>
                  </a:lnTo>
                  <a:lnTo>
                    <a:pt x="81148" y="70478"/>
                  </a:lnTo>
                  <a:lnTo>
                    <a:pt x="81148" y="64394"/>
                  </a:lnTo>
                  <a:close/>
                  <a:moveTo>
                    <a:pt x="94281" y="64394"/>
                  </a:moveTo>
                  <a:lnTo>
                    <a:pt x="94281" y="70478"/>
                  </a:lnTo>
                  <a:lnTo>
                    <a:pt x="87893" y="70478"/>
                  </a:lnTo>
                  <a:lnTo>
                    <a:pt x="87893" y="64394"/>
                  </a:lnTo>
                  <a:close/>
                  <a:moveTo>
                    <a:pt x="101007" y="64394"/>
                  </a:moveTo>
                  <a:lnTo>
                    <a:pt x="101007" y="70478"/>
                  </a:lnTo>
                  <a:lnTo>
                    <a:pt x="94620" y="70478"/>
                  </a:lnTo>
                  <a:lnTo>
                    <a:pt x="94620" y="64394"/>
                  </a:lnTo>
                  <a:close/>
                  <a:moveTo>
                    <a:pt x="107752" y="64394"/>
                  </a:moveTo>
                  <a:lnTo>
                    <a:pt x="107752" y="70478"/>
                  </a:lnTo>
                  <a:lnTo>
                    <a:pt x="101346" y="70478"/>
                  </a:lnTo>
                  <a:lnTo>
                    <a:pt x="101346" y="64394"/>
                  </a:lnTo>
                  <a:close/>
                  <a:moveTo>
                    <a:pt x="114478" y="64394"/>
                  </a:moveTo>
                  <a:lnTo>
                    <a:pt x="114478" y="70478"/>
                  </a:lnTo>
                  <a:lnTo>
                    <a:pt x="108091" y="70478"/>
                  </a:lnTo>
                  <a:lnTo>
                    <a:pt x="108091" y="64394"/>
                  </a:lnTo>
                  <a:close/>
                  <a:moveTo>
                    <a:pt x="121223" y="64394"/>
                  </a:moveTo>
                  <a:lnTo>
                    <a:pt x="121223" y="70478"/>
                  </a:lnTo>
                  <a:lnTo>
                    <a:pt x="114817" y="70478"/>
                  </a:lnTo>
                  <a:lnTo>
                    <a:pt x="114817" y="64394"/>
                  </a:lnTo>
                  <a:close/>
                  <a:moveTo>
                    <a:pt x="127950" y="64394"/>
                  </a:moveTo>
                  <a:lnTo>
                    <a:pt x="127950" y="70478"/>
                  </a:lnTo>
                  <a:lnTo>
                    <a:pt x="121562" y="70478"/>
                  </a:lnTo>
                  <a:lnTo>
                    <a:pt x="121562" y="64394"/>
                  </a:lnTo>
                  <a:close/>
                  <a:moveTo>
                    <a:pt x="134694" y="64394"/>
                  </a:moveTo>
                  <a:lnTo>
                    <a:pt x="134694" y="70478"/>
                  </a:lnTo>
                  <a:lnTo>
                    <a:pt x="128289" y="70478"/>
                  </a:lnTo>
                  <a:lnTo>
                    <a:pt x="128289" y="64394"/>
                  </a:lnTo>
                  <a:close/>
                  <a:moveTo>
                    <a:pt x="141421" y="64394"/>
                  </a:moveTo>
                  <a:lnTo>
                    <a:pt x="141421" y="70478"/>
                  </a:lnTo>
                  <a:lnTo>
                    <a:pt x="135033" y="70478"/>
                  </a:lnTo>
                  <a:lnTo>
                    <a:pt x="135033" y="64394"/>
                  </a:lnTo>
                  <a:close/>
                  <a:moveTo>
                    <a:pt x="148148" y="64394"/>
                  </a:moveTo>
                  <a:lnTo>
                    <a:pt x="148148" y="70478"/>
                  </a:lnTo>
                  <a:lnTo>
                    <a:pt x="141760" y="70478"/>
                  </a:lnTo>
                  <a:lnTo>
                    <a:pt x="141760" y="64394"/>
                  </a:lnTo>
                  <a:close/>
                  <a:moveTo>
                    <a:pt x="154892" y="64394"/>
                  </a:moveTo>
                  <a:lnTo>
                    <a:pt x="154892" y="70478"/>
                  </a:lnTo>
                  <a:lnTo>
                    <a:pt x="148487" y="70478"/>
                  </a:lnTo>
                  <a:lnTo>
                    <a:pt x="148487" y="64394"/>
                  </a:lnTo>
                  <a:close/>
                  <a:moveTo>
                    <a:pt x="161619" y="64394"/>
                  </a:moveTo>
                  <a:lnTo>
                    <a:pt x="161619" y="70478"/>
                  </a:lnTo>
                  <a:lnTo>
                    <a:pt x="155231" y="70478"/>
                  </a:lnTo>
                  <a:lnTo>
                    <a:pt x="155231" y="64394"/>
                  </a:lnTo>
                  <a:close/>
                  <a:moveTo>
                    <a:pt x="168363" y="64394"/>
                  </a:moveTo>
                  <a:lnTo>
                    <a:pt x="168363" y="70478"/>
                  </a:lnTo>
                  <a:lnTo>
                    <a:pt x="161958" y="70478"/>
                  </a:lnTo>
                  <a:lnTo>
                    <a:pt x="161958" y="64394"/>
                  </a:lnTo>
                  <a:close/>
                  <a:moveTo>
                    <a:pt x="175090" y="64394"/>
                  </a:moveTo>
                  <a:lnTo>
                    <a:pt x="175090" y="70478"/>
                  </a:lnTo>
                  <a:lnTo>
                    <a:pt x="168702" y="70478"/>
                  </a:lnTo>
                  <a:lnTo>
                    <a:pt x="168702" y="64394"/>
                  </a:lnTo>
                  <a:close/>
                  <a:moveTo>
                    <a:pt x="181834" y="64394"/>
                  </a:moveTo>
                  <a:lnTo>
                    <a:pt x="181834" y="70478"/>
                  </a:lnTo>
                  <a:lnTo>
                    <a:pt x="175429" y="70478"/>
                  </a:lnTo>
                  <a:lnTo>
                    <a:pt x="175429" y="64394"/>
                  </a:lnTo>
                  <a:close/>
                  <a:moveTo>
                    <a:pt x="188561" y="64394"/>
                  </a:moveTo>
                  <a:lnTo>
                    <a:pt x="188561" y="70478"/>
                  </a:lnTo>
                  <a:lnTo>
                    <a:pt x="182173" y="70478"/>
                  </a:lnTo>
                  <a:lnTo>
                    <a:pt x="182173" y="64394"/>
                  </a:lnTo>
                  <a:close/>
                  <a:moveTo>
                    <a:pt x="195288" y="64394"/>
                  </a:moveTo>
                  <a:lnTo>
                    <a:pt x="195288" y="70478"/>
                  </a:lnTo>
                  <a:lnTo>
                    <a:pt x="188900" y="70478"/>
                  </a:lnTo>
                  <a:lnTo>
                    <a:pt x="188900" y="64394"/>
                  </a:lnTo>
                  <a:close/>
                  <a:moveTo>
                    <a:pt x="202032" y="64394"/>
                  </a:moveTo>
                  <a:lnTo>
                    <a:pt x="202032" y="70478"/>
                  </a:lnTo>
                  <a:lnTo>
                    <a:pt x="195627" y="70478"/>
                  </a:lnTo>
                  <a:lnTo>
                    <a:pt x="195627" y="64394"/>
                  </a:lnTo>
                  <a:close/>
                  <a:moveTo>
                    <a:pt x="208759" y="64394"/>
                  </a:moveTo>
                  <a:lnTo>
                    <a:pt x="208759" y="70478"/>
                  </a:lnTo>
                  <a:lnTo>
                    <a:pt x="202371" y="70478"/>
                  </a:lnTo>
                  <a:lnTo>
                    <a:pt x="202371" y="64394"/>
                  </a:lnTo>
                  <a:close/>
                  <a:moveTo>
                    <a:pt x="215504" y="64394"/>
                  </a:moveTo>
                  <a:lnTo>
                    <a:pt x="215504" y="70478"/>
                  </a:lnTo>
                  <a:lnTo>
                    <a:pt x="209098" y="70478"/>
                  </a:lnTo>
                  <a:lnTo>
                    <a:pt x="209098" y="64394"/>
                  </a:lnTo>
                  <a:close/>
                  <a:moveTo>
                    <a:pt x="222230" y="64394"/>
                  </a:moveTo>
                  <a:lnTo>
                    <a:pt x="222230" y="70478"/>
                  </a:lnTo>
                  <a:lnTo>
                    <a:pt x="215843" y="70478"/>
                  </a:lnTo>
                  <a:lnTo>
                    <a:pt x="215843" y="64394"/>
                  </a:lnTo>
                  <a:close/>
                  <a:moveTo>
                    <a:pt x="228975" y="64394"/>
                  </a:moveTo>
                  <a:lnTo>
                    <a:pt x="228975" y="70478"/>
                  </a:lnTo>
                  <a:lnTo>
                    <a:pt x="222569" y="70478"/>
                  </a:lnTo>
                  <a:lnTo>
                    <a:pt x="222569" y="64394"/>
                  </a:lnTo>
                  <a:close/>
                  <a:moveTo>
                    <a:pt x="235701" y="64394"/>
                  </a:moveTo>
                  <a:lnTo>
                    <a:pt x="235701" y="70478"/>
                  </a:lnTo>
                  <a:lnTo>
                    <a:pt x="229296" y="70478"/>
                  </a:lnTo>
                  <a:lnTo>
                    <a:pt x="229296" y="64394"/>
                  </a:lnTo>
                  <a:close/>
                  <a:moveTo>
                    <a:pt x="242428" y="64394"/>
                  </a:moveTo>
                  <a:lnTo>
                    <a:pt x="242428" y="70478"/>
                  </a:lnTo>
                  <a:lnTo>
                    <a:pt x="236040" y="70478"/>
                  </a:lnTo>
                  <a:lnTo>
                    <a:pt x="236040" y="64394"/>
                  </a:lnTo>
                  <a:close/>
                  <a:moveTo>
                    <a:pt x="249173" y="64394"/>
                  </a:moveTo>
                  <a:lnTo>
                    <a:pt x="249173" y="70478"/>
                  </a:lnTo>
                  <a:lnTo>
                    <a:pt x="242767" y="70478"/>
                  </a:lnTo>
                  <a:lnTo>
                    <a:pt x="242767" y="64394"/>
                  </a:lnTo>
                  <a:close/>
                  <a:moveTo>
                    <a:pt x="255899" y="64394"/>
                  </a:moveTo>
                  <a:lnTo>
                    <a:pt x="255899" y="70478"/>
                  </a:lnTo>
                  <a:lnTo>
                    <a:pt x="249512" y="70478"/>
                  </a:lnTo>
                  <a:lnTo>
                    <a:pt x="249512" y="64394"/>
                  </a:lnTo>
                  <a:close/>
                  <a:moveTo>
                    <a:pt x="262644" y="64394"/>
                  </a:moveTo>
                  <a:lnTo>
                    <a:pt x="262644" y="70478"/>
                  </a:lnTo>
                  <a:lnTo>
                    <a:pt x="256238" y="70478"/>
                  </a:lnTo>
                  <a:lnTo>
                    <a:pt x="256238" y="64394"/>
                  </a:lnTo>
                  <a:close/>
                  <a:moveTo>
                    <a:pt x="269370" y="64394"/>
                  </a:moveTo>
                  <a:lnTo>
                    <a:pt x="269370" y="70478"/>
                  </a:lnTo>
                  <a:lnTo>
                    <a:pt x="262983" y="70478"/>
                  </a:lnTo>
                  <a:lnTo>
                    <a:pt x="262983" y="64394"/>
                  </a:lnTo>
                  <a:close/>
                  <a:moveTo>
                    <a:pt x="276115" y="64394"/>
                  </a:moveTo>
                  <a:lnTo>
                    <a:pt x="276115" y="70478"/>
                  </a:lnTo>
                  <a:lnTo>
                    <a:pt x="269709" y="70478"/>
                  </a:lnTo>
                  <a:lnTo>
                    <a:pt x="269709" y="64394"/>
                  </a:lnTo>
                  <a:close/>
                  <a:moveTo>
                    <a:pt x="282842" y="64394"/>
                  </a:moveTo>
                  <a:lnTo>
                    <a:pt x="282842" y="70478"/>
                  </a:lnTo>
                  <a:lnTo>
                    <a:pt x="276436" y="70478"/>
                  </a:lnTo>
                  <a:lnTo>
                    <a:pt x="276436" y="64394"/>
                  </a:lnTo>
                  <a:close/>
                  <a:moveTo>
                    <a:pt x="6745" y="70800"/>
                  </a:moveTo>
                  <a:lnTo>
                    <a:pt x="6745" y="76884"/>
                  </a:lnTo>
                  <a:lnTo>
                    <a:pt x="339" y="76884"/>
                  </a:lnTo>
                  <a:lnTo>
                    <a:pt x="339" y="70800"/>
                  </a:lnTo>
                  <a:close/>
                  <a:moveTo>
                    <a:pt x="13471" y="70800"/>
                  </a:moveTo>
                  <a:lnTo>
                    <a:pt x="13471" y="76884"/>
                  </a:lnTo>
                  <a:lnTo>
                    <a:pt x="7066" y="76884"/>
                  </a:lnTo>
                  <a:lnTo>
                    <a:pt x="7066" y="70800"/>
                  </a:lnTo>
                  <a:close/>
                  <a:moveTo>
                    <a:pt x="20198" y="70800"/>
                  </a:moveTo>
                  <a:lnTo>
                    <a:pt x="20198" y="76884"/>
                  </a:lnTo>
                  <a:lnTo>
                    <a:pt x="13810" y="76884"/>
                  </a:lnTo>
                  <a:lnTo>
                    <a:pt x="13810" y="70800"/>
                  </a:lnTo>
                  <a:close/>
                  <a:moveTo>
                    <a:pt x="26942" y="70800"/>
                  </a:moveTo>
                  <a:lnTo>
                    <a:pt x="26942" y="76884"/>
                  </a:lnTo>
                  <a:lnTo>
                    <a:pt x="20537" y="76884"/>
                  </a:lnTo>
                  <a:lnTo>
                    <a:pt x="20537" y="70800"/>
                  </a:lnTo>
                  <a:close/>
                  <a:moveTo>
                    <a:pt x="33669" y="70800"/>
                  </a:moveTo>
                  <a:lnTo>
                    <a:pt x="33669" y="76884"/>
                  </a:lnTo>
                  <a:lnTo>
                    <a:pt x="27281" y="76884"/>
                  </a:lnTo>
                  <a:lnTo>
                    <a:pt x="27281" y="70800"/>
                  </a:lnTo>
                  <a:close/>
                  <a:moveTo>
                    <a:pt x="40414" y="70800"/>
                  </a:moveTo>
                  <a:lnTo>
                    <a:pt x="40414" y="76884"/>
                  </a:lnTo>
                  <a:lnTo>
                    <a:pt x="34008" y="76884"/>
                  </a:lnTo>
                  <a:lnTo>
                    <a:pt x="34008" y="70800"/>
                  </a:lnTo>
                  <a:close/>
                  <a:moveTo>
                    <a:pt x="47140" y="70800"/>
                  </a:moveTo>
                  <a:lnTo>
                    <a:pt x="47140" y="76884"/>
                  </a:lnTo>
                  <a:lnTo>
                    <a:pt x="40753" y="76884"/>
                  </a:lnTo>
                  <a:lnTo>
                    <a:pt x="40753" y="70800"/>
                  </a:lnTo>
                  <a:close/>
                  <a:moveTo>
                    <a:pt x="53885" y="70800"/>
                  </a:moveTo>
                  <a:lnTo>
                    <a:pt x="53885" y="76884"/>
                  </a:lnTo>
                  <a:lnTo>
                    <a:pt x="47479" y="76884"/>
                  </a:lnTo>
                  <a:lnTo>
                    <a:pt x="47479" y="70800"/>
                  </a:lnTo>
                  <a:close/>
                  <a:moveTo>
                    <a:pt x="60611" y="70800"/>
                  </a:moveTo>
                  <a:lnTo>
                    <a:pt x="60611" y="76884"/>
                  </a:lnTo>
                  <a:lnTo>
                    <a:pt x="54206" y="76884"/>
                  </a:lnTo>
                  <a:lnTo>
                    <a:pt x="54206" y="70800"/>
                  </a:lnTo>
                  <a:close/>
                  <a:moveTo>
                    <a:pt x="67338" y="70800"/>
                  </a:moveTo>
                  <a:lnTo>
                    <a:pt x="67338" y="76884"/>
                  </a:lnTo>
                  <a:lnTo>
                    <a:pt x="60950" y="76884"/>
                  </a:lnTo>
                  <a:lnTo>
                    <a:pt x="60950" y="70800"/>
                  </a:lnTo>
                  <a:close/>
                  <a:moveTo>
                    <a:pt x="74083" y="70800"/>
                  </a:moveTo>
                  <a:lnTo>
                    <a:pt x="74083" y="76884"/>
                  </a:lnTo>
                  <a:lnTo>
                    <a:pt x="67677" y="76884"/>
                  </a:lnTo>
                  <a:lnTo>
                    <a:pt x="67677" y="70800"/>
                  </a:lnTo>
                  <a:close/>
                  <a:moveTo>
                    <a:pt x="80809" y="70800"/>
                  </a:moveTo>
                  <a:lnTo>
                    <a:pt x="80809" y="76884"/>
                  </a:lnTo>
                  <a:lnTo>
                    <a:pt x="74422" y="76884"/>
                  </a:lnTo>
                  <a:lnTo>
                    <a:pt x="74422" y="70800"/>
                  </a:lnTo>
                  <a:close/>
                  <a:moveTo>
                    <a:pt x="87554" y="70800"/>
                  </a:moveTo>
                  <a:lnTo>
                    <a:pt x="87554" y="76884"/>
                  </a:lnTo>
                  <a:lnTo>
                    <a:pt x="81148" y="76884"/>
                  </a:lnTo>
                  <a:lnTo>
                    <a:pt x="81148" y="70800"/>
                  </a:lnTo>
                  <a:close/>
                  <a:moveTo>
                    <a:pt x="94281" y="70800"/>
                  </a:moveTo>
                  <a:lnTo>
                    <a:pt x="94281" y="76884"/>
                  </a:lnTo>
                  <a:lnTo>
                    <a:pt x="87893" y="76884"/>
                  </a:lnTo>
                  <a:lnTo>
                    <a:pt x="87893" y="70800"/>
                  </a:lnTo>
                  <a:close/>
                  <a:moveTo>
                    <a:pt x="101007" y="70800"/>
                  </a:moveTo>
                  <a:lnTo>
                    <a:pt x="101007" y="76884"/>
                  </a:lnTo>
                  <a:lnTo>
                    <a:pt x="94620" y="76884"/>
                  </a:lnTo>
                  <a:lnTo>
                    <a:pt x="94620" y="70800"/>
                  </a:lnTo>
                  <a:close/>
                  <a:moveTo>
                    <a:pt x="107752" y="70800"/>
                  </a:moveTo>
                  <a:lnTo>
                    <a:pt x="107752" y="76884"/>
                  </a:lnTo>
                  <a:lnTo>
                    <a:pt x="101346" y="76884"/>
                  </a:lnTo>
                  <a:lnTo>
                    <a:pt x="101346" y="70800"/>
                  </a:lnTo>
                  <a:close/>
                  <a:moveTo>
                    <a:pt x="114478" y="70800"/>
                  </a:moveTo>
                  <a:lnTo>
                    <a:pt x="114478" y="76884"/>
                  </a:lnTo>
                  <a:lnTo>
                    <a:pt x="108091" y="76884"/>
                  </a:lnTo>
                  <a:lnTo>
                    <a:pt x="108091" y="70800"/>
                  </a:lnTo>
                  <a:close/>
                  <a:moveTo>
                    <a:pt x="121223" y="70800"/>
                  </a:moveTo>
                  <a:lnTo>
                    <a:pt x="121223" y="76884"/>
                  </a:lnTo>
                  <a:lnTo>
                    <a:pt x="114817" y="76884"/>
                  </a:lnTo>
                  <a:lnTo>
                    <a:pt x="114817" y="70800"/>
                  </a:lnTo>
                  <a:close/>
                  <a:moveTo>
                    <a:pt x="127950" y="70800"/>
                  </a:moveTo>
                  <a:lnTo>
                    <a:pt x="127950" y="76884"/>
                  </a:lnTo>
                  <a:lnTo>
                    <a:pt x="121562" y="76884"/>
                  </a:lnTo>
                  <a:lnTo>
                    <a:pt x="121562" y="70800"/>
                  </a:lnTo>
                  <a:close/>
                  <a:moveTo>
                    <a:pt x="134694" y="70800"/>
                  </a:moveTo>
                  <a:lnTo>
                    <a:pt x="134694" y="76884"/>
                  </a:lnTo>
                  <a:lnTo>
                    <a:pt x="128289" y="76884"/>
                  </a:lnTo>
                  <a:lnTo>
                    <a:pt x="128289" y="70800"/>
                  </a:lnTo>
                  <a:close/>
                  <a:moveTo>
                    <a:pt x="141421" y="70800"/>
                  </a:moveTo>
                  <a:lnTo>
                    <a:pt x="141421" y="76884"/>
                  </a:lnTo>
                  <a:lnTo>
                    <a:pt x="135033" y="76884"/>
                  </a:lnTo>
                  <a:lnTo>
                    <a:pt x="135033" y="70800"/>
                  </a:lnTo>
                  <a:close/>
                  <a:moveTo>
                    <a:pt x="148148" y="70800"/>
                  </a:moveTo>
                  <a:lnTo>
                    <a:pt x="148148" y="76884"/>
                  </a:lnTo>
                  <a:lnTo>
                    <a:pt x="141760" y="76884"/>
                  </a:lnTo>
                  <a:lnTo>
                    <a:pt x="141760" y="70800"/>
                  </a:lnTo>
                  <a:close/>
                  <a:moveTo>
                    <a:pt x="154892" y="70800"/>
                  </a:moveTo>
                  <a:lnTo>
                    <a:pt x="154892" y="76884"/>
                  </a:lnTo>
                  <a:lnTo>
                    <a:pt x="148487" y="76884"/>
                  </a:lnTo>
                  <a:lnTo>
                    <a:pt x="148487" y="70800"/>
                  </a:lnTo>
                  <a:close/>
                  <a:moveTo>
                    <a:pt x="161619" y="70800"/>
                  </a:moveTo>
                  <a:lnTo>
                    <a:pt x="161619" y="76884"/>
                  </a:lnTo>
                  <a:lnTo>
                    <a:pt x="155231" y="76884"/>
                  </a:lnTo>
                  <a:lnTo>
                    <a:pt x="155231" y="70800"/>
                  </a:lnTo>
                  <a:close/>
                  <a:moveTo>
                    <a:pt x="168363" y="70800"/>
                  </a:moveTo>
                  <a:lnTo>
                    <a:pt x="168363" y="76884"/>
                  </a:lnTo>
                  <a:lnTo>
                    <a:pt x="161958" y="76884"/>
                  </a:lnTo>
                  <a:lnTo>
                    <a:pt x="161958" y="70800"/>
                  </a:lnTo>
                  <a:close/>
                  <a:moveTo>
                    <a:pt x="175090" y="70800"/>
                  </a:moveTo>
                  <a:lnTo>
                    <a:pt x="175090" y="76884"/>
                  </a:lnTo>
                  <a:lnTo>
                    <a:pt x="168702" y="76884"/>
                  </a:lnTo>
                  <a:lnTo>
                    <a:pt x="168702" y="70800"/>
                  </a:lnTo>
                  <a:close/>
                  <a:moveTo>
                    <a:pt x="181834" y="70800"/>
                  </a:moveTo>
                  <a:lnTo>
                    <a:pt x="181834" y="76884"/>
                  </a:lnTo>
                  <a:lnTo>
                    <a:pt x="175429" y="76884"/>
                  </a:lnTo>
                  <a:lnTo>
                    <a:pt x="175429" y="70800"/>
                  </a:lnTo>
                  <a:close/>
                  <a:moveTo>
                    <a:pt x="188561" y="70800"/>
                  </a:moveTo>
                  <a:lnTo>
                    <a:pt x="188561" y="76884"/>
                  </a:lnTo>
                  <a:lnTo>
                    <a:pt x="182173" y="76884"/>
                  </a:lnTo>
                  <a:lnTo>
                    <a:pt x="182173" y="70800"/>
                  </a:lnTo>
                  <a:close/>
                  <a:moveTo>
                    <a:pt x="195288" y="70800"/>
                  </a:moveTo>
                  <a:lnTo>
                    <a:pt x="195288" y="76884"/>
                  </a:lnTo>
                  <a:lnTo>
                    <a:pt x="188900" y="76884"/>
                  </a:lnTo>
                  <a:lnTo>
                    <a:pt x="188900" y="70800"/>
                  </a:lnTo>
                  <a:close/>
                  <a:moveTo>
                    <a:pt x="202032" y="70800"/>
                  </a:moveTo>
                  <a:lnTo>
                    <a:pt x="202032" y="76884"/>
                  </a:lnTo>
                  <a:lnTo>
                    <a:pt x="195627" y="76884"/>
                  </a:lnTo>
                  <a:lnTo>
                    <a:pt x="195627" y="70800"/>
                  </a:lnTo>
                  <a:close/>
                  <a:moveTo>
                    <a:pt x="208759" y="70800"/>
                  </a:moveTo>
                  <a:lnTo>
                    <a:pt x="208759" y="76884"/>
                  </a:lnTo>
                  <a:lnTo>
                    <a:pt x="202371" y="76884"/>
                  </a:lnTo>
                  <a:lnTo>
                    <a:pt x="202371" y="70800"/>
                  </a:lnTo>
                  <a:close/>
                  <a:moveTo>
                    <a:pt x="215504" y="70800"/>
                  </a:moveTo>
                  <a:lnTo>
                    <a:pt x="215504" y="76884"/>
                  </a:lnTo>
                  <a:lnTo>
                    <a:pt x="209098" y="76884"/>
                  </a:lnTo>
                  <a:lnTo>
                    <a:pt x="209098" y="70800"/>
                  </a:lnTo>
                  <a:close/>
                  <a:moveTo>
                    <a:pt x="222230" y="70800"/>
                  </a:moveTo>
                  <a:lnTo>
                    <a:pt x="222230" y="76884"/>
                  </a:lnTo>
                  <a:lnTo>
                    <a:pt x="215843" y="76884"/>
                  </a:lnTo>
                  <a:lnTo>
                    <a:pt x="215843" y="70800"/>
                  </a:lnTo>
                  <a:close/>
                  <a:moveTo>
                    <a:pt x="228975" y="70800"/>
                  </a:moveTo>
                  <a:lnTo>
                    <a:pt x="228975" y="76884"/>
                  </a:lnTo>
                  <a:lnTo>
                    <a:pt x="222569" y="76884"/>
                  </a:lnTo>
                  <a:lnTo>
                    <a:pt x="222569" y="70800"/>
                  </a:lnTo>
                  <a:close/>
                  <a:moveTo>
                    <a:pt x="235701" y="70800"/>
                  </a:moveTo>
                  <a:lnTo>
                    <a:pt x="235701" y="76884"/>
                  </a:lnTo>
                  <a:lnTo>
                    <a:pt x="229296" y="76884"/>
                  </a:lnTo>
                  <a:lnTo>
                    <a:pt x="229296" y="70800"/>
                  </a:lnTo>
                  <a:close/>
                  <a:moveTo>
                    <a:pt x="242428" y="70800"/>
                  </a:moveTo>
                  <a:lnTo>
                    <a:pt x="242428" y="76884"/>
                  </a:lnTo>
                  <a:lnTo>
                    <a:pt x="236040" y="76884"/>
                  </a:lnTo>
                  <a:lnTo>
                    <a:pt x="236040" y="70800"/>
                  </a:lnTo>
                  <a:close/>
                  <a:moveTo>
                    <a:pt x="249173" y="70800"/>
                  </a:moveTo>
                  <a:lnTo>
                    <a:pt x="249173" y="76884"/>
                  </a:lnTo>
                  <a:lnTo>
                    <a:pt x="242767" y="76884"/>
                  </a:lnTo>
                  <a:lnTo>
                    <a:pt x="242767" y="70800"/>
                  </a:lnTo>
                  <a:close/>
                  <a:moveTo>
                    <a:pt x="255899" y="70800"/>
                  </a:moveTo>
                  <a:lnTo>
                    <a:pt x="255899" y="76884"/>
                  </a:lnTo>
                  <a:lnTo>
                    <a:pt x="249512" y="76884"/>
                  </a:lnTo>
                  <a:lnTo>
                    <a:pt x="249512" y="70800"/>
                  </a:lnTo>
                  <a:close/>
                  <a:moveTo>
                    <a:pt x="262644" y="70800"/>
                  </a:moveTo>
                  <a:lnTo>
                    <a:pt x="262644" y="76884"/>
                  </a:lnTo>
                  <a:lnTo>
                    <a:pt x="256238" y="76884"/>
                  </a:lnTo>
                  <a:lnTo>
                    <a:pt x="256238" y="70800"/>
                  </a:lnTo>
                  <a:close/>
                  <a:moveTo>
                    <a:pt x="269370" y="70800"/>
                  </a:moveTo>
                  <a:lnTo>
                    <a:pt x="269370" y="76884"/>
                  </a:lnTo>
                  <a:lnTo>
                    <a:pt x="262983" y="76884"/>
                  </a:lnTo>
                  <a:lnTo>
                    <a:pt x="262983" y="70800"/>
                  </a:lnTo>
                  <a:close/>
                  <a:moveTo>
                    <a:pt x="276115" y="70800"/>
                  </a:moveTo>
                  <a:lnTo>
                    <a:pt x="276115" y="76884"/>
                  </a:lnTo>
                  <a:lnTo>
                    <a:pt x="269709" y="76884"/>
                  </a:lnTo>
                  <a:lnTo>
                    <a:pt x="269709" y="70800"/>
                  </a:lnTo>
                  <a:close/>
                  <a:moveTo>
                    <a:pt x="282842" y="70800"/>
                  </a:moveTo>
                  <a:lnTo>
                    <a:pt x="282842" y="76884"/>
                  </a:lnTo>
                  <a:lnTo>
                    <a:pt x="276436" y="76884"/>
                  </a:lnTo>
                  <a:lnTo>
                    <a:pt x="276436" y="70800"/>
                  </a:lnTo>
                  <a:close/>
                  <a:moveTo>
                    <a:pt x="6745" y="77205"/>
                  </a:moveTo>
                  <a:lnTo>
                    <a:pt x="6745" y="83289"/>
                  </a:lnTo>
                  <a:lnTo>
                    <a:pt x="339" y="83289"/>
                  </a:lnTo>
                  <a:lnTo>
                    <a:pt x="339" y="77205"/>
                  </a:lnTo>
                  <a:close/>
                  <a:moveTo>
                    <a:pt x="13471" y="77205"/>
                  </a:moveTo>
                  <a:lnTo>
                    <a:pt x="13471" y="83289"/>
                  </a:lnTo>
                  <a:lnTo>
                    <a:pt x="7066" y="83289"/>
                  </a:lnTo>
                  <a:lnTo>
                    <a:pt x="7066" y="77205"/>
                  </a:lnTo>
                  <a:close/>
                  <a:moveTo>
                    <a:pt x="20198" y="77205"/>
                  </a:moveTo>
                  <a:lnTo>
                    <a:pt x="20198" y="83289"/>
                  </a:lnTo>
                  <a:lnTo>
                    <a:pt x="13810" y="83289"/>
                  </a:lnTo>
                  <a:lnTo>
                    <a:pt x="13810" y="77205"/>
                  </a:lnTo>
                  <a:close/>
                  <a:moveTo>
                    <a:pt x="26942" y="77205"/>
                  </a:moveTo>
                  <a:lnTo>
                    <a:pt x="26942" y="83289"/>
                  </a:lnTo>
                  <a:lnTo>
                    <a:pt x="20537" y="83289"/>
                  </a:lnTo>
                  <a:lnTo>
                    <a:pt x="20537" y="77205"/>
                  </a:lnTo>
                  <a:close/>
                  <a:moveTo>
                    <a:pt x="33669" y="77205"/>
                  </a:moveTo>
                  <a:lnTo>
                    <a:pt x="33669" y="83289"/>
                  </a:lnTo>
                  <a:lnTo>
                    <a:pt x="27281" y="83289"/>
                  </a:lnTo>
                  <a:lnTo>
                    <a:pt x="27281" y="77205"/>
                  </a:lnTo>
                  <a:close/>
                  <a:moveTo>
                    <a:pt x="40414" y="77205"/>
                  </a:moveTo>
                  <a:lnTo>
                    <a:pt x="40414" y="83289"/>
                  </a:lnTo>
                  <a:lnTo>
                    <a:pt x="34008" y="83289"/>
                  </a:lnTo>
                  <a:lnTo>
                    <a:pt x="34008" y="77205"/>
                  </a:lnTo>
                  <a:close/>
                  <a:moveTo>
                    <a:pt x="47140" y="77205"/>
                  </a:moveTo>
                  <a:lnTo>
                    <a:pt x="47140" y="83289"/>
                  </a:lnTo>
                  <a:lnTo>
                    <a:pt x="40753" y="83289"/>
                  </a:lnTo>
                  <a:lnTo>
                    <a:pt x="40753" y="77205"/>
                  </a:lnTo>
                  <a:close/>
                  <a:moveTo>
                    <a:pt x="53885" y="77205"/>
                  </a:moveTo>
                  <a:lnTo>
                    <a:pt x="53885" y="83289"/>
                  </a:lnTo>
                  <a:lnTo>
                    <a:pt x="47479" y="83289"/>
                  </a:lnTo>
                  <a:lnTo>
                    <a:pt x="47479" y="77205"/>
                  </a:lnTo>
                  <a:close/>
                  <a:moveTo>
                    <a:pt x="60611" y="77205"/>
                  </a:moveTo>
                  <a:lnTo>
                    <a:pt x="60611" y="83289"/>
                  </a:lnTo>
                  <a:lnTo>
                    <a:pt x="54206" y="83289"/>
                  </a:lnTo>
                  <a:lnTo>
                    <a:pt x="54206" y="77205"/>
                  </a:lnTo>
                  <a:close/>
                  <a:moveTo>
                    <a:pt x="67338" y="77205"/>
                  </a:moveTo>
                  <a:lnTo>
                    <a:pt x="67338" y="83289"/>
                  </a:lnTo>
                  <a:lnTo>
                    <a:pt x="60950" y="83289"/>
                  </a:lnTo>
                  <a:lnTo>
                    <a:pt x="60950" y="77205"/>
                  </a:lnTo>
                  <a:close/>
                  <a:moveTo>
                    <a:pt x="74083" y="77205"/>
                  </a:moveTo>
                  <a:lnTo>
                    <a:pt x="74083" y="83289"/>
                  </a:lnTo>
                  <a:lnTo>
                    <a:pt x="67677" y="83289"/>
                  </a:lnTo>
                  <a:lnTo>
                    <a:pt x="67677" y="77205"/>
                  </a:lnTo>
                  <a:close/>
                  <a:moveTo>
                    <a:pt x="80809" y="77205"/>
                  </a:moveTo>
                  <a:lnTo>
                    <a:pt x="80809" y="83289"/>
                  </a:lnTo>
                  <a:lnTo>
                    <a:pt x="74422" y="83289"/>
                  </a:lnTo>
                  <a:lnTo>
                    <a:pt x="74422" y="77205"/>
                  </a:lnTo>
                  <a:close/>
                  <a:moveTo>
                    <a:pt x="87554" y="77205"/>
                  </a:moveTo>
                  <a:lnTo>
                    <a:pt x="87554" y="83289"/>
                  </a:lnTo>
                  <a:lnTo>
                    <a:pt x="81148" y="83289"/>
                  </a:lnTo>
                  <a:lnTo>
                    <a:pt x="81148" y="77205"/>
                  </a:lnTo>
                  <a:close/>
                  <a:moveTo>
                    <a:pt x="94281" y="77205"/>
                  </a:moveTo>
                  <a:lnTo>
                    <a:pt x="94281" y="83289"/>
                  </a:lnTo>
                  <a:lnTo>
                    <a:pt x="87893" y="83289"/>
                  </a:lnTo>
                  <a:lnTo>
                    <a:pt x="87893" y="77205"/>
                  </a:lnTo>
                  <a:close/>
                  <a:moveTo>
                    <a:pt x="101007" y="77205"/>
                  </a:moveTo>
                  <a:lnTo>
                    <a:pt x="101007" y="83289"/>
                  </a:lnTo>
                  <a:lnTo>
                    <a:pt x="94620" y="83289"/>
                  </a:lnTo>
                  <a:lnTo>
                    <a:pt x="94620" y="77205"/>
                  </a:lnTo>
                  <a:close/>
                  <a:moveTo>
                    <a:pt x="107752" y="77205"/>
                  </a:moveTo>
                  <a:lnTo>
                    <a:pt x="107752" y="83289"/>
                  </a:lnTo>
                  <a:lnTo>
                    <a:pt x="101346" y="83289"/>
                  </a:lnTo>
                  <a:lnTo>
                    <a:pt x="101346" y="77205"/>
                  </a:lnTo>
                  <a:close/>
                  <a:moveTo>
                    <a:pt x="114478" y="77205"/>
                  </a:moveTo>
                  <a:lnTo>
                    <a:pt x="114478" y="83289"/>
                  </a:lnTo>
                  <a:lnTo>
                    <a:pt x="108091" y="83289"/>
                  </a:lnTo>
                  <a:lnTo>
                    <a:pt x="108091" y="77205"/>
                  </a:lnTo>
                  <a:close/>
                  <a:moveTo>
                    <a:pt x="121223" y="77205"/>
                  </a:moveTo>
                  <a:lnTo>
                    <a:pt x="121223" y="83289"/>
                  </a:lnTo>
                  <a:lnTo>
                    <a:pt x="114817" y="83289"/>
                  </a:lnTo>
                  <a:lnTo>
                    <a:pt x="114817" y="77205"/>
                  </a:lnTo>
                  <a:close/>
                  <a:moveTo>
                    <a:pt x="127950" y="77205"/>
                  </a:moveTo>
                  <a:lnTo>
                    <a:pt x="127950" y="83289"/>
                  </a:lnTo>
                  <a:lnTo>
                    <a:pt x="121562" y="83289"/>
                  </a:lnTo>
                  <a:lnTo>
                    <a:pt x="121562" y="77205"/>
                  </a:lnTo>
                  <a:close/>
                  <a:moveTo>
                    <a:pt x="134694" y="77205"/>
                  </a:moveTo>
                  <a:lnTo>
                    <a:pt x="134694" y="83289"/>
                  </a:lnTo>
                  <a:lnTo>
                    <a:pt x="128289" y="83289"/>
                  </a:lnTo>
                  <a:lnTo>
                    <a:pt x="128289" y="77205"/>
                  </a:lnTo>
                  <a:close/>
                  <a:moveTo>
                    <a:pt x="141421" y="77205"/>
                  </a:moveTo>
                  <a:lnTo>
                    <a:pt x="141421" y="83289"/>
                  </a:lnTo>
                  <a:lnTo>
                    <a:pt x="135033" y="83289"/>
                  </a:lnTo>
                  <a:lnTo>
                    <a:pt x="135033" y="77205"/>
                  </a:lnTo>
                  <a:close/>
                  <a:moveTo>
                    <a:pt x="148148" y="77205"/>
                  </a:moveTo>
                  <a:lnTo>
                    <a:pt x="148148" y="83289"/>
                  </a:lnTo>
                  <a:lnTo>
                    <a:pt x="141760" y="83289"/>
                  </a:lnTo>
                  <a:lnTo>
                    <a:pt x="141760" y="77205"/>
                  </a:lnTo>
                  <a:close/>
                  <a:moveTo>
                    <a:pt x="154892" y="77205"/>
                  </a:moveTo>
                  <a:lnTo>
                    <a:pt x="154892" y="83289"/>
                  </a:lnTo>
                  <a:lnTo>
                    <a:pt x="148487" y="83289"/>
                  </a:lnTo>
                  <a:lnTo>
                    <a:pt x="148487" y="77205"/>
                  </a:lnTo>
                  <a:close/>
                  <a:moveTo>
                    <a:pt x="161619" y="77205"/>
                  </a:moveTo>
                  <a:lnTo>
                    <a:pt x="161619" y="83289"/>
                  </a:lnTo>
                  <a:lnTo>
                    <a:pt x="155231" y="83289"/>
                  </a:lnTo>
                  <a:lnTo>
                    <a:pt x="155231" y="77205"/>
                  </a:lnTo>
                  <a:close/>
                  <a:moveTo>
                    <a:pt x="168363" y="77205"/>
                  </a:moveTo>
                  <a:lnTo>
                    <a:pt x="168363" y="83289"/>
                  </a:lnTo>
                  <a:lnTo>
                    <a:pt x="161958" y="83289"/>
                  </a:lnTo>
                  <a:lnTo>
                    <a:pt x="161958" y="77205"/>
                  </a:lnTo>
                  <a:close/>
                  <a:moveTo>
                    <a:pt x="175090" y="77205"/>
                  </a:moveTo>
                  <a:lnTo>
                    <a:pt x="175090" y="83289"/>
                  </a:lnTo>
                  <a:lnTo>
                    <a:pt x="168702" y="83289"/>
                  </a:lnTo>
                  <a:lnTo>
                    <a:pt x="168702" y="77205"/>
                  </a:lnTo>
                  <a:close/>
                  <a:moveTo>
                    <a:pt x="181834" y="77205"/>
                  </a:moveTo>
                  <a:lnTo>
                    <a:pt x="181834" y="83289"/>
                  </a:lnTo>
                  <a:lnTo>
                    <a:pt x="175429" y="83289"/>
                  </a:lnTo>
                  <a:lnTo>
                    <a:pt x="175429" y="77205"/>
                  </a:lnTo>
                  <a:close/>
                  <a:moveTo>
                    <a:pt x="188561" y="77205"/>
                  </a:moveTo>
                  <a:lnTo>
                    <a:pt x="188561" y="83289"/>
                  </a:lnTo>
                  <a:lnTo>
                    <a:pt x="182173" y="83289"/>
                  </a:lnTo>
                  <a:lnTo>
                    <a:pt x="182173" y="77205"/>
                  </a:lnTo>
                  <a:close/>
                  <a:moveTo>
                    <a:pt x="195288" y="77205"/>
                  </a:moveTo>
                  <a:lnTo>
                    <a:pt x="195288" y="83289"/>
                  </a:lnTo>
                  <a:lnTo>
                    <a:pt x="188900" y="83289"/>
                  </a:lnTo>
                  <a:lnTo>
                    <a:pt x="188900" y="77205"/>
                  </a:lnTo>
                  <a:close/>
                  <a:moveTo>
                    <a:pt x="202032" y="77205"/>
                  </a:moveTo>
                  <a:lnTo>
                    <a:pt x="202032" y="83289"/>
                  </a:lnTo>
                  <a:lnTo>
                    <a:pt x="195627" y="83289"/>
                  </a:lnTo>
                  <a:lnTo>
                    <a:pt x="195627" y="77205"/>
                  </a:lnTo>
                  <a:close/>
                  <a:moveTo>
                    <a:pt x="208759" y="77205"/>
                  </a:moveTo>
                  <a:lnTo>
                    <a:pt x="208759" y="83289"/>
                  </a:lnTo>
                  <a:lnTo>
                    <a:pt x="202371" y="83289"/>
                  </a:lnTo>
                  <a:lnTo>
                    <a:pt x="202371" y="77205"/>
                  </a:lnTo>
                  <a:close/>
                  <a:moveTo>
                    <a:pt x="215504" y="77205"/>
                  </a:moveTo>
                  <a:lnTo>
                    <a:pt x="215504" y="83289"/>
                  </a:lnTo>
                  <a:lnTo>
                    <a:pt x="209098" y="83289"/>
                  </a:lnTo>
                  <a:lnTo>
                    <a:pt x="209098" y="77205"/>
                  </a:lnTo>
                  <a:close/>
                  <a:moveTo>
                    <a:pt x="222230" y="77205"/>
                  </a:moveTo>
                  <a:lnTo>
                    <a:pt x="222230" y="83289"/>
                  </a:lnTo>
                  <a:lnTo>
                    <a:pt x="215843" y="83289"/>
                  </a:lnTo>
                  <a:lnTo>
                    <a:pt x="215843" y="77205"/>
                  </a:lnTo>
                  <a:close/>
                  <a:moveTo>
                    <a:pt x="228975" y="77205"/>
                  </a:moveTo>
                  <a:lnTo>
                    <a:pt x="228975" y="83289"/>
                  </a:lnTo>
                  <a:lnTo>
                    <a:pt x="222569" y="83289"/>
                  </a:lnTo>
                  <a:lnTo>
                    <a:pt x="222569" y="77205"/>
                  </a:lnTo>
                  <a:close/>
                  <a:moveTo>
                    <a:pt x="235701" y="77205"/>
                  </a:moveTo>
                  <a:lnTo>
                    <a:pt x="235701" y="83289"/>
                  </a:lnTo>
                  <a:lnTo>
                    <a:pt x="229296" y="83289"/>
                  </a:lnTo>
                  <a:lnTo>
                    <a:pt x="229296" y="77205"/>
                  </a:lnTo>
                  <a:close/>
                  <a:moveTo>
                    <a:pt x="242428" y="77205"/>
                  </a:moveTo>
                  <a:lnTo>
                    <a:pt x="242428" y="83289"/>
                  </a:lnTo>
                  <a:lnTo>
                    <a:pt x="236040" y="83289"/>
                  </a:lnTo>
                  <a:lnTo>
                    <a:pt x="236040" y="77205"/>
                  </a:lnTo>
                  <a:close/>
                  <a:moveTo>
                    <a:pt x="249173" y="77205"/>
                  </a:moveTo>
                  <a:lnTo>
                    <a:pt x="249173" y="83289"/>
                  </a:lnTo>
                  <a:lnTo>
                    <a:pt x="242767" y="83289"/>
                  </a:lnTo>
                  <a:lnTo>
                    <a:pt x="242767" y="77205"/>
                  </a:lnTo>
                  <a:close/>
                  <a:moveTo>
                    <a:pt x="255899" y="77205"/>
                  </a:moveTo>
                  <a:lnTo>
                    <a:pt x="255899" y="83289"/>
                  </a:lnTo>
                  <a:lnTo>
                    <a:pt x="249512" y="83289"/>
                  </a:lnTo>
                  <a:lnTo>
                    <a:pt x="249512" y="77205"/>
                  </a:lnTo>
                  <a:close/>
                  <a:moveTo>
                    <a:pt x="262644" y="77205"/>
                  </a:moveTo>
                  <a:lnTo>
                    <a:pt x="262644" y="83289"/>
                  </a:lnTo>
                  <a:lnTo>
                    <a:pt x="256238" y="83289"/>
                  </a:lnTo>
                  <a:lnTo>
                    <a:pt x="256238" y="77205"/>
                  </a:lnTo>
                  <a:close/>
                  <a:moveTo>
                    <a:pt x="269370" y="77205"/>
                  </a:moveTo>
                  <a:lnTo>
                    <a:pt x="269370" y="83289"/>
                  </a:lnTo>
                  <a:lnTo>
                    <a:pt x="262983" y="83289"/>
                  </a:lnTo>
                  <a:lnTo>
                    <a:pt x="262983" y="77205"/>
                  </a:lnTo>
                  <a:close/>
                  <a:moveTo>
                    <a:pt x="276115" y="77205"/>
                  </a:moveTo>
                  <a:lnTo>
                    <a:pt x="276115" y="83289"/>
                  </a:lnTo>
                  <a:lnTo>
                    <a:pt x="269709" y="83289"/>
                  </a:lnTo>
                  <a:lnTo>
                    <a:pt x="269709" y="77205"/>
                  </a:lnTo>
                  <a:close/>
                  <a:moveTo>
                    <a:pt x="282842" y="77205"/>
                  </a:moveTo>
                  <a:lnTo>
                    <a:pt x="282842" y="83289"/>
                  </a:lnTo>
                  <a:lnTo>
                    <a:pt x="276436" y="83289"/>
                  </a:lnTo>
                  <a:lnTo>
                    <a:pt x="276436" y="77205"/>
                  </a:lnTo>
                  <a:close/>
                  <a:moveTo>
                    <a:pt x="6745" y="83611"/>
                  </a:moveTo>
                  <a:lnTo>
                    <a:pt x="6745" y="89695"/>
                  </a:lnTo>
                  <a:lnTo>
                    <a:pt x="339" y="89695"/>
                  </a:lnTo>
                  <a:lnTo>
                    <a:pt x="339" y="83611"/>
                  </a:lnTo>
                  <a:close/>
                  <a:moveTo>
                    <a:pt x="13471" y="83611"/>
                  </a:moveTo>
                  <a:lnTo>
                    <a:pt x="13471" y="89695"/>
                  </a:lnTo>
                  <a:lnTo>
                    <a:pt x="7066" y="89695"/>
                  </a:lnTo>
                  <a:lnTo>
                    <a:pt x="7066" y="83611"/>
                  </a:lnTo>
                  <a:close/>
                  <a:moveTo>
                    <a:pt x="20198" y="83611"/>
                  </a:moveTo>
                  <a:lnTo>
                    <a:pt x="20198" y="89695"/>
                  </a:lnTo>
                  <a:lnTo>
                    <a:pt x="13810" y="89695"/>
                  </a:lnTo>
                  <a:lnTo>
                    <a:pt x="13810" y="83611"/>
                  </a:lnTo>
                  <a:close/>
                  <a:moveTo>
                    <a:pt x="26942" y="83611"/>
                  </a:moveTo>
                  <a:lnTo>
                    <a:pt x="26942" y="89695"/>
                  </a:lnTo>
                  <a:lnTo>
                    <a:pt x="20537" y="89695"/>
                  </a:lnTo>
                  <a:lnTo>
                    <a:pt x="20537" y="83611"/>
                  </a:lnTo>
                  <a:close/>
                  <a:moveTo>
                    <a:pt x="33669" y="83611"/>
                  </a:moveTo>
                  <a:lnTo>
                    <a:pt x="33669" y="89695"/>
                  </a:lnTo>
                  <a:lnTo>
                    <a:pt x="27281" y="89695"/>
                  </a:lnTo>
                  <a:lnTo>
                    <a:pt x="27281" y="83611"/>
                  </a:lnTo>
                  <a:close/>
                  <a:moveTo>
                    <a:pt x="40414" y="83611"/>
                  </a:moveTo>
                  <a:lnTo>
                    <a:pt x="40414" y="89695"/>
                  </a:lnTo>
                  <a:lnTo>
                    <a:pt x="34008" y="89695"/>
                  </a:lnTo>
                  <a:lnTo>
                    <a:pt x="34008" y="83611"/>
                  </a:lnTo>
                  <a:close/>
                  <a:moveTo>
                    <a:pt x="47140" y="83611"/>
                  </a:moveTo>
                  <a:lnTo>
                    <a:pt x="47140" y="89695"/>
                  </a:lnTo>
                  <a:lnTo>
                    <a:pt x="40753" y="89695"/>
                  </a:lnTo>
                  <a:lnTo>
                    <a:pt x="40753" y="83611"/>
                  </a:lnTo>
                  <a:close/>
                  <a:moveTo>
                    <a:pt x="53885" y="83611"/>
                  </a:moveTo>
                  <a:lnTo>
                    <a:pt x="53885" y="89695"/>
                  </a:lnTo>
                  <a:lnTo>
                    <a:pt x="47479" y="89695"/>
                  </a:lnTo>
                  <a:lnTo>
                    <a:pt x="47479" y="83611"/>
                  </a:lnTo>
                  <a:close/>
                  <a:moveTo>
                    <a:pt x="60611" y="83611"/>
                  </a:moveTo>
                  <a:lnTo>
                    <a:pt x="60611" y="89695"/>
                  </a:lnTo>
                  <a:lnTo>
                    <a:pt x="54206" y="89695"/>
                  </a:lnTo>
                  <a:lnTo>
                    <a:pt x="54206" y="83611"/>
                  </a:lnTo>
                  <a:close/>
                  <a:moveTo>
                    <a:pt x="67338" y="83611"/>
                  </a:moveTo>
                  <a:lnTo>
                    <a:pt x="67338" y="89695"/>
                  </a:lnTo>
                  <a:lnTo>
                    <a:pt x="60950" y="89695"/>
                  </a:lnTo>
                  <a:lnTo>
                    <a:pt x="60950" y="83611"/>
                  </a:lnTo>
                  <a:close/>
                  <a:moveTo>
                    <a:pt x="74083" y="83611"/>
                  </a:moveTo>
                  <a:lnTo>
                    <a:pt x="74083" y="89695"/>
                  </a:lnTo>
                  <a:lnTo>
                    <a:pt x="67677" y="89695"/>
                  </a:lnTo>
                  <a:lnTo>
                    <a:pt x="67677" y="83611"/>
                  </a:lnTo>
                  <a:close/>
                  <a:moveTo>
                    <a:pt x="80809" y="83611"/>
                  </a:moveTo>
                  <a:lnTo>
                    <a:pt x="80809" y="89695"/>
                  </a:lnTo>
                  <a:lnTo>
                    <a:pt x="74422" y="89695"/>
                  </a:lnTo>
                  <a:lnTo>
                    <a:pt x="74422" y="83611"/>
                  </a:lnTo>
                  <a:close/>
                  <a:moveTo>
                    <a:pt x="87554" y="83611"/>
                  </a:moveTo>
                  <a:lnTo>
                    <a:pt x="87554" y="89695"/>
                  </a:lnTo>
                  <a:lnTo>
                    <a:pt x="81148" y="89695"/>
                  </a:lnTo>
                  <a:lnTo>
                    <a:pt x="81148" y="83611"/>
                  </a:lnTo>
                  <a:close/>
                  <a:moveTo>
                    <a:pt x="94281" y="83611"/>
                  </a:moveTo>
                  <a:lnTo>
                    <a:pt x="94281" y="89695"/>
                  </a:lnTo>
                  <a:lnTo>
                    <a:pt x="87893" y="89695"/>
                  </a:lnTo>
                  <a:lnTo>
                    <a:pt x="87893" y="83611"/>
                  </a:lnTo>
                  <a:close/>
                  <a:moveTo>
                    <a:pt x="101007" y="83611"/>
                  </a:moveTo>
                  <a:lnTo>
                    <a:pt x="101007" y="89695"/>
                  </a:lnTo>
                  <a:lnTo>
                    <a:pt x="94620" y="89695"/>
                  </a:lnTo>
                  <a:lnTo>
                    <a:pt x="94620" y="83611"/>
                  </a:lnTo>
                  <a:close/>
                  <a:moveTo>
                    <a:pt x="107752" y="83611"/>
                  </a:moveTo>
                  <a:lnTo>
                    <a:pt x="107752" y="89695"/>
                  </a:lnTo>
                  <a:lnTo>
                    <a:pt x="101346" y="89695"/>
                  </a:lnTo>
                  <a:lnTo>
                    <a:pt x="101346" y="83611"/>
                  </a:lnTo>
                  <a:close/>
                  <a:moveTo>
                    <a:pt x="114478" y="83611"/>
                  </a:moveTo>
                  <a:lnTo>
                    <a:pt x="114478" y="89695"/>
                  </a:lnTo>
                  <a:lnTo>
                    <a:pt x="108091" y="89695"/>
                  </a:lnTo>
                  <a:lnTo>
                    <a:pt x="108091" y="83611"/>
                  </a:lnTo>
                  <a:close/>
                  <a:moveTo>
                    <a:pt x="121223" y="83611"/>
                  </a:moveTo>
                  <a:lnTo>
                    <a:pt x="121223" y="89695"/>
                  </a:lnTo>
                  <a:lnTo>
                    <a:pt x="114817" y="89695"/>
                  </a:lnTo>
                  <a:lnTo>
                    <a:pt x="114817" y="83611"/>
                  </a:lnTo>
                  <a:close/>
                  <a:moveTo>
                    <a:pt x="127950" y="83611"/>
                  </a:moveTo>
                  <a:lnTo>
                    <a:pt x="127950" y="89695"/>
                  </a:lnTo>
                  <a:lnTo>
                    <a:pt x="121562" y="89695"/>
                  </a:lnTo>
                  <a:lnTo>
                    <a:pt x="121562" y="83611"/>
                  </a:lnTo>
                  <a:close/>
                  <a:moveTo>
                    <a:pt x="134694" y="83611"/>
                  </a:moveTo>
                  <a:lnTo>
                    <a:pt x="134694" y="89695"/>
                  </a:lnTo>
                  <a:lnTo>
                    <a:pt x="128289" y="89695"/>
                  </a:lnTo>
                  <a:lnTo>
                    <a:pt x="128289" y="83611"/>
                  </a:lnTo>
                  <a:close/>
                  <a:moveTo>
                    <a:pt x="141421" y="83611"/>
                  </a:moveTo>
                  <a:lnTo>
                    <a:pt x="141421" y="89695"/>
                  </a:lnTo>
                  <a:lnTo>
                    <a:pt x="135033" y="89695"/>
                  </a:lnTo>
                  <a:lnTo>
                    <a:pt x="135033" y="83611"/>
                  </a:lnTo>
                  <a:close/>
                  <a:moveTo>
                    <a:pt x="148148" y="83611"/>
                  </a:moveTo>
                  <a:lnTo>
                    <a:pt x="148148" y="89695"/>
                  </a:lnTo>
                  <a:lnTo>
                    <a:pt x="141760" y="89695"/>
                  </a:lnTo>
                  <a:lnTo>
                    <a:pt x="141760" y="83611"/>
                  </a:lnTo>
                  <a:close/>
                  <a:moveTo>
                    <a:pt x="154892" y="83611"/>
                  </a:moveTo>
                  <a:lnTo>
                    <a:pt x="154892" y="89695"/>
                  </a:lnTo>
                  <a:lnTo>
                    <a:pt x="148487" y="89695"/>
                  </a:lnTo>
                  <a:lnTo>
                    <a:pt x="148487" y="83611"/>
                  </a:lnTo>
                  <a:close/>
                  <a:moveTo>
                    <a:pt x="161619" y="83611"/>
                  </a:moveTo>
                  <a:lnTo>
                    <a:pt x="161619" y="89695"/>
                  </a:lnTo>
                  <a:lnTo>
                    <a:pt x="155231" y="89695"/>
                  </a:lnTo>
                  <a:lnTo>
                    <a:pt x="155231" y="83611"/>
                  </a:lnTo>
                  <a:close/>
                  <a:moveTo>
                    <a:pt x="168363" y="83611"/>
                  </a:moveTo>
                  <a:lnTo>
                    <a:pt x="168363" y="89695"/>
                  </a:lnTo>
                  <a:lnTo>
                    <a:pt x="161958" y="89695"/>
                  </a:lnTo>
                  <a:lnTo>
                    <a:pt x="161958" y="83611"/>
                  </a:lnTo>
                  <a:close/>
                  <a:moveTo>
                    <a:pt x="175090" y="83611"/>
                  </a:moveTo>
                  <a:lnTo>
                    <a:pt x="175090" y="89695"/>
                  </a:lnTo>
                  <a:lnTo>
                    <a:pt x="168702" y="89695"/>
                  </a:lnTo>
                  <a:lnTo>
                    <a:pt x="168702" y="83611"/>
                  </a:lnTo>
                  <a:close/>
                  <a:moveTo>
                    <a:pt x="181834" y="83611"/>
                  </a:moveTo>
                  <a:lnTo>
                    <a:pt x="181834" y="89695"/>
                  </a:lnTo>
                  <a:lnTo>
                    <a:pt x="175429" y="89695"/>
                  </a:lnTo>
                  <a:lnTo>
                    <a:pt x="175429" y="83611"/>
                  </a:lnTo>
                  <a:close/>
                  <a:moveTo>
                    <a:pt x="188561" y="83611"/>
                  </a:moveTo>
                  <a:lnTo>
                    <a:pt x="188561" y="89695"/>
                  </a:lnTo>
                  <a:lnTo>
                    <a:pt x="182173" y="89695"/>
                  </a:lnTo>
                  <a:lnTo>
                    <a:pt x="182173" y="83611"/>
                  </a:lnTo>
                  <a:close/>
                  <a:moveTo>
                    <a:pt x="195288" y="83611"/>
                  </a:moveTo>
                  <a:lnTo>
                    <a:pt x="195288" y="89695"/>
                  </a:lnTo>
                  <a:lnTo>
                    <a:pt x="188900" y="89695"/>
                  </a:lnTo>
                  <a:lnTo>
                    <a:pt x="188900" y="83611"/>
                  </a:lnTo>
                  <a:close/>
                  <a:moveTo>
                    <a:pt x="202032" y="83611"/>
                  </a:moveTo>
                  <a:lnTo>
                    <a:pt x="202032" y="89695"/>
                  </a:lnTo>
                  <a:lnTo>
                    <a:pt x="195627" y="89695"/>
                  </a:lnTo>
                  <a:lnTo>
                    <a:pt x="195627" y="83611"/>
                  </a:lnTo>
                  <a:close/>
                  <a:moveTo>
                    <a:pt x="208759" y="83611"/>
                  </a:moveTo>
                  <a:lnTo>
                    <a:pt x="208759" y="89695"/>
                  </a:lnTo>
                  <a:lnTo>
                    <a:pt x="202371" y="89695"/>
                  </a:lnTo>
                  <a:lnTo>
                    <a:pt x="202371" y="83611"/>
                  </a:lnTo>
                  <a:close/>
                  <a:moveTo>
                    <a:pt x="215504" y="83611"/>
                  </a:moveTo>
                  <a:lnTo>
                    <a:pt x="215504" y="89695"/>
                  </a:lnTo>
                  <a:lnTo>
                    <a:pt x="209098" y="89695"/>
                  </a:lnTo>
                  <a:lnTo>
                    <a:pt x="209098" y="83611"/>
                  </a:lnTo>
                  <a:close/>
                  <a:moveTo>
                    <a:pt x="222230" y="83611"/>
                  </a:moveTo>
                  <a:lnTo>
                    <a:pt x="222230" y="89695"/>
                  </a:lnTo>
                  <a:lnTo>
                    <a:pt x="215843" y="89695"/>
                  </a:lnTo>
                  <a:lnTo>
                    <a:pt x="215843" y="83611"/>
                  </a:lnTo>
                  <a:close/>
                  <a:moveTo>
                    <a:pt x="228975" y="83611"/>
                  </a:moveTo>
                  <a:lnTo>
                    <a:pt x="228975" y="89695"/>
                  </a:lnTo>
                  <a:lnTo>
                    <a:pt x="222569" y="89695"/>
                  </a:lnTo>
                  <a:lnTo>
                    <a:pt x="222569" y="83611"/>
                  </a:lnTo>
                  <a:close/>
                  <a:moveTo>
                    <a:pt x="235701" y="83611"/>
                  </a:moveTo>
                  <a:lnTo>
                    <a:pt x="235701" y="89695"/>
                  </a:lnTo>
                  <a:lnTo>
                    <a:pt x="229296" y="89695"/>
                  </a:lnTo>
                  <a:lnTo>
                    <a:pt x="229296" y="83611"/>
                  </a:lnTo>
                  <a:close/>
                  <a:moveTo>
                    <a:pt x="242428" y="83611"/>
                  </a:moveTo>
                  <a:lnTo>
                    <a:pt x="242428" y="89695"/>
                  </a:lnTo>
                  <a:lnTo>
                    <a:pt x="236040" y="89695"/>
                  </a:lnTo>
                  <a:lnTo>
                    <a:pt x="236040" y="83611"/>
                  </a:lnTo>
                  <a:close/>
                  <a:moveTo>
                    <a:pt x="249173" y="83611"/>
                  </a:moveTo>
                  <a:lnTo>
                    <a:pt x="249173" y="89695"/>
                  </a:lnTo>
                  <a:lnTo>
                    <a:pt x="242767" y="89695"/>
                  </a:lnTo>
                  <a:lnTo>
                    <a:pt x="242767" y="83611"/>
                  </a:lnTo>
                  <a:close/>
                  <a:moveTo>
                    <a:pt x="255899" y="83611"/>
                  </a:moveTo>
                  <a:lnTo>
                    <a:pt x="255899" y="89695"/>
                  </a:lnTo>
                  <a:lnTo>
                    <a:pt x="249512" y="89695"/>
                  </a:lnTo>
                  <a:lnTo>
                    <a:pt x="249512" y="83611"/>
                  </a:lnTo>
                  <a:close/>
                  <a:moveTo>
                    <a:pt x="262644" y="83611"/>
                  </a:moveTo>
                  <a:lnTo>
                    <a:pt x="262644" y="89695"/>
                  </a:lnTo>
                  <a:lnTo>
                    <a:pt x="256238" y="89695"/>
                  </a:lnTo>
                  <a:lnTo>
                    <a:pt x="256238" y="83611"/>
                  </a:lnTo>
                  <a:close/>
                  <a:moveTo>
                    <a:pt x="269370" y="83611"/>
                  </a:moveTo>
                  <a:lnTo>
                    <a:pt x="269370" y="89695"/>
                  </a:lnTo>
                  <a:lnTo>
                    <a:pt x="262983" y="89695"/>
                  </a:lnTo>
                  <a:lnTo>
                    <a:pt x="262983" y="83611"/>
                  </a:lnTo>
                  <a:close/>
                  <a:moveTo>
                    <a:pt x="276115" y="83611"/>
                  </a:moveTo>
                  <a:lnTo>
                    <a:pt x="276115" y="89695"/>
                  </a:lnTo>
                  <a:lnTo>
                    <a:pt x="269709" y="89695"/>
                  </a:lnTo>
                  <a:lnTo>
                    <a:pt x="269709" y="83611"/>
                  </a:lnTo>
                  <a:close/>
                  <a:moveTo>
                    <a:pt x="282842" y="83611"/>
                  </a:moveTo>
                  <a:lnTo>
                    <a:pt x="282842" y="89695"/>
                  </a:lnTo>
                  <a:lnTo>
                    <a:pt x="276436" y="89695"/>
                  </a:lnTo>
                  <a:lnTo>
                    <a:pt x="276436" y="83611"/>
                  </a:lnTo>
                  <a:close/>
                  <a:moveTo>
                    <a:pt x="6745" y="90016"/>
                  </a:moveTo>
                  <a:lnTo>
                    <a:pt x="6745" y="96100"/>
                  </a:lnTo>
                  <a:lnTo>
                    <a:pt x="339" y="96100"/>
                  </a:lnTo>
                  <a:lnTo>
                    <a:pt x="339" y="90016"/>
                  </a:lnTo>
                  <a:close/>
                  <a:moveTo>
                    <a:pt x="13471" y="90016"/>
                  </a:moveTo>
                  <a:lnTo>
                    <a:pt x="13471" y="96100"/>
                  </a:lnTo>
                  <a:lnTo>
                    <a:pt x="7066" y="96100"/>
                  </a:lnTo>
                  <a:lnTo>
                    <a:pt x="7066" y="90016"/>
                  </a:lnTo>
                  <a:close/>
                  <a:moveTo>
                    <a:pt x="20198" y="90016"/>
                  </a:moveTo>
                  <a:lnTo>
                    <a:pt x="20198" y="96100"/>
                  </a:lnTo>
                  <a:lnTo>
                    <a:pt x="13810" y="96100"/>
                  </a:lnTo>
                  <a:lnTo>
                    <a:pt x="13810" y="90016"/>
                  </a:lnTo>
                  <a:close/>
                  <a:moveTo>
                    <a:pt x="26942" y="90016"/>
                  </a:moveTo>
                  <a:lnTo>
                    <a:pt x="26942" y="96100"/>
                  </a:lnTo>
                  <a:lnTo>
                    <a:pt x="20537" y="96100"/>
                  </a:lnTo>
                  <a:lnTo>
                    <a:pt x="20537" y="90016"/>
                  </a:lnTo>
                  <a:close/>
                  <a:moveTo>
                    <a:pt x="33669" y="90016"/>
                  </a:moveTo>
                  <a:lnTo>
                    <a:pt x="33669" y="96100"/>
                  </a:lnTo>
                  <a:lnTo>
                    <a:pt x="27281" y="96100"/>
                  </a:lnTo>
                  <a:lnTo>
                    <a:pt x="27281" y="90016"/>
                  </a:lnTo>
                  <a:close/>
                  <a:moveTo>
                    <a:pt x="40414" y="90016"/>
                  </a:moveTo>
                  <a:lnTo>
                    <a:pt x="40414" y="96100"/>
                  </a:lnTo>
                  <a:lnTo>
                    <a:pt x="34008" y="96100"/>
                  </a:lnTo>
                  <a:lnTo>
                    <a:pt x="34008" y="90016"/>
                  </a:lnTo>
                  <a:close/>
                  <a:moveTo>
                    <a:pt x="47140" y="90016"/>
                  </a:moveTo>
                  <a:lnTo>
                    <a:pt x="47140" y="96100"/>
                  </a:lnTo>
                  <a:lnTo>
                    <a:pt x="40753" y="96100"/>
                  </a:lnTo>
                  <a:lnTo>
                    <a:pt x="40753" y="90016"/>
                  </a:lnTo>
                  <a:close/>
                  <a:moveTo>
                    <a:pt x="53885" y="90016"/>
                  </a:moveTo>
                  <a:lnTo>
                    <a:pt x="53885" y="96100"/>
                  </a:lnTo>
                  <a:lnTo>
                    <a:pt x="47479" y="96100"/>
                  </a:lnTo>
                  <a:lnTo>
                    <a:pt x="47479" y="90016"/>
                  </a:lnTo>
                  <a:close/>
                  <a:moveTo>
                    <a:pt x="60611" y="90016"/>
                  </a:moveTo>
                  <a:lnTo>
                    <a:pt x="60611" y="96100"/>
                  </a:lnTo>
                  <a:lnTo>
                    <a:pt x="54206" y="96100"/>
                  </a:lnTo>
                  <a:lnTo>
                    <a:pt x="54206" y="90016"/>
                  </a:lnTo>
                  <a:close/>
                  <a:moveTo>
                    <a:pt x="67338" y="90016"/>
                  </a:moveTo>
                  <a:lnTo>
                    <a:pt x="67338" y="96100"/>
                  </a:lnTo>
                  <a:lnTo>
                    <a:pt x="60950" y="96100"/>
                  </a:lnTo>
                  <a:lnTo>
                    <a:pt x="60950" y="90016"/>
                  </a:lnTo>
                  <a:close/>
                  <a:moveTo>
                    <a:pt x="74083" y="90016"/>
                  </a:moveTo>
                  <a:lnTo>
                    <a:pt x="74083" y="96100"/>
                  </a:lnTo>
                  <a:lnTo>
                    <a:pt x="67677" y="96100"/>
                  </a:lnTo>
                  <a:lnTo>
                    <a:pt x="67677" y="90016"/>
                  </a:lnTo>
                  <a:close/>
                  <a:moveTo>
                    <a:pt x="80809" y="90016"/>
                  </a:moveTo>
                  <a:lnTo>
                    <a:pt x="80809" y="96100"/>
                  </a:lnTo>
                  <a:lnTo>
                    <a:pt x="74422" y="96100"/>
                  </a:lnTo>
                  <a:lnTo>
                    <a:pt x="74422" y="90016"/>
                  </a:lnTo>
                  <a:close/>
                  <a:moveTo>
                    <a:pt x="87554" y="90016"/>
                  </a:moveTo>
                  <a:lnTo>
                    <a:pt x="87554" y="96100"/>
                  </a:lnTo>
                  <a:lnTo>
                    <a:pt x="81148" y="96100"/>
                  </a:lnTo>
                  <a:lnTo>
                    <a:pt x="81148" y="90016"/>
                  </a:lnTo>
                  <a:close/>
                  <a:moveTo>
                    <a:pt x="94281" y="90016"/>
                  </a:moveTo>
                  <a:lnTo>
                    <a:pt x="94281" y="96100"/>
                  </a:lnTo>
                  <a:lnTo>
                    <a:pt x="87893" y="96100"/>
                  </a:lnTo>
                  <a:lnTo>
                    <a:pt x="87893" y="90016"/>
                  </a:lnTo>
                  <a:close/>
                  <a:moveTo>
                    <a:pt x="101007" y="90016"/>
                  </a:moveTo>
                  <a:lnTo>
                    <a:pt x="101007" y="96100"/>
                  </a:lnTo>
                  <a:lnTo>
                    <a:pt x="94620" y="96100"/>
                  </a:lnTo>
                  <a:lnTo>
                    <a:pt x="94620" y="90016"/>
                  </a:lnTo>
                  <a:close/>
                  <a:moveTo>
                    <a:pt x="107752" y="90016"/>
                  </a:moveTo>
                  <a:lnTo>
                    <a:pt x="107752" y="96100"/>
                  </a:lnTo>
                  <a:lnTo>
                    <a:pt x="101346" y="96100"/>
                  </a:lnTo>
                  <a:lnTo>
                    <a:pt x="101346" y="90016"/>
                  </a:lnTo>
                  <a:close/>
                  <a:moveTo>
                    <a:pt x="114478" y="90016"/>
                  </a:moveTo>
                  <a:lnTo>
                    <a:pt x="114478" y="96100"/>
                  </a:lnTo>
                  <a:lnTo>
                    <a:pt x="108091" y="96100"/>
                  </a:lnTo>
                  <a:lnTo>
                    <a:pt x="108091" y="90016"/>
                  </a:lnTo>
                  <a:close/>
                  <a:moveTo>
                    <a:pt x="121223" y="90016"/>
                  </a:moveTo>
                  <a:lnTo>
                    <a:pt x="121223" y="96100"/>
                  </a:lnTo>
                  <a:lnTo>
                    <a:pt x="114817" y="96100"/>
                  </a:lnTo>
                  <a:lnTo>
                    <a:pt x="114817" y="90016"/>
                  </a:lnTo>
                  <a:close/>
                  <a:moveTo>
                    <a:pt x="127950" y="90016"/>
                  </a:moveTo>
                  <a:lnTo>
                    <a:pt x="127950" y="96100"/>
                  </a:lnTo>
                  <a:lnTo>
                    <a:pt x="121562" y="96100"/>
                  </a:lnTo>
                  <a:lnTo>
                    <a:pt x="121562" y="90016"/>
                  </a:lnTo>
                  <a:close/>
                  <a:moveTo>
                    <a:pt x="134694" y="90016"/>
                  </a:moveTo>
                  <a:lnTo>
                    <a:pt x="134694" y="96100"/>
                  </a:lnTo>
                  <a:lnTo>
                    <a:pt x="128289" y="96100"/>
                  </a:lnTo>
                  <a:lnTo>
                    <a:pt x="128289" y="90016"/>
                  </a:lnTo>
                  <a:close/>
                  <a:moveTo>
                    <a:pt x="141421" y="90016"/>
                  </a:moveTo>
                  <a:lnTo>
                    <a:pt x="141421" y="96100"/>
                  </a:lnTo>
                  <a:lnTo>
                    <a:pt x="135033" y="96100"/>
                  </a:lnTo>
                  <a:lnTo>
                    <a:pt x="135033" y="90016"/>
                  </a:lnTo>
                  <a:close/>
                  <a:moveTo>
                    <a:pt x="148148" y="90016"/>
                  </a:moveTo>
                  <a:lnTo>
                    <a:pt x="148148" y="96100"/>
                  </a:lnTo>
                  <a:lnTo>
                    <a:pt x="141760" y="96100"/>
                  </a:lnTo>
                  <a:lnTo>
                    <a:pt x="141760" y="90016"/>
                  </a:lnTo>
                  <a:close/>
                  <a:moveTo>
                    <a:pt x="154892" y="90016"/>
                  </a:moveTo>
                  <a:lnTo>
                    <a:pt x="154892" y="96100"/>
                  </a:lnTo>
                  <a:lnTo>
                    <a:pt x="148487" y="96100"/>
                  </a:lnTo>
                  <a:lnTo>
                    <a:pt x="148487" y="90016"/>
                  </a:lnTo>
                  <a:close/>
                  <a:moveTo>
                    <a:pt x="161619" y="90016"/>
                  </a:moveTo>
                  <a:lnTo>
                    <a:pt x="161619" y="96100"/>
                  </a:lnTo>
                  <a:lnTo>
                    <a:pt x="155231" y="96100"/>
                  </a:lnTo>
                  <a:lnTo>
                    <a:pt x="155231" y="90016"/>
                  </a:lnTo>
                  <a:close/>
                  <a:moveTo>
                    <a:pt x="168363" y="90016"/>
                  </a:moveTo>
                  <a:lnTo>
                    <a:pt x="168363" y="96100"/>
                  </a:lnTo>
                  <a:lnTo>
                    <a:pt x="161958" y="96100"/>
                  </a:lnTo>
                  <a:lnTo>
                    <a:pt x="161958" y="90016"/>
                  </a:lnTo>
                  <a:close/>
                  <a:moveTo>
                    <a:pt x="175090" y="90016"/>
                  </a:moveTo>
                  <a:lnTo>
                    <a:pt x="175090" y="96100"/>
                  </a:lnTo>
                  <a:lnTo>
                    <a:pt x="168702" y="96100"/>
                  </a:lnTo>
                  <a:lnTo>
                    <a:pt x="168702" y="90016"/>
                  </a:lnTo>
                  <a:close/>
                  <a:moveTo>
                    <a:pt x="181834" y="90016"/>
                  </a:moveTo>
                  <a:lnTo>
                    <a:pt x="181834" y="96100"/>
                  </a:lnTo>
                  <a:lnTo>
                    <a:pt x="175429" y="96100"/>
                  </a:lnTo>
                  <a:lnTo>
                    <a:pt x="175429" y="90016"/>
                  </a:lnTo>
                  <a:close/>
                  <a:moveTo>
                    <a:pt x="188561" y="90016"/>
                  </a:moveTo>
                  <a:lnTo>
                    <a:pt x="188561" y="96100"/>
                  </a:lnTo>
                  <a:lnTo>
                    <a:pt x="182173" y="96100"/>
                  </a:lnTo>
                  <a:lnTo>
                    <a:pt x="182173" y="90016"/>
                  </a:lnTo>
                  <a:close/>
                  <a:moveTo>
                    <a:pt x="195288" y="90016"/>
                  </a:moveTo>
                  <a:lnTo>
                    <a:pt x="195288" y="96100"/>
                  </a:lnTo>
                  <a:lnTo>
                    <a:pt x="188900" y="96100"/>
                  </a:lnTo>
                  <a:lnTo>
                    <a:pt x="188900" y="90016"/>
                  </a:lnTo>
                  <a:close/>
                  <a:moveTo>
                    <a:pt x="202032" y="90016"/>
                  </a:moveTo>
                  <a:lnTo>
                    <a:pt x="202032" y="96100"/>
                  </a:lnTo>
                  <a:lnTo>
                    <a:pt x="195627" y="96100"/>
                  </a:lnTo>
                  <a:lnTo>
                    <a:pt x="195627" y="90016"/>
                  </a:lnTo>
                  <a:close/>
                  <a:moveTo>
                    <a:pt x="208759" y="90016"/>
                  </a:moveTo>
                  <a:lnTo>
                    <a:pt x="208759" y="96100"/>
                  </a:lnTo>
                  <a:lnTo>
                    <a:pt x="202371" y="96100"/>
                  </a:lnTo>
                  <a:lnTo>
                    <a:pt x="202371" y="90016"/>
                  </a:lnTo>
                  <a:close/>
                  <a:moveTo>
                    <a:pt x="215504" y="90016"/>
                  </a:moveTo>
                  <a:lnTo>
                    <a:pt x="215504" y="96100"/>
                  </a:lnTo>
                  <a:lnTo>
                    <a:pt x="209098" y="96100"/>
                  </a:lnTo>
                  <a:lnTo>
                    <a:pt x="209098" y="90016"/>
                  </a:lnTo>
                  <a:close/>
                  <a:moveTo>
                    <a:pt x="222230" y="90016"/>
                  </a:moveTo>
                  <a:lnTo>
                    <a:pt x="222230" y="96100"/>
                  </a:lnTo>
                  <a:lnTo>
                    <a:pt x="215843" y="96100"/>
                  </a:lnTo>
                  <a:lnTo>
                    <a:pt x="215843" y="90016"/>
                  </a:lnTo>
                  <a:close/>
                  <a:moveTo>
                    <a:pt x="228975" y="90016"/>
                  </a:moveTo>
                  <a:lnTo>
                    <a:pt x="228975" y="96100"/>
                  </a:lnTo>
                  <a:lnTo>
                    <a:pt x="222569" y="96100"/>
                  </a:lnTo>
                  <a:lnTo>
                    <a:pt x="222569" y="90016"/>
                  </a:lnTo>
                  <a:close/>
                  <a:moveTo>
                    <a:pt x="235701" y="90016"/>
                  </a:moveTo>
                  <a:lnTo>
                    <a:pt x="235701" y="96100"/>
                  </a:lnTo>
                  <a:lnTo>
                    <a:pt x="229296" y="96100"/>
                  </a:lnTo>
                  <a:lnTo>
                    <a:pt x="229296" y="90016"/>
                  </a:lnTo>
                  <a:close/>
                  <a:moveTo>
                    <a:pt x="242428" y="90016"/>
                  </a:moveTo>
                  <a:lnTo>
                    <a:pt x="242428" y="96100"/>
                  </a:lnTo>
                  <a:lnTo>
                    <a:pt x="236040" y="96100"/>
                  </a:lnTo>
                  <a:lnTo>
                    <a:pt x="236040" y="90016"/>
                  </a:lnTo>
                  <a:close/>
                  <a:moveTo>
                    <a:pt x="249173" y="90016"/>
                  </a:moveTo>
                  <a:lnTo>
                    <a:pt x="249173" y="96100"/>
                  </a:lnTo>
                  <a:lnTo>
                    <a:pt x="242767" y="96100"/>
                  </a:lnTo>
                  <a:lnTo>
                    <a:pt x="242767" y="90016"/>
                  </a:lnTo>
                  <a:close/>
                  <a:moveTo>
                    <a:pt x="255899" y="90016"/>
                  </a:moveTo>
                  <a:lnTo>
                    <a:pt x="255899" y="96100"/>
                  </a:lnTo>
                  <a:lnTo>
                    <a:pt x="249512" y="96100"/>
                  </a:lnTo>
                  <a:lnTo>
                    <a:pt x="249512" y="90016"/>
                  </a:lnTo>
                  <a:close/>
                  <a:moveTo>
                    <a:pt x="262644" y="90016"/>
                  </a:moveTo>
                  <a:lnTo>
                    <a:pt x="262644" y="96100"/>
                  </a:lnTo>
                  <a:lnTo>
                    <a:pt x="256238" y="96100"/>
                  </a:lnTo>
                  <a:lnTo>
                    <a:pt x="256238" y="90016"/>
                  </a:lnTo>
                  <a:close/>
                  <a:moveTo>
                    <a:pt x="269370" y="90016"/>
                  </a:moveTo>
                  <a:lnTo>
                    <a:pt x="269370" y="96100"/>
                  </a:lnTo>
                  <a:lnTo>
                    <a:pt x="262983" y="96100"/>
                  </a:lnTo>
                  <a:lnTo>
                    <a:pt x="262983" y="90016"/>
                  </a:lnTo>
                  <a:close/>
                  <a:moveTo>
                    <a:pt x="276115" y="90016"/>
                  </a:moveTo>
                  <a:lnTo>
                    <a:pt x="276115" y="96100"/>
                  </a:lnTo>
                  <a:lnTo>
                    <a:pt x="269709" y="96100"/>
                  </a:lnTo>
                  <a:lnTo>
                    <a:pt x="269709" y="90016"/>
                  </a:lnTo>
                  <a:close/>
                  <a:moveTo>
                    <a:pt x="282842" y="90016"/>
                  </a:moveTo>
                  <a:lnTo>
                    <a:pt x="282842" y="96100"/>
                  </a:lnTo>
                  <a:lnTo>
                    <a:pt x="276436" y="96100"/>
                  </a:lnTo>
                  <a:lnTo>
                    <a:pt x="276436" y="90016"/>
                  </a:lnTo>
                  <a:close/>
                  <a:moveTo>
                    <a:pt x="6745" y="96422"/>
                  </a:moveTo>
                  <a:lnTo>
                    <a:pt x="6745" y="102524"/>
                  </a:lnTo>
                  <a:lnTo>
                    <a:pt x="339" y="102524"/>
                  </a:lnTo>
                  <a:lnTo>
                    <a:pt x="339" y="96422"/>
                  </a:lnTo>
                  <a:close/>
                  <a:moveTo>
                    <a:pt x="13471" y="96422"/>
                  </a:moveTo>
                  <a:lnTo>
                    <a:pt x="13471" y="102524"/>
                  </a:lnTo>
                  <a:lnTo>
                    <a:pt x="7066" y="102524"/>
                  </a:lnTo>
                  <a:lnTo>
                    <a:pt x="7066" y="96422"/>
                  </a:lnTo>
                  <a:close/>
                  <a:moveTo>
                    <a:pt x="20198" y="96422"/>
                  </a:moveTo>
                  <a:lnTo>
                    <a:pt x="20198" y="102524"/>
                  </a:lnTo>
                  <a:lnTo>
                    <a:pt x="13810" y="102524"/>
                  </a:lnTo>
                  <a:lnTo>
                    <a:pt x="13810" y="96422"/>
                  </a:lnTo>
                  <a:close/>
                  <a:moveTo>
                    <a:pt x="26942" y="96422"/>
                  </a:moveTo>
                  <a:lnTo>
                    <a:pt x="26942" y="102524"/>
                  </a:lnTo>
                  <a:lnTo>
                    <a:pt x="20537" y="102524"/>
                  </a:lnTo>
                  <a:lnTo>
                    <a:pt x="20537" y="96422"/>
                  </a:lnTo>
                  <a:close/>
                  <a:moveTo>
                    <a:pt x="33669" y="96422"/>
                  </a:moveTo>
                  <a:lnTo>
                    <a:pt x="33669" y="102524"/>
                  </a:lnTo>
                  <a:lnTo>
                    <a:pt x="27281" y="102524"/>
                  </a:lnTo>
                  <a:lnTo>
                    <a:pt x="27281" y="96422"/>
                  </a:lnTo>
                  <a:close/>
                  <a:moveTo>
                    <a:pt x="40414" y="96422"/>
                  </a:moveTo>
                  <a:lnTo>
                    <a:pt x="40414" y="102524"/>
                  </a:lnTo>
                  <a:lnTo>
                    <a:pt x="34008" y="102524"/>
                  </a:lnTo>
                  <a:lnTo>
                    <a:pt x="34008" y="96422"/>
                  </a:lnTo>
                  <a:close/>
                  <a:moveTo>
                    <a:pt x="47140" y="96422"/>
                  </a:moveTo>
                  <a:lnTo>
                    <a:pt x="47140" y="102524"/>
                  </a:lnTo>
                  <a:lnTo>
                    <a:pt x="40753" y="102524"/>
                  </a:lnTo>
                  <a:lnTo>
                    <a:pt x="40753" y="96422"/>
                  </a:lnTo>
                  <a:close/>
                  <a:moveTo>
                    <a:pt x="53885" y="96422"/>
                  </a:moveTo>
                  <a:lnTo>
                    <a:pt x="53885" y="102524"/>
                  </a:lnTo>
                  <a:lnTo>
                    <a:pt x="47479" y="102524"/>
                  </a:lnTo>
                  <a:lnTo>
                    <a:pt x="47479" y="96422"/>
                  </a:lnTo>
                  <a:close/>
                  <a:moveTo>
                    <a:pt x="60611" y="96422"/>
                  </a:moveTo>
                  <a:lnTo>
                    <a:pt x="60611" y="102524"/>
                  </a:lnTo>
                  <a:lnTo>
                    <a:pt x="54206" y="102524"/>
                  </a:lnTo>
                  <a:lnTo>
                    <a:pt x="54206" y="96422"/>
                  </a:lnTo>
                  <a:close/>
                  <a:moveTo>
                    <a:pt x="67338" y="96422"/>
                  </a:moveTo>
                  <a:lnTo>
                    <a:pt x="67338" y="102524"/>
                  </a:lnTo>
                  <a:lnTo>
                    <a:pt x="60950" y="102524"/>
                  </a:lnTo>
                  <a:lnTo>
                    <a:pt x="60950" y="96422"/>
                  </a:lnTo>
                  <a:close/>
                  <a:moveTo>
                    <a:pt x="74083" y="96422"/>
                  </a:moveTo>
                  <a:lnTo>
                    <a:pt x="74083" y="102524"/>
                  </a:lnTo>
                  <a:lnTo>
                    <a:pt x="67677" y="102524"/>
                  </a:lnTo>
                  <a:lnTo>
                    <a:pt x="67677" y="96422"/>
                  </a:lnTo>
                  <a:close/>
                  <a:moveTo>
                    <a:pt x="80809" y="96422"/>
                  </a:moveTo>
                  <a:lnTo>
                    <a:pt x="80809" y="102524"/>
                  </a:lnTo>
                  <a:lnTo>
                    <a:pt x="74422" y="102524"/>
                  </a:lnTo>
                  <a:lnTo>
                    <a:pt x="74422" y="96422"/>
                  </a:lnTo>
                  <a:close/>
                  <a:moveTo>
                    <a:pt x="87554" y="96422"/>
                  </a:moveTo>
                  <a:lnTo>
                    <a:pt x="87554" y="102524"/>
                  </a:lnTo>
                  <a:lnTo>
                    <a:pt x="81148" y="102524"/>
                  </a:lnTo>
                  <a:lnTo>
                    <a:pt x="81148" y="96422"/>
                  </a:lnTo>
                  <a:close/>
                  <a:moveTo>
                    <a:pt x="94281" y="96422"/>
                  </a:moveTo>
                  <a:lnTo>
                    <a:pt x="94281" y="102524"/>
                  </a:lnTo>
                  <a:lnTo>
                    <a:pt x="87893" y="102524"/>
                  </a:lnTo>
                  <a:lnTo>
                    <a:pt x="87893" y="96422"/>
                  </a:lnTo>
                  <a:close/>
                  <a:moveTo>
                    <a:pt x="101007" y="96422"/>
                  </a:moveTo>
                  <a:lnTo>
                    <a:pt x="101007" y="102524"/>
                  </a:lnTo>
                  <a:lnTo>
                    <a:pt x="94620" y="102524"/>
                  </a:lnTo>
                  <a:lnTo>
                    <a:pt x="94620" y="96422"/>
                  </a:lnTo>
                  <a:close/>
                  <a:moveTo>
                    <a:pt x="107752" y="96422"/>
                  </a:moveTo>
                  <a:lnTo>
                    <a:pt x="107752" y="102524"/>
                  </a:lnTo>
                  <a:lnTo>
                    <a:pt x="101346" y="102524"/>
                  </a:lnTo>
                  <a:lnTo>
                    <a:pt x="101346" y="96422"/>
                  </a:lnTo>
                  <a:close/>
                  <a:moveTo>
                    <a:pt x="114478" y="96422"/>
                  </a:moveTo>
                  <a:lnTo>
                    <a:pt x="114478" y="102524"/>
                  </a:lnTo>
                  <a:lnTo>
                    <a:pt x="108091" y="102524"/>
                  </a:lnTo>
                  <a:lnTo>
                    <a:pt x="108091" y="96422"/>
                  </a:lnTo>
                  <a:close/>
                  <a:moveTo>
                    <a:pt x="121223" y="96422"/>
                  </a:moveTo>
                  <a:lnTo>
                    <a:pt x="121223" y="102524"/>
                  </a:lnTo>
                  <a:lnTo>
                    <a:pt x="114817" y="102524"/>
                  </a:lnTo>
                  <a:lnTo>
                    <a:pt x="114817" y="96422"/>
                  </a:lnTo>
                  <a:close/>
                  <a:moveTo>
                    <a:pt x="127950" y="96422"/>
                  </a:moveTo>
                  <a:lnTo>
                    <a:pt x="127950" y="102524"/>
                  </a:lnTo>
                  <a:lnTo>
                    <a:pt x="121562" y="102524"/>
                  </a:lnTo>
                  <a:lnTo>
                    <a:pt x="121562" y="96422"/>
                  </a:lnTo>
                  <a:close/>
                  <a:moveTo>
                    <a:pt x="134694" y="96422"/>
                  </a:moveTo>
                  <a:lnTo>
                    <a:pt x="134694" y="102524"/>
                  </a:lnTo>
                  <a:lnTo>
                    <a:pt x="128289" y="102524"/>
                  </a:lnTo>
                  <a:lnTo>
                    <a:pt x="128289" y="96422"/>
                  </a:lnTo>
                  <a:close/>
                  <a:moveTo>
                    <a:pt x="141421" y="96422"/>
                  </a:moveTo>
                  <a:lnTo>
                    <a:pt x="141421" y="102524"/>
                  </a:lnTo>
                  <a:lnTo>
                    <a:pt x="135033" y="102524"/>
                  </a:lnTo>
                  <a:lnTo>
                    <a:pt x="135033" y="96422"/>
                  </a:lnTo>
                  <a:close/>
                  <a:moveTo>
                    <a:pt x="148148" y="96422"/>
                  </a:moveTo>
                  <a:lnTo>
                    <a:pt x="148148" y="102524"/>
                  </a:lnTo>
                  <a:lnTo>
                    <a:pt x="141760" y="102524"/>
                  </a:lnTo>
                  <a:lnTo>
                    <a:pt x="141760" y="96422"/>
                  </a:lnTo>
                  <a:close/>
                  <a:moveTo>
                    <a:pt x="154892" y="96422"/>
                  </a:moveTo>
                  <a:lnTo>
                    <a:pt x="154892" y="102524"/>
                  </a:lnTo>
                  <a:lnTo>
                    <a:pt x="148487" y="102524"/>
                  </a:lnTo>
                  <a:lnTo>
                    <a:pt x="148487" y="96422"/>
                  </a:lnTo>
                  <a:close/>
                  <a:moveTo>
                    <a:pt x="161619" y="96422"/>
                  </a:moveTo>
                  <a:lnTo>
                    <a:pt x="161619" y="102524"/>
                  </a:lnTo>
                  <a:lnTo>
                    <a:pt x="155231" y="102524"/>
                  </a:lnTo>
                  <a:lnTo>
                    <a:pt x="155231" y="96422"/>
                  </a:lnTo>
                  <a:close/>
                  <a:moveTo>
                    <a:pt x="168363" y="96422"/>
                  </a:moveTo>
                  <a:lnTo>
                    <a:pt x="168363" y="102524"/>
                  </a:lnTo>
                  <a:lnTo>
                    <a:pt x="161958" y="102524"/>
                  </a:lnTo>
                  <a:lnTo>
                    <a:pt x="161958" y="96422"/>
                  </a:lnTo>
                  <a:close/>
                  <a:moveTo>
                    <a:pt x="175090" y="96422"/>
                  </a:moveTo>
                  <a:lnTo>
                    <a:pt x="175090" y="102524"/>
                  </a:lnTo>
                  <a:lnTo>
                    <a:pt x="168702" y="102524"/>
                  </a:lnTo>
                  <a:lnTo>
                    <a:pt x="168702" y="96422"/>
                  </a:lnTo>
                  <a:close/>
                  <a:moveTo>
                    <a:pt x="181834" y="96422"/>
                  </a:moveTo>
                  <a:lnTo>
                    <a:pt x="181834" y="102524"/>
                  </a:lnTo>
                  <a:lnTo>
                    <a:pt x="175429" y="102524"/>
                  </a:lnTo>
                  <a:lnTo>
                    <a:pt x="175429" y="96422"/>
                  </a:lnTo>
                  <a:close/>
                  <a:moveTo>
                    <a:pt x="188561" y="96422"/>
                  </a:moveTo>
                  <a:lnTo>
                    <a:pt x="188561" y="102524"/>
                  </a:lnTo>
                  <a:lnTo>
                    <a:pt x="182173" y="102524"/>
                  </a:lnTo>
                  <a:lnTo>
                    <a:pt x="182173" y="96422"/>
                  </a:lnTo>
                  <a:close/>
                  <a:moveTo>
                    <a:pt x="195288" y="96422"/>
                  </a:moveTo>
                  <a:lnTo>
                    <a:pt x="195288" y="102524"/>
                  </a:lnTo>
                  <a:lnTo>
                    <a:pt x="188900" y="102524"/>
                  </a:lnTo>
                  <a:lnTo>
                    <a:pt x="188900" y="96422"/>
                  </a:lnTo>
                  <a:close/>
                  <a:moveTo>
                    <a:pt x="202032" y="96422"/>
                  </a:moveTo>
                  <a:lnTo>
                    <a:pt x="202032" y="102524"/>
                  </a:lnTo>
                  <a:lnTo>
                    <a:pt x="195627" y="102524"/>
                  </a:lnTo>
                  <a:lnTo>
                    <a:pt x="195627" y="96422"/>
                  </a:lnTo>
                  <a:close/>
                  <a:moveTo>
                    <a:pt x="208759" y="96422"/>
                  </a:moveTo>
                  <a:lnTo>
                    <a:pt x="208759" y="102524"/>
                  </a:lnTo>
                  <a:lnTo>
                    <a:pt x="202371" y="102524"/>
                  </a:lnTo>
                  <a:lnTo>
                    <a:pt x="202371" y="96422"/>
                  </a:lnTo>
                  <a:close/>
                  <a:moveTo>
                    <a:pt x="215504" y="96422"/>
                  </a:moveTo>
                  <a:lnTo>
                    <a:pt x="215504" y="102524"/>
                  </a:lnTo>
                  <a:lnTo>
                    <a:pt x="209098" y="102524"/>
                  </a:lnTo>
                  <a:lnTo>
                    <a:pt x="209098" y="96422"/>
                  </a:lnTo>
                  <a:close/>
                  <a:moveTo>
                    <a:pt x="222230" y="96422"/>
                  </a:moveTo>
                  <a:lnTo>
                    <a:pt x="222230" y="102524"/>
                  </a:lnTo>
                  <a:lnTo>
                    <a:pt x="215843" y="102524"/>
                  </a:lnTo>
                  <a:lnTo>
                    <a:pt x="215843" y="96422"/>
                  </a:lnTo>
                  <a:close/>
                  <a:moveTo>
                    <a:pt x="228975" y="96422"/>
                  </a:moveTo>
                  <a:lnTo>
                    <a:pt x="228975" y="102524"/>
                  </a:lnTo>
                  <a:lnTo>
                    <a:pt x="222569" y="102524"/>
                  </a:lnTo>
                  <a:lnTo>
                    <a:pt x="222569" y="96422"/>
                  </a:lnTo>
                  <a:close/>
                  <a:moveTo>
                    <a:pt x="235701" y="96422"/>
                  </a:moveTo>
                  <a:lnTo>
                    <a:pt x="235701" y="102524"/>
                  </a:lnTo>
                  <a:lnTo>
                    <a:pt x="229296" y="102524"/>
                  </a:lnTo>
                  <a:lnTo>
                    <a:pt x="229296" y="96422"/>
                  </a:lnTo>
                  <a:close/>
                  <a:moveTo>
                    <a:pt x="242428" y="96422"/>
                  </a:moveTo>
                  <a:lnTo>
                    <a:pt x="242428" y="102524"/>
                  </a:lnTo>
                  <a:lnTo>
                    <a:pt x="236040" y="102524"/>
                  </a:lnTo>
                  <a:lnTo>
                    <a:pt x="236040" y="96422"/>
                  </a:lnTo>
                  <a:close/>
                  <a:moveTo>
                    <a:pt x="249173" y="96422"/>
                  </a:moveTo>
                  <a:lnTo>
                    <a:pt x="249173" y="102524"/>
                  </a:lnTo>
                  <a:lnTo>
                    <a:pt x="242767" y="102524"/>
                  </a:lnTo>
                  <a:lnTo>
                    <a:pt x="242767" y="96422"/>
                  </a:lnTo>
                  <a:close/>
                  <a:moveTo>
                    <a:pt x="255899" y="96422"/>
                  </a:moveTo>
                  <a:lnTo>
                    <a:pt x="255899" y="102524"/>
                  </a:lnTo>
                  <a:lnTo>
                    <a:pt x="249512" y="102524"/>
                  </a:lnTo>
                  <a:lnTo>
                    <a:pt x="249512" y="96422"/>
                  </a:lnTo>
                  <a:close/>
                  <a:moveTo>
                    <a:pt x="262644" y="96422"/>
                  </a:moveTo>
                  <a:lnTo>
                    <a:pt x="262644" y="102524"/>
                  </a:lnTo>
                  <a:lnTo>
                    <a:pt x="256238" y="102524"/>
                  </a:lnTo>
                  <a:lnTo>
                    <a:pt x="256238" y="96422"/>
                  </a:lnTo>
                  <a:close/>
                  <a:moveTo>
                    <a:pt x="269370" y="96422"/>
                  </a:moveTo>
                  <a:lnTo>
                    <a:pt x="269370" y="102524"/>
                  </a:lnTo>
                  <a:lnTo>
                    <a:pt x="262983" y="102524"/>
                  </a:lnTo>
                  <a:lnTo>
                    <a:pt x="262983" y="96422"/>
                  </a:lnTo>
                  <a:close/>
                  <a:moveTo>
                    <a:pt x="276115" y="96422"/>
                  </a:moveTo>
                  <a:lnTo>
                    <a:pt x="276115" y="102524"/>
                  </a:lnTo>
                  <a:lnTo>
                    <a:pt x="269709" y="102524"/>
                  </a:lnTo>
                  <a:lnTo>
                    <a:pt x="269709" y="96422"/>
                  </a:lnTo>
                  <a:close/>
                  <a:moveTo>
                    <a:pt x="282842" y="96422"/>
                  </a:moveTo>
                  <a:lnTo>
                    <a:pt x="282842" y="102524"/>
                  </a:lnTo>
                  <a:lnTo>
                    <a:pt x="276436" y="102524"/>
                  </a:lnTo>
                  <a:lnTo>
                    <a:pt x="276436" y="96422"/>
                  </a:lnTo>
                  <a:close/>
                  <a:moveTo>
                    <a:pt x="6745" y="102827"/>
                  </a:moveTo>
                  <a:lnTo>
                    <a:pt x="6745" y="108929"/>
                  </a:lnTo>
                  <a:lnTo>
                    <a:pt x="339" y="108929"/>
                  </a:lnTo>
                  <a:lnTo>
                    <a:pt x="339" y="102827"/>
                  </a:lnTo>
                  <a:close/>
                  <a:moveTo>
                    <a:pt x="13471" y="102827"/>
                  </a:moveTo>
                  <a:lnTo>
                    <a:pt x="13471" y="108929"/>
                  </a:lnTo>
                  <a:lnTo>
                    <a:pt x="7066" y="108929"/>
                  </a:lnTo>
                  <a:lnTo>
                    <a:pt x="7066" y="102827"/>
                  </a:lnTo>
                  <a:close/>
                  <a:moveTo>
                    <a:pt x="20198" y="102827"/>
                  </a:moveTo>
                  <a:lnTo>
                    <a:pt x="20198" y="108929"/>
                  </a:lnTo>
                  <a:lnTo>
                    <a:pt x="13810" y="108929"/>
                  </a:lnTo>
                  <a:lnTo>
                    <a:pt x="13810" y="102827"/>
                  </a:lnTo>
                  <a:close/>
                  <a:moveTo>
                    <a:pt x="26942" y="102827"/>
                  </a:moveTo>
                  <a:lnTo>
                    <a:pt x="26942" y="108929"/>
                  </a:lnTo>
                  <a:lnTo>
                    <a:pt x="20537" y="108929"/>
                  </a:lnTo>
                  <a:lnTo>
                    <a:pt x="20537" y="102827"/>
                  </a:lnTo>
                  <a:close/>
                  <a:moveTo>
                    <a:pt x="33669" y="102827"/>
                  </a:moveTo>
                  <a:lnTo>
                    <a:pt x="33669" y="108929"/>
                  </a:lnTo>
                  <a:lnTo>
                    <a:pt x="27281" y="108929"/>
                  </a:lnTo>
                  <a:lnTo>
                    <a:pt x="27281" y="102827"/>
                  </a:lnTo>
                  <a:close/>
                  <a:moveTo>
                    <a:pt x="40414" y="102827"/>
                  </a:moveTo>
                  <a:lnTo>
                    <a:pt x="40414" y="108929"/>
                  </a:lnTo>
                  <a:lnTo>
                    <a:pt x="34008" y="108929"/>
                  </a:lnTo>
                  <a:lnTo>
                    <a:pt x="34008" y="102827"/>
                  </a:lnTo>
                  <a:close/>
                  <a:moveTo>
                    <a:pt x="47140" y="102827"/>
                  </a:moveTo>
                  <a:lnTo>
                    <a:pt x="47140" y="108929"/>
                  </a:lnTo>
                  <a:lnTo>
                    <a:pt x="40753" y="108929"/>
                  </a:lnTo>
                  <a:lnTo>
                    <a:pt x="40753" y="102827"/>
                  </a:lnTo>
                  <a:close/>
                  <a:moveTo>
                    <a:pt x="53885" y="102827"/>
                  </a:moveTo>
                  <a:lnTo>
                    <a:pt x="53885" y="108929"/>
                  </a:lnTo>
                  <a:lnTo>
                    <a:pt x="47479" y="108929"/>
                  </a:lnTo>
                  <a:lnTo>
                    <a:pt x="47479" y="102827"/>
                  </a:lnTo>
                  <a:close/>
                  <a:moveTo>
                    <a:pt x="60611" y="102827"/>
                  </a:moveTo>
                  <a:lnTo>
                    <a:pt x="60611" y="108929"/>
                  </a:lnTo>
                  <a:lnTo>
                    <a:pt x="54206" y="108929"/>
                  </a:lnTo>
                  <a:lnTo>
                    <a:pt x="54206" y="102827"/>
                  </a:lnTo>
                  <a:close/>
                  <a:moveTo>
                    <a:pt x="67338" y="102827"/>
                  </a:moveTo>
                  <a:lnTo>
                    <a:pt x="67338" y="108929"/>
                  </a:lnTo>
                  <a:lnTo>
                    <a:pt x="60950" y="108929"/>
                  </a:lnTo>
                  <a:lnTo>
                    <a:pt x="60950" y="102827"/>
                  </a:lnTo>
                  <a:close/>
                  <a:moveTo>
                    <a:pt x="74083" y="102827"/>
                  </a:moveTo>
                  <a:lnTo>
                    <a:pt x="74083" y="108929"/>
                  </a:lnTo>
                  <a:lnTo>
                    <a:pt x="67677" y="108929"/>
                  </a:lnTo>
                  <a:lnTo>
                    <a:pt x="67677" y="102827"/>
                  </a:lnTo>
                  <a:close/>
                  <a:moveTo>
                    <a:pt x="80809" y="102827"/>
                  </a:moveTo>
                  <a:lnTo>
                    <a:pt x="80809" y="108929"/>
                  </a:lnTo>
                  <a:lnTo>
                    <a:pt x="74422" y="108929"/>
                  </a:lnTo>
                  <a:lnTo>
                    <a:pt x="74422" y="102827"/>
                  </a:lnTo>
                  <a:close/>
                  <a:moveTo>
                    <a:pt x="87554" y="102827"/>
                  </a:moveTo>
                  <a:lnTo>
                    <a:pt x="87554" y="108929"/>
                  </a:lnTo>
                  <a:lnTo>
                    <a:pt x="81148" y="108929"/>
                  </a:lnTo>
                  <a:lnTo>
                    <a:pt x="81148" y="102827"/>
                  </a:lnTo>
                  <a:close/>
                  <a:moveTo>
                    <a:pt x="94281" y="102827"/>
                  </a:moveTo>
                  <a:lnTo>
                    <a:pt x="94281" y="108929"/>
                  </a:lnTo>
                  <a:lnTo>
                    <a:pt x="87893" y="108929"/>
                  </a:lnTo>
                  <a:lnTo>
                    <a:pt x="87893" y="102827"/>
                  </a:lnTo>
                  <a:close/>
                  <a:moveTo>
                    <a:pt x="101007" y="102827"/>
                  </a:moveTo>
                  <a:lnTo>
                    <a:pt x="101007" y="108929"/>
                  </a:lnTo>
                  <a:lnTo>
                    <a:pt x="94620" y="108929"/>
                  </a:lnTo>
                  <a:lnTo>
                    <a:pt x="94620" y="102827"/>
                  </a:lnTo>
                  <a:close/>
                  <a:moveTo>
                    <a:pt x="107752" y="102827"/>
                  </a:moveTo>
                  <a:lnTo>
                    <a:pt x="107752" y="108929"/>
                  </a:lnTo>
                  <a:lnTo>
                    <a:pt x="101346" y="108929"/>
                  </a:lnTo>
                  <a:lnTo>
                    <a:pt x="101346" y="102827"/>
                  </a:lnTo>
                  <a:close/>
                  <a:moveTo>
                    <a:pt x="114478" y="102827"/>
                  </a:moveTo>
                  <a:lnTo>
                    <a:pt x="114478" y="108929"/>
                  </a:lnTo>
                  <a:lnTo>
                    <a:pt x="108091" y="108929"/>
                  </a:lnTo>
                  <a:lnTo>
                    <a:pt x="108091" y="102827"/>
                  </a:lnTo>
                  <a:close/>
                  <a:moveTo>
                    <a:pt x="121223" y="102827"/>
                  </a:moveTo>
                  <a:lnTo>
                    <a:pt x="121223" y="108929"/>
                  </a:lnTo>
                  <a:lnTo>
                    <a:pt x="114817" y="108929"/>
                  </a:lnTo>
                  <a:lnTo>
                    <a:pt x="114817" y="102827"/>
                  </a:lnTo>
                  <a:close/>
                  <a:moveTo>
                    <a:pt x="127950" y="102827"/>
                  </a:moveTo>
                  <a:lnTo>
                    <a:pt x="127950" y="108929"/>
                  </a:lnTo>
                  <a:lnTo>
                    <a:pt x="121562" y="108929"/>
                  </a:lnTo>
                  <a:lnTo>
                    <a:pt x="121562" y="102827"/>
                  </a:lnTo>
                  <a:close/>
                  <a:moveTo>
                    <a:pt x="134694" y="102827"/>
                  </a:moveTo>
                  <a:lnTo>
                    <a:pt x="134694" y="108929"/>
                  </a:lnTo>
                  <a:lnTo>
                    <a:pt x="128289" y="108929"/>
                  </a:lnTo>
                  <a:lnTo>
                    <a:pt x="128289" y="102827"/>
                  </a:lnTo>
                  <a:close/>
                  <a:moveTo>
                    <a:pt x="141421" y="102827"/>
                  </a:moveTo>
                  <a:lnTo>
                    <a:pt x="141421" y="108929"/>
                  </a:lnTo>
                  <a:lnTo>
                    <a:pt x="135033" y="108929"/>
                  </a:lnTo>
                  <a:lnTo>
                    <a:pt x="135033" y="102827"/>
                  </a:lnTo>
                  <a:close/>
                  <a:moveTo>
                    <a:pt x="148148" y="102827"/>
                  </a:moveTo>
                  <a:lnTo>
                    <a:pt x="148148" y="108929"/>
                  </a:lnTo>
                  <a:lnTo>
                    <a:pt x="141760" y="108929"/>
                  </a:lnTo>
                  <a:lnTo>
                    <a:pt x="141760" y="102827"/>
                  </a:lnTo>
                  <a:close/>
                  <a:moveTo>
                    <a:pt x="154892" y="102827"/>
                  </a:moveTo>
                  <a:lnTo>
                    <a:pt x="154892" y="108929"/>
                  </a:lnTo>
                  <a:lnTo>
                    <a:pt x="148487" y="108929"/>
                  </a:lnTo>
                  <a:lnTo>
                    <a:pt x="148487" y="102827"/>
                  </a:lnTo>
                  <a:close/>
                  <a:moveTo>
                    <a:pt x="161619" y="102827"/>
                  </a:moveTo>
                  <a:lnTo>
                    <a:pt x="161619" y="108929"/>
                  </a:lnTo>
                  <a:lnTo>
                    <a:pt x="155231" y="108929"/>
                  </a:lnTo>
                  <a:lnTo>
                    <a:pt x="155231" y="102827"/>
                  </a:lnTo>
                  <a:close/>
                  <a:moveTo>
                    <a:pt x="168363" y="102827"/>
                  </a:moveTo>
                  <a:lnTo>
                    <a:pt x="168363" y="108929"/>
                  </a:lnTo>
                  <a:lnTo>
                    <a:pt x="161958" y="108929"/>
                  </a:lnTo>
                  <a:lnTo>
                    <a:pt x="161958" y="102827"/>
                  </a:lnTo>
                  <a:close/>
                  <a:moveTo>
                    <a:pt x="175090" y="102827"/>
                  </a:moveTo>
                  <a:lnTo>
                    <a:pt x="175090" y="108929"/>
                  </a:lnTo>
                  <a:lnTo>
                    <a:pt x="168702" y="108929"/>
                  </a:lnTo>
                  <a:lnTo>
                    <a:pt x="168702" y="102827"/>
                  </a:lnTo>
                  <a:close/>
                  <a:moveTo>
                    <a:pt x="181834" y="102827"/>
                  </a:moveTo>
                  <a:lnTo>
                    <a:pt x="181834" y="108929"/>
                  </a:lnTo>
                  <a:lnTo>
                    <a:pt x="175429" y="108929"/>
                  </a:lnTo>
                  <a:lnTo>
                    <a:pt x="175429" y="102827"/>
                  </a:lnTo>
                  <a:close/>
                  <a:moveTo>
                    <a:pt x="188561" y="102827"/>
                  </a:moveTo>
                  <a:lnTo>
                    <a:pt x="188561" y="108929"/>
                  </a:lnTo>
                  <a:lnTo>
                    <a:pt x="182173" y="108929"/>
                  </a:lnTo>
                  <a:lnTo>
                    <a:pt x="182173" y="102827"/>
                  </a:lnTo>
                  <a:close/>
                  <a:moveTo>
                    <a:pt x="195288" y="102827"/>
                  </a:moveTo>
                  <a:lnTo>
                    <a:pt x="195288" y="108929"/>
                  </a:lnTo>
                  <a:lnTo>
                    <a:pt x="188900" y="108929"/>
                  </a:lnTo>
                  <a:lnTo>
                    <a:pt x="188900" y="102827"/>
                  </a:lnTo>
                  <a:close/>
                  <a:moveTo>
                    <a:pt x="202032" y="102827"/>
                  </a:moveTo>
                  <a:lnTo>
                    <a:pt x="202032" y="108929"/>
                  </a:lnTo>
                  <a:lnTo>
                    <a:pt x="195627" y="108929"/>
                  </a:lnTo>
                  <a:lnTo>
                    <a:pt x="195627" y="102827"/>
                  </a:lnTo>
                  <a:close/>
                  <a:moveTo>
                    <a:pt x="208759" y="102827"/>
                  </a:moveTo>
                  <a:lnTo>
                    <a:pt x="208759" y="108929"/>
                  </a:lnTo>
                  <a:lnTo>
                    <a:pt x="202371" y="108929"/>
                  </a:lnTo>
                  <a:lnTo>
                    <a:pt x="202371" y="102827"/>
                  </a:lnTo>
                  <a:close/>
                  <a:moveTo>
                    <a:pt x="215504" y="102827"/>
                  </a:moveTo>
                  <a:lnTo>
                    <a:pt x="215504" y="108929"/>
                  </a:lnTo>
                  <a:lnTo>
                    <a:pt x="209098" y="108929"/>
                  </a:lnTo>
                  <a:lnTo>
                    <a:pt x="209098" y="102827"/>
                  </a:lnTo>
                  <a:close/>
                  <a:moveTo>
                    <a:pt x="222230" y="102827"/>
                  </a:moveTo>
                  <a:lnTo>
                    <a:pt x="222230" y="108929"/>
                  </a:lnTo>
                  <a:lnTo>
                    <a:pt x="215843" y="108929"/>
                  </a:lnTo>
                  <a:lnTo>
                    <a:pt x="215843" y="102827"/>
                  </a:lnTo>
                  <a:close/>
                  <a:moveTo>
                    <a:pt x="228975" y="102827"/>
                  </a:moveTo>
                  <a:lnTo>
                    <a:pt x="228975" y="108929"/>
                  </a:lnTo>
                  <a:lnTo>
                    <a:pt x="222569" y="108929"/>
                  </a:lnTo>
                  <a:lnTo>
                    <a:pt x="222569" y="102827"/>
                  </a:lnTo>
                  <a:close/>
                  <a:moveTo>
                    <a:pt x="235701" y="102827"/>
                  </a:moveTo>
                  <a:lnTo>
                    <a:pt x="235701" y="108929"/>
                  </a:lnTo>
                  <a:lnTo>
                    <a:pt x="229296" y="108929"/>
                  </a:lnTo>
                  <a:lnTo>
                    <a:pt x="229296" y="102827"/>
                  </a:lnTo>
                  <a:close/>
                  <a:moveTo>
                    <a:pt x="242428" y="102827"/>
                  </a:moveTo>
                  <a:lnTo>
                    <a:pt x="242428" y="108929"/>
                  </a:lnTo>
                  <a:lnTo>
                    <a:pt x="236040" y="108929"/>
                  </a:lnTo>
                  <a:lnTo>
                    <a:pt x="236040" y="102827"/>
                  </a:lnTo>
                  <a:close/>
                  <a:moveTo>
                    <a:pt x="249173" y="102827"/>
                  </a:moveTo>
                  <a:lnTo>
                    <a:pt x="249173" y="108929"/>
                  </a:lnTo>
                  <a:lnTo>
                    <a:pt x="242767" y="108929"/>
                  </a:lnTo>
                  <a:lnTo>
                    <a:pt x="242767" y="102827"/>
                  </a:lnTo>
                  <a:close/>
                  <a:moveTo>
                    <a:pt x="255899" y="102827"/>
                  </a:moveTo>
                  <a:lnTo>
                    <a:pt x="255899" y="108929"/>
                  </a:lnTo>
                  <a:lnTo>
                    <a:pt x="249512" y="108929"/>
                  </a:lnTo>
                  <a:lnTo>
                    <a:pt x="249512" y="102827"/>
                  </a:lnTo>
                  <a:close/>
                  <a:moveTo>
                    <a:pt x="262644" y="102827"/>
                  </a:moveTo>
                  <a:lnTo>
                    <a:pt x="262644" y="108929"/>
                  </a:lnTo>
                  <a:lnTo>
                    <a:pt x="256238" y="108929"/>
                  </a:lnTo>
                  <a:lnTo>
                    <a:pt x="256238" y="102827"/>
                  </a:lnTo>
                  <a:close/>
                  <a:moveTo>
                    <a:pt x="269370" y="102827"/>
                  </a:moveTo>
                  <a:lnTo>
                    <a:pt x="269370" y="108929"/>
                  </a:lnTo>
                  <a:lnTo>
                    <a:pt x="262983" y="108929"/>
                  </a:lnTo>
                  <a:lnTo>
                    <a:pt x="262983" y="102827"/>
                  </a:lnTo>
                  <a:close/>
                  <a:moveTo>
                    <a:pt x="276115" y="102827"/>
                  </a:moveTo>
                  <a:lnTo>
                    <a:pt x="276115" y="108929"/>
                  </a:lnTo>
                  <a:lnTo>
                    <a:pt x="269709" y="108929"/>
                  </a:lnTo>
                  <a:lnTo>
                    <a:pt x="269709" y="102827"/>
                  </a:lnTo>
                  <a:close/>
                  <a:moveTo>
                    <a:pt x="282842" y="102827"/>
                  </a:moveTo>
                  <a:lnTo>
                    <a:pt x="282842" y="108929"/>
                  </a:lnTo>
                  <a:lnTo>
                    <a:pt x="276436" y="108929"/>
                  </a:lnTo>
                  <a:lnTo>
                    <a:pt x="276436" y="102827"/>
                  </a:lnTo>
                  <a:close/>
                  <a:moveTo>
                    <a:pt x="6745" y="109250"/>
                  </a:moveTo>
                  <a:lnTo>
                    <a:pt x="6745" y="115335"/>
                  </a:lnTo>
                  <a:lnTo>
                    <a:pt x="339" y="115335"/>
                  </a:lnTo>
                  <a:lnTo>
                    <a:pt x="339" y="109250"/>
                  </a:lnTo>
                  <a:close/>
                  <a:moveTo>
                    <a:pt x="13471" y="109250"/>
                  </a:moveTo>
                  <a:lnTo>
                    <a:pt x="13471" y="115335"/>
                  </a:lnTo>
                  <a:lnTo>
                    <a:pt x="7066" y="115335"/>
                  </a:lnTo>
                  <a:lnTo>
                    <a:pt x="7066" y="109250"/>
                  </a:lnTo>
                  <a:close/>
                  <a:moveTo>
                    <a:pt x="20198" y="109250"/>
                  </a:moveTo>
                  <a:lnTo>
                    <a:pt x="20198" y="115335"/>
                  </a:lnTo>
                  <a:lnTo>
                    <a:pt x="13810" y="115335"/>
                  </a:lnTo>
                  <a:lnTo>
                    <a:pt x="13810" y="109250"/>
                  </a:lnTo>
                  <a:close/>
                  <a:moveTo>
                    <a:pt x="26942" y="109250"/>
                  </a:moveTo>
                  <a:lnTo>
                    <a:pt x="26942" y="115335"/>
                  </a:lnTo>
                  <a:lnTo>
                    <a:pt x="20537" y="115335"/>
                  </a:lnTo>
                  <a:lnTo>
                    <a:pt x="20537" y="109250"/>
                  </a:lnTo>
                  <a:close/>
                  <a:moveTo>
                    <a:pt x="33669" y="109250"/>
                  </a:moveTo>
                  <a:lnTo>
                    <a:pt x="33669" y="115335"/>
                  </a:lnTo>
                  <a:lnTo>
                    <a:pt x="27281" y="115335"/>
                  </a:lnTo>
                  <a:lnTo>
                    <a:pt x="27281" y="109250"/>
                  </a:lnTo>
                  <a:close/>
                  <a:moveTo>
                    <a:pt x="40414" y="109250"/>
                  </a:moveTo>
                  <a:lnTo>
                    <a:pt x="40414" y="115335"/>
                  </a:lnTo>
                  <a:lnTo>
                    <a:pt x="34008" y="115335"/>
                  </a:lnTo>
                  <a:lnTo>
                    <a:pt x="34008" y="109250"/>
                  </a:lnTo>
                  <a:close/>
                  <a:moveTo>
                    <a:pt x="47140" y="109250"/>
                  </a:moveTo>
                  <a:lnTo>
                    <a:pt x="47140" y="115335"/>
                  </a:lnTo>
                  <a:lnTo>
                    <a:pt x="40753" y="115335"/>
                  </a:lnTo>
                  <a:lnTo>
                    <a:pt x="40753" y="109250"/>
                  </a:lnTo>
                  <a:close/>
                  <a:moveTo>
                    <a:pt x="53885" y="109250"/>
                  </a:moveTo>
                  <a:lnTo>
                    <a:pt x="53885" y="115335"/>
                  </a:lnTo>
                  <a:lnTo>
                    <a:pt x="47479" y="115335"/>
                  </a:lnTo>
                  <a:lnTo>
                    <a:pt x="47479" y="109250"/>
                  </a:lnTo>
                  <a:close/>
                  <a:moveTo>
                    <a:pt x="60611" y="109250"/>
                  </a:moveTo>
                  <a:lnTo>
                    <a:pt x="60611" y="115335"/>
                  </a:lnTo>
                  <a:lnTo>
                    <a:pt x="54206" y="115335"/>
                  </a:lnTo>
                  <a:lnTo>
                    <a:pt x="54206" y="109250"/>
                  </a:lnTo>
                  <a:close/>
                  <a:moveTo>
                    <a:pt x="67338" y="109250"/>
                  </a:moveTo>
                  <a:lnTo>
                    <a:pt x="67338" y="115335"/>
                  </a:lnTo>
                  <a:lnTo>
                    <a:pt x="60950" y="115335"/>
                  </a:lnTo>
                  <a:lnTo>
                    <a:pt x="60950" y="109250"/>
                  </a:lnTo>
                  <a:close/>
                  <a:moveTo>
                    <a:pt x="74083" y="109250"/>
                  </a:moveTo>
                  <a:lnTo>
                    <a:pt x="74083" y="115335"/>
                  </a:lnTo>
                  <a:lnTo>
                    <a:pt x="67677" y="115335"/>
                  </a:lnTo>
                  <a:lnTo>
                    <a:pt x="67677" y="109250"/>
                  </a:lnTo>
                  <a:close/>
                  <a:moveTo>
                    <a:pt x="80809" y="109250"/>
                  </a:moveTo>
                  <a:lnTo>
                    <a:pt x="80809" y="115335"/>
                  </a:lnTo>
                  <a:lnTo>
                    <a:pt x="74422" y="115335"/>
                  </a:lnTo>
                  <a:lnTo>
                    <a:pt x="74422" y="109250"/>
                  </a:lnTo>
                  <a:close/>
                  <a:moveTo>
                    <a:pt x="87554" y="109250"/>
                  </a:moveTo>
                  <a:lnTo>
                    <a:pt x="87554" y="115335"/>
                  </a:lnTo>
                  <a:lnTo>
                    <a:pt x="81148" y="115335"/>
                  </a:lnTo>
                  <a:lnTo>
                    <a:pt x="81148" y="109250"/>
                  </a:lnTo>
                  <a:close/>
                  <a:moveTo>
                    <a:pt x="94281" y="109250"/>
                  </a:moveTo>
                  <a:lnTo>
                    <a:pt x="94281" y="115335"/>
                  </a:lnTo>
                  <a:lnTo>
                    <a:pt x="87893" y="115335"/>
                  </a:lnTo>
                  <a:lnTo>
                    <a:pt x="87893" y="109250"/>
                  </a:lnTo>
                  <a:close/>
                  <a:moveTo>
                    <a:pt x="101007" y="109250"/>
                  </a:moveTo>
                  <a:lnTo>
                    <a:pt x="101007" y="115335"/>
                  </a:lnTo>
                  <a:lnTo>
                    <a:pt x="94620" y="115335"/>
                  </a:lnTo>
                  <a:lnTo>
                    <a:pt x="94620" y="109250"/>
                  </a:lnTo>
                  <a:close/>
                  <a:moveTo>
                    <a:pt x="107752" y="109250"/>
                  </a:moveTo>
                  <a:lnTo>
                    <a:pt x="107752" y="115335"/>
                  </a:lnTo>
                  <a:lnTo>
                    <a:pt x="101346" y="115335"/>
                  </a:lnTo>
                  <a:lnTo>
                    <a:pt x="101346" y="109250"/>
                  </a:lnTo>
                  <a:close/>
                  <a:moveTo>
                    <a:pt x="114478" y="109250"/>
                  </a:moveTo>
                  <a:lnTo>
                    <a:pt x="114478" y="115335"/>
                  </a:lnTo>
                  <a:lnTo>
                    <a:pt x="108091" y="115335"/>
                  </a:lnTo>
                  <a:lnTo>
                    <a:pt x="108091" y="109250"/>
                  </a:lnTo>
                  <a:close/>
                  <a:moveTo>
                    <a:pt x="121223" y="109250"/>
                  </a:moveTo>
                  <a:lnTo>
                    <a:pt x="121223" y="115335"/>
                  </a:lnTo>
                  <a:lnTo>
                    <a:pt x="114817" y="115335"/>
                  </a:lnTo>
                  <a:lnTo>
                    <a:pt x="114817" y="109250"/>
                  </a:lnTo>
                  <a:close/>
                  <a:moveTo>
                    <a:pt x="127950" y="109250"/>
                  </a:moveTo>
                  <a:lnTo>
                    <a:pt x="127950" y="115335"/>
                  </a:lnTo>
                  <a:lnTo>
                    <a:pt x="121562" y="115335"/>
                  </a:lnTo>
                  <a:lnTo>
                    <a:pt x="121562" y="109250"/>
                  </a:lnTo>
                  <a:close/>
                  <a:moveTo>
                    <a:pt x="134694" y="109250"/>
                  </a:moveTo>
                  <a:lnTo>
                    <a:pt x="134694" y="115335"/>
                  </a:lnTo>
                  <a:lnTo>
                    <a:pt x="128289" y="115335"/>
                  </a:lnTo>
                  <a:lnTo>
                    <a:pt x="128289" y="109250"/>
                  </a:lnTo>
                  <a:close/>
                  <a:moveTo>
                    <a:pt x="141421" y="109250"/>
                  </a:moveTo>
                  <a:lnTo>
                    <a:pt x="141421" y="115335"/>
                  </a:lnTo>
                  <a:lnTo>
                    <a:pt x="135033" y="115335"/>
                  </a:lnTo>
                  <a:lnTo>
                    <a:pt x="135033" y="109250"/>
                  </a:lnTo>
                  <a:close/>
                  <a:moveTo>
                    <a:pt x="148148" y="109250"/>
                  </a:moveTo>
                  <a:lnTo>
                    <a:pt x="148148" y="115335"/>
                  </a:lnTo>
                  <a:lnTo>
                    <a:pt x="141760" y="115335"/>
                  </a:lnTo>
                  <a:lnTo>
                    <a:pt x="141760" y="109250"/>
                  </a:lnTo>
                  <a:close/>
                  <a:moveTo>
                    <a:pt x="154892" y="109250"/>
                  </a:moveTo>
                  <a:lnTo>
                    <a:pt x="154892" y="115335"/>
                  </a:lnTo>
                  <a:lnTo>
                    <a:pt x="148487" y="115335"/>
                  </a:lnTo>
                  <a:lnTo>
                    <a:pt x="148487" y="109250"/>
                  </a:lnTo>
                  <a:close/>
                  <a:moveTo>
                    <a:pt x="161619" y="109250"/>
                  </a:moveTo>
                  <a:lnTo>
                    <a:pt x="161619" y="115335"/>
                  </a:lnTo>
                  <a:lnTo>
                    <a:pt x="155231" y="115335"/>
                  </a:lnTo>
                  <a:lnTo>
                    <a:pt x="155231" y="109250"/>
                  </a:lnTo>
                  <a:close/>
                  <a:moveTo>
                    <a:pt x="168363" y="109250"/>
                  </a:moveTo>
                  <a:lnTo>
                    <a:pt x="168363" y="115335"/>
                  </a:lnTo>
                  <a:lnTo>
                    <a:pt x="161958" y="115335"/>
                  </a:lnTo>
                  <a:lnTo>
                    <a:pt x="161958" y="109250"/>
                  </a:lnTo>
                  <a:close/>
                  <a:moveTo>
                    <a:pt x="175090" y="109250"/>
                  </a:moveTo>
                  <a:lnTo>
                    <a:pt x="175090" y="115335"/>
                  </a:lnTo>
                  <a:lnTo>
                    <a:pt x="168702" y="115335"/>
                  </a:lnTo>
                  <a:lnTo>
                    <a:pt x="168702" y="109250"/>
                  </a:lnTo>
                  <a:close/>
                  <a:moveTo>
                    <a:pt x="181834" y="109250"/>
                  </a:moveTo>
                  <a:lnTo>
                    <a:pt x="181834" y="115335"/>
                  </a:lnTo>
                  <a:lnTo>
                    <a:pt x="175429" y="115335"/>
                  </a:lnTo>
                  <a:lnTo>
                    <a:pt x="175429" y="109250"/>
                  </a:lnTo>
                  <a:close/>
                  <a:moveTo>
                    <a:pt x="188561" y="109250"/>
                  </a:moveTo>
                  <a:lnTo>
                    <a:pt x="188561" y="115335"/>
                  </a:lnTo>
                  <a:lnTo>
                    <a:pt x="182173" y="115335"/>
                  </a:lnTo>
                  <a:lnTo>
                    <a:pt x="182173" y="109250"/>
                  </a:lnTo>
                  <a:close/>
                  <a:moveTo>
                    <a:pt x="195288" y="109250"/>
                  </a:moveTo>
                  <a:lnTo>
                    <a:pt x="195288" y="115335"/>
                  </a:lnTo>
                  <a:lnTo>
                    <a:pt x="188900" y="115335"/>
                  </a:lnTo>
                  <a:lnTo>
                    <a:pt x="188900" y="109250"/>
                  </a:lnTo>
                  <a:close/>
                  <a:moveTo>
                    <a:pt x="202032" y="109250"/>
                  </a:moveTo>
                  <a:lnTo>
                    <a:pt x="202032" y="115335"/>
                  </a:lnTo>
                  <a:lnTo>
                    <a:pt x="195627" y="115335"/>
                  </a:lnTo>
                  <a:lnTo>
                    <a:pt x="195627" y="109250"/>
                  </a:lnTo>
                  <a:close/>
                  <a:moveTo>
                    <a:pt x="208759" y="109250"/>
                  </a:moveTo>
                  <a:lnTo>
                    <a:pt x="208759" y="115335"/>
                  </a:lnTo>
                  <a:lnTo>
                    <a:pt x="202371" y="115335"/>
                  </a:lnTo>
                  <a:lnTo>
                    <a:pt x="202371" y="109250"/>
                  </a:lnTo>
                  <a:close/>
                  <a:moveTo>
                    <a:pt x="215504" y="109250"/>
                  </a:moveTo>
                  <a:lnTo>
                    <a:pt x="215504" y="115335"/>
                  </a:lnTo>
                  <a:lnTo>
                    <a:pt x="209098" y="115335"/>
                  </a:lnTo>
                  <a:lnTo>
                    <a:pt x="209098" y="109250"/>
                  </a:lnTo>
                  <a:close/>
                  <a:moveTo>
                    <a:pt x="222230" y="109250"/>
                  </a:moveTo>
                  <a:lnTo>
                    <a:pt x="222230" y="115335"/>
                  </a:lnTo>
                  <a:lnTo>
                    <a:pt x="215843" y="115335"/>
                  </a:lnTo>
                  <a:lnTo>
                    <a:pt x="215843" y="109250"/>
                  </a:lnTo>
                  <a:close/>
                  <a:moveTo>
                    <a:pt x="228975" y="109250"/>
                  </a:moveTo>
                  <a:lnTo>
                    <a:pt x="228975" y="115335"/>
                  </a:lnTo>
                  <a:lnTo>
                    <a:pt x="222569" y="115335"/>
                  </a:lnTo>
                  <a:lnTo>
                    <a:pt x="222569" y="109250"/>
                  </a:lnTo>
                  <a:close/>
                  <a:moveTo>
                    <a:pt x="235701" y="109250"/>
                  </a:moveTo>
                  <a:lnTo>
                    <a:pt x="235701" y="115335"/>
                  </a:lnTo>
                  <a:lnTo>
                    <a:pt x="229296" y="115335"/>
                  </a:lnTo>
                  <a:lnTo>
                    <a:pt x="229296" y="109250"/>
                  </a:lnTo>
                  <a:close/>
                  <a:moveTo>
                    <a:pt x="242428" y="109250"/>
                  </a:moveTo>
                  <a:lnTo>
                    <a:pt x="242428" y="115335"/>
                  </a:lnTo>
                  <a:lnTo>
                    <a:pt x="236040" y="115335"/>
                  </a:lnTo>
                  <a:lnTo>
                    <a:pt x="236040" y="109250"/>
                  </a:lnTo>
                  <a:close/>
                  <a:moveTo>
                    <a:pt x="249173" y="109250"/>
                  </a:moveTo>
                  <a:lnTo>
                    <a:pt x="249173" y="115335"/>
                  </a:lnTo>
                  <a:lnTo>
                    <a:pt x="242767" y="115335"/>
                  </a:lnTo>
                  <a:lnTo>
                    <a:pt x="242767" y="109250"/>
                  </a:lnTo>
                  <a:close/>
                  <a:moveTo>
                    <a:pt x="255899" y="109250"/>
                  </a:moveTo>
                  <a:lnTo>
                    <a:pt x="255899" y="115335"/>
                  </a:lnTo>
                  <a:lnTo>
                    <a:pt x="249512" y="115335"/>
                  </a:lnTo>
                  <a:lnTo>
                    <a:pt x="249512" y="109250"/>
                  </a:lnTo>
                  <a:close/>
                  <a:moveTo>
                    <a:pt x="262644" y="109250"/>
                  </a:moveTo>
                  <a:lnTo>
                    <a:pt x="262644" y="115335"/>
                  </a:lnTo>
                  <a:lnTo>
                    <a:pt x="256238" y="115335"/>
                  </a:lnTo>
                  <a:lnTo>
                    <a:pt x="256238" y="109250"/>
                  </a:lnTo>
                  <a:close/>
                  <a:moveTo>
                    <a:pt x="269370" y="109250"/>
                  </a:moveTo>
                  <a:lnTo>
                    <a:pt x="269370" y="115335"/>
                  </a:lnTo>
                  <a:lnTo>
                    <a:pt x="262983" y="115335"/>
                  </a:lnTo>
                  <a:lnTo>
                    <a:pt x="262983" y="109250"/>
                  </a:lnTo>
                  <a:close/>
                  <a:moveTo>
                    <a:pt x="276115" y="109250"/>
                  </a:moveTo>
                  <a:lnTo>
                    <a:pt x="276115" y="115335"/>
                  </a:lnTo>
                  <a:lnTo>
                    <a:pt x="269709" y="115335"/>
                  </a:lnTo>
                  <a:lnTo>
                    <a:pt x="269709" y="109250"/>
                  </a:lnTo>
                  <a:close/>
                  <a:moveTo>
                    <a:pt x="282842" y="109250"/>
                  </a:moveTo>
                  <a:lnTo>
                    <a:pt x="282842" y="115335"/>
                  </a:lnTo>
                  <a:lnTo>
                    <a:pt x="276436" y="115335"/>
                  </a:lnTo>
                  <a:lnTo>
                    <a:pt x="276436" y="109250"/>
                  </a:lnTo>
                  <a:close/>
                  <a:moveTo>
                    <a:pt x="6745" y="115656"/>
                  </a:moveTo>
                  <a:lnTo>
                    <a:pt x="6745" y="121740"/>
                  </a:lnTo>
                  <a:lnTo>
                    <a:pt x="339" y="121740"/>
                  </a:lnTo>
                  <a:lnTo>
                    <a:pt x="339" y="115656"/>
                  </a:lnTo>
                  <a:close/>
                  <a:moveTo>
                    <a:pt x="13471" y="115656"/>
                  </a:moveTo>
                  <a:lnTo>
                    <a:pt x="13471" y="121740"/>
                  </a:lnTo>
                  <a:lnTo>
                    <a:pt x="7066" y="121740"/>
                  </a:lnTo>
                  <a:lnTo>
                    <a:pt x="7066" y="115656"/>
                  </a:lnTo>
                  <a:close/>
                  <a:moveTo>
                    <a:pt x="20198" y="115656"/>
                  </a:moveTo>
                  <a:lnTo>
                    <a:pt x="20198" y="121740"/>
                  </a:lnTo>
                  <a:lnTo>
                    <a:pt x="13810" y="121740"/>
                  </a:lnTo>
                  <a:lnTo>
                    <a:pt x="13810" y="115656"/>
                  </a:lnTo>
                  <a:close/>
                  <a:moveTo>
                    <a:pt x="26942" y="115656"/>
                  </a:moveTo>
                  <a:lnTo>
                    <a:pt x="26942" y="121740"/>
                  </a:lnTo>
                  <a:lnTo>
                    <a:pt x="20537" y="121740"/>
                  </a:lnTo>
                  <a:lnTo>
                    <a:pt x="20537" y="115656"/>
                  </a:lnTo>
                  <a:close/>
                  <a:moveTo>
                    <a:pt x="33669" y="115656"/>
                  </a:moveTo>
                  <a:lnTo>
                    <a:pt x="33669" y="121740"/>
                  </a:lnTo>
                  <a:lnTo>
                    <a:pt x="27281" y="121740"/>
                  </a:lnTo>
                  <a:lnTo>
                    <a:pt x="27281" y="115656"/>
                  </a:lnTo>
                  <a:close/>
                  <a:moveTo>
                    <a:pt x="40414" y="115656"/>
                  </a:moveTo>
                  <a:lnTo>
                    <a:pt x="40414" y="121740"/>
                  </a:lnTo>
                  <a:lnTo>
                    <a:pt x="34008" y="121740"/>
                  </a:lnTo>
                  <a:lnTo>
                    <a:pt x="34008" y="115656"/>
                  </a:lnTo>
                  <a:close/>
                  <a:moveTo>
                    <a:pt x="47140" y="115656"/>
                  </a:moveTo>
                  <a:lnTo>
                    <a:pt x="47140" y="121740"/>
                  </a:lnTo>
                  <a:lnTo>
                    <a:pt x="40753" y="121740"/>
                  </a:lnTo>
                  <a:lnTo>
                    <a:pt x="40753" y="115656"/>
                  </a:lnTo>
                  <a:close/>
                  <a:moveTo>
                    <a:pt x="53885" y="115656"/>
                  </a:moveTo>
                  <a:lnTo>
                    <a:pt x="53885" y="121740"/>
                  </a:lnTo>
                  <a:lnTo>
                    <a:pt x="47479" y="121740"/>
                  </a:lnTo>
                  <a:lnTo>
                    <a:pt x="47479" y="115656"/>
                  </a:lnTo>
                  <a:close/>
                  <a:moveTo>
                    <a:pt x="60611" y="115656"/>
                  </a:moveTo>
                  <a:lnTo>
                    <a:pt x="60611" y="121740"/>
                  </a:lnTo>
                  <a:lnTo>
                    <a:pt x="54206" y="121740"/>
                  </a:lnTo>
                  <a:lnTo>
                    <a:pt x="54206" y="115656"/>
                  </a:lnTo>
                  <a:close/>
                  <a:moveTo>
                    <a:pt x="67338" y="115656"/>
                  </a:moveTo>
                  <a:lnTo>
                    <a:pt x="67338" y="121740"/>
                  </a:lnTo>
                  <a:lnTo>
                    <a:pt x="60950" y="121740"/>
                  </a:lnTo>
                  <a:lnTo>
                    <a:pt x="60950" y="115656"/>
                  </a:lnTo>
                  <a:close/>
                  <a:moveTo>
                    <a:pt x="74083" y="115656"/>
                  </a:moveTo>
                  <a:lnTo>
                    <a:pt x="74083" y="121740"/>
                  </a:lnTo>
                  <a:lnTo>
                    <a:pt x="67677" y="121740"/>
                  </a:lnTo>
                  <a:lnTo>
                    <a:pt x="67677" y="115656"/>
                  </a:lnTo>
                  <a:close/>
                  <a:moveTo>
                    <a:pt x="80809" y="115656"/>
                  </a:moveTo>
                  <a:lnTo>
                    <a:pt x="80809" y="121740"/>
                  </a:lnTo>
                  <a:lnTo>
                    <a:pt x="74422" y="121740"/>
                  </a:lnTo>
                  <a:lnTo>
                    <a:pt x="74422" y="115656"/>
                  </a:lnTo>
                  <a:close/>
                  <a:moveTo>
                    <a:pt x="87554" y="115656"/>
                  </a:moveTo>
                  <a:lnTo>
                    <a:pt x="87554" y="121740"/>
                  </a:lnTo>
                  <a:lnTo>
                    <a:pt x="81148" y="121740"/>
                  </a:lnTo>
                  <a:lnTo>
                    <a:pt x="81148" y="115656"/>
                  </a:lnTo>
                  <a:close/>
                  <a:moveTo>
                    <a:pt x="94281" y="115656"/>
                  </a:moveTo>
                  <a:lnTo>
                    <a:pt x="94281" y="121740"/>
                  </a:lnTo>
                  <a:lnTo>
                    <a:pt x="87893" y="121740"/>
                  </a:lnTo>
                  <a:lnTo>
                    <a:pt x="87893" y="115656"/>
                  </a:lnTo>
                  <a:close/>
                  <a:moveTo>
                    <a:pt x="101007" y="115656"/>
                  </a:moveTo>
                  <a:lnTo>
                    <a:pt x="101007" y="121740"/>
                  </a:lnTo>
                  <a:lnTo>
                    <a:pt x="94620" y="121740"/>
                  </a:lnTo>
                  <a:lnTo>
                    <a:pt x="94620" y="115656"/>
                  </a:lnTo>
                  <a:close/>
                  <a:moveTo>
                    <a:pt x="107752" y="115656"/>
                  </a:moveTo>
                  <a:lnTo>
                    <a:pt x="107752" y="121740"/>
                  </a:lnTo>
                  <a:lnTo>
                    <a:pt x="101346" y="121740"/>
                  </a:lnTo>
                  <a:lnTo>
                    <a:pt x="101346" y="115656"/>
                  </a:lnTo>
                  <a:close/>
                  <a:moveTo>
                    <a:pt x="114478" y="115656"/>
                  </a:moveTo>
                  <a:lnTo>
                    <a:pt x="114478" y="121740"/>
                  </a:lnTo>
                  <a:lnTo>
                    <a:pt x="108091" y="121740"/>
                  </a:lnTo>
                  <a:lnTo>
                    <a:pt x="108091" y="115656"/>
                  </a:lnTo>
                  <a:close/>
                  <a:moveTo>
                    <a:pt x="121223" y="115656"/>
                  </a:moveTo>
                  <a:lnTo>
                    <a:pt x="121223" y="121740"/>
                  </a:lnTo>
                  <a:lnTo>
                    <a:pt x="114817" y="121740"/>
                  </a:lnTo>
                  <a:lnTo>
                    <a:pt x="114817" y="115656"/>
                  </a:lnTo>
                  <a:close/>
                  <a:moveTo>
                    <a:pt x="127950" y="115656"/>
                  </a:moveTo>
                  <a:lnTo>
                    <a:pt x="127950" y="121740"/>
                  </a:lnTo>
                  <a:lnTo>
                    <a:pt x="121562" y="121740"/>
                  </a:lnTo>
                  <a:lnTo>
                    <a:pt x="121562" y="115656"/>
                  </a:lnTo>
                  <a:close/>
                  <a:moveTo>
                    <a:pt x="134694" y="115656"/>
                  </a:moveTo>
                  <a:lnTo>
                    <a:pt x="134694" y="121740"/>
                  </a:lnTo>
                  <a:lnTo>
                    <a:pt x="128289" y="121740"/>
                  </a:lnTo>
                  <a:lnTo>
                    <a:pt x="128289" y="115656"/>
                  </a:lnTo>
                  <a:close/>
                  <a:moveTo>
                    <a:pt x="141421" y="115656"/>
                  </a:moveTo>
                  <a:lnTo>
                    <a:pt x="141421" y="121740"/>
                  </a:lnTo>
                  <a:lnTo>
                    <a:pt x="135033" y="121740"/>
                  </a:lnTo>
                  <a:lnTo>
                    <a:pt x="135033" y="115656"/>
                  </a:lnTo>
                  <a:close/>
                  <a:moveTo>
                    <a:pt x="148148" y="115656"/>
                  </a:moveTo>
                  <a:lnTo>
                    <a:pt x="148148" y="121740"/>
                  </a:lnTo>
                  <a:lnTo>
                    <a:pt x="141760" y="121740"/>
                  </a:lnTo>
                  <a:lnTo>
                    <a:pt x="141760" y="115656"/>
                  </a:lnTo>
                  <a:close/>
                  <a:moveTo>
                    <a:pt x="154892" y="115656"/>
                  </a:moveTo>
                  <a:lnTo>
                    <a:pt x="154892" y="121740"/>
                  </a:lnTo>
                  <a:lnTo>
                    <a:pt x="148487" y="121740"/>
                  </a:lnTo>
                  <a:lnTo>
                    <a:pt x="148487" y="115656"/>
                  </a:lnTo>
                  <a:close/>
                  <a:moveTo>
                    <a:pt x="161619" y="115656"/>
                  </a:moveTo>
                  <a:lnTo>
                    <a:pt x="161619" y="121740"/>
                  </a:lnTo>
                  <a:lnTo>
                    <a:pt x="155231" y="121740"/>
                  </a:lnTo>
                  <a:lnTo>
                    <a:pt x="155231" y="115656"/>
                  </a:lnTo>
                  <a:close/>
                  <a:moveTo>
                    <a:pt x="168363" y="115656"/>
                  </a:moveTo>
                  <a:lnTo>
                    <a:pt x="168363" y="121740"/>
                  </a:lnTo>
                  <a:lnTo>
                    <a:pt x="161958" y="121740"/>
                  </a:lnTo>
                  <a:lnTo>
                    <a:pt x="161958" y="115656"/>
                  </a:lnTo>
                  <a:close/>
                  <a:moveTo>
                    <a:pt x="175090" y="115656"/>
                  </a:moveTo>
                  <a:lnTo>
                    <a:pt x="175090" y="121740"/>
                  </a:lnTo>
                  <a:lnTo>
                    <a:pt x="168702" y="121740"/>
                  </a:lnTo>
                  <a:lnTo>
                    <a:pt x="168702" y="115656"/>
                  </a:lnTo>
                  <a:close/>
                  <a:moveTo>
                    <a:pt x="181834" y="115656"/>
                  </a:moveTo>
                  <a:lnTo>
                    <a:pt x="181834" y="121740"/>
                  </a:lnTo>
                  <a:lnTo>
                    <a:pt x="175429" y="121740"/>
                  </a:lnTo>
                  <a:lnTo>
                    <a:pt x="175429" y="115656"/>
                  </a:lnTo>
                  <a:close/>
                  <a:moveTo>
                    <a:pt x="188561" y="115656"/>
                  </a:moveTo>
                  <a:lnTo>
                    <a:pt x="188561" y="121740"/>
                  </a:lnTo>
                  <a:lnTo>
                    <a:pt x="182173" y="121740"/>
                  </a:lnTo>
                  <a:lnTo>
                    <a:pt x="182173" y="115656"/>
                  </a:lnTo>
                  <a:close/>
                  <a:moveTo>
                    <a:pt x="195288" y="115656"/>
                  </a:moveTo>
                  <a:lnTo>
                    <a:pt x="195288" y="121740"/>
                  </a:lnTo>
                  <a:lnTo>
                    <a:pt x="188900" y="121740"/>
                  </a:lnTo>
                  <a:lnTo>
                    <a:pt x="188900" y="115656"/>
                  </a:lnTo>
                  <a:close/>
                  <a:moveTo>
                    <a:pt x="202032" y="115656"/>
                  </a:moveTo>
                  <a:lnTo>
                    <a:pt x="202032" y="121740"/>
                  </a:lnTo>
                  <a:lnTo>
                    <a:pt x="195627" y="121740"/>
                  </a:lnTo>
                  <a:lnTo>
                    <a:pt x="195627" y="115656"/>
                  </a:lnTo>
                  <a:close/>
                  <a:moveTo>
                    <a:pt x="208759" y="115656"/>
                  </a:moveTo>
                  <a:lnTo>
                    <a:pt x="208759" y="121740"/>
                  </a:lnTo>
                  <a:lnTo>
                    <a:pt x="202371" y="121740"/>
                  </a:lnTo>
                  <a:lnTo>
                    <a:pt x="202371" y="115656"/>
                  </a:lnTo>
                  <a:close/>
                  <a:moveTo>
                    <a:pt x="215504" y="115656"/>
                  </a:moveTo>
                  <a:lnTo>
                    <a:pt x="215504" y="121740"/>
                  </a:lnTo>
                  <a:lnTo>
                    <a:pt x="209098" y="121740"/>
                  </a:lnTo>
                  <a:lnTo>
                    <a:pt x="209098" y="115656"/>
                  </a:lnTo>
                  <a:close/>
                  <a:moveTo>
                    <a:pt x="222230" y="115656"/>
                  </a:moveTo>
                  <a:lnTo>
                    <a:pt x="222230" y="121740"/>
                  </a:lnTo>
                  <a:lnTo>
                    <a:pt x="215843" y="121740"/>
                  </a:lnTo>
                  <a:lnTo>
                    <a:pt x="215843" y="115656"/>
                  </a:lnTo>
                  <a:close/>
                  <a:moveTo>
                    <a:pt x="228975" y="115656"/>
                  </a:moveTo>
                  <a:lnTo>
                    <a:pt x="228975" y="121740"/>
                  </a:lnTo>
                  <a:lnTo>
                    <a:pt x="222569" y="121740"/>
                  </a:lnTo>
                  <a:lnTo>
                    <a:pt x="222569" y="115656"/>
                  </a:lnTo>
                  <a:close/>
                  <a:moveTo>
                    <a:pt x="235701" y="115656"/>
                  </a:moveTo>
                  <a:lnTo>
                    <a:pt x="235701" y="121740"/>
                  </a:lnTo>
                  <a:lnTo>
                    <a:pt x="229296" y="121740"/>
                  </a:lnTo>
                  <a:lnTo>
                    <a:pt x="229296" y="115656"/>
                  </a:lnTo>
                  <a:close/>
                  <a:moveTo>
                    <a:pt x="242428" y="115656"/>
                  </a:moveTo>
                  <a:lnTo>
                    <a:pt x="242428" y="121740"/>
                  </a:lnTo>
                  <a:lnTo>
                    <a:pt x="236040" y="121740"/>
                  </a:lnTo>
                  <a:lnTo>
                    <a:pt x="236040" y="115656"/>
                  </a:lnTo>
                  <a:close/>
                  <a:moveTo>
                    <a:pt x="249173" y="115656"/>
                  </a:moveTo>
                  <a:lnTo>
                    <a:pt x="249173" y="121740"/>
                  </a:lnTo>
                  <a:lnTo>
                    <a:pt x="242767" y="121740"/>
                  </a:lnTo>
                  <a:lnTo>
                    <a:pt x="242767" y="115656"/>
                  </a:lnTo>
                  <a:close/>
                  <a:moveTo>
                    <a:pt x="255899" y="115656"/>
                  </a:moveTo>
                  <a:lnTo>
                    <a:pt x="255899" y="121740"/>
                  </a:lnTo>
                  <a:lnTo>
                    <a:pt x="249512" y="121740"/>
                  </a:lnTo>
                  <a:lnTo>
                    <a:pt x="249512" y="115656"/>
                  </a:lnTo>
                  <a:close/>
                  <a:moveTo>
                    <a:pt x="262644" y="115656"/>
                  </a:moveTo>
                  <a:lnTo>
                    <a:pt x="262644" y="121740"/>
                  </a:lnTo>
                  <a:lnTo>
                    <a:pt x="256238" y="121740"/>
                  </a:lnTo>
                  <a:lnTo>
                    <a:pt x="256238" y="115656"/>
                  </a:lnTo>
                  <a:close/>
                  <a:moveTo>
                    <a:pt x="269370" y="115656"/>
                  </a:moveTo>
                  <a:lnTo>
                    <a:pt x="269370" y="121740"/>
                  </a:lnTo>
                  <a:lnTo>
                    <a:pt x="262983" y="121740"/>
                  </a:lnTo>
                  <a:lnTo>
                    <a:pt x="262983" y="115656"/>
                  </a:lnTo>
                  <a:close/>
                  <a:moveTo>
                    <a:pt x="276115" y="115656"/>
                  </a:moveTo>
                  <a:lnTo>
                    <a:pt x="276115" y="121740"/>
                  </a:lnTo>
                  <a:lnTo>
                    <a:pt x="269709" y="121740"/>
                  </a:lnTo>
                  <a:lnTo>
                    <a:pt x="269709" y="115656"/>
                  </a:lnTo>
                  <a:close/>
                  <a:moveTo>
                    <a:pt x="282842" y="115656"/>
                  </a:moveTo>
                  <a:lnTo>
                    <a:pt x="282842" y="121740"/>
                  </a:lnTo>
                  <a:lnTo>
                    <a:pt x="276436" y="121740"/>
                  </a:lnTo>
                  <a:lnTo>
                    <a:pt x="276436" y="115656"/>
                  </a:lnTo>
                  <a:close/>
                  <a:moveTo>
                    <a:pt x="6745" y="122061"/>
                  </a:moveTo>
                  <a:lnTo>
                    <a:pt x="6745" y="128146"/>
                  </a:lnTo>
                  <a:lnTo>
                    <a:pt x="339" y="128146"/>
                  </a:lnTo>
                  <a:lnTo>
                    <a:pt x="339" y="122061"/>
                  </a:lnTo>
                  <a:close/>
                  <a:moveTo>
                    <a:pt x="13471" y="122061"/>
                  </a:moveTo>
                  <a:lnTo>
                    <a:pt x="13471" y="128146"/>
                  </a:lnTo>
                  <a:lnTo>
                    <a:pt x="7066" y="128146"/>
                  </a:lnTo>
                  <a:lnTo>
                    <a:pt x="7066" y="122061"/>
                  </a:lnTo>
                  <a:close/>
                  <a:moveTo>
                    <a:pt x="20198" y="122061"/>
                  </a:moveTo>
                  <a:lnTo>
                    <a:pt x="20198" y="128146"/>
                  </a:lnTo>
                  <a:lnTo>
                    <a:pt x="13810" y="128146"/>
                  </a:lnTo>
                  <a:lnTo>
                    <a:pt x="13810" y="122061"/>
                  </a:lnTo>
                  <a:close/>
                  <a:moveTo>
                    <a:pt x="26942" y="122061"/>
                  </a:moveTo>
                  <a:lnTo>
                    <a:pt x="26942" y="128146"/>
                  </a:lnTo>
                  <a:lnTo>
                    <a:pt x="20537" y="128146"/>
                  </a:lnTo>
                  <a:lnTo>
                    <a:pt x="20537" y="122061"/>
                  </a:lnTo>
                  <a:close/>
                  <a:moveTo>
                    <a:pt x="33669" y="122061"/>
                  </a:moveTo>
                  <a:lnTo>
                    <a:pt x="33669" y="128146"/>
                  </a:lnTo>
                  <a:lnTo>
                    <a:pt x="27281" y="128146"/>
                  </a:lnTo>
                  <a:lnTo>
                    <a:pt x="27281" y="122061"/>
                  </a:lnTo>
                  <a:close/>
                  <a:moveTo>
                    <a:pt x="40414" y="122061"/>
                  </a:moveTo>
                  <a:lnTo>
                    <a:pt x="40414" y="128146"/>
                  </a:lnTo>
                  <a:lnTo>
                    <a:pt x="34008" y="128146"/>
                  </a:lnTo>
                  <a:lnTo>
                    <a:pt x="34008" y="122061"/>
                  </a:lnTo>
                  <a:close/>
                  <a:moveTo>
                    <a:pt x="47140" y="122061"/>
                  </a:moveTo>
                  <a:lnTo>
                    <a:pt x="47140" y="128146"/>
                  </a:lnTo>
                  <a:lnTo>
                    <a:pt x="40753" y="128146"/>
                  </a:lnTo>
                  <a:lnTo>
                    <a:pt x="40753" y="122061"/>
                  </a:lnTo>
                  <a:close/>
                  <a:moveTo>
                    <a:pt x="53885" y="122061"/>
                  </a:moveTo>
                  <a:lnTo>
                    <a:pt x="53885" y="128146"/>
                  </a:lnTo>
                  <a:lnTo>
                    <a:pt x="47479" y="128146"/>
                  </a:lnTo>
                  <a:lnTo>
                    <a:pt x="47479" y="122061"/>
                  </a:lnTo>
                  <a:close/>
                  <a:moveTo>
                    <a:pt x="60611" y="122061"/>
                  </a:moveTo>
                  <a:lnTo>
                    <a:pt x="60611" y="128146"/>
                  </a:lnTo>
                  <a:lnTo>
                    <a:pt x="54206" y="128146"/>
                  </a:lnTo>
                  <a:lnTo>
                    <a:pt x="54206" y="122061"/>
                  </a:lnTo>
                  <a:close/>
                  <a:moveTo>
                    <a:pt x="67338" y="122061"/>
                  </a:moveTo>
                  <a:lnTo>
                    <a:pt x="67338" y="128146"/>
                  </a:lnTo>
                  <a:lnTo>
                    <a:pt x="60950" y="128146"/>
                  </a:lnTo>
                  <a:lnTo>
                    <a:pt x="60950" y="122061"/>
                  </a:lnTo>
                  <a:close/>
                  <a:moveTo>
                    <a:pt x="74083" y="122061"/>
                  </a:moveTo>
                  <a:lnTo>
                    <a:pt x="74083" y="128146"/>
                  </a:lnTo>
                  <a:lnTo>
                    <a:pt x="67677" y="128146"/>
                  </a:lnTo>
                  <a:lnTo>
                    <a:pt x="67677" y="122061"/>
                  </a:lnTo>
                  <a:close/>
                  <a:moveTo>
                    <a:pt x="80809" y="122061"/>
                  </a:moveTo>
                  <a:lnTo>
                    <a:pt x="80809" y="128146"/>
                  </a:lnTo>
                  <a:lnTo>
                    <a:pt x="74422" y="128146"/>
                  </a:lnTo>
                  <a:lnTo>
                    <a:pt x="74422" y="122061"/>
                  </a:lnTo>
                  <a:close/>
                  <a:moveTo>
                    <a:pt x="87554" y="122061"/>
                  </a:moveTo>
                  <a:lnTo>
                    <a:pt x="87554" y="128146"/>
                  </a:lnTo>
                  <a:lnTo>
                    <a:pt x="81148" y="128146"/>
                  </a:lnTo>
                  <a:lnTo>
                    <a:pt x="81148" y="122061"/>
                  </a:lnTo>
                  <a:close/>
                  <a:moveTo>
                    <a:pt x="94281" y="122061"/>
                  </a:moveTo>
                  <a:lnTo>
                    <a:pt x="94281" y="128146"/>
                  </a:lnTo>
                  <a:lnTo>
                    <a:pt x="87893" y="128146"/>
                  </a:lnTo>
                  <a:lnTo>
                    <a:pt x="87893" y="122061"/>
                  </a:lnTo>
                  <a:close/>
                  <a:moveTo>
                    <a:pt x="101007" y="122061"/>
                  </a:moveTo>
                  <a:lnTo>
                    <a:pt x="101007" y="128146"/>
                  </a:lnTo>
                  <a:lnTo>
                    <a:pt x="94620" y="128146"/>
                  </a:lnTo>
                  <a:lnTo>
                    <a:pt x="94620" y="122061"/>
                  </a:lnTo>
                  <a:close/>
                  <a:moveTo>
                    <a:pt x="107752" y="122061"/>
                  </a:moveTo>
                  <a:lnTo>
                    <a:pt x="107752" y="128146"/>
                  </a:lnTo>
                  <a:lnTo>
                    <a:pt x="101346" y="128146"/>
                  </a:lnTo>
                  <a:lnTo>
                    <a:pt x="101346" y="122061"/>
                  </a:lnTo>
                  <a:close/>
                  <a:moveTo>
                    <a:pt x="114478" y="122061"/>
                  </a:moveTo>
                  <a:lnTo>
                    <a:pt x="114478" y="128146"/>
                  </a:lnTo>
                  <a:lnTo>
                    <a:pt x="108091" y="128146"/>
                  </a:lnTo>
                  <a:lnTo>
                    <a:pt x="108091" y="122061"/>
                  </a:lnTo>
                  <a:close/>
                  <a:moveTo>
                    <a:pt x="121223" y="122061"/>
                  </a:moveTo>
                  <a:lnTo>
                    <a:pt x="121223" y="128146"/>
                  </a:lnTo>
                  <a:lnTo>
                    <a:pt x="114817" y="128146"/>
                  </a:lnTo>
                  <a:lnTo>
                    <a:pt x="114817" y="122061"/>
                  </a:lnTo>
                  <a:close/>
                  <a:moveTo>
                    <a:pt x="127950" y="122061"/>
                  </a:moveTo>
                  <a:lnTo>
                    <a:pt x="127950" y="128146"/>
                  </a:lnTo>
                  <a:lnTo>
                    <a:pt x="121562" y="128146"/>
                  </a:lnTo>
                  <a:lnTo>
                    <a:pt x="121562" y="122061"/>
                  </a:lnTo>
                  <a:close/>
                  <a:moveTo>
                    <a:pt x="134694" y="122061"/>
                  </a:moveTo>
                  <a:lnTo>
                    <a:pt x="134694" y="128146"/>
                  </a:lnTo>
                  <a:lnTo>
                    <a:pt x="128289" y="128146"/>
                  </a:lnTo>
                  <a:lnTo>
                    <a:pt x="128289" y="122061"/>
                  </a:lnTo>
                  <a:close/>
                  <a:moveTo>
                    <a:pt x="141421" y="122061"/>
                  </a:moveTo>
                  <a:lnTo>
                    <a:pt x="141421" y="128146"/>
                  </a:lnTo>
                  <a:lnTo>
                    <a:pt x="135033" y="128146"/>
                  </a:lnTo>
                  <a:lnTo>
                    <a:pt x="135033" y="122061"/>
                  </a:lnTo>
                  <a:close/>
                  <a:moveTo>
                    <a:pt x="148148" y="122061"/>
                  </a:moveTo>
                  <a:lnTo>
                    <a:pt x="148148" y="128146"/>
                  </a:lnTo>
                  <a:lnTo>
                    <a:pt x="141760" y="128146"/>
                  </a:lnTo>
                  <a:lnTo>
                    <a:pt x="141760" y="122061"/>
                  </a:lnTo>
                  <a:close/>
                  <a:moveTo>
                    <a:pt x="154892" y="122061"/>
                  </a:moveTo>
                  <a:lnTo>
                    <a:pt x="154892" y="128146"/>
                  </a:lnTo>
                  <a:lnTo>
                    <a:pt x="148487" y="128146"/>
                  </a:lnTo>
                  <a:lnTo>
                    <a:pt x="148487" y="122061"/>
                  </a:lnTo>
                  <a:close/>
                  <a:moveTo>
                    <a:pt x="161619" y="122061"/>
                  </a:moveTo>
                  <a:lnTo>
                    <a:pt x="161619" y="128146"/>
                  </a:lnTo>
                  <a:lnTo>
                    <a:pt x="155231" y="128146"/>
                  </a:lnTo>
                  <a:lnTo>
                    <a:pt x="155231" y="122061"/>
                  </a:lnTo>
                  <a:close/>
                  <a:moveTo>
                    <a:pt x="168363" y="122061"/>
                  </a:moveTo>
                  <a:lnTo>
                    <a:pt x="168363" y="128146"/>
                  </a:lnTo>
                  <a:lnTo>
                    <a:pt x="161958" y="128146"/>
                  </a:lnTo>
                  <a:lnTo>
                    <a:pt x="161958" y="122061"/>
                  </a:lnTo>
                  <a:close/>
                  <a:moveTo>
                    <a:pt x="175090" y="122061"/>
                  </a:moveTo>
                  <a:lnTo>
                    <a:pt x="175090" y="128146"/>
                  </a:lnTo>
                  <a:lnTo>
                    <a:pt x="168702" y="128146"/>
                  </a:lnTo>
                  <a:lnTo>
                    <a:pt x="168702" y="122061"/>
                  </a:lnTo>
                  <a:close/>
                  <a:moveTo>
                    <a:pt x="181834" y="122061"/>
                  </a:moveTo>
                  <a:lnTo>
                    <a:pt x="181834" y="128146"/>
                  </a:lnTo>
                  <a:lnTo>
                    <a:pt x="175429" y="128146"/>
                  </a:lnTo>
                  <a:lnTo>
                    <a:pt x="175429" y="122061"/>
                  </a:lnTo>
                  <a:close/>
                  <a:moveTo>
                    <a:pt x="188561" y="122061"/>
                  </a:moveTo>
                  <a:lnTo>
                    <a:pt x="188561" y="128146"/>
                  </a:lnTo>
                  <a:lnTo>
                    <a:pt x="182173" y="128146"/>
                  </a:lnTo>
                  <a:lnTo>
                    <a:pt x="182173" y="122061"/>
                  </a:lnTo>
                  <a:close/>
                  <a:moveTo>
                    <a:pt x="195288" y="122061"/>
                  </a:moveTo>
                  <a:lnTo>
                    <a:pt x="195288" y="128146"/>
                  </a:lnTo>
                  <a:lnTo>
                    <a:pt x="188900" y="128146"/>
                  </a:lnTo>
                  <a:lnTo>
                    <a:pt x="188900" y="122061"/>
                  </a:lnTo>
                  <a:close/>
                  <a:moveTo>
                    <a:pt x="202032" y="122061"/>
                  </a:moveTo>
                  <a:lnTo>
                    <a:pt x="202032" y="128146"/>
                  </a:lnTo>
                  <a:lnTo>
                    <a:pt x="195627" y="128146"/>
                  </a:lnTo>
                  <a:lnTo>
                    <a:pt x="195627" y="122061"/>
                  </a:lnTo>
                  <a:close/>
                  <a:moveTo>
                    <a:pt x="208759" y="122061"/>
                  </a:moveTo>
                  <a:lnTo>
                    <a:pt x="208759" y="128146"/>
                  </a:lnTo>
                  <a:lnTo>
                    <a:pt x="202371" y="128146"/>
                  </a:lnTo>
                  <a:lnTo>
                    <a:pt x="202371" y="122061"/>
                  </a:lnTo>
                  <a:close/>
                  <a:moveTo>
                    <a:pt x="215504" y="122061"/>
                  </a:moveTo>
                  <a:lnTo>
                    <a:pt x="215504" y="128146"/>
                  </a:lnTo>
                  <a:lnTo>
                    <a:pt x="209098" y="128146"/>
                  </a:lnTo>
                  <a:lnTo>
                    <a:pt x="209098" y="122061"/>
                  </a:lnTo>
                  <a:close/>
                  <a:moveTo>
                    <a:pt x="222230" y="122061"/>
                  </a:moveTo>
                  <a:lnTo>
                    <a:pt x="222230" y="128146"/>
                  </a:lnTo>
                  <a:lnTo>
                    <a:pt x="215843" y="128146"/>
                  </a:lnTo>
                  <a:lnTo>
                    <a:pt x="215843" y="122061"/>
                  </a:lnTo>
                  <a:close/>
                  <a:moveTo>
                    <a:pt x="228975" y="122061"/>
                  </a:moveTo>
                  <a:lnTo>
                    <a:pt x="228975" y="128146"/>
                  </a:lnTo>
                  <a:lnTo>
                    <a:pt x="222569" y="128146"/>
                  </a:lnTo>
                  <a:lnTo>
                    <a:pt x="222569" y="122061"/>
                  </a:lnTo>
                  <a:close/>
                  <a:moveTo>
                    <a:pt x="235701" y="122061"/>
                  </a:moveTo>
                  <a:lnTo>
                    <a:pt x="235701" y="128146"/>
                  </a:lnTo>
                  <a:lnTo>
                    <a:pt x="229296" y="128146"/>
                  </a:lnTo>
                  <a:lnTo>
                    <a:pt x="229296" y="122061"/>
                  </a:lnTo>
                  <a:close/>
                  <a:moveTo>
                    <a:pt x="242428" y="122061"/>
                  </a:moveTo>
                  <a:lnTo>
                    <a:pt x="242428" y="128146"/>
                  </a:lnTo>
                  <a:lnTo>
                    <a:pt x="236040" y="128146"/>
                  </a:lnTo>
                  <a:lnTo>
                    <a:pt x="236040" y="122061"/>
                  </a:lnTo>
                  <a:close/>
                  <a:moveTo>
                    <a:pt x="249173" y="122061"/>
                  </a:moveTo>
                  <a:lnTo>
                    <a:pt x="249173" y="128146"/>
                  </a:lnTo>
                  <a:lnTo>
                    <a:pt x="242767" y="128146"/>
                  </a:lnTo>
                  <a:lnTo>
                    <a:pt x="242767" y="122061"/>
                  </a:lnTo>
                  <a:close/>
                  <a:moveTo>
                    <a:pt x="255899" y="122061"/>
                  </a:moveTo>
                  <a:lnTo>
                    <a:pt x="255899" y="128146"/>
                  </a:lnTo>
                  <a:lnTo>
                    <a:pt x="249512" y="128146"/>
                  </a:lnTo>
                  <a:lnTo>
                    <a:pt x="249512" y="122061"/>
                  </a:lnTo>
                  <a:close/>
                  <a:moveTo>
                    <a:pt x="262644" y="122061"/>
                  </a:moveTo>
                  <a:lnTo>
                    <a:pt x="262644" y="128146"/>
                  </a:lnTo>
                  <a:lnTo>
                    <a:pt x="256238" y="128146"/>
                  </a:lnTo>
                  <a:lnTo>
                    <a:pt x="256238" y="122061"/>
                  </a:lnTo>
                  <a:close/>
                  <a:moveTo>
                    <a:pt x="269370" y="122061"/>
                  </a:moveTo>
                  <a:lnTo>
                    <a:pt x="269370" y="128146"/>
                  </a:lnTo>
                  <a:lnTo>
                    <a:pt x="262983" y="128146"/>
                  </a:lnTo>
                  <a:lnTo>
                    <a:pt x="262983" y="122061"/>
                  </a:lnTo>
                  <a:close/>
                  <a:moveTo>
                    <a:pt x="276115" y="122061"/>
                  </a:moveTo>
                  <a:lnTo>
                    <a:pt x="276115" y="128146"/>
                  </a:lnTo>
                  <a:lnTo>
                    <a:pt x="269709" y="128146"/>
                  </a:lnTo>
                  <a:lnTo>
                    <a:pt x="269709" y="122061"/>
                  </a:lnTo>
                  <a:close/>
                  <a:moveTo>
                    <a:pt x="282842" y="122061"/>
                  </a:moveTo>
                  <a:lnTo>
                    <a:pt x="282842" y="128146"/>
                  </a:lnTo>
                  <a:lnTo>
                    <a:pt x="276436" y="128146"/>
                  </a:lnTo>
                  <a:lnTo>
                    <a:pt x="276436" y="122061"/>
                  </a:lnTo>
                  <a:close/>
                  <a:moveTo>
                    <a:pt x="6745" y="128467"/>
                  </a:moveTo>
                  <a:lnTo>
                    <a:pt x="6745" y="134551"/>
                  </a:lnTo>
                  <a:lnTo>
                    <a:pt x="339" y="134551"/>
                  </a:lnTo>
                  <a:lnTo>
                    <a:pt x="339" y="128467"/>
                  </a:lnTo>
                  <a:close/>
                  <a:moveTo>
                    <a:pt x="13471" y="128467"/>
                  </a:moveTo>
                  <a:lnTo>
                    <a:pt x="13471" y="134551"/>
                  </a:lnTo>
                  <a:lnTo>
                    <a:pt x="7066" y="134551"/>
                  </a:lnTo>
                  <a:lnTo>
                    <a:pt x="7066" y="128467"/>
                  </a:lnTo>
                  <a:close/>
                  <a:moveTo>
                    <a:pt x="20198" y="128467"/>
                  </a:moveTo>
                  <a:lnTo>
                    <a:pt x="20198" y="134551"/>
                  </a:lnTo>
                  <a:lnTo>
                    <a:pt x="13810" y="134551"/>
                  </a:lnTo>
                  <a:lnTo>
                    <a:pt x="13810" y="128467"/>
                  </a:lnTo>
                  <a:close/>
                  <a:moveTo>
                    <a:pt x="26942" y="128467"/>
                  </a:moveTo>
                  <a:lnTo>
                    <a:pt x="26942" y="134551"/>
                  </a:lnTo>
                  <a:lnTo>
                    <a:pt x="20537" y="134551"/>
                  </a:lnTo>
                  <a:lnTo>
                    <a:pt x="20537" y="128467"/>
                  </a:lnTo>
                  <a:close/>
                  <a:moveTo>
                    <a:pt x="33669" y="128467"/>
                  </a:moveTo>
                  <a:lnTo>
                    <a:pt x="33669" y="134551"/>
                  </a:lnTo>
                  <a:lnTo>
                    <a:pt x="27281" y="134551"/>
                  </a:lnTo>
                  <a:lnTo>
                    <a:pt x="27281" y="128467"/>
                  </a:lnTo>
                  <a:close/>
                  <a:moveTo>
                    <a:pt x="40414" y="128467"/>
                  </a:moveTo>
                  <a:lnTo>
                    <a:pt x="40414" y="134551"/>
                  </a:lnTo>
                  <a:lnTo>
                    <a:pt x="34008" y="134551"/>
                  </a:lnTo>
                  <a:lnTo>
                    <a:pt x="34008" y="128467"/>
                  </a:lnTo>
                  <a:close/>
                  <a:moveTo>
                    <a:pt x="47140" y="128467"/>
                  </a:moveTo>
                  <a:lnTo>
                    <a:pt x="47140" y="134551"/>
                  </a:lnTo>
                  <a:lnTo>
                    <a:pt x="40753" y="134551"/>
                  </a:lnTo>
                  <a:lnTo>
                    <a:pt x="40753" y="128467"/>
                  </a:lnTo>
                  <a:close/>
                  <a:moveTo>
                    <a:pt x="53885" y="128467"/>
                  </a:moveTo>
                  <a:lnTo>
                    <a:pt x="53885" y="134551"/>
                  </a:lnTo>
                  <a:lnTo>
                    <a:pt x="47479" y="134551"/>
                  </a:lnTo>
                  <a:lnTo>
                    <a:pt x="47479" y="128467"/>
                  </a:lnTo>
                  <a:close/>
                  <a:moveTo>
                    <a:pt x="60611" y="128467"/>
                  </a:moveTo>
                  <a:lnTo>
                    <a:pt x="60611" y="134551"/>
                  </a:lnTo>
                  <a:lnTo>
                    <a:pt x="54206" y="134551"/>
                  </a:lnTo>
                  <a:lnTo>
                    <a:pt x="54206" y="128467"/>
                  </a:lnTo>
                  <a:close/>
                  <a:moveTo>
                    <a:pt x="67338" y="128467"/>
                  </a:moveTo>
                  <a:lnTo>
                    <a:pt x="67338" y="134551"/>
                  </a:lnTo>
                  <a:lnTo>
                    <a:pt x="60950" y="134551"/>
                  </a:lnTo>
                  <a:lnTo>
                    <a:pt x="60950" y="128467"/>
                  </a:lnTo>
                  <a:close/>
                  <a:moveTo>
                    <a:pt x="74083" y="128467"/>
                  </a:moveTo>
                  <a:lnTo>
                    <a:pt x="74083" y="134551"/>
                  </a:lnTo>
                  <a:lnTo>
                    <a:pt x="67677" y="134551"/>
                  </a:lnTo>
                  <a:lnTo>
                    <a:pt x="67677" y="128467"/>
                  </a:lnTo>
                  <a:close/>
                  <a:moveTo>
                    <a:pt x="80809" y="128467"/>
                  </a:moveTo>
                  <a:lnTo>
                    <a:pt x="80809" y="134551"/>
                  </a:lnTo>
                  <a:lnTo>
                    <a:pt x="74422" y="134551"/>
                  </a:lnTo>
                  <a:lnTo>
                    <a:pt x="74422" y="128467"/>
                  </a:lnTo>
                  <a:close/>
                  <a:moveTo>
                    <a:pt x="87554" y="128467"/>
                  </a:moveTo>
                  <a:lnTo>
                    <a:pt x="87554" y="134551"/>
                  </a:lnTo>
                  <a:lnTo>
                    <a:pt x="81148" y="134551"/>
                  </a:lnTo>
                  <a:lnTo>
                    <a:pt x="81148" y="128467"/>
                  </a:lnTo>
                  <a:close/>
                  <a:moveTo>
                    <a:pt x="94281" y="128467"/>
                  </a:moveTo>
                  <a:lnTo>
                    <a:pt x="94281" y="134551"/>
                  </a:lnTo>
                  <a:lnTo>
                    <a:pt x="87893" y="134551"/>
                  </a:lnTo>
                  <a:lnTo>
                    <a:pt x="87893" y="128467"/>
                  </a:lnTo>
                  <a:close/>
                  <a:moveTo>
                    <a:pt x="101007" y="128467"/>
                  </a:moveTo>
                  <a:lnTo>
                    <a:pt x="101007" y="134551"/>
                  </a:lnTo>
                  <a:lnTo>
                    <a:pt x="94620" y="134551"/>
                  </a:lnTo>
                  <a:lnTo>
                    <a:pt x="94620" y="128467"/>
                  </a:lnTo>
                  <a:close/>
                  <a:moveTo>
                    <a:pt x="107752" y="128467"/>
                  </a:moveTo>
                  <a:lnTo>
                    <a:pt x="107752" y="134551"/>
                  </a:lnTo>
                  <a:lnTo>
                    <a:pt x="101346" y="134551"/>
                  </a:lnTo>
                  <a:lnTo>
                    <a:pt x="101346" y="128467"/>
                  </a:lnTo>
                  <a:close/>
                  <a:moveTo>
                    <a:pt x="114478" y="128467"/>
                  </a:moveTo>
                  <a:lnTo>
                    <a:pt x="114478" y="134551"/>
                  </a:lnTo>
                  <a:lnTo>
                    <a:pt x="108091" y="134551"/>
                  </a:lnTo>
                  <a:lnTo>
                    <a:pt x="108091" y="128467"/>
                  </a:lnTo>
                  <a:close/>
                  <a:moveTo>
                    <a:pt x="121223" y="128467"/>
                  </a:moveTo>
                  <a:lnTo>
                    <a:pt x="121223" y="134551"/>
                  </a:lnTo>
                  <a:lnTo>
                    <a:pt x="114817" y="134551"/>
                  </a:lnTo>
                  <a:lnTo>
                    <a:pt x="114817" y="128467"/>
                  </a:lnTo>
                  <a:close/>
                  <a:moveTo>
                    <a:pt x="127950" y="128467"/>
                  </a:moveTo>
                  <a:lnTo>
                    <a:pt x="127950" y="134551"/>
                  </a:lnTo>
                  <a:lnTo>
                    <a:pt x="121562" y="134551"/>
                  </a:lnTo>
                  <a:lnTo>
                    <a:pt x="121562" y="128467"/>
                  </a:lnTo>
                  <a:close/>
                  <a:moveTo>
                    <a:pt x="134694" y="128467"/>
                  </a:moveTo>
                  <a:lnTo>
                    <a:pt x="134694" y="134551"/>
                  </a:lnTo>
                  <a:lnTo>
                    <a:pt x="128289" y="134551"/>
                  </a:lnTo>
                  <a:lnTo>
                    <a:pt x="128289" y="128467"/>
                  </a:lnTo>
                  <a:close/>
                  <a:moveTo>
                    <a:pt x="141421" y="128467"/>
                  </a:moveTo>
                  <a:lnTo>
                    <a:pt x="141421" y="134551"/>
                  </a:lnTo>
                  <a:lnTo>
                    <a:pt x="135033" y="134551"/>
                  </a:lnTo>
                  <a:lnTo>
                    <a:pt x="135033" y="128467"/>
                  </a:lnTo>
                  <a:close/>
                  <a:moveTo>
                    <a:pt x="148148" y="128467"/>
                  </a:moveTo>
                  <a:lnTo>
                    <a:pt x="148148" y="134551"/>
                  </a:lnTo>
                  <a:lnTo>
                    <a:pt x="141760" y="134551"/>
                  </a:lnTo>
                  <a:lnTo>
                    <a:pt x="141760" y="128467"/>
                  </a:lnTo>
                  <a:close/>
                  <a:moveTo>
                    <a:pt x="154892" y="128467"/>
                  </a:moveTo>
                  <a:lnTo>
                    <a:pt x="154892" y="134551"/>
                  </a:lnTo>
                  <a:lnTo>
                    <a:pt x="148487" y="134551"/>
                  </a:lnTo>
                  <a:lnTo>
                    <a:pt x="148487" y="128467"/>
                  </a:lnTo>
                  <a:close/>
                  <a:moveTo>
                    <a:pt x="161619" y="128467"/>
                  </a:moveTo>
                  <a:lnTo>
                    <a:pt x="161619" y="134551"/>
                  </a:lnTo>
                  <a:lnTo>
                    <a:pt x="155231" y="134551"/>
                  </a:lnTo>
                  <a:lnTo>
                    <a:pt x="155231" y="128467"/>
                  </a:lnTo>
                  <a:close/>
                  <a:moveTo>
                    <a:pt x="168363" y="128467"/>
                  </a:moveTo>
                  <a:lnTo>
                    <a:pt x="168363" y="134551"/>
                  </a:lnTo>
                  <a:lnTo>
                    <a:pt x="161958" y="134551"/>
                  </a:lnTo>
                  <a:lnTo>
                    <a:pt x="161958" y="128467"/>
                  </a:lnTo>
                  <a:close/>
                  <a:moveTo>
                    <a:pt x="175090" y="128467"/>
                  </a:moveTo>
                  <a:lnTo>
                    <a:pt x="175090" y="134551"/>
                  </a:lnTo>
                  <a:lnTo>
                    <a:pt x="168702" y="134551"/>
                  </a:lnTo>
                  <a:lnTo>
                    <a:pt x="168702" y="128467"/>
                  </a:lnTo>
                  <a:close/>
                  <a:moveTo>
                    <a:pt x="181834" y="128467"/>
                  </a:moveTo>
                  <a:lnTo>
                    <a:pt x="181834" y="134551"/>
                  </a:lnTo>
                  <a:lnTo>
                    <a:pt x="175429" y="134551"/>
                  </a:lnTo>
                  <a:lnTo>
                    <a:pt x="175429" y="128467"/>
                  </a:lnTo>
                  <a:close/>
                  <a:moveTo>
                    <a:pt x="188561" y="128467"/>
                  </a:moveTo>
                  <a:lnTo>
                    <a:pt x="188561" y="134551"/>
                  </a:lnTo>
                  <a:lnTo>
                    <a:pt x="182173" y="134551"/>
                  </a:lnTo>
                  <a:lnTo>
                    <a:pt x="182173" y="128467"/>
                  </a:lnTo>
                  <a:close/>
                  <a:moveTo>
                    <a:pt x="195288" y="128467"/>
                  </a:moveTo>
                  <a:lnTo>
                    <a:pt x="195288" y="134551"/>
                  </a:lnTo>
                  <a:lnTo>
                    <a:pt x="188900" y="134551"/>
                  </a:lnTo>
                  <a:lnTo>
                    <a:pt x="188900" y="128467"/>
                  </a:lnTo>
                  <a:close/>
                  <a:moveTo>
                    <a:pt x="202032" y="128467"/>
                  </a:moveTo>
                  <a:lnTo>
                    <a:pt x="202032" y="134551"/>
                  </a:lnTo>
                  <a:lnTo>
                    <a:pt x="195627" y="134551"/>
                  </a:lnTo>
                  <a:lnTo>
                    <a:pt x="195627" y="128467"/>
                  </a:lnTo>
                  <a:close/>
                  <a:moveTo>
                    <a:pt x="208759" y="128467"/>
                  </a:moveTo>
                  <a:lnTo>
                    <a:pt x="208759" y="134551"/>
                  </a:lnTo>
                  <a:lnTo>
                    <a:pt x="202371" y="134551"/>
                  </a:lnTo>
                  <a:lnTo>
                    <a:pt x="202371" y="128467"/>
                  </a:lnTo>
                  <a:close/>
                  <a:moveTo>
                    <a:pt x="215504" y="128467"/>
                  </a:moveTo>
                  <a:lnTo>
                    <a:pt x="215504" y="134551"/>
                  </a:lnTo>
                  <a:lnTo>
                    <a:pt x="209098" y="134551"/>
                  </a:lnTo>
                  <a:lnTo>
                    <a:pt x="209098" y="128467"/>
                  </a:lnTo>
                  <a:close/>
                  <a:moveTo>
                    <a:pt x="222230" y="128467"/>
                  </a:moveTo>
                  <a:lnTo>
                    <a:pt x="222230" y="134551"/>
                  </a:lnTo>
                  <a:lnTo>
                    <a:pt x="215843" y="134551"/>
                  </a:lnTo>
                  <a:lnTo>
                    <a:pt x="215843" y="128467"/>
                  </a:lnTo>
                  <a:close/>
                  <a:moveTo>
                    <a:pt x="228975" y="128467"/>
                  </a:moveTo>
                  <a:lnTo>
                    <a:pt x="228975" y="134551"/>
                  </a:lnTo>
                  <a:lnTo>
                    <a:pt x="222569" y="134551"/>
                  </a:lnTo>
                  <a:lnTo>
                    <a:pt x="222569" y="128467"/>
                  </a:lnTo>
                  <a:close/>
                  <a:moveTo>
                    <a:pt x="235701" y="128467"/>
                  </a:moveTo>
                  <a:lnTo>
                    <a:pt x="235701" y="134551"/>
                  </a:lnTo>
                  <a:lnTo>
                    <a:pt x="229296" y="134551"/>
                  </a:lnTo>
                  <a:lnTo>
                    <a:pt x="229296" y="128467"/>
                  </a:lnTo>
                  <a:close/>
                  <a:moveTo>
                    <a:pt x="242428" y="128467"/>
                  </a:moveTo>
                  <a:lnTo>
                    <a:pt x="242428" y="134551"/>
                  </a:lnTo>
                  <a:lnTo>
                    <a:pt x="236040" y="134551"/>
                  </a:lnTo>
                  <a:lnTo>
                    <a:pt x="236040" y="128467"/>
                  </a:lnTo>
                  <a:close/>
                  <a:moveTo>
                    <a:pt x="249173" y="128467"/>
                  </a:moveTo>
                  <a:lnTo>
                    <a:pt x="249173" y="134551"/>
                  </a:lnTo>
                  <a:lnTo>
                    <a:pt x="242767" y="134551"/>
                  </a:lnTo>
                  <a:lnTo>
                    <a:pt x="242767" y="128467"/>
                  </a:lnTo>
                  <a:close/>
                  <a:moveTo>
                    <a:pt x="255899" y="128467"/>
                  </a:moveTo>
                  <a:lnTo>
                    <a:pt x="255899" y="134551"/>
                  </a:lnTo>
                  <a:lnTo>
                    <a:pt x="249512" y="134551"/>
                  </a:lnTo>
                  <a:lnTo>
                    <a:pt x="249512" y="128467"/>
                  </a:lnTo>
                  <a:close/>
                  <a:moveTo>
                    <a:pt x="262644" y="128467"/>
                  </a:moveTo>
                  <a:lnTo>
                    <a:pt x="262644" y="134551"/>
                  </a:lnTo>
                  <a:lnTo>
                    <a:pt x="256238" y="134551"/>
                  </a:lnTo>
                  <a:lnTo>
                    <a:pt x="256238" y="128467"/>
                  </a:lnTo>
                  <a:close/>
                  <a:moveTo>
                    <a:pt x="269370" y="128467"/>
                  </a:moveTo>
                  <a:lnTo>
                    <a:pt x="269370" y="134551"/>
                  </a:lnTo>
                  <a:lnTo>
                    <a:pt x="262983" y="134551"/>
                  </a:lnTo>
                  <a:lnTo>
                    <a:pt x="262983" y="128467"/>
                  </a:lnTo>
                  <a:close/>
                  <a:moveTo>
                    <a:pt x="276115" y="128467"/>
                  </a:moveTo>
                  <a:lnTo>
                    <a:pt x="276115" y="134551"/>
                  </a:lnTo>
                  <a:lnTo>
                    <a:pt x="269709" y="134551"/>
                  </a:lnTo>
                  <a:lnTo>
                    <a:pt x="269709" y="128467"/>
                  </a:lnTo>
                  <a:close/>
                  <a:moveTo>
                    <a:pt x="282842" y="128467"/>
                  </a:moveTo>
                  <a:lnTo>
                    <a:pt x="282842" y="134551"/>
                  </a:lnTo>
                  <a:lnTo>
                    <a:pt x="276436" y="134551"/>
                  </a:lnTo>
                  <a:lnTo>
                    <a:pt x="276436" y="128467"/>
                  </a:lnTo>
                  <a:close/>
                  <a:moveTo>
                    <a:pt x="6745" y="134872"/>
                  </a:moveTo>
                  <a:lnTo>
                    <a:pt x="6745" y="140957"/>
                  </a:lnTo>
                  <a:lnTo>
                    <a:pt x="339" y="140957"/>
                  </a:lnTo>
                  <a:lnTo>
                    <a:pt x="339" y="134872"/>
                  </a:lnTo>
                  <a:close/>
                  <a:moveTo>
                    <a:pt x="13471" y="134872"/>
                  </a:moveTo>
                  <a:lnTo>
                    <a:pt x="13471" y="140957"/>
                  </a:lnTo>
                  <a:lnTo>
                    <a:pt x="7066" y="140957"/>
                  </a:lnTo>
                  <a:lnTo>
                    <a:pt x="7066" y="134872"/>
                  </a:lnTo>
                  <a:close/>
                  <a:moveTo>
                    <a:pt x="20198" y="134872"/>
                  </a:moveTo>
                  <a:lnTo>
                    <a:pt x="20198" y="140957"/>
                  </a:lnTo>
                  <a:lnTo>
                    <a:pt x="13810" y="140957"/>
                  </a:lnTo>
                  <a:lnTo>
                    <a:pt x="13810" y="134872"/>
                  </a:lnTo>
                  <a:close/>
                  <a:moveTo>
                    <a:pt x="26942" y="134872"/>
                  </a:moveTo>
                  <a:lnTo>
                    <a:pt x="26942" y="140957"/>
                  </a:lnTo>
                  <a:lnTo>
                    <a:pt x="20537" y="140957"/>
                  </a:lnTo>
                  <a:lnTo>
                    <a:pt x="20537" y="134872"/>
                  </a:lnTo>
                  <a:close/>
                  <a:moveTo>
                    <a:pt x="33669" y="134872"/>
                  </a:moveTo>
                  <a:lnTo>
                    <a:pt x="33669" y="140957"/>
                  </a:lnTo>
                  <a:lnTo>
                    <a:pt x="27281" y="140957"/>
                  </a:lnTo>
                  <a:lnTo>
                    <a:pt x="27281" y="134872"/>
                  </a:lnTo>
                  <a:close/>
                  <a:moveTo>
                    <a:pt x="40414" y="134872"/>
                  </a:moveTo>
                  <a:lnTo>
                    <a:pt x="40414" y="140957"/>
                  </a:lnTo>
                  <a:lnTo>
                    <a:pt x="34008" y="140957"/>
                  </a:lnTo>
                  <a:lnTo>
                    <a:pt x="34008" y="134872"/>
                  </a:lnTo>
                  <a:close/>
                  <a:moveTo>
                    <a:pt x="47140" y="134872"/>
                  </a:moveTo>
                  <a:lnTo>
                    <a:pt x="47140" y="140957"/>
                  </a:lnTo>
                  <a:lnTo>
                    <a:pt x="40753" y="140957"/>
                  </a:lnTo>
                  <a:lnTo>
                    <a:pt x="40753" y="134872"/>
                  </a:lnTo>
                  <a:close/>
                  <a:moveTo>
                    <a:pt x="53885" y="134872"/>
                  </a:moveTo>
                  <a:lnTo>
                    <a:pt x="53885" y="140957"/>
                  </a:lnTo>
                  <a:lnTo>
                    <a:pt x="47479" y="140957"/>
                  </a:lnTo>
                  <a:lnTo>
                    <a:pt x="47479" y="134872"/>
                  </a:lnTo>
                  <a:close/>
                  <a:moveTo>
                    <a:pt x="60611" y="134872"/>
                  </a:moveTo>
                  <a:lnTo>
                    <a:pt x="60611" y="140957"/>
                  </a:lnTo>
                  <a:lnTo>
                    <a:pt x="54206" y="140957"/>
                  </a:lnTo>
                  <a:lnTo>
                    <a:pt x="54206" y="134872"/>
                  </a:lnTo>
                  <a:close/>
                  <a:moveTo>
                    <a:pt x="67338" y="134872"/>
                  </a:moveTo>
                  <a:lnTo>
                    <a:pt x="67338" y="140957"/>
                  </a:lnTo>
                  <a:lnTo>
                    <a:pt x="60950" y="140957"/>
                  </a:lnTo>
                  <a:lnTo>
                    <a:pt x="60950" y="134872"/>
                  </a:lnTo>
                  <a:close/>
                  <a:moveTo>
                    <a:pt x="74083" y="134872"/>
                  </a:moveTo>
                  <a:lnTo>
                    <a:pt x="74083" y="140957"/>
                  </a:lnTo>
                  <a:lnTo>
                    <a:pt x="67677" y="140957"/>
                  </a:lnTo>
                  <a:lnTo>
                    <a:pt x="67677" y="134872"/>
                  </a:lnTo>
                  <a:close/>
                  <a:moveTo>
                    <a:pt x="80809" y="134872"/>
                  </a:moveTo>
                  <a:lnTo>
                    <a:pt x="80809" y="140957"/>
                  </a:lnTo>
                  <a:lnTo>
                    <a:pt x="74422" y="140957"/>
                  </a:lnTo>
                  <a:lnTo>
                    <a:pt x="74422" y="134872"/>
                  </a:lnTo>
                  <a:close/>
                  <a:moveTo>
                    <a:pt x="87554" y="134872"/>
                  </a:moveTo>
                  <a:lnTo>
                    <a:pt x="87554" y="140957"/>
                  </a:lnTo>
                  <a:lnTo>
                    <a:pt x="81148" y="140957"/>
                  </a:lnTo>
                  <a:lnTo>
                    <a:pt x="81148" y="134872"/>
                  </a:lnTo>
                  <a:close/>
                  <a:moveTo>
                    <a:pt x="94281" y="134872"/>
                  </a:moveTo>
                  <a:lnTo>
                    <a:pt x="94281" y="140957"/>
                  </a:lnTo>
                  <a:lnTo>
                    <a:pt x="87893" y="140957"/>
                  </a:lnTo>
                  <a:lnTo>
                    <a:pt x="87893" y="134872"/>
                  </a:lnTo>
                  <a:close/>
                  <a:moveTo>
                    <a:pt x="101007" y="134872"/>
                  </a:moveTo>
                  <a:lnTo>
                    <a:pt x="101007" y="140957"/>
                  </a:lnTo>
                  <a:lnTo>
                    <a:pt x="94620" y="140957"/>
                  </a:lnTo>
                  <a:lnTo>
                    <a:pt x="94620" y="134872"/>
                  </a:lnTo>
                  <a:close/>
                  <a:moveTo>
                    <a:pt x="107752" y="134872"/>
                  </a:moveTo>
                  <a:lnTo>
                    <a:pt x="107752" y="140957"/>
                  </a:lnTo>
                  <a:lnTo>
                    <a:pt x="101346" y="140957"/>
                  </a:lnTo>
                  <a:lnTo>
                    <a:pt x="101346" y="134872"/>
                  </a:lnTo>
                  <a:close/>
                  <a:moveTo>
                    <a:pt x="114478" y="134872"/>
                  </a:moveTo>
                  <a:lnTo>
                    <a:pt x="114478" y="140957"/>
                  </a:lnTo>
                  <a:lnTo>
                    <a:pt x="108091" y="140957"/>
                  </a:lnTo>
                  <a:lnTo>
                    <a:pt x="108091" y="134872"/>
                  </a:lnTo>
                  <a:close/>
                  <a:moveTo>
                    <a:pt x="121223" y="134872"/>
                  </a:moveTo>
                  <a:lnTo>
                    <a:pt x="121223" y="140957"/>
                  </a:lnTo>
                  <a:lnTo>
                    <a:pt x="114817" y="140957"/>
                  </a:lnTo>
                  <a:lnTo>
                    <a:pt x="114817" y="134872"/>
                  </a:lnTo>
                  <a:close/>
                  <a:moveTo>
                    <a:pt x="127950" y="134872"/>
                  </a:moveTo>
                  <a:lnTo>
                    <a:pt x="127950" y="140957"/>
                  </a:lnTo>
                  <a:lnTo>
                    <a:pt x="121562" y="140957"/>
                  </a:lnTo>
                  <a:lnTo>
                    <a:pt x="121562" y="134872"/>
                  </a:lnTo>
                  <a:close/>
                  <a:moveTo>
                    <a:pt x="134694" y="134872"/>
                  </a:moveTo>
                  <a:lnTo>
                    <a:pt x="134694" y="140957"/>
                  </a:lnTo>
                  <a:lnTo>
                    <a:pt x="128289" y="140957"/>
                  </a:lnTo>
                  <a:lnTo>
                    <a:pt x="128289" y="134872"/>
                  </a:lnTo>
                  <a:close/>
                  <a:moveTo>
                    <a:pt x="141421" y="134872"/>
                  </a:moveTo>
                  <a:lnTo>
                    <a:pt x="141421" y="140957"/>
                  </a:lnTo>
                  <a:lnTo>
                    <a:pt x="135033" y="140957"/>
                  </a:lnTo>
                  <a:lnTo>
                    <a:pt x="135033" y="134872"/>
                  </a:lnTo>
                  <a:close/>
                  <a:moveTo>
                    <a:pt x="148148" y="134872"/>
                  </a:moveTo>
                  <a:lnTo>
                    <a:pt x="148148" y="140957"/>
                  </a:lnTo>
                  <a:lnTo>
                    <a:pt x="141760" y="140957"/>
                  </a:lnTo>
                  <a:lnTo>
                    <a:pt x="141760" y="134872"/>
                  </a:lnTo>
                  <a:close/>
                  <a:moveTo>
                    <a:pt x="154892" y="134872"/>
                  </a:moveTo>
                  <a:lnTo>
                    <a:pt x="154892" y="140957"/>
                  </a:lnTo>
                  <a:lnTo>
                    <a:pt x="148487" y="140957"/>
                  </a:lnTo>
                  <a:lnTo>
                    <a:pt x="148487" y="134872"/>
                  </a:lnTo>
                  <a:close/>
                  <a:moveTo>
                    <a:pt x="161619" y="134872"/>
                  </a:moveTo>
                  <a:lnTo>
                    <a:pt x="161619" y="140957"/>
                  </a:lnTo>
                  <a:lnTo>
                    <a:pt x="155231" y="140957"/>
                  </a:lnTo>
                  <a:lnTo>
                    <a:pt x="155231" y="134872"/>
                  </a:lnTo>
                  <a:close/>
                  <a:moveTo>
                    <a:pt x="168363" y="134872"/>
                  </a:moveTo>
                  <a:lnTo>
                    <a:pt x="168363" y="140957"/>
                  </a:lnTo>
                  <a:lnTo>
                    <a:pt x="161958" y="140957"/>
                  </a:lnTo>
                  <a:lnTo>
                    <a:pt x="161958" y="134872"/>
                  </a:lnTo>
                  <a:close/>
                  <a:moveTo>
                    <a:pt x="175090" y="134872"/>
                  </a:moveTo>
                  <a:lnTo>
                    <a:pt x="175090" y="140957"/>
                  </a:lnTo>
                  <a:lnTo>
                    <a:pt x="168702" y="140957"/>
                  </a:lnTo>
                  <a:lnTo>
                    <a:pt x="168702" y="134872"/>
                  </a:lnTo>
                  <a:close/>
                  <a:moveTo>
                    <a:pt x="181834" y="134872"/>
                  </a:moveTo>
                  <a:lnTo>
                    <a:pt x="181834" y="140957"/>
                  </a:lnTo>
                  <a:lnTo>
                    <a:pt x="175429" y="140957"/>
                  </a:lnTo>
                  <a:lnTo>
                    <a:pt x="175429" y="134872"/>
                  </a:lnTo>
                  <a:close/>
                  <a:moveTo>
                    <a:pt x="188561" y="134872"/>
                  </a:moveTo>
                  <a:lnTo>
                    <a:pt x="188561" y="140957"/>
                  </a:lnTo>
                  <a:lnTo>
                    <a:pt x="182173" y="140957"/>
                  </a:lnTo>
                  <a:lnTo>
                    <a:pt x="182173" y="134872"/>
                  </a:lnTo>
                  <a:close/>
                  <a:moveTo>
                    <a:pt x="195288" y="134872"/>
                  </a:moveTo>
                  <a:lnTo>
                    <a:pt x="195288" y="140957"/>
                  </a:lnTo>
                  <a:lnTo>
                    <a:pt x="188900" y="140957"/>
                  </a:lnTo>
                  <a:lnTo>
                    <a:pt x="188900" y="134872"/>
                  </a:lnTo>
                  <a:close/>
                  <a:moveTo>
                    <a:pt x="202032" y="134872"/>
                  </a:moveTo>
                  <a:lnTo>
                    <a:pt x="202032" y="140957"/>
                  </a:lnTo>
                  <a:lnTo>
                    <a:pt x="195627" y="140957"/>
                  </a:lnTo>
                  <a:lnTo>
                    <a:pt x="195627" y="134872"/>
                  </a:lnTo>
                  <a:close/>
                  <a:moveTo>
                    <a:pt x="208759" y="134872"/>
                  </a:moveTo>
                  <a:lnTo>
                    <a:pt x="208759" y="140957"/>
                  </a:lnTo>
                  <a:lnTo>
                    <a:pt x="202371" y="140957"/>
                  </a:lnTo>
                  <a:lnTo>
                    <a:pt x="202371" y="134872"/>
                  </a:lnTo>
                  <a:close/>
                  <a:moveTo>
                    <a:pt x="215504" y="134872"/>
                  </a:moveTo>
                  <a:lnTo>
                    <a:pt x="215504" y="140957"/>
                  </a:lnTo>
                  <a:lnTo>
                    <a:pt x="209098" y="140957"/>
                  </a:lnTo>
                  <a:lnTo>
                    <a:pt x="209098" y="134872"/>
                  </a:lnTo>
                  <a:close/>
                  <a:moveTo>
                    <a:pt x="222230" y="134872"/>
                  </a:moveTo>
                  <a:lnTo>
                    <a:pt x="222230" y="140957"/>
                  </a:lnTo>
                  <a:lnTo>
                    <a:pt x="215843" y="140957"/>
                  </a:lnTo>
                  <a:lnTo>
                    <a:pt x="215843" y="134872"/>
                  </a:lnTo>
                  <a:close/>
                  <a:moveTo>
                    <a:pt x="228975" y="134872"/>
                  </a:moveTo>
                  <a:lnTo>
                    <a:pt x="228975" y="140957"/>
                  </a:lnTo>
                  <a:lnTo>
                    <a:pt x="222569" y="140957"/>
                  </a:lnTo>
                  <a:lnTo>
                    <a:pt x="222569" y="134872"/>
                  </a:lnTo>
                  <a:close/>
                  <a:moveTo>
                    <a:pt x="235701" y="134872"/>
                  </a:moveTo>
                  <a:lnTo>
                    <a:pt x="235701" y="140957"/>
                  </a:lnTo>
                  <a:lnTo>
                    <a:pt x="229296" y="140957"/>
                  </a:lnTo>
                  <a:lnTo>
                    <a:pt x="229296" y="134872"/>
                  </a:lnTo>
                  <a:close/>
                  <a:moveTo>
                    <a:pt x="242428" y="134872"/>
                  </a:moveTo>
                  <a:lnTo>
                    <a:pt x="242428" y="140957"/>
                  </a:lnTo>
                  <a:lnTo>
                    <a:pt x="236040" y="140957"/>
                  </a:lnTo>
                  <a:lnTo>
                    <a:pt x="236040" y="134872"/>
                  </a:lnTo>
                  <a:close/>
                  <a:moveTo>
                    <a:pt x="249173" y="134872"/>
                  </a:moveTo>
                  <a:lnTo>
                    <a:pt x="249173" y="140957"/>
                  </a:lnTo>
                  <a:lnTo>
                    <a:pt x="242767" y="140957"/>
                  </a:lnTo>
                  <a:lnTo>
                    <a:pt x="242767" y="134872"/>
                  </a:lnTo>
                  <a:close/>
                  <a:moveTo>
                    <a:pt x="255899" y="134872"/>
                  </a:moveTo>
                  <a:lnTo>
                    <a:pt x="255899" y="140957"/>
                  </a:lnTo>
                  <a:lnTo>
                    <a:pt x="249512" y="140957"/>
                  </a:lnTo>
                  <a:lnTo>
                    <a:pt x="249512" y="134872"/>
                  </a:lnTo>
                  <a:close/>
                  <a:moveTo>
                    <a:pt x="262644" y="134872"/>
                  </a:moveTo>
                  <a:lnTo>
                    <a:pt x="262644" y="140957"/>
                  </a:lnTo>
                  <a:lnTo>
                    <a:pt x="256238" y="140957"/>
                  </a:lnTo>
                  <a:lnTo>
                    <a:pt x="256238" y="134872"/>
                  </a:lnTo>
                  <a:close/>
                  <a:moveTo>
                    <a:pt x="269370" y="134872"/>
                  </a:moveTo>
                  <a:lnTo>
                    <a:pt x="269370" y="140957"/>
                  </a:lnTo>
                  <a:lnTo>
                    <a:pt x="262983" y="140957"/>
                  </a:lnTo>
                  <a:lnTo>
                    <a:pt x="262983" y="134872"/>
                  </a:lnTo>
                  <a:close/>
                  <a:moveTo>
                    <a:pt x="276115" y="134872"/>
                  </a:moveTo>
                  <a:lnTo>
                    <a:pt x="276115" y="140957"/>
                  </a:lnTo>
                  <a:lnTo>
                    <a:pt x="269709" y="140957"/>
                  </a:lnTo>
                  <a:lnTo>
                    <a:pt x="269709" y="134872"/>
                  </a:lnTo>
                  <a:close/>
                  <a:moveTo>
                    <a:pt x="282842" y="134872"/>
                  </a:moveTo>
                  <a:lnTo>
                    <a:pt x="282842" y="140957"/>
                  </a:lnTo>
                  <a:lnTo>
                    <a:pt x="276436" y="140957"/>
                  </a:lnTo>
                  <a:lnTo>
                    <a:pt x="276436" y="134872"/>
                  </a:lnTo>
                  <a:close/>
                  <a:moveTo>
                    <a:pt x="6745" y="141278"/>
                  </a:moveTo>
                  <a:lnTo>
                    <a:pt x="6745" y="147362"/>
                  </a:lnTo>
                  <a:lnTo>
                    <a:pt x="339" y="147362"/>
                  </a:lnTo>
                  <a:lnTo>
                    <a:pt x="339" y="141278"/>
                  </a:lnTo>
                  <a:close/>
                  <a:moveTo>
                    <a:pt x="13471" y="141278"/>
                  </a:moveTo>
                  <a:lnTo>
                    <a:pt x="13471" y="147362"/>
                  </a:lnTo>
                  <a:lnTo>
                    <a:pt x="7066" y="147362"/>
                  </a:lnTo>
                  <a:lnTo>
                    <a:pt x="7066" y="141278"/>
                  </a:lnTo>
                  <a:close/>
                  <a:moveTo>
                    <a:pt x="20198" y="141278"/>
                  </a:moveTo>
                  <a:lnTo>
                    <a:pt x="20198" y="147362"/>
                  </a:lnTo>
                  <a:lnTo>
                    <a:pt x="13810" y="147362"/>
                  </a:lnTo>
                  <a:lnTo>
                    <a:pt x="13810" y="141278"/>
                  </a:lnTo>
                  <a:close/>
                  <a:moveTo>
                    <a:pt x="26942" y="141278"/>
                  </a:moveTo>
                  <a:lnTo>
                    <a:pt x="26942" y="147362"/>
                  </a:lnTo>
                  <a:lnTo>
                    <a:pt x="20537" y="147362"/>
                  </a:lnTo>
                  <a:lnTo>
                    <a:pt x="20537" y="141278"/>
                  </a:lnTo>
                  <a:close/>
                  <a:moveTo>
                    <a:pt x="33669" y="141278"/>
                  </a:moveTo>
                  <a:lnTo>
                    <a:pt x="33669" y="147362"/>
                  </a:lnTo>
                  <a:lnTo>
                    <a:pt x="27281" y="147362"/>
                  </a:lnTo>
                  <a:lnTo>
                    <a:pt x="27281" y="141278"/>
                  </a:lnTo>
                  <a:close/>
                  <a:moveTo>
                    <a:pt x="40414" y="141278"/>
                  </a:moveTo>
                  <a:lnTo>
                    <a:pt x="40414" y="147362"/>
                  </a:lnTo>
                  <a:lnTo>
                    <a:pt x="34008" y="147362"/>
                  </a:lnTo>
                  <a:lnTo>
                    <a:pt x="34008" y="141278"/>
                  </a:lnTo>
                  <a:close/>
                  <a:moveTo>
                    <a:pt x="47140" y="141278"/>
                  </a:moveTo>
                  <a:lnTo>
                    <a:pt x="47140" y="147362"/>
                  </a:lnTo>
                  <a:lnTo>
                    <a:pt x="40753" y="147362"/>
                  </a:lnTo>
                  <a:lnTo>
                    <a:pt x="40753" y="141278"/>
                  </a:lnTo>
                  <a:close/>
                  <a:moveTo>
                    <a:pt x="53885" y="141278"/>
                  </a:moveTo>
                  <a:lnTo>
                    <a:pt x="53885" y="147362"/>
                  </a:lnTo>
                  <a:lnTo>
                    <a:pt x="47479" y="147362"/>
                  </a:lnTo>
                  <a:lnTo>
                    <a:pt x="47479" y="141278"/>
                  </a:lnTo>
                  <a:close/>
                  <a:moveTo>
                    <a:pt x="60611" y="141278"/>
                  </a:moveTo>
                  <a:lnTo>
                    <a:pt x="60611" y="147362"/>
                  </a:lnTo>
                  <a:lnTo>
                    <a:pt x="54206" y="147362"/>
                  </a:lnTo>
                  <a:lnTo>
                    <a:pt x="54206" y="141278"/>
                  </a:lnTo>
                  <a:close/>
                  <a:moveTo>
                    <a:pt x="67338" y="141278"/>
                  </a:moveTo>
                  <a:lnTo>
                    <a:pt x="67338" y="147362"/>
                  </a:lnTo>
                  <a:lnTo>
                    <a:pt x="60950" y="147362"/>
                  </a:lnTo>
                  <a:lnTo>
                    <a:pt x="60950" y="141278"/>
                  </a:lnTo>
                  <a:close/>
                  <a:moveTo>
                    <a:pt x="74083" y="141278"/>
                  </a:moveTo>
                  <a:lnTo>
                    <a:pt x="74083" y="147362"/>
                  </a:lnTo>
                  <a:lnTo>
                    <a:pt x="67677" y="147362"/>
                  </a:lnTo>
                  <a:lnTo>
                    <a:pt x="67677" y="141278"/>
                  </a:lnTo>
                  <a:close/>
                  <a:moveTo>
                    <a:pt x="80809" y="141278"/>
                  </a:moveTo>
                  <a:lnTo>
                    <a:pt x="80809" y="147362"/>
                  </a:lnTo>
                  <a:lnTo>
                    <a:pt x="74422" y="147362"/>
                  </a:lnTo>
                  <a:lnTo>
                    <a:pt x="74422" y="141278"/>
                  </a:lnTo>
                  <a:close/>
                  <a:moveTo>
                    <a:pt x="87554" y="141278"/>
                  </a:moveTo>
                  <a:lnTo>
                    <a:pt x="87554" y="147362"/>
                  </a:lnTo>
                  <a:lnTo>
                    <a:pt x="81148" y="147362"/>
                  </a:lnTo>
                  <a:lnTo>
                    <a:pt x="81148" y="141278"/>
                  </a:lnTo>
                  <a:close/>
                  <a:moveTo>
                    <a:pt x="94281" y="141278"/>
                  </a:moveTo>
                  <a:lnTo>
                    <a:pt x="94281" y="147362"/>
                  </a:lnTo>
                  <a:lnTo>
                    <a:pt x="87893" y="147362"/>
                  </a:lnTo>
                  <a:lnTo>
                    <a:pt x="87893" y="141278"/>
                  </a:lnTo>
                  <a:close/>
                  <a:moveTo>
                    <a:pt x="101007" y="141278"/>
                  </a:moveTo>
                  <a:lnTo>
                    <a:pt x="101007" y="147362"/>
                  </a:lnTo>
                  <a:lnTo>
                    <a:pt x="94620" y="147362"/>
                  </a:lnTo>
                  <a:lnTo>
                    <a:pt x="94620" y="141278"/>
                  </a:lnTo>
                  <a:close/>
                  <a:moveTo>
                    <a:pt x="107752" y="141278"/>
                  </a:moveTo>
                  <a:lnTo>
                    <a:pt x="107752" y="147362"/>
                  </a:lnTo>
                  <a:lnTo>
                    <a:pt x="101346" y="147362"/>
                  </a:lnTo>
                  <a:lnTo>
                    <a:pt x="101346" y="141278"/>
                  </a:lnTo>
                  <a:close/>
                  <a:moveTo>
                    <a:pt x="114478" y="141278"/>
                  </a:moveTo>
                  <a:lnTo>
                    <a:pt x="114478" y="147362"/>
                  </a:lnTo>
                  <a:lnTo>
                    <a:pt x="108091" y="147362"/>
                  </a:lnTo>
                  <a:lnTo>
                    <a:pt x="108091" y="141278"/>
                  </a:lnTo>
                  <a:close/>
                  <a:moveTo>
                    <a:pt x="121223" y="141278"/>
                  </a:moveTo>
                  <a:lnTo>
                    <a:pt x="121223" y="147362"/>
                  </a:lnTo>
                  <a:lnTo>
                    <a:pt x="114817" y="147362"/>
                  </a:lnTo>
                  <a:lnTo>
                    <a:pt x="114817" y="141278"/>
                  </a:lnTo>
                  <a:close/>
                  <a:moveTo>
                    <a:pt x="127950" y="141278"/>
                  </a:moveTo>
                  <a:lnTo>
                    <a:pt x="127950" y="147362"/>
                  </a:lnTo>
                  <a:lnTo>
                    <a:pt x="121562" y="147362"/>
                  </a:lnTo>
                  <a:lnTo>
                    <a:pt x="121562" y="141278"/>
                  </a:lnTo>
                  <a:close/>
                  <a:moveTo>
                    <a:pt x="134694" y="141278"/>
                  </a:moveTo>
                  <a:lnTo>
                    <a:pt x="134694" y="147362"/>
                  </a:lnTo>
                  <a:lnTo>
                    <a:pt x="128289" y="147362"/>
                  </a:lnTo>
                  <a:lnTo>
                    <a:pt x="128289" y="141278"/>
                  </a:lnTo>
                  <a:close/>
                  <a:moveTo>
                    <a:pt x="141421" y="141278"/>
                  </a:moveTo>
                  <a:lnTo>
                    <a:pt x="141421" y="147362"/>
                  </a:lnTo>
                  <a:lnTo>
                    <a:pt x="135033" y="147362"/>
                  </a:lnTo>
                  <a:lnTo>
                    <a:pt x="135033" y="141278"/>
                  </a:lnTo>
                  <a:close/>
                  <a:moveTo>
                    <a:pt x="148148" y="141278"/>
                  </a:moveTo>
                  <a:lnTo>
                    <a:pt x="148148" y="147362"/>
                  </a:lnTo>
                  <a:lnTo>
                    <a:pt x="141760" y="147362"/>
                  </a:lnTo>
                  <a:lnTo>
                    <a:pt x="141760" y="141278"/>
                  </a:lnTo>
                  <a:close/>
                  <a:moveTo>
                    <a:pt x="154892" y="141278"/>
                  </a:moveTo>
                  <a:lnTo>
                    <a:pt x="154892" y="147362"/>
                  </a:lnTo>
                  <a:lnTo>
                    <a:pt x="148487" y="147362"/>
                  </a:lnTo>
                  <a:lnTo>
                    <a:pt x="148487" y="141278"/>
                  </a:lnTo>
                  <a:close/>
                  <a:moveTo>
                    <a:pt x="161619" y="141278"/>
                  </a:moveTo>
                  <a:lnTo>
                    <a:pt x="161619" y="147362"/>
                  </a:lnTo>
                  <a:lnTo>
                    <a:pt x="155231" y="147362"/>
                  </a:lnTo>
                  <a:lnTo>
                    <a:pt x="155231" y="141278"/>
                  </a:lnTo>
                  <a:close/>
                  <a:moveTo>
                    <a:pt x="168363" y="141278"/>
                  </a:moveTo>
                  <a:lnTo>
                    <a:pt x="168363" y="147362"/>
                  </a:lnTo>
                  <a:lnTo>
                    <a:pt x="161958" y="147362"/>
                  </a:lnTo>
                  <a:lnTo>
                    <a:pt x="161958" y="141278"/>
                  </a:lnTo>
                  <a:close/>
                  <a:moveTo>
                    <a:pt x="175090" y="141278"/>
                  </a:moveTo>
                  <a:lnTo>
                    <a:pt x="175090" y="147362"/>
                  </a:lnTo>
                  <a:lnTo>
                    <a:pt x="168702" y="147362"/>
                  </a:lnTo>
                  <a:lnTo>
                    <a:pt x="168702" y="141278"/>
                  </a:lnTo>
                  <a:close/>
                  <a:moveTo>
                    <a:pt x="181834" y="141278"/>
                  </a:moveTo>
                  <a:lnTo>
                    <a:pt x="181834" y="147362"/>
                  </a:lnTo>
                  <a:lnTo>
                    <a:pt x="175429" y="147362"/>
                  </a:lnTo>
                  <a:lnTo>
                    <a:pt x="175429" y="141278"/>
                  </a:lnTo>
                  <a:close/>
                  <a:moveTo>
                    <a:pt x="188561" y="141278"/>
                  </a:moveTo>
                  <a:lnTo>
                    <a:pt x="188561" y="147362"/>
                  </a:lnTo>
                  <a:lnTo>
                    <a:pt x="182173" y="147362"/>
                  </a:lnTo>
                  <a:lnTo>
                    <a:pt x="182173" y="141278"/>
                  </a:lnTo>
                  <a:close/>
                  <a:moveTo>
                    <a:pt x="195288" y="141278"/>
                  </a:moveTo>
                  <a:lnTo>
                    <a:pt x="195288" y="147362"/>
                  </a:lnTo>
                  <a:lnTo>
                    <a:pt x="188900" y="147362"/>
                  </a:lnTo>
                  <a:lnTo>
                    <a:pt x="188900" y="141278"/>
                  </a:lnTo>
                  <a:close/>
                  <a:moveTo>
                    <a:pt x="202032" y="141278"/>
                  </a:moveTo>
                  <a:lnTo>
                    <a:pt x="202032" y="147362"/>
                  </a:lnTo>
                  <a:lnTo>
                    <a:pt x="195627" y="147362"/>
                  </a:lnTo>
                  <a:lnTo>
                    <a:pt x="195627" y="141278"/>
                  </a:lnTo>
                  <a:close/>
                  <a:moveTo>
                    <a:pt x="208759" y="141278"/>
                  </a:moveTo>
                  <a:lnTo>
                    <a:pt x="208759" y="147362"/>
                  </a:lnTo>
                  <a:lnTo>
                    <a:pt x="202371" y="147362"/>
                  </a:lnTo>
                  <a:lnTo>
                    <a:pt x="202371" y="141278"/>
                  </a:lnTo>
                  <a:close/>
                  <a:moveTo>
                    <a:pt x="215504" y="141278"/>
                  </a:moveTo>
                  <a:lnTo>
                    <a:pt x="215504" y="147362"/>
                  </a:lnTo>
                  <a:lnTo>
                    <a:pt x="209098" y="147362"/>
                  </a:lnTo>
                  <a:lnTo>
                    <a:pt x="209098" y="141278"/>
                  </a:lnTo>
                  <a:close/>
                  <a:moveTo>
                    <a:pt x="222230" y="141278"/>
                  </a:moveTo>
                  <a:lnTo>
                    <a:pt x="222230" y="147362"/>
                  </a:lnTo>
                  <a:lnTo>
                    <a:pt x="215843" y="147362"/>
                  </a:lnTo>
                  <a:lnTo>
                    <a:pt x="215843" y="141278"/>
                  </a:lnTo>
                  <a:close/>
                  <a:moveTo>
                    <a:pt x="228975" y="141278"/>
                  </a:moveTo>
                  <a:lnTo>
                    <a:pt x="228975" y="147362"/>
                  </a:lnTo>
                  <a:lnTo>
                    <a:pt x="222569" y="147362"/>
                  </a:lnTo>
                  <a:lnTo>
                    <a:pt x="222569" y="141278"/>
                  </a:lnTo>
                  <a:close/>
                  <a:moveTo>
                    <a:pt x="235701" y="141278"/>
                  </a:moveTo>
                  <a:lnTo>
                    <a:pt x="235701" y="147362"/>
                  </a:lnTo>
                  <a:lnTo>
                    <a:pt x="229296" y="147362"/>
                  </a:lnTo>
                  <a:lnTo>
                    <a:pt x="229296" y="141278"/>
                  </a:lnTo>
                  <a:close/>
                  <a:moveTo>
                    <a:pt x="242428" y="141278"/>
                  </a:moveTo>
                  <a:lnTo>
                    <a:pt x="242428" y="147362"/>
                  </a:lnTo>
                  <a:lnTo>
                    <a:pt x="236040" y="147362"/>
                  </a:lnTo>
                  <a:lnTo>
                    <a:pt x="236040" y="141278"/>
                  </a:lnTo>
                  <a:close/>
                  <a:moveTo>
                    <a:pt x="249173" y="141278"/>
                  </a:moveTo>
                  <a:lnTo>
                    <a:pt x="249173" y="147362"/>
                  </a:lnTo>
                  <a:lnTo>
                    <a:pt x="242767" y="147362"/>
                  </a:lnTo>
                  <a:lnTo>
                    <a:pt x="242767" y="141278"/>
                  </a:lnTo>
                  <a:close/>
                  <a:moveTo>
                    <a:pt x="255899" y="141278"/>
                  </a:moveTo>
                  <a:lnTo>
                    <a:pt x="255899" y="147362"/>
                  </a:lnTo>
                  <a:lnTo>
                    <a:pt x="249512" y="147362"/>
                  </a:lnTo>
                  <a:lnTo>
                    <a:pt x="249512" y="141278"/>
                  </a:lnTo>
                  <a:close/>
                  <a:moveTo>
                    <a:pt x="262644" y="141278"/>
                  </a:moveTo>
                  <a:lnTo>
                    <a:pt x="262644" y="147362"/>
                  </a:lnTo>
                  <a:lnTo>
                    <a:pt x="256238" y="147362"/>
                  </a:lnTo>
                  <a:lnTo>
                    <a:pt x="256238" y="141278"/>
                  </a:lnTo>
                  <a:close/>
                  <a:moveTo>
                    <a:pt x="269370" y="141278"/>
                  </a:moveTo>
                  <a:lnTo>
                    <a:pt x="269370" y="147362"/>
                  </a:lnTo>
                  <a:lnTo>
                    <a:pt x="262983" y="147362"/>
                  </a:lnTo>
                  <a:lnTo>
                    <a:pt x="262983" y="141278"/>
                  </a:lnTo>
                  <a:close/>
                  <a:moveTo>
                    <a:pt x="276115" y="141278"/>
                  </a:moveTo>
                  <a:lnTo>
                    <a:pt x="276115" y="147362"/>
                  </a:lnTo>
                  <a:lnTo>
                    <a:pt x="269709" y="147362"/>
                  </a:lnTo>
                  <a:lnTo>
                    <a:pt x="269709" y="141278"/>
                  </a:lnTo>
                  <a:close/>
                  <a:moveTo>
                    <a:pt x="282842" y="141278"/>
                  </a:moveTo>
                  <a:lnTo>
                    <a:pt x="282842" y="147362"/>
                  </a:lnTo>
                  <a:lnTo>
                    <a:pt x="276436" y="147362"/>
                  </a:lnTo>
                  <a:lnTo>
                    <a:pt x="276436" y="141278"/>
                  </a:lnTo>
                  <a:close/>
                  <a:moveTo>
                    <a:pt x="6745" y="147683"/>
                  </a:moveTo>
                  <a:lnTo>
                    <a:pt x="6745" y="153768"/>
                  </a:lnTo>
                  <a:lnTo>
                    <a:pt x="339" y="153768"/>
                  </a:lnTo>
                  <a:lnTo>
                    <a:pt x="339" y="147683"/>
                  </a:lnTo>
                  <a:close/>
                  <a:moveTo>
                    <a:pt x="13471" y="147683"/>
                  </a:moveTo>
                  <a:lnTo>
                    <a:pt x="13471" y="153768"/>
                  </a:lnTo>
                  <a:lnTo>
                    <a:pt x="7066" y="153768"/>
                  </a:lnTo>
                  <a:lnTo>
                    <a:pt x="7066" y="147683"/>
                  </a:lnTo>
                  <a:close/>
                  <a:moveTo>
                    <a:pt x="20198" y="147683"/>
                  </a:moveTo>
                  <a:lnTo>
                    <a:pt x="20198" y="153768"/>
                  </a:lnTo>
                  <a:lnTo>
                    <a:pt x="13810" y="153768"/>
                  </a:lnTo>
                  <a:lnTo>
                    <a:pt x="13810" y="147683"/>
                  </a:lnTo>
                  <a:close/>
                  <a:moveTo>
                    <a:pt x="26942" y="147683"/>
                  </a:moveTo>
                  <a:lnTo>
                    <a:pt x="26942" y="153768"/>
                  </a:lnTo>
                  <a:lnTo>
                    <a:pt x="20537" y="153768"/>
                  </a:lnTo>
                  <a:lnTo>
                    <a:pt x="20537" y="147683"/>
                  </a:lnTo>
                  <a:close/>
                  <a:moveTo>
                    <a:pt x="33669" y="147683"/>
                  </a:moveTo>
                  <a:lnTo>
                    <a:pt x="33669" y="153768"/>
                  </a:lnTo>
                  <a:lnTo>
                    <a:pt x="27281" y="153768"/>
                  </a:lnTo>
                  <a:lnTo>
                    <a:pt x="27281" y="147683"/>
                  </a:lnTo>
                  <a:close/>
                  <a:moveTo>
                    <a:pt x="40414" y="147683"/>
                  </a:moveTo>
                  <a:lnTo>
                    <a:pt x="40414" y="153768"/>
                  </a:lnTo>
                  <a:lnTo>
                    <a:pt x="34008" y="153768"/>
                  </a:lnTo>
                  <a:lnTo>
                    <a:pt x="34008" y="147683"/>
                  </a:lnTo>
                  <a:close/>
                  <a:moveTo>
                    <a:pt x="47140" y="147683"/>
                  </a:moveTo>
                  <a:lnTo>
                    <a:pt x="47140" y="153768"/>
                  </a:lnTo>
                  <a:lnTo>
                    <a:pt x="40753" y="153768"/>
                  </a:lnTo>
                  <a:lnTo>
                    <a:pt x="40753" y="147683"/>
                  </a:lnTo>
                  <a:close/>
                  <a:moveTo>
                    <a:pt x="53885" y="147683"/>
                  </a:moveTo>
                  <a:lnTo>
                    <a:pt x="53885" y="153768"/>
                  </a:lnTo>
                  <a:lnTo>
                    <a:pt x="47479" y="153768"/>
                  </a:lnTo>
                  <a:lnTo>
                    <a:pt x="47479" y="147683"/>
                  </a:lnTo>
                  <a:close/>
                  <a:moveTo>
                    <a:pt x="60611" y="147683"/>
                  </a:moveTo>
                  <a:lnTo>
                    <a:pt x="60611" y="153768"/>
                  </a:lnTo>
                  <a:lnTo>
                    <a:pt x="54206" y="153768"/>
                  </a:lnTo>
                  <a:lnTo>
                    <a:pt x="54206" y="147683"/>
                  </a:lnTo>
                  <a:close/>
                  <a:moveTo>
                    <a:pt x="67338" y="147683"/>
                  </a:moveTo>
                  <a:lnTo>
                    <a:pt x="67338" y="153768"/>
                  </a:lnTo>
                  <a:lnTo>
                    <a:pt x="60950" y="153768"/>
                  </a:lnTo>
                  <a:lnTo>
                    <a:pt x="60950" y="147683"/>
                  </a:lnTo>
                  <a:close/>
                  <a:moveTo>
                    <a:pt x="74083" y="147683"/>
                  </a:moveTo>
                  <a:lnTo>
                    <a:pt x="74083" y="153768"/>
                  </a:lnTo>
                  <a:lnTo>
                    <a:pt x="67677" y="153768"/>
                  </a:lnTo>
                  <a:lnTo>
                    <a:pt x="67677" y="147683"/>
                  </a:lnTo>
                  <a:close/>
                  <a:moveTo>
                    <a:pt x="80809" y="147683"/>
                  </a:moveTo>
                  <a:lnTo>
                    <a:pt x="80809" y="153768"/>
                  </a:lnTo>
                  <a:lnTo>
                    <a:pt x="74422" y="153768"/>
                  </a:lnTo>
                  <a:lnTo>
                    <a:pt x="74422" y="147683"/>
                  </a:lnTo>
                  <a:close/>
                  <a:moveTo>
                    <a:pt x="87554" y="147683"/>
                  </a:moveTo>
                  <a:lnTo>
                    <a:pt x="87554" y="153768"/>
                  </a:lnTo>
                  <a:lnTo>
                    <a:pt x="81148" y="153768"/>
                  </a:lnTo>
                  <a:lnTo>
                    <a:pt x="81148" y="147683"/>
                  </a:lnTo>
                  <a:close/>
                  <a:moveTo>
                    <a:pt x="94281" y="147683"/>
                  </a:moveTo>
                  <a:lnTo>
                    <a:pt x="94281" y="153768"/>
                  </a:lnTo>
                  <a:lnTo>
                    <a:pt x="87893" y="153768"/>
                  </a:lnTo>
                  <a:lnTo>
                    <a:pt x="87893" y="147683"/>
                  </a:lnTo>
                  <a:close/>
                  <a:moveTo>
                    <a:pt x="101007" y="147683"/>
                  </a:moveTo>
                  <a:lnTo>
                    <a:pt x="101007" y="153768"/>
                  </a:lnTo>
                  <a:lnTo>
                    <a:pt x="94620" y="153768"/>
                  </a:lnTo>
                  <a:lnTo>
                    <a:pt x="94620" y="147683"/>
                  </a:lnTo>
                  <a:close/>
                  <a:moveTo>
                    <a:pt x="107752" y="147683"/>
                  </a:moveTo>
                  <a:lnTo>
                    <a:pt x="107752" y="153768"/>
                  </a:lnTo>
                  <a:lnTo>
                    <a:pt x="101346" y="153768"/>
                  </a:lnTo>
                  <a:lnTo>
                    <a:pt x="101346" y="147683"/>
                  </a:lnTo>
                  <a:close/>
                  <a:moveTo>
                    <a:pt x="114478" y="147683"/>
                  </a:moveTo>
                  <a:lnTo>
                    <a:pt x="114478" y="153768"/>
                  </a:lnTo>
                  <a:lnTo>
                    <a:pt x="108091" y="153768"/>
                  </a:lnTo>
                  <a:lnTo>
                    <a:pt x="108091" y="147683"/>
                  </a:lnTo>
                  <a:close/>
                  <a:moveTo>
                    <a:pt x="121223" y="147683"/>
                  </a:moveTo>
                  <a:lnTo>
                    <a:pt x="121223" y="153768"/>
                  </a:lnTo>
                  <a:lnTo>
                    <a:pt x="114817" y="153768"/>
                  </a:lnTo>
                  <a:lnTo>
                    <a:pt x="114817" y="147683"/>
                  </a:lnTo>
                  <a:close/>
                  <a:moveTo>
                    <a:pt x="127950" y="147683"/>
                  </a:moveTo>
                  <a:lnTo>
                    <a:pt x="127950" y="153768"/>
                  </a:lnTo>
                  <a:lnTo>
                    <a:pt x="121562" y="153768"/>
                  </a:lnTo>
                  <a:lnTo>
                    <a:pt x="121562" y="147683"/>
                  </a:lnTo>
                  <a:close/>
                  <a:moveTo>
                    <a:pt x="134694" y="147683"/>
                  </a:moveTo>
                  <a:lnTo>
                    <a:pt x="134694" y="153768"/>
                  </a:lnTo>
                  <a:lnTo>
                    <a:pt x="128289" y="153768"/>
                  </a:lnTo>
                  <a:lnTo>
                    <a:pt x="128289" y="147683"/>
                  </a:lnTo>
                  <a:close/>
                  <a:moveTo>
                    <a:pt x="141421" y="147683"/>
                  </a:moveTo>
                  <a:lnTo>
                    <a:pt x="141421" y="153768"/>
                  </a:lnTo>
                  <a:lnTo>
                    <a:pt x="135033" y="153768"/>
                  </a:lnTo>
                  <a:lnTo>
                    <a:pt x="135033" y="147683"/>
                  </a:lnTo>
                  <a:close/>
                  <a:moveTo>
                    <a:pt x="148148" y="147683"/>
                  </a:moveTo>
                  <a:lnTo>
                    <a:pt x="148148" y="153768"/>
                  </a:lnTo>
                  <a:lnTo>
                    <a:pt x="141760" y="153768"/>
                  </a:lnTo>
                  <a:lnTo>
                    <a:pt x="141760" y="147683"/>
                  </a:lnTo>
                  <a:close/>
                  <a:moveTo>
                    <a:pt x="154892" y="147683"/>
                  </a:moveTo>
                  <a:lnTo>
                    <a:pt x="154892" y="153768"/>
                  </a:lnTo>
                  <a:lnTo>
                    <a:pt x="148487" y="153768"/>
                  </a:lnTo>
                  <a:lnTo>
                    <a:pt x="148487" y="147683"/>
                  </a:lnTo>
                  <a:close/>
                  <a:moveTo>
                    <a:pt x="161619" y="147683"/>
                  </a:moveTo>
                  <a:lnTo>
                    <a:pt x="161619" y="153768"/>
                  </a:lnTo>
                  <a:lnTo>
                    <a:pt x="155231" y="153768"/>
                  </a:lnTo>
                  <a:lnTo>
                    <a:pt x="155231" y="147683"/>
                  </a:lnTo>
                  <a:close/>
                  <a:moveTo>
                    <a:pt x="168363" y="147683"/>
                  </a:moveTo>
                  <a:lnTo>
                    <a:pt x="168363" y="153768"/>
                  </a:lnTo>
                  <a:lnTo>
                    <a:pt x="161958" y="153768"/>
                  </a:lnTo>
                  <a:lnTo>
                    <a:pt x="161958" y="147683"/>
                  </a:lnTo>
                  <a:close/>
                  <a:moveTo>
                    <a:pt x="175090" y="147683"/>
                  </a:moveTo>
                  <a:lnTo>
                    <a:pt x="175090" y="153768"/>
                  </a:lnTo>
                  <a:lnTo>
                    <a:pt x="168702" y="153768"/>
                  </a:lnTo>
                  <a:lnTo>
                    <a:pt x="168702" y="147683"/>
                  </a:lnTo>
                  <a:close/>
                  <a:moveTo>
                    <a:pt x="181834" y="147683"/>
                  </a:moveTo>
                  <a:lnTo>
                    <a:pt x="181834" y="153768"/>
                  </a:lnTo>
                  <a:lnTo>
                    <a:pt x="175429" y="153768"/>
                  </a:lnTo>
                  <a:lnTo>
                    <a:pt x="175429" y="147683"/>
                  </a:lnTo>
                  <a:close/>
                  <a:moveTo>
                    <a:pt x="188561" y="147683"/>
                  </a:moveTo>
                  <a:lnTo>
                    <a:pt x="188561" y="153768"/>
                  </a:lnTo>
                  <a:lnTo>
                    <a:pt x="182173" y="153768"/>
                  </a:lnTo>
                  <a:lnTo>
                    <a:pt x="182173" y="147683"/>
                  </a:lnTo>
                  <a:close/>
                  <a:moveTo>
                    <a:pt x="195288" y="147683"/>
                  </a:moveTo>
                  <a:lnTo>
                    <a:pt x="195288" y="153768"/>
                  </a:lnTo>
                  <a:lnTo>
                    <a:pt x="188900" y="153768"/>
                  </a:lnTo>
                  <a:lnTo>
                    <a:pt x="188900" y="147683"/>
                  </a:lnTo>
                  <a:close/>
                  <a:moveTo>
                    <a:pt x="202032" y="147683"/>
                  </a:moveTo>
                  <a:lnTo>
                    <a:pt x="202032" y="153768"/>
                  </a:lnTo>
                  <a:lnTo>
                    <a:pt x="195627" y="153768"/>
                  </a:lnTo>
                  <a:lnTo>
                    <a:pt x="195627" y="147683"/>
                  </a:lnTo>
                  <a:close/>
                  <a:moveTo>
                    <a:pt x="208759" y="147683"/>
                  </a:moveTo>
                  <a:lnTo>
                    <a:pt x="208759" y="153768"/>
                  </a:lnTo>
                  <a:lnTo>
                    <a:pt x="202371" y="153768"/>
                  </a:lnTo>
                  <a:lnTo>
                    <a:pt x="202371" y="147683"/>
                  </a:lnTo>
                  <a:close/>
                  <a:moveTo>
                    <a:pt x="215504" y="147683"/>
                  </a:moveTo>
                  <a:lnTo>
                    <a:pt x="215504" y="153768"/>
                  </a:lnTo>
                  <a:lnTo>
                    <a:pt x="209098" y="153768"/>
                  </a:lnTo>
                  <a:lnTo>
                    <a:pt x="209098" y="147683"/>
                  </a:lnTo>
                  <a:close/>
                  <a:moveTo>
                    <a:pt x="222230" y="147683"/>
                  </a:moveTo>
                  <a:lnTo>
                    <a:pt x="222230" y="153768"/>
                  </a:lnTo>
                  <a:lnTo>
                    <a:pt x="215843" y="153768"/>
                  </a:lnTo>
                  <a:lnTo>
                    <a:pt x="215843" y="147683"/>
                  </a:lnTo>
                  <a:close/>
                  <a:moveTo>
                    <a:pt x="228975" y="147683"/>
                  </a:moveTo>
                  <a:lnTo>
                    <a:pt x="228975" y="153768"/>
                  </a:lnTo>
                  <a:lnTo>
                    <a:pt x="222569" y="153768"/>
                  </a:lnTo>
                  <a:lnTo>
                    <a:pt x="222569" y="147683"/>
                  </a:lnTo>
                  <a:close/>
                  <a:moveTo>
                    <a:pt x="235701" y="147683"/>
                  </a:moveTo>
                  <a:lnTo>
                    <a:pt x="235701" y="153768"/>
                  </a:lnTo>
                  <a:lnTo>
                    <a:pt x="229296" y="153768"/>
                  </a:lnTo>
                  <a:lnTo>
                    <a:pt x="229296" y="147683"/>
                  </a:lnTo>
                  <a:close/>
                  <a:moveTo>
                    <a:pt x="242428" y="147683"/>
                  </a:moveTo>
                  <a:lnTo>
                    <a:pt x="242428" y="153768"/>
                  </a:lnTo>
                  <a:lnTo>
                    <a:pt x="236040" y="153768"/>
                  </a:lnTo>
                  <a:lnTo>
                    <a:pt x="236040" y="147683"/>
                  </a:lnTo>
                  <a:close/>
                  <a:moveTo>
                    <a:pt x="249173" y="147683"/>
                  </a:moveTo>
                  <a:lnTo>
                    <a:pt x="249173" y="153768"/>
                  </a:lnTo>
                  <a:lnTo>
                    <a:pt x="242767" y="153768"/>
                  </a:lnTo>
                  <a:lnTo>
                    <a:pt x="242767" y="147683"/>
                  </a:lnTo>
                  <a:close/>
                  <a:moveTo>
                    <a:pt x="255899" y="147683"/>
                  </a:moveTo>
                  <a:lnTo>
                    <a:pt x="255899" y="153768"/>
                  </a:lnTo>
                  <a:lnTo>
                    <a:pt x="249512" y="153768"/>
                  </a:lnTo>
                  <a:lnTo>
                    <a:pt x="249512" y="147683"/>
                  </a:lnTo>
                  <a:close/>
                  <a:moveTo>
                    <a:pt x="262644" y="147683"/>
                  </a:moveTo>
                  <a:lnTo>
                    <a:pt x="262644" y="153768"/>
                  </a:lnTo>
                  <a:lnTo>
                    <a:pt x="256238" y="153768"/>
                  </a:lnTo>
                  <a:lnTo>
                    <a:pt x="256238" y="147683"/>
                  </a:lnTo>
                  <a:close/>
                  <a:moveTo>
                    <a:pt x="269370" y="147683"/>
                  </a:moveTo>
                  <a:lnTo>
                    <a:pt x="269370" y="153768"/>
                  </a:lnTo>
                  <a:lnTo>
                    <a:pt x="262983" y="153768"/>
                  </a:lnTo>
                  <a:lnTo>
                    <a:pt x="262983" y="147683"/>
                  </a:lnTo>
                  <a:close/>
                  <a:moveTo>
                    <a:pt x="276115" y="147683"/>
                  </a:moveTo>
                  <a:lnTo>
                    <a:pt x="276115" y="153768"/>
                  </a:lnTo>
                  <a:lnTo>
                    <a:pt x="269709" y="153768"/>
                  </a:lnTo>
                  <a:lnTo>
                    <a:pt x="269709" y="147683"/>
                  </a:lnTo>
                  <a:close/>
                  <a:moveTo>
                    <a:pt x="282842" y="147683"/>
                  </a:moveTo>
                  <a:lnTo>
                    <a:pt x="282842" y="153768"/>
                  </a:lnTo>
                  <a:lnTo>
                    <a:pt x="276436" y="153768"/>
                  </a:lnTo>
                  <a:lnTo>
                    <a:pt x="276436" y="147683"/>
                  </a:lnTo>
                  <a:close/>
                  <a:moveTo>
                    <a:pt x="6745" y="154089"/>
                  </a:moveTo>
                  <a:lnTo>
                    <a:pt x="6745" y="160173"/>
                  </a:lnTo>
                  <a:lnTo>
                    <a:pt x="339" y="160173"/>
                  </a:lnTo>
                  <a:lnTo>
                    <a:pt x="339" y="154089"/>
                  </a:lnTo>
                  <a:close/>
                  <a:moveTo>
                    <a:pt x="13471" y="154089"/>
                  </a:moveTo>
                  <a:lnTo>
                    <a:pt x="13471" y="160173"/>
                  </a:lnTo>
                  <a:lnTo>
                    <a:pt x="7066" y="160173"/>
                  </a:lnTo>
                  <a:lnTo>
                    <a:pt x="7066" y="154089"/>
                  </a:lnTo>
                  <a:close/>
                  <a:moveTo>
                    <a:pt x="20198" y="154089"/>
                  </a:moveTo>
                  <a:lnTo>
                    <a:pt x="20198" y="160173"/>
                  </a:lnTo>
                  <a:lnTo>
                    <a:pt x="13810" y="160173"/>
                  </a:lnTo>
                  <a:lnTo>
                    <a:pt x="13810" y="154089"/>
                  </a:lnTo>
                  <a:close/>
                  <a:moveTo>
                    <a:pt x="26942" y="154089"/>
                  </a:moveTo>
                  <a:lnTo>
                    <a:pt x="26942" y="160173"/>
                  </a:lnTo>
                  <a:lnTo>
                    <a:pt x="20537" y="160173"/>
                  </a:lnTo>
                  <a:lnTo>
                    <a:pt x="20537" y="154089"/>
                  </a:lnTo>
                  <a:close/>
                  <a:moveTo>
                    <a:pt x="33669" y="154089"/>
                  </a:moveTo>
                  <a:lnTo>
                    <a:pt x="33669" y="160173"/>
                  </a:lnTo>
                  <a:lnTo>
                    <a:pt x="27281" y="160173"/>
                  </a:lnTo>
                  <a:lnTo>
                    <a:pt x="27281" y="154089"/>
                  </a:lnTo>
                  <a:close/>
                  <a:moveTo>
                    <a:pt x="40414" y="154089"/>
                  </a:moveTo>
                  <a:lnTo>
                    <a:pt x="40414" y="160173"/>
                  </a:lnTo>
                  <a:lnTo>
                    <a:pt x="34008" y="160173"/>
                  </a:lnTo>
                  <a:lnTo>
                    <a:pt x="34008" y="154089"/>
                  </a:lnTo>
                  <a:close/>
                  <a:moveTo>
                    <a:pt x="47140" y="154089"/>
                  </a:moveTo>
                  <a:lnTo>
                    <a:pt x="47140" y="160173"/>
                  </a:lnTo>
                  <a:lnTo>
                    <a:pt x="40753" y="160173"/>
                  </a:lnTo>
                  <a:lnTo>
                    <a:pt x="40753" y="154089"/>
                  </a:lnTo>
                  <a:close/>
                  <a:moveTo>
                    <a:pt x="53885" y="154089"/>
                  </a:moveTo>
                  <a:lnTo>
                    <a:pt x="53885" y="160173"/>
                  </a:lnTo>
                  <a:lnTo>
                    <a:pt x="47479" y="160173"/>
                  </a:lnTo>
                  <a:lnTo>
                    <a:pt x="47479" y="154089"/>
                  </a:lnTo>
                  <a:close/>
                  <a:moveTo>
                    <a:pt x="60611" y="154089"/>
                  </a:moveTo>
                  <a:lnTo>
                    <a:pt x="60611" y="160173"/>
                  </a:lnTo>
                  <a:lnTo>
                    <a:pt x="54206" y="160173"/>
                  </a:lnTo>
                  <a:lnTo>
                    <a:pt x="54206" y="154089"/>
                  </a:lnTo>
                  <a:close/>
                  <a:moveTo>
                    <a:pt x="67338" y="154089"/>
                  </a:moveTo>
                  <a:lnTo>
                    <a:pt x="67338" y="160173"/>
                  </a:lnTo>
                  <a:lnTo>
                    <a:pt x="60950" y="160173"/>
                  </a:lnTo>
                  <a:lnTo>
                    <a:pt x="60950" y="154089"/>
                  </a:lnTo>
                  <a:close/>
                  <a:moveTo>
                    <a:pt x="74083" y="154089"/>
                  </a:moveTo>
                  <a:lnTo>
                    <a:pt x="74083" y="160173"/>
                  </a:lnTo>
                  <a:lnTo>
                    <a:pt x="67677" y="160173"/>
                  </a:lnTo>
                  <a:lnTo>
                    <a:pt x="67677" y="154089"/>
                  </a:lnTo>
                  <a:close/>
                  <a:moveTo>
                    <a:pt x="80809" y="154089"/>
                  </a:moveTo>
                  <a:lnTo>
                    <a:pt x="80809" y="160173"/>
                  </a:lnTo>
                  <a:lnTo>
                    <a:pt x="74422" y="160173"/>
                  </a:lnTo>
                  <a:lnTo>
                    <a:pt x="74422" y="154089"/>
                  </a:lnTo>
                  <a:close/>
                  <a:moveTo>
                    <a:pt x="87554" y="154089"/>
                  </a:moveTo>
                  <a:lnTo>
                    <a:pt x="87554" y="160173"/>
                  </a:lnTo>
                  <a:lnTo>
                    <a:pt x="81148" y="160173"/>
                  </a:lnTo>
                  <a:lnTo>
                    <a:pt x="81148" y="154089"/>
                  </a:lnTo>
                  <a:close/>
                  <a:moveTo>
                    <a:pt x="94281" y="154089"/>
                  </a:moveTo>
                  <a:lnTo>
                    <a:pt x="94281" y="160173"/>
                  </a:lnTo>
                  <a:lnTo>
                    <a:pt x="87893" y="160173"/>
                  </a:lnTo>
                  <a:lnTo>
                    <a:pt x="87893" y="154089"/>
                  </a:lnTo>
                  <a:close/>
                  <a:moveTo>
                    <a:pt x="101007" y="154089"/>
                  </a:moveTo>
                  <a:lnTo>
                    <a:pt x="101007" y="160173"/>
                  </a:lnTo>
                  <a:lnTo>
                    <a:pt x="94620" y="160173"/>
                  </a:lnTo>
                  <a:lnTo>
                    <a:pt x="94620" y="154089"/>
                  </a:lnTo>
                  <a:close/>
                  <a:moveTo>
                    <a:pt x="107752" y="154089"/>
                  </a:moveTo>
                  <a:lnTo>
                    <a:pt x="107752" y="160173"/>
                  </a:lnTo>
                  <a:lnTo>
                    <a:pt x="101346" y="160173"/>
                  </a:lnTo>
                  <a:lnTo>
                    <a:pt x="101346" y="154089"/>
                  </a:lnTo>
                  <a:close/>
                  <a:moveTo>
                    <a:pt x="114478" y="154089"/>
                  </a:moveTo>
                  <a:lnTo>
                    <a:pt x="114478" y="160173"/>
                  </a:lnTo>
                  <a:lnTo>
                    <a:pt x="108091" y="160173"/>
                  </a:lnTo>
                  <a:lnTo>
                    <a:pt x="108091" y="154089"/>
                  </a:lnTo>
                  <a:close/>
                  <a:moveTo>
                    <a:pt x="121223" y="154089"/>
                  </a:moveTo>
                  <a:lnTo>
                    <a:pt x="121223" y="160173"/>
                  </a:lnTo>
                  <a:lnTo>
                    <a:pt x="114817" y="160173"/>
                  </a:lnTo>
                  <a:lnTo>
                    <a:pt x="114817" y="154089"/>
                  </a:lnTo>
                  <a:close/>
                  <a:moveTo>
                    <a:pt x="127950" y="154089"/>
                  </a:moveTo>
                  <a:lnTo>
                    <a:pt x="127950" y="160173"/>
                  </a:lnTo>
                  <a:lnTo>
                    <a:pt x="121562" y="160173"/>
                  </a:lnTo>
                  <a:lnTo>
                    <a:pt x="121562" y="154089"/>
                  </a:lnTo>
                  <a:close/>
                  <a:moveTo>
                    <a:pt x="134694" y="154089"/>
                  </a:moveTo>
                  <a:lnTo>
                    <a:pt x="134694" y="160173"/>
                  </a:lnTo>
                  <a:lnTo>
                    <a:pt x="128289" y="160173"/>
                  </a:lnTo>
                  <a:lnTo>
                    <a:pt x="128289" y="154089"/>
                  </a:lnTo>
                  <a:close/>
                  <a:moveTo>
                    <a:pt x="141421" y="154089"/>
                  </a:moveTo>
                  <a:lnTo>
                    <a:pt x="141421" y="160173"/>
                  </a:lnTo>
                  <a:lnTo>
                    <a:pt x="135033" y="160173"/>
                  </a:lnTo>
                  <a:lnTo>
                    <a:pt x="135033" y="154089"/>
                  </a:lnTo>
                  <a:close/>
                  <a:moveTo>
                    <a:pt x="148148" y="154089"/>
                  </a:moveTo>
                  <a:lnTo>
                    <a:pt x="148148" y="160173"/>
                  </a:lnTo>
                  <a:lnTo>
                    <a:pt x="141760" y="160173"/>
                  </a:lnTo>
                  <a:lnTo>
                    <a:pt x="141760" y="154089"/>
                  </a:lnTo>
                  <a:close/>
                  <a:moveTo>
                    <a:pt x="154892" y="154089"/>
                  </a:moveTo>
                  <a:lnTo>
                    <a:pt x="154892" y="160173"/>
                  </a:lnTo>
                  <a:lnTo>
                    <a:pt x="148487" y="160173"/>
                  </a:lnTo>
                  <a:lnTo>
                    <a:pt x="148487" y="154089"/>
                  </a:lnTo>
                  <a:close/>
                  <a:moveTo>
                    <a:pt x="161619" y="154089"/>
                  </a:moveTo>
                  <a:lnTo>
                    <a:pt x="161619" y="160173"/>
                  </a:lnTo>
                  <a:lnTo>
                    <a:pt x="155231" y="160173"/>
                  </a:lnTo>
                  <a:lnTo>
                    <a:pt x="155231" y="154089"/>
                  </a:lnTo>
                  <a:close/>
                  <a:moveTo>
                    <a:pt x="168363" y="154089"/>
                  </a:moveTo>
                  <a:lnTo>
                    <a:pt x="168363" y="160173"/>
                  </a:lnTo>
                  <a:lnTo>
                    <a:pt x="161958" y="160173"/>
                  </a:lnTo>
                  <a:lnTo>
                    <a:pt x="161958" y="154089"/>
                  </a:lnTo>
                  <a:close/>
                  <a:moveTo>
                    <a:pt x="175090" y="154089"/>
                  </a:moveTo>
                  <a:lnTo>
                    <a:pt x="175090" y="160173"/>
                  </a:lnTo>
                  <a:lnTo>
                    <a:pt x="168702" y="160173"/>
                  </a:lnTo>
                  <a:lnTo>
                    <a:pt x="168702" y="154089"/>
                  </a:lnTo>
                  <a:close/>
                  <a:moveTo>
                    <a:pt x="181834" y="154089"/>
                  </a:moveTo>
                  <a:lnTo>
                    <a:pt x="181834" y="160173"/>
                  </a:lnTo>
                  <a:lnTo>
                    <a:pt x="175429" y="160173"/>
                  </a:lnTo>
                  <a:lnTo>
                    <a:pt x="175429" y="154089"/>
                  </a:lnTo>
                  <a:close/>
                  <a:moveTo>
                    <a:pt x="188561" y="154089"/>
                  </a:moveTo>
                  <a:lnTo>
                    <a:pt x="188561" y="160173"/>
                  </a:lnTo>
                  <a:lnTo>
                    <a:pt x="182173" y="160173"/>
                  </a:lnTo>
                  <a:lnTo>
                    <a:pt x="182173" y="154089"/>
                  </a:lnTo>
                  <a:close/>
                  <a:moveTo>
                    <a:pt x="195288" y="154089"/>
                  </a:moveTo>
                  <a:lnTo>
                    <a:pt x="195288" y="160173"/>
                  </a:lnTo>
                  <a:lnTo>
                    <a:pt x="188900" y="160173"/>
                  </a:lnTo>
                  <a:lnTo>
                    <a:pt x="188900" y="154089"/>
                  </a:lnTo>
                  <a:close/>
                  <a:moveTo>
                    <a:pt x="202032" y="154089"/>
                  </a:moveTo>
                  <a:lnTo>
                    <a:pt x="202032" y="160173"/>
                  </a:lnTo>
                  <a:lnTo>
                    <a:pt x="195627" y="160173"/>
                  </a:lnTo>
                  <a:lnTo>
                    <a:pt x="195627" y="154089"/>
                  </a:lnTo>
                  <a:close/>
                  <a:moveTo>
                    <a:pt x="208759" y="154089"/>
                  </a:moveTo>
                  <a:lnTo>
                    <a:pt x="208759" y="160173"/>
                  </a:lnTo>
                  <a:lnTo>
                    <a:pt x="202371" y="160173"/>
                  </a:lnTo>
                  <a:lnTo>
                    <a:pt x="202371" y="154089"/>
                  </a:lnTo>
                  <a:close/>
                  <a:moveTo>
                    <a:pt x="215504" y="154089"/>
                  </a:moveTo>
                  <a:lnTo>
                    <a:pt x="215504" y="160173"/>
                  </a:lnTo>
                  <a:lnTo>
                    <a:pt x="209098" y="160173"/>
                  </a:lnTo>
                  <a:lnTo>
                    <a:pt x="209098" y="154089"/>
                  </a:lnTo>
                  <a:close/>
                  <a:moveTo>
                    <a:pt x="222230" y="154089"/>
                  </a:moveTo>
                  <a:lnTo>
                    <a:pt x="222230" y="160173"/>
                  </a:lnTo>
                  <a:lnTo>
                    <a:pt x="215843" y="160173"/>
                  </a:lnTo>
                  <a:lnTo>
                    <a:pt x="215843" y="154089"/>
                  </a:lnTo>
                  <a:close/>
                  <a:moveTo>
                    <a:pt x="228975" y="154089"/>
                  </a:moveTo>
                  <a:lnTo>
                    <a:pt x="228975" y="160173"/>
                  </a:lnTo>
                  <a:lnTo>
                    <a:pt x="222569" y="160173"/>
                  </a:lnTo>
                  <a:lnTo>
                    <a:pt x="222569" y="154089"/>
                  </a:lnTo>
                  <a:close/>
                  <a:moveTo>
                    <a:pt x="235701" y="154089"/>
                  </a:moveTo>
                  <a:lnTo>
                    <a:pt x="235701" y="160173"/>
                  </a:lnTo>
                  <a:lnTo>
                    <a:pt x="229296" y="160173"/>
                  </a:lnTo>
                  <a:lnTo>
                    <a:pt x="229296" y="154089"/>
                  </a:lnTo>
                  <a:close/>
                  <a:moveTo>
                    <a:pt x="242428" y="154089"/>
                  </a:moveTo>
                  <a:lnTo>
                    <a:pt x="242428" y="160173"/>
                  </a:lnTo>
                  <a:lnTo>
                    <a:pt x="236040" y="160173"/>
                  </a:lnTo>
                  <a:lnTo>
                    <a:pt x="236040" y="154089"/>
                  </a:lnTo>
                  <a:close/>
                  <a:moveTo>
                    <a:pt x="249173" y="154089"/>
                  </a:moveTo>
                  <a:lnTo>
                    <a:pt x="249173" y="160173"/>
                  </a:lnTo>
                  <a:lnTo>
                    <a:pt x="242767" y="160173"/>
                  </a:lnTo>
                  <a:lnTo>
                    <a:pt x="242767" y="154089"/>
                  </a:lnTo>
                  <a:close/>
                  <a:moveTo>
                    <a:pt x="255899" y="154089"/>
                  </a:moveTo>
                  <a:lnTo>
                    <a:pt x="255899" y="160173"/>
                  </a:lnTo>
                  <a:lnTo>
                    <a:pt x="249512" y="160173"/>
                  </a:lnTo>
                  <a:lnTo>
                    <a:pt x="249512" y="154089"/>
                  </a:lnTo>
                  <a:close/>
                  <a:moveTo>
                    <a:pt x="262644" y="154089"/>
                  </a:moveTo>
                  <a:lnTo>
                    <a:pt x="262644" y="160173"/>
                  </a:lnTo>
                  <a:lnTo>
                    <a:pt x="256238" y="160173"/>
                  </a:lnTo>
                  <a:lnTo>
                    <a:pt x="256238" y="154089"/>
                  </a:lnTo>
                  <a:close/>
                  <a:moveTo>
                    <a:pt x="269370" y="154089"/>
                  </a:moveTo>
                  <a:lnTo>
                    <a:pt x="269370" y="160173"/>
                  </a:lnTo>
                  <a:lnTo>
                    <a:pt x="262983" y="160173"/>
                  </a:lnTo>
                  <a:lnTo>
                    <a:pt x="262983" y="154089"/>
                  </a:lnTo>
                  <a:close/>
                  <a:moveTo>
                    <a:pt x="276115" y="154089"/>
                  </a:moveTo>
                  <a:lnTo>
                    <a:pt x="276115" y="160173"/>
                  </a:lnTo>
                  <a:lnTo>
                    <a:pt x="269709" y="160173"/>
                  </a:lnTo>
                  <a:lnTo>
                    <a:pt x="269709" y="154089"/>
                  </a:lnTo>
                  <a:close/>
                  <a:moveTo>
                    <a:pt x="282842" y="154089"/>
                  </a:moveTo>
                  <a:lnTo>
                    <a:pt x="282842" y="160173"/>
                  </a:lnTo>
                  <a:lnTo>
                    <a:pt x="276436" y="160173"/>
                  </a:lnTo>
                  <a:lnTo>
                    <a:pt x="276436" y="154089"/>
                  </a:lnTo>
                  <a:close/>
                  <a:moveTo>
                    <a:pt x="178" y="0"/>
                  </a:moveTo>
                  <a:lnTo>
                    <a:pt x="178" y="161"/>
                  </a:lnTo>
                  <a:lnTo>
                    <a:pt x="0" y="161"/>
                  </a:lnTo>
                  <a:lnTo>
                    <a:pt x="0" y="160334"/>
                  </a:lnTo>
                  <a:lnTo>
                    <a:pt x="178" y="160334"/>
                  </a:lnTo>
                  <a:lnTo>
                    <a:pt x="178" y="160494"/>
                  </a:lnTo>
                  <a:lnTo>
                    <a:pt x="285482" y="160494"/>
                  </a:lnTo>
                  <a:lnTo>
                    <a:pt x="285482" y="160173"/>
                  </a:lnTo>
                  <a:lnTo>
                    <a:pt x="283181" y="160173"/>
                  </a:lnTo>
                  <a:lnTo>
                    <a:pt x="283181" y="154089"/>
                  </a:lnTo>
                  <a:lnTo>
                    <a:pt x="285482" y="154089"/>
                  </a:lnTo>
                  <a:lnTo>
                    <a:pt x="285482" y="153768"/>
                  </a:lnTo>
                  <a:lnTo>
                    <a:pt x="283181" y="153768"/>
                  </a:lnTo>
                  <a:lnTo>
                    <a:pt x="283181" y="147683"/>
                  </a:lnTo>
                  <a:lnTo>
                    <a:pt x="285482" y="147683"/>
                  </a:lnTo>
                  <a:lnTo>
                    <a:pt x="285482" y="147362"/>
                  </a:lnTo>
                  <a:lnTo>
                    <a:pt x="283181" y="147362"/>
                  </a:lnTo>
                  <a:lnTo>
                    <a:pt x="283181" y="141278"/>
                  </a:lnTo>
                  <a:lnTo>
                    <a:pt x="285482" y="141278"/>
                  </a:lnTo>
                  <a:lnTo>
                    <a:pt x="285482" y="140957"/>
                  </a:lnTo>
                  <a:lnTo>
                    <a:pt x="283181" y="140957"/>
                  </a:lnTo>
                  <a:lnTo>
                    <a:pt x="283181" y="134872"/>
                  </a:lnTo>
                  <a:lnTo>
                    <a:pt x="285482" y="134872"/>
                  </a:lnTo>
                  <a:lnTo>
                    <a:pt x="285482" y="134551"/>
                  </a:lnTo>
                  <a:lnTo>
                    <a:pt x="283181" y="134551"/>
                  </a:lnTo>
                  <a:lnTo>
                    <a:pt x="283181" y="128467"/>
                  </a:lnTo>
                  <a:lnTo>
                    <a:pt x="285482" y="128467"/>
                  </a:lnTo>
                  <a:lnTo>
                    <a:pt x="285482" y="128146"/>
                  </a:lnTo>
                  <a:lnTo>
                    <a:pt x="283181" y="128146"/>
                  </a:lnTo>
                  <a:lnTo>
                    <a:pt x="283181" y="122061"/>
                  </a:lnTo>
                  <a:lnTo>
                    <a:pt x="285482" y="122061"/>
                  </a:lnTo>
                  <a:lnTo>
                    <a:pt x="285482" y="121740"/>
                  </a:lnTo>
                  <a:lnTo>
                    <a:pt x="283181" y="121740"/>
                  </a:lnTo>
                  <a:lnTo>
                    <a:pt x="283181" y="115656"/>
                  </a:lnTo>
                  <a:lnTo>
                    <a:pt x="285482" y="115656"/>
                  </a:lnTo>
                  <a:lnTo>
                    <a:pt x="285482" y="115335"/>
                  </a:lnTo>
                  <a:lnTo>
                    <a:pt x="283181" y="115335"/>
                  </a:lnTo>
                  <a:lnTo>
                    <a:pt x="283181" y="109250"/>
                  </a:lnTo>
                  <a:lnTo>
                    <a:pt x="285482" y="109250"/>
                  </a:lnTo>
                  <a:lnTo>
                    <a:pt x="285482" y="108929"/>
                  </a:lnTo>
                  <a:lnTo>
                    <a:pt x="283181" y="108929"/>
                  </a:lnTo>
                  <a:lnTo>
                    <a:pt x="283181" y="102827"/>
                  </a:lnTo>
                  <a:lnTo>
                    <a:pt x="285482" y="102827"/>
                  </a:lnTo>
                  <a:lnTo>
                    <a:pt x="285482" y="102524"/>
                  </a:lnTo>
                  <a:lnTo>
                    <a:pt x="283181" y="102524"/>
                  </a:lnTo>
                  <a:lnTo>
                    <a:pt x="283181" y="96422"/>
                  </a:lnTo>
                  <a:lnTo>
                    <a:pt x="285482" y="96422"/>
                  </a:lnTo>
                  <a:lnTo>
                    <a:pt x="285482" y="96100"/>
                  </a:lnTo>
                  <a:lnTo>
                    <a:pt x="283181" y="96100"/>
                  </a:lnTo>
                  <a:lnTo>
                    <a:pt x="283181" y="90016"/>
                  </a:lnTo>
                  <a:lnTo>
                    <a:pt x="285482" y="90016"/>
                  </a:lnTo>
                  <a:lnTo>
                    <a:pt x="285482" y="89695"/>
                  </a:lnTo>
                  <a:lnTo>
                    <a:pt x="283181" y="89695"/>
                  </a:lnTo>
                  <a:lnTo>
                    <a:pt x="283181" y="83611"/>
                  </a:lnTo>
                  <a:lnTo>
                    <a:pt x="285482" y="83611"/>
                  </a:lnTo>
                  <a:lnTo>
                    <a:pt x="285482" y="83289"/>
                  </a:lnTo>
                  <a:lnTo>
                    <a:pt x="283181" y="83289"/>
                  </a:lnTo>
                  <a:lnTo>
                    <a:pt x="283181" y="77205"/>
                  </a:lnTo>
                  <a:lnTo>
                    <a:pt x="285482" y="77205"/>
                  </a:lnTo>
                  <a:lnTo>
                    <a:pt x="285482" y="76884"/>
                  </a:lnTo>
                  <a:lnTo>
                    <a:pt x="283181" y="76884"/>
                  </a:lnTo>
                  <a:lnTo>
                    <a:pt x="283181" y="70800"/>
                  </a:lnTo>
                  <a:lnTo>
                    <a:pt x="285482" y="70800"/>
                  </a:lnTo>
                  <a:lnTo>
                    <a:pt x="285482" y="70478"/>
                  </a:lnTo>
                  <a:lnTo>
                    <a:pt x="283181" y="70478"/>
                  </a:lnTo>
                  <a:lnTo>
                    <a:pt x="283181" y="64394"/>
                  </a:lnTo>
                  <a:lnTo>
                    <a:pt x="285482" y="64394"/>
                  </a:lnTo>
                  <a:lnTo>
                    <a:pt x="285482" y="64073"/>
                  </a:lnTo>
                  <a:lnTo>
                    <a:pt x="283181" y="64073"/>
                  </a:lnTo>
                  <a:lnTo>
                    <a:pt x="283181" y="57989"/>
                  </a:lnTo>
                  <a:lnTo>
                    <a:pt x="285482" y="57989"/>
                  </a:lnTo>
                  <a:lnTo>
                    <a:pt x="285482" y="57667"/>
                  </a:lnTo>
                  <a:lnTo>
                    <a:pt x="283181" y="57667"/>
                  </a:lnTo>
                  <a:lnTo>
                    <a:pt x="283181" y="51583"/>
                  </a:lnTo>
                  <a:lnTo>
                    <a:pt x="285482" y="51583"/>
                  </a:lnTo>
                  <a:lnTo>
                    <a:pt x="285482" y="51262"/>
                  </a:lnTo>
                  <a:lnTo>
                    <a:pt x="283181" y="51262"/>
                  </a:lnTo>
                  <a:lnTo>
                    <a:pt x="283181" y="45178"/>
                  </a:lnTo>
                  <a:lnTo>
                    <a:pt x="285482" y="45178"/>
                  </a:lnTo>
                  <a:lnTo>
                    <a:pt x="285482" y="44856"/>
                  </a:lnTo>
                  <a:lnTo>
                    <a:pt x="283181" y="44856"/>
                  </a:lnTo>
                  <a:lnTo>
                    <a:pt x="283181" y="38772"/>
                  </a:lnTo>
                  <a:lnTo>
                    <a:pt x="285482" y="38772"/>
                  </a:lnTo>
                  <a:lnTo>
                    <a:pt x="285482" y="38451"/>
                  </a:lnTo>
                  <a:lnTo>
                    <a:pt x="283181" y="38451"/>
                  </a:lnTo>
                  <a:lnTo>
                    <a:pt x="283181" y="32367"/>
                  </a:lnTo>
                  <a:lnTo>
                    <a:pt x="285482" y="32367"/>
                  </a:lnTo>
                  <a:lnTo>
                    <a:pt x="285482" y="32028"/>
                  </a:lnTo>
                  <a:lnTo>
                    <a:pt x="283181" y="32028"/>
                  </a:lnTo>
                  <a:lnTo>
                    <a:pt x="283181" y="25943"/>
                  </a:lnTo>
                  <a:lnTo>
                    <a:pt x="285482" y="25943"/>
                  </a:lnTo>
                  <a:lnTo>
                    <a:pt x="285482" y="25622"/>
                  </a:lnTo>
                  <a:lnTo>
                    <a:pt x="283181" y="25622"/>
                  </a:lnTo>
                  <a:lnTo>
                    <a:pt x="283181" y="19538"/>
                  </a:lnTo>
                  <a:lnTo>
                    <a:pt x="285482" y="19538"/>
                  </a:lnTo>
                  <a:lnTo>
                    <a:pt x="285482" y="19217"/>
                  </a:lnTo>
                  <a:lnTo>
                    <a:pt x="283181" y="19217"/>
                  </a:lnTo>
                  <a:lnTo>
                    <a:pt x="283181" y="13132"/>
                  </a:lnTo>
                  <a:lnTo>
                    <a:pt x="285482" y="13132"/>
                  </a:lnTo>
                  <a:lnTo>
                    <a:pt x="285482" y="12811"/>
                  </a:lnTo>
                  <a:lnTo>
                    <a:pt x="283181" y="12811"/>
                  </a:lnTo>
                  <a:lnTo>
                    <a:pt x="283181" y="6727"/>
                  </a:lnTo>
                  <a:lnTo>
                    <a:pt x="285482" y="6727"/>
                  </a:lnTo>
                  <a:lnTo>
                    <a:pt x="285482" y="6406"/>
                  </a:lnTo>
                  <a:lnTo>
                    <a:pt x="283181" y="6406"/>
                  </a:lnTo>
                  <a:lnTo>
                    <a:pt x="283181" y="321"/>
                  </a:lnTo>
                  <a:lnTo>
                    <a:pt x="285482" y="321"/>
                  </a:lnTo>
                  <a:lnTo>
                    <a:pt x="28548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24"/>
            <p:cNvSpPr/>
            <p:nvPr/>
          </p:nvSpPr>
          <p:spPr>
            <a:xfrm>
              <a:off x="576225" y="847300"/>
              <a:ext cx="25" cy="4012375"/>
            </a:xfrm>
            <a:custGeom>
              <a:avLst/>
              <a:gdLst/>
              <a:ahLst/>
              <a:cxnLst/>
              <a:rect l="l" t="t" r="r" b="b"/>
              <a:pathLst>
                <a:path w="1" h="160495" extrusionOk="0">
                  <a:moveTo>
                    <a:pt x="1" y="0"/>
                  </a:moveTo>
                  <a:lnTo>
                    <a:pt x="1" y="16049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24"/>
            <p:cNvSpPr/>
            <p:nvPr/>
          </p:nvSpPr>
          <p:spPr>
            <a:xfrm>
              <a:off x="576225" y="847300"/>
              <a:ext cx="25" cy="4012375"/>
            </a:xfrm>
            <a:custGeom>
              <a:avLst/>
              <a:gdLst/>
              <a:ahLst/>
              <a:cxnLst/>
              <a:rect l="l" t="t" r="r" b="b"/>
              <a:pathLst>
                <a:path w="1" h="160495" fill="none" extrusionOk="0">
                  <a:moveTo>
                    <a:pt x="1" y="0"/>
                  </a:moveTo>
                  <a:lnTo>
                    <a:pt x="1" y="160495"/>
                  </a:lnTo>
                </a:path>
              </a:pathLst>
            </a:custGeom>
            <a:noFill/>
            <a:ln w="147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24"/>
            <p:cNvSpPr/>
            <p:nvPr/>
          </p:nvSpPr>
          <p:spPr>
            <a:xfrm>
              <a:off x="529850" y="847300"/>
              <a:ext cx="25" cy="4012375"/>
            </a:xfrm>
            <a:custGeom>
              <a:avLst/>
              <a:gdLst/>
              <a:ahLst/>
              <a:cxnLst/>
              <a:rect l="l" t="t" r="r" b="b"/>
              <a:pathLst>
                <a:path w="1" h="160495" extrusionOk="0">
                  <a:moveTo>
                    <a:pt x="0" y="0"/>
                  </a:moveTo>
                  <a:lnTo>
                    <a:pt x="0" y="16049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24"/>
            <p:cNvSpPr/>
            <p:nvPr/>
          </p:nvSpPr>
          <p:spPr>
            <a:xfrm>
              <a:off x="529850" y="847300"/>
              <a:ext cx="25" cy="4012375"/>
            </a:xfrm>
            <a:custGeom>
              <a:avLst/>
              <a:gdLst/>
              <a:ahLst/>
              <a:cxnLst/>
              <a:rect l="l" t="t" r="r" b="b"/>
              <a:pathLst>
                <a:path w="1" h="160495" fill="none" extrusionOk="0">
                  <a:moveTo>
                    <a:pt x="0" y="0"/>
                  </a:moveTo>
                  <a:lnTo>
                    <a:pt x="0" y="160495"/>
                  </a:lnTo>
                </a:path>
              </a:pathLst>
            </a:custGeom>
            <a:noFill/>
            <a:ln w="147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24"/>
            <p:cNvSpPr/>
            <p:nvPr/>
          </p:nvSpPr>
          <p:spPr>
            <a:xfrm>
              <a:off x="323300" y="1768875"/>
              <a:ext cx="92375" cy="92350"/>
            </a:xfrm>
            <a:custGeom>
              <a:avLst/>
              <a:gdLst/>
              <a:ahLst/>
              <a:cxnLst/>
              <a:rect l="l" t="t" r="r" b="b"/>
              <a:pathLst>
                <a:path w="3695" h="3694" extrusionOk="0">
                  <a:moveTo>
                    <a:pt x="1857" y="0"/>
                  </a:moveTo>
                  <a:cubicBezTo>
                    <a:pt x="822" y="0"/>
                    <a:pt x="1" y="839"/>
                    <a:pt x="1" y="1856"/>
                  </a:cubicBezTo>
                  <a:cubicBezTo>
                    <a:pt x="1" y="2873"/>
                    <a:pt x="822" y="3694"/>
                    <a:pt x="1857" y="3694"/>
                  </a:cubicBezTo>
                  <a:cubicBezTo>
                    <a:pt x="2874" y="3694"/>
                    <a:pt x="3694" y="2873"/>
                    <a:pt x="3694" y="1856"/>
                  </a:cubicBezTo>
                  <a:cubicBezTo>
                    <a:pt x="3694" y="1374"/>
                    <a:pt x="3498" y="892"/>
                    <a:pt x="3159" y="553"/>
                  </a:cubicBezTo>
                  <a:cubicBezTo>
                    <a:pt x="2802" y="196"/>
                    <a:pt x="2338" y="0"/>
                    <a:pt x="18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24"/>
            <p:cNvSpPr/>
            <p:nvPr/>
          </p:nvSpPr>
          <p:spPr>
            <a:xfrm>
              <a:off x="323300" y="1078350"/>
              <a:ext cx="92375" cy="92375"/>
            </a:xfrm>
            <a:custGeom>
              <a:avLst/>
              <a:gdLst/>
              <a:ahLst/>
              <a:cxnLst/>
              <a:rect l="l" t="t" r="r" b="b"/>
              <a:pathLst>
                <a:path w="3695" h="3695" extrusionOk="0">
                  <a:moveTo>
                    <a:pt x="1857" y="1"/>
                  </a:moveTo>
                  <a:cubicBezTo>
                    <a:pt x="822" y="1"/>
                    <a:pt x="1" y="821"/>
                    <a:pt x="1" y="1838"/>
                  </a:cubicBezTo>
                  <a:cubicBezTo>
                    <a:pt x="1" y="2856"/>
                    <a:pt x="822" y="3694"/>
                    <a:pt x="1857" y="3694"/>
                  </a:cubicBezTo>
                  <a:cubicBezTo>
                    <a:pt x="2874" y="3694"/>
                    <a:pt x="3694" y="2856"/>
                    <a:pt x="3694" y="1838"/>
                  </a:cubicBezTo>
                  <a:cubicBezTo>
                    <a:pt x="3694" y="1357"/>
                    <a:pt x="3498" y="893"/>
                    <a:pt x="3159" y="536"/>
                  </a:cubicBezTo>
                  <a:cubicBezTo>
                    <a:pt x="2802" y="197"/>
                    <a:pt x="2338" y="1"/>
                    <a:pt x="18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24"/>
            <p:cNvSpPr/>
            <p:nvPr/>
          </p:nvSpPr>
          <p:spPr>
            <a:xfrm>
              <a:off x="323300" y="4532250"/>
              <a:ext cx="92375" cy="92350"/>
            </a:xfrm>
            <a:custGeom>
              <a:avLst/>
              <a:gdLst/>
              <a:ahLst/>
              <a:cxnLst/>
              <a:rect l="l" t="t" r="r" b="b"/>
              <a:pathLst>
                <a:path w="3695" h="3694" extrusionOk="0">
                  <a:moveTo>
                    <a:pt x="1857" y="0"/>
                  </a:moveTo>
                  <a:cubicBezTo>
                    <a:pt x="822" y="0"/>
                    <a:pt x="1" y="821"/>
                    <a:pt x="1" y="1838"/>
                  </a:cubicBezTo>
                  <a:cubicBezTo>
                    <a:pt x="1" y="2873"/>
                    <a:pt x="822" y="3694"/>
                    <a:pt x="1857" y="3694"/>
                  </a:cubicBezTo>
                  <a:cubicBezTo>
                    <a:pt x="2874" y="3694"/>
                    <a:pt x="3694" y="2873"/>
                    <a:pt x="3694" y="1838"/>
                  </a:cubicBezTo>
                  <a:cubicBezTo>
                    <a:pt x="3694" y="1356"/>
                    <a:pt x="3498" y="892"/>
                    <a:pt x="3159" y="535"/>
                  </a:cubicBezTo>
                  <a:cubicBezTo>
                    <a:pt x="2802" y="196"/>
                    <a:pt x="2338" y="0"/>
                    <a:pt x="18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24"/>
            <p:cNvSpPr/>
            <p:nvPr/>
          </p:nvSpPr>
          <p:spPr>
            <a:xfrm>
              <a:off x="323300" y="3841275"/>
              <a:ext cx="92375" cy="92375"/>
            </a:xfrm>
            <a:custGeom>
              <a:avLst/>
              <a:gdLst/>
              <a:ahLst/>
              <a:cxnLst/>
              <a:rect l="l" t="t" r="r" b="b"/>
              <a:pathLst>
                <a:path w="3695" h="3695" extrusionOk="0">
                  <a:moveTo>
                    <a:pt x="1857" y="1"/>
                  </a:moveTo>
                  <a:cubicBezTo>
                    <a:pt x="822" y="1"/>
                    <a:pt x="1" y="840"/>
                    <a:pt x="1" y="1857"/>
                  </a:cubicBezTo>
                  <a:cubicBezTo>
                    <a:pt x="1" y="2874"/>
                    <a:pt x="822" y="3694"/>
                    <a:pt x="1857" y="3694"/>
                  </a:cubicBezTo>
                  <a:cubicBezTo>
                    <a:pt x="2874" y="3694"/>
                    <a:pt x="3694" y="2874"/>
                    <a:pt x="3694" y="1857"/>
                  </a:cubicBezTo>
                  <a:cubicBezTo>
                    <a:pt x="3694" y="1357"/>
                    <a:pt x="3498" y="893"/>
                    <a:pt x="3159" y="554"/>
                  </a:cubicBezTo>
                  <a:cubicBezTo>
                    <a:pt x="2802" y="197"/>
                    <a:pt x="2338" y="1"/>
                    <a:pt x="18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24"/>
            <p:cNvSpPr/>
            <p:nvPr/>
          </p:nvSpPr>
          <p:spPr>
            <a:xfrm>
              <a:off x="323300" y="3150775"/>
              <a:ext cx="92375" cy="92350"/>
            </a:xfrm>
            <a:custGeom>
              <a:avLst/>
              <a:gdLst/>
              <a:ahLst/>
              <a:cxnLst/>
              <a:rect l="l" t="t" r="r" b="b"/>
              <a:pathLst>
                <a:path w="3695" h="3694" extrusionOk="0">
                  <a:moveTo>
                    <a:pt x="1857" y="1"/>
                  </a:moveTo>
                  <a:cubicBezTo>
                    <a:pt x="822" y="1"/>
                    <a:pt x="1" y="821"/>
                    <a:pt x="1" y="1838"/>
                  </a:cubicBezTo>
                  <a:cubicBezTo>
                    <a:pt x="1" y="2855"/>
                    <a:pt x="822" y="3694"/>
                    <a:pt x="1857" y="3694"/>
                  </a:cubicBezTo>
                  <a:cubicBezTo>
                    <a:pt x="2874" y="3694"/>
                    <a:pt x="3694" y="2855"/>
                    <a:pt x="3694" y="1838"/>
                  </a:cubicBezTo>
                  <a:cubicBezTo>
                    <a:pt x="3694" y="1357"/>
                    <a:pt x="3498" y="875"/>
                    <a:pt x="3159" y="536"/>
                  </a:cubicBezTo>
                  <a:cubicBezTo>
                    <a:pt x="2802" y="197"/>
                    <a:pt x="2338" y="1"/>
                    <a:pt x="18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24"/>
            <p:cNvSpPr/>
            <p:nvPr/>
          </p:nvSpPr>
          <p:spPr>
            <a:xfrm>
              <a:off x="323300" y="2459825"/>
              <a:ext cx="92375" cy="92350"/>
            </a:xfrm>
            <a:custGeom>
              <a:avLst/>
              <a:gdLst/>
              <a:ahLst/>
              <a:cxnLst/>
              <a:rect l="l" t="t" r="r" b="b"/>
              <a:pathLst>
                <a:path w="3695" h="3694" extrusionOk="0">
                  <a:moveTo>
                    <a:pt x="1857" y="0"/>
                  </a:moveTo>
                  <a:cubicBezTo>
                    <a:pt x="822" y="0"/>
                    <a:pt x="1" y="821"/>
                    <a:pt x="1" y="1856"/>
                  </a:cubicBezTo>
                  <a:cubicBezTo>
                    <a:pt x="1" y="2873"/>
                    <a:pt x="822" y="3694"/>
                    <a:pt x="1857" y="3694"/>
                  </a:cubicBezTo>
                  <a:cubicBezTo>
                    <a:pt x="2874" y="3694"/>
                    <a:pt x="3694" y="2873"/>
                    <a:pt x="3694" y="1856"/>
                  </a:cubicBezTo>
                  <a:cubicBezTo>
                    <a:pt x="3694" y="1356"/>
                    <a:pt x="3498" y="892"/>
                    <a:pt x="3159" y="536"/>
                  </a:cubicBezTo>
                  <a:cubicBezTo>
                    <a:pt x="2802" y="197"/>
                    <a:pt x="2338" y="0"/>
                    <a:pt x="18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24"/>
            <p:cNvSpPr/>
            <p:nvPr/>
          </p:nvSpPr>
          <p:spPr>
            <a:xfrm>
              <a:off x="7375175" y="452912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24"/>
            <p:cNvSpPr/>
            <p:nvPr/>
          </p:nvSpPr>
          <p:spPr>
            <a:xfrm>
              <a:off x="7375175" y="2767150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24"/>
            <p:cNvSpPr/>
            <p:nvPr/>
          </p:nvSpPr>
          <p:spPr>
            <a:xfrm>
              <a:off x="7375175" y="43689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24"/>
            <p:cNvSpPr/>
            <p:nvPr/>
          </p:nvSpPr>
          <p:spPr>
            <a:xfrm>
              <a:off x="7375175" y="420885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24"/>
            <p:cNvSpPr/>
            <p:nvPr/>
          </p:nvSpPr>
          <p:spPr>
            <a:xfrm>
              <a:off x="7375175" y="3248025"/>
              <a:ext cx="3150" cy="7600"/>
            </a:xfrm>
            <a:custGeom>
              <a:avLst/>
              <a:gdLst/>
              <a:ahLst/>
              <a:cxnLst/>
              <a:rect l="l" t="t" r="r" b="b"/>
              <a:pathLst>
                <a:path w="126" h="304" extrusionOk="0">
                  <a:moveTo>
                    <a:pt x="0" y="0"/>
                  </a:moveTo>
                  <a:lnTo>
                    <a:pt x="0" y="304"/>
                  </a:lnTo>
                  <a:lnTo>
                    <a:pt x="125" y="304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24"/>
            <p:cNvSpPr/>
            <p:nvPr/>
          </p:nvSpPr>
          <p:spPr>
            <a:xfrm>
              <a:off x="7375175" y="372842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24"/>
            <p:cNvSpPr/>
            <p:nvPr/>
          </p:nvSpPr>
          <p:spPr>
            <a:xfrm>
              <a:off x="7375175" y="35683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24"/>
            <p:cNvSpPr/>
            <p:nvPr/>
          </p:nvSpPr>
          <p:spPr>
            <a:xfrm>
              <a:off x="7375175" y="38885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24"/>
            <p:cNvSpPr/>
            <p:nvPr/>
          </p:nvSpPr>
          <p:spPr>
            <a:xfrm>
              <a:off x="7375175" y="3087425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24"/>
            <p:cNvSpPr/>
            <p:nvPr/>
          </p:nvSpPr>
          <p:spPr>
            <a:xfrm>
              <a:off x="7375175" y="48494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24"/>
            <p:cNvSpPr/>
            <p:nvPr/>
          </p:nvSpPr>
          <p:spPr>
            <a:xfrm>
              <a:off x="7375175" y="29273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24"/>
            <p:cNvSpPr/>
            <p:nvPr/>
          </p:nvSpPr>
          <p:spPr>
            <a:xfrm>
              <a:off x="7375175" y="40487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24"/>
            <p:cNvSpPr/>
            <p:nvPr/>
          </p:nvSpPr>
          <p:spPr>
            <a:xfrm>
              <a:off x="7375175" y="2446875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24"/>
            <p:cNvSpPr/>
            <p:nvPr/>
          </p:nvSpPr>
          <p:spPr>
            <a:xfrm>
              <a:off x="7375175" y="10052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24"/>
            <p:cNvSpPr/>
            <p:nvPr/>
          </p:nvSpPr>
          <p:spPr>
            <a:xfrm>
              <a:off x="7375175" y="1645750"/>
              <a:ext cx="3150" cy="8500"/>
            </a:xfrm>
            <a:custGeom>
              <a:avLst/>
              <a:gdLst/>
              <a:ahLst/>
              <a:cxnLst/>
              <a:rect l="l" t="t" r="r" b="b"/>
              <a:pathLst>
                <a:path w="126" h="340" extrusionOk="0">
                  <a:moveTo>
                    <a:pt x="0" y="1"/>
                  </a:moveTo>
                  <a:lnTo>
                    <a:pt x="0" y="340"/>
                  </a:lnTo>
                  <a:lnTo>
                    <a:pt x="125" y="340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24"/>
            <p:cNvSpPr/>
            <p:nvPr/>
          </p:nvSpPr>
          <p:spPr>
            <a:xfrm>
              <a:off x="7375175" y="8450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24"/>
            <p:cNvSpPr/>
            <p:nvPr/>
          </p:nvSpPr>
          <p:spPr>
            <a:xfrm>
              <a:off x="7375175" y="1806325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24"/>
            <p:cNvSpPr/>
            <p:nvPr/>
          </p:nvSpPr>
          <p:spPr>
            <a:xfrm>
              <a:off x="7375175" y="260702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24"/>
            <p:cNvSpPr/>
            <p:nvPr/>
          </p:nvSpPr>
          <p:spPr>
            <a:xfrm>
              <a:off x="7375175" y="13254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24"/>
            <p:cNvSpPr/>
            <p:nvPr/>
          </p:nvSpPr>
          <p:spPr>
            <a:xfrm>
              <a:off x="7375175" y="148562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24"/>
            <p:cNvSpPr/>
            <p:nvPr/>
          </p:nvSpPr>
          <p:spPr>
            <a:xfrm>
              <a:off x="7375175" y="228675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24"/>
            <p:cNvSpPr/>
            <p:nvPr/>
          </p:nvSpPr>
          <p:spPr>
            <a:xfrm>
              <a:off x="7375175" y="116535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24"/>
            <p:cNvSpPr/>
            <p:nvPr/>
          </p:nvSpPr>
          <p:spPr>
            <a:xfrm>
              <a:off x="7375175" y="468925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24"/>
            <p:cNvSpPr/>
            <p:nvPr/>
          </p:nvSpPr>
          <p:spPr>
            <a:xfrm>
              <a:off x="7375175" y="3408150"/>
              <a:ext cx="3150" cy="7625"/>
            </a:xfrm>
            <a:custGeom>
              <a:avLst/>
              <a:gdLst/>
              <a:ahLst/>
              <a:cxnLst/>
              <a:rect l="l" t="t" r="r" b="b"/>
              <a:pathLst>
                <a:path w="126" h="305" extrusionOk="0">
                  <a:moveTo>
                    <a:pt x="0" y="1"/>
                  </a:moveTo>
                  <a:lnTo>
                    <a:pt x="0" y="304"/>
                  </a:lnTo>
                  <a:lnTo>
                    <a:pt x="125" y="304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24"/>
            <p:cNvSpPr/>
            <p:nvPr/>
          </p:nvSpPr>
          <p:spPr>
            <a:xfrm>
              <a:off x="7375175" y="19664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24"/>
            <p:cNvSpPr/>
            <p:nvPr/>
          </p:nvSpPr>
          <p:spPr>
            <a:xfrm>
              <a:off x="7375175" y="2126600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18" name="Google Shape;1718;p24"/>
          <p:cNvGrpSpPr/>
          <p:nvPr/>
        </p:nvGrpSpPr>
        <p:grpSpPr>
          <a:xfrm>
            <a:off x="591495" y="-222559"/>
            <a:ext cx="713278" cy="837344"/>
            <a:chOff x="780782" y="766491"/>
            <a:chExt cx="713278" cy="837344"/>
          </a:xfrm>
        </p:grpSpPr>
        <p:sp>
          <p:nvSpPr>
            <p:cNvPr id="1719" name="Google Shape;1719;p24"/>
            <p:cNvSpPr/>
            <p:nvPr/>
          </p:nvSpPr>
          <p:spPr>
            <a:xfrm>
              <a:off x="780782" y="813923"/>
              <a:ext cx="713198" cy="789911"/>
            </a:xfrm>
            <a:custGeom>
              <a:avLst/>
              <a:gdLst/>
              <a:ahLst/>
              <a:cxnLst/>
              <a:rect l="l" t="t" r="r" b="b"/>
              <a:pathLst>
                <a:path w="17878" h="19801" extrusionOk="0">
                  <a:moveTo>
                    <a:pt x="14416" y="398"/>
                  </a:moveTo>
                  <a:cubicBezTo>
                    <a:pt x="14868" y="398"/>
                    <a:pt x="15458" y="662"/>
                    <a:pt x="16152" y="1178"/>
                  </a:cubicBezTo>
                  <a:cubicBezTo>
                    <a:pt x="17027" y="1827"/>
                    <a:pt x="17473" y="2438"/>
                    <a:pt x="17443" y="2942"/>
                  </a:cubicBezTo>
                  <a:cubicBezTo>
                    <a:pt x="17419" y="3338"/>
                    <a:pt x="17096" y="3601"/>
                    <a:pt x="16828" y="3752"/>
                  </a:cubicBezTo>
                  <a:cubicBezTo>
                    <a:pt x="15975" y="4236"/>
                    <a:pt x="15198" y="4242"/>
                    <a:pt x="15172" y="4242"/>
                  </a:cubicBezTo>
                  <a:lnTo>
                    <a:pt x="15170" y="4242"/>
                  </a:lnTo>
                  <a:cubicBezTo>
                    <a:pt x="15093" y="4242"/>
                    <a:pt x="15022" y="4287"/>
                    <a:pt x="14989" y="4356"/>
                  </a:cubicBezTo>
                  <a:lnTo>
                    <a:pt x="11133" y="12566"/>
                  </a:lnTo>
                  <a:lnTo>
                    <a:pt x="8915" y="10920"/>
                  </a:lnTo>
                  <a:lnTo>
                    <a:pt x="6699" y="9274"/>
                  </a:lnTo>
                  <a:lnTo>
                    <a:pt x="13444" y="3210"/>
                  </a:lnTo>
                  <a:cubicBezTo>
                    <a:pt x="13502" y="3159"/>
                    <a:pt x="13524" y="3078"/>
                    <a:pt x="13501" y="3003"/>
                  </a:cubicBezTo>
                  <a:cubicBezTo>
                    <a:pt x="13498" y="2994"/>
                    <a:pt x="13271" y="2250"/>
                    <a:pt x="13492" y="1274"/>
                  </a:cubicBezTo>
                  <a:cubicBezTo>
                    <a:pt x="13559" y="977"/>
                    <a:pt x="13718" y="590"/>
                    <a:pt x="14091" y="452"/>
                  </a:cubicBezTo>
                  <a:cubicBezTo>
                    <a:pt x="14189" y="416"/>
                    <a:pt x="14298" y="398"/>
                    <a:pt x="14416" y="398"/>
                  </a:cubicBezTo>
                  <a:close/>
                  <a:moveTo>
                    <a:pt x="14413" y="1"/>
                  </a:moveTo>
                  <a:cubicBezTo>
                    <a:pt x="14248" y="1"/>
                    <a:pt x="14094" y="27"/>
                    <a:pt x="13951" y="80"/>
                  </a:cubicBezTo>
                  <a:cubicBezTo>
                    <a:pt x="13524" y="238"/>
                    <a:pt x="13231" y="621"/>
                    <a:pt x="13103" y="1186"/>
                  </a:cubicBezTo>
                  <a:cubicBezTo>
                    <a:pt x="12912" y="2032"/>
                    <a:pt x="13026" y="2721"/>
                    <a:pt x="13089" y="2994"/>
                  </a:cubicBezTo>
                  <a:lnTo>
                    <a:pt x="6373" y="9032"/>
                  </a:lnTo>
                  <a:lnTo>
                    <a:pt x="3776" y="7101"/>
                  </a:lnTo>
                  <a:cubicBezTo>
                    <a:pt x="3656" y="7013"/>
                    <a:pt x="3514" y="6968"/>
                    <a:pt x="3363" y="6968"/>
                  </a:cubicBezTo>
                  <a:cubicBezTo>
                    <a:pt x="3303" y="6968"/>
                    <a:pt x="3241" y="6975"/>
                    <a:pt x="3179" y="6990"/>
                  </a:cubicBezTo>
                  <a:cubicBezTo>
                    <a:pt x="2909" y="7054"/>
                    <a:pt x="2667" y="7251"/>
                    <a:pt x="2534" y="7516"/>
                  </a:cubicBezTo>
                  <a:lnTo>
                    <a:pt x="610" y="11310"/>
                  </a:lnTo>
                  <a:lnTo>
                    <a:pt x="66" y="12042"/>
                  </a:lnTo>
                  <a:cubicBezTo>
                    <a:pt x="0" y="12131"/>
                    <a:pt x="19" y="12254"/>
                    <a:pt x="107" y="12320"/>
                  </a:cubicBezTo>
                  <a:lnTo>
                    <a:pt x="10128" y="19762"/>
                  </a:lnTo>
                  <a:cubicBezTo>
                    <a:pt x="10161" y="19787"/>
                    <a:pt x="10204" y="19801"/>
                    <a:pt x="10246" y="19801"/>
                  </a:cubicBezTo>
                  <a:cubicBezTo>
                    <a:pt x="10256" y="19801"/>
                    <a:pt x="10266" y="19800"/>
                    <a:pt x="10276" y="19799"/>
                  </a:cubicBezTo>
                  <a:cubicBezTo>
                    <a:pt x="10329" y="19790"/>
                    <a:pt x="10375" y="19763"/>
                    <a:pt x="10407" y="19720"/>
                  </a:cubicBezTo>
                  <a:lnTo>
                    <a:pt x="10946" y="18983"/>
                  </a:lnTo>
                  <a:lnTo>
                    <a:pt x="14019" y="16047"/>
                  </a:lnTo>
                  <a:cubicBezTo>
                    <a:pt x="14235" y="15842"/>
                    <a:pt x="14352" y="15555"/>
                    <a:pt x="14335" y="15277"/>
                  </a:cubicBezTo>
                  <a:cubicBezTo>
                    <a:pt x="14321" y="15053"/>
                    <a:pt x="14222" y="14862"/>
                    <a:pt x="14056" y="14739"/>
                  </a:cubicBezTo>
                  <a:lnTo>
                    <a:pt x="11457" y="12809"/>
                  </a:lnTo>
                  <a:lnTo>
                    <a:pt x="15297" y="4635"/>
                  </a:lnTo>
                  <a:cubicBezTo>
                    <a:pt x="15577" y="4616"/>
                    <a:pt x="16267" y="4527"/>
                    <a:pt x="17023" y="4099"/>
                  </a:cubicBezTo>
                  <a:cubicBezTo>
                    <a:pt x="17528" y="3811"/>
                    <a:pt x="17809" y="3421"/>
                    <a:pt x="17838" y="2967"/>
                  </a:cubicBezTo>
                  <a:cubicBezTo>
                    <a:pt x="17878" y="2312"/>
                    <a:pt x="17390" y="1604"/>
                    <a:pt x="16387" y="859"/>
                  </a:cubicBezTo>
                  <a:cubicBezTo>
                    <a:pt x="15618" y="288"/>
                    <a:pt x="14957" y="1"/>
                    <a:pt x="14413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24"/>
            <p:cNvSpPr/>
            <p:nvPr/>
          </p:nvSpPr>
          <p:spPr>
            <a:xfrm>
              <a:off x="817244" y="1056190"/>
              <a:ext cx="524068" cy="456490"/>
            </a:xfrm>
            <a:custGeom>
              <a:avLst/>
              <a:gdLst/>
              <a:ahLst/>
              <a:cxnLst/>
              <a:rect l="l" t="t" r="r" b="b"/>
              <a:pathLst>
                <a:path w="13137" h="11443" extrusionOk="0">
                  <a:moveTo>
                    <a:pt x="2266" y="1279"/>
                  </a:moveTo>
                  <a:lnTo>
                    <a:pt x="2230" y="1326"/>
                  </a:lnTo>
                  <a:lnTo>
                    <a:pt x="2236" y="1343"/>
                  </a:lnTo>
                  <a:cubicBezTo>
                    <a:pt x="1973" y="2266"/>
                    <a:pt x="1595" y="3156"/>
                    <a:pt x="1114" y="3983"/>
                  </a:cubicBezTo>
                  <a:lnTo>
                    <a:pt x="1088" y="3967"/>
                  </a:lnTo>
                  <a:cubicBezTo>
                    <a:pt x="1569" y="3138"/>
                    <a:pt x="1946" y="2257"/>
                    <a:pt x="2226" y="1322"/>
                  </a:cubicBezTo>
                  <a:lnTo>
                    <a:pt x="2266" y="1279"/>
                  </a:lnTo>
                  <a:close/>
                  <a:moveTo>
                    <a:pt x="2872" y="2638"/>
                  </a:moveTo>
                  <a:lnTo>
                    <a:pt x="2836" y="2685"/>
                  </a:lnTo>
                  <a:lnTo>
                    <a:pt x="2838" y="2704"/>
                  </a:lnTo>
                  <a:lnTo>
                    <a:pt x="2110" y="4188"/>
                  </a:lnTo>
                  <a:lnTo>
                    <a:pt x="2083" y="4177"/>
                  </a:lnTo>
                  <a:lnTo>
                    <a:pt x="2835" y="2683"/>
                  </a:lnTo>
                  <a:lnTo>
                    <a:pt x="2872" y="2638"/>
                  </a:lnTo>
                  <a:close/>
                  <a:moveTo>
                    <a:pt x="5532" y="5646"/>
                  </a:moveTo>
                  <a:lnTo>
                    <a:pt x="5496" y="5693"/>
                  </a:lnTo>
                  <a:lnTo>
                    <a:pt x="5499" y="5711"/>
                  </a:lnTo>
                  <a:lnTo>
                    <a:pt x="5116" y="6505"/>
                  </a:lnTo>
                  <a:lnTo>
                    <a:pt x="5089" y="6489"/>
                  </a:lnTo>
                  <a:lnTo>
                    <a:pt x="5495" y="5690"/>
                  </a:lnTo>
                  <a:lnTo>
                    <a:pt x="5532" y="5646"/>
                  </a:lnTo>
                  <a:close/>
                  <a:moveTo>
                    <a:pt x="6894" y="5530"/>
                  </a:moveTo>
                  <a:lnTo>
                    <a:pt x="6861" y="5606"/>
                  </a:lnTo>
                  <a:lnTo>
                    <a:pt x="5803" y="7141"/>
                  </a:lnTo>
                  <a:lnTo>
                    <a:pt x="5777" y="7122"/>
                  </a:lnTo>
                  <a:lnTo>
                    <a:pt x="6833" y="5590"/>
                  </a:lnTo>
                  <a:cubicBezTo>
                    <a:pt x="6837" y="5585"/>
                    <a:pt x="6842" y="5583"/>
                    <a:pt x="6849" y="5583"/>
                  </a:cubicBezTo>
                  <a:cubicBezTo>
                    <a:pt x="6852" y="5583"/>
                    <a:pt x="6855" y="5583"/>
                    <a:pt x="6858" y="5584"/>
                  </a:cubicBezTo>
                  <a:lnTo>
                    <a:pt x="6894" y="5530"/>
                  </a:lnTo>
                  <a:close/>
                  <a:moveTo>
                    <a:pt x="8058" y="7517"/>
                  </a:moveTo>
                  <a:cubicBezTo>
                    <a:pt x="8062" y="7517"/>
                    <a:pt x="8066" y="7518"/>
                    <a:pt x="8069" y="7520"/>
                  </a:cubicBezTo>
                  <a:lnTo>
                    <a:pt x="8070" y="7545"/>
                  </a:lnTo>
                  <a:lnTo>
                    <a:pt x="7330" y="8320"/>
                  </a:lnTo>
                  <a:lnTo>
                    <a:pt x="7307" y="8294"/>
                  </a:lnTo>
                  <a:lnTo>
                    <a:pt x="8048" y="7521"/>
                  </a:lnTo>
                  <a:cubicBezTo>
                    <a:pt x="8050" y="7518"/>
                    <a:pt x="8054" y="7517"/>
                    <a:pt x="8058" y="7517"/>
                  </a:cubicBezTo>
                  <a:close/>
                  <a:moveTo>
                    <a:pt x="10815" y="8653"/>
                  </a:moveTo>
                  <a:cubicBezTo>
                    <a:pt x="10818" y="8653"/>
                    <a:pt x="10821" y="8653"/>
                    <a:pt x="10824" y="8655"/>
                  </a:cubicBezTo>
                  <a:lnTo>
                    <a:pt x="10825" y="8680"/>
                  </a:lnTo>
                  <a:lnTo>
                    <a:pt x="9972" y="9330"/>
                  </a:lnTo>
                  <a:lnTo>
                    <a:pt x="9948" y="9305"/>
                  </a:lnTo>
                  <a:lnTo>
                    <a:pt x="10803" y="8656"/>
                  </a:lnTo>
                  <a:cubicBezTo>
                    <a:pt x="10807" y="8655"/>
                    <a:pt x="10811" y="8653"/>
                    <a:pt x="10815" y="8653"/>
                  </a:cubicBezTo>
                  <a:close/>
                  <a:moveTo>
                    <a:pt x="11781" y="8749"/>
                  </a:moveTo>
                  <a:cubicBezTo>
                    <a:pt x="11784" y="8749"/>
                    <a:pt x="11787" y="8750"/>
                    <a:pt x="11789" y="8752"/>
                  </a:cubicBezTo>
                  <a:lnTo>
                    <a:pt x="11789" y="8780"/>
                  </a:lnTo>
                  <a:cubicBezTo>
                    <a:pt x="11136" y="9279"/>
                    <a:pt x="10505" y="9827"/>
                    <a:pt x="9918" y="10401"/>
                  </a:cubicBezTo>
                  <a:lnTo>
                    <a:pt x="9958" y="10450"/>
                  </a:lnTo>
                  <a:lnTo>
                    <a:pt x="9958" y="10450"/>
                  </a:lnTo>
                  <a:lnTo>
                    <a:pt x="9893" y="10380"/>
                  </a:lnTo>
                  <a:cubicBezTo>
                    <a:pt x="10483" y="9803"/>
                    <a:pt x="11114" y="9253"/>
                    <a:pt x="11768" y="8753"/>
                  </a:cubicBezTo>
                  <a:cubicBezTo>
                    <a:pt x="11773" y="8751"/>
                    <a:pt x="11777" y="8749"/>
                    <a:pt x="11781" y="8749"/>
                  </a:cubicBezTo>
                  <a:close/>
                  <a:moveTo>
                    <a:pt x="2446" y="0"/>
                  </a:moveTo>
                  <a:cubicBezTo>
                    <a:pt x="2408" y="0"/>
                    <a:pt x="2369" y="5"/>
                    <a:pt x="2330" y="14"/>
                  </a:cubicBezTo>
                  <a:cubicBezTo>
                    <a:pt x="2143" y="57"/>
                    <a:pt x="1976" y="196"/>
                    <a:pt x="1880" y="384"/>
                  </a:cubicBezTo>
                  <a:lnTo>
                    <a:pt x="13" y="4071"/>
                  </a:lnTo>
                  <a:cubicBezTo>
                    <a:pt x="1" y="4099"/>
                    <a:pt x="6" y="4135"/>
                    <a:pt x="32" y="4154"/>
                  </a:cubicBezTo>
                  <a:lnTo>
                    <a:pt x="9828" y="11430"/>
                  </a:lnTo>
                  <a:cubicBezTo>
                    <a:pt x="9840" y="11439"/>
                    <a:pt x="9853" y="11443"/>
                    <a:pt x="9866" y="11443"/>
                  </a:cubicBezTo>
                  <a:cubicBezTo>
                    <a:pt x="9884" y="11443"/>
                    <a:pt x="9901" y="11436"/>
                    <a:pt x="9914" y="11425"/>
                  </a:cubicBezTo>
                  <a:lnTo>
                    <a:pt x="12900" y="8569"/>
                  </a:lnTo>
                  <a:cubicBezTo>
                    <a:pt x="13053" y="8425"/>
                    <a:pt x="13137" y="8224"/>
                    <a:pt x="13125" y="8032"/>
                  </a:cubicBezTo>
                  <a:cubicBezTo>
                    <a:pt x="13118" y="7898"/>
                    <a:pt x="13063" y="7784"/>
                    <a:pt x="12966" y="7711"/>
                  </a:cubicBezTo>
                  <a:lnTo>
                    <a:pt x="2685" y="75"/>
                  </a:lnTo>
                  <a:cubicBezTo>
                    <a:pt x="2617" y="25"/>
                    <a:pt x="2535" y="0"/>
                    <a:pt x="24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24"/>
            <p:cNvSpPr/>
            <p:nvPr/>
          </p:nvSpPr>
          <p:spPr>
            <a:xfrm>
              <a:off x="795822" y="1228207"/>
              <a:ext cx="409457" cy="313794"/>
            </a:xfrm>
            <a:custGeom>
              <a:avLst/>
              <a:gdLst/>
              <a:ahLst/>
              <a:cxnLst/>
              <a:rect l="l" t="t" r="r" b="b"/>
              <a:pathLst>
                <a:path w="10264" h="7866" extrusionOk="0">
                  <a:moveTo>
                    <a:pt x="437" y="1"/>
                  </a:moveTo>
                  <a:cubicBezTo>
                    <a:pt x="417" y="1"/>
                    <a:pt x="397" y="10"/>
                    <a:pt x="383" y="29"/>
                  </a:cubicBezTo>
                  <a:lnTo>
                    <a:pt x="22" y="514"/>
                  </a:lnTo>
                  <a:cubicBezTo>
                    <a:pt x="1" y="544"/>
                    <a:pt x="6" y="584"/>
                    <a:pt x="36" y="605"/>
                  </a:cubicBezTo>
                  <a:lnTo>
                    <a:pt x="9794" y="7854"/>
                  </a:lnTo>
                  <a:cubicBezTo>
                    <a:pt x="9805" y="7862"/>
                    <a:pt x="9818" y="7866"/>
                    <a:pt x="9832" y="7866"/>
                  </a:cubicBezTo>
                  <a:cubicBezTo>
                    <a:pt x="9836" y="7866"/>
                    <a:pt x="9839" y="7866"/>
                    <a:pt x="9842" y="7865"/>
                  </a:cubicBezTo>
                  <a:cubicBezTo>
                    <a:pt x="9861" y="7862"/>
                    <a:pt x="9877" y="7854"/>
                    <a:pt x="9887" y="7840"/>
                  </a:cubicBezTo>
                  <a:lnTo>
                    <a:pt x="10242" y="7349"/>
                  </a:lnTo>
                  <a:cubicBezTo>
                    <a:pt x="10263" y="7319"/>
                    <a:pt x="10258" y="7278"/>
                    <a:pt x="10230" y="7257"/>
                  </a:cubicBezTo>
                  <a:lnTo>
                    <a:pt x="476" y="13"/>
                  </a:lnTo>
                  <a:cubicBezTo>
                    <a:pt x="464" y="5"/>
                    <a:pt x="451" y="1"/>
                    <a:pt x="4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24"/>
            <p:cNvSpPr/>
            <p:nvPr/>
          </p:nvSpPr>
          <p:spPr>
            <a:xfrm>
              <a:off x="795862" y="1228207"/>
              <a:ext cx="86926" cy="74639"/>
            </a:xfrm>
            <a:custGeom>
              <a:avLst/>
              <a:gdLst/>
              <a:ahLst/>
              <a:cxnLst/>
              <a:rect l="l" t="t" r="r" b="b"/>
              <a:pathLst>
                <a:path w="2179" h="1871" extrusionOk="0">
                  <a:moveTo>
                    <a:pt x="438" y="1"/>
                  </a:moveTo>
                  <a:cubicBezTo>
                    <a:pt x="417" y="1"/>
                    <a:pt x="397" y="10"/>
                    <a:pt x="383" y="29"/>
                  </a:cubicBezTo>
                  <a:lnTo>
                    <a:pt x="23" y="514"/>
                  </a:lnTo>
                  <a:cubicBezTo>
                    <a:pt x="1" y="544"/>
                    <a:pt x="6" y="584"/>
                    <a:pt x="36" y="605"/>
                  </a:cubicBezTo>
                  <a:lnTo>
                    <a:pt x="1740" y="1871"/>
                  </a:lnTo>
                  <a:lnTo>
                    <a:pt x="2179" y="1278"/>
                  </a:lnTo>
                  <a:lnTo>
                    <a:pt x="477" y="13"/>
                  </a:lnTo>
                  <a:cubicBezTo>
                    <a:pt x="465" y="5"/>
                    <a:pt x="451" y="1"/>
                    <a:pt x="438" y="1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24"/>
            <p:cNvSpPr/>
            <p:nvPr/>
          </p:nvSpPr>
          <p:spPr>
            <a:xfrm>
              <a:off x="1123778" y="1471232"/>
              <a:ext cx="81540" cy="70769"/>
            </a:xfrm>
            <a:custGeom>
              <a:avLst/>
              <a:gdLst/>
              <a:ahLst/>
              <a:cxnLst/>
              <a:rect l="l" t="t" r="r" b="b"/>
              <a:pathLst>
                <a:path w="2044" h="1774" extrusionOk="0">
                  <a:moveTo>
                    <a:pt x="440" y="1"/>
                  </a:moveTo>
                  <a:lnTo>
                    <a:pt x="0" y="593"/>
                  </a:lnTo>
                  <a:lnTo>
                    <a:pt x="1574" y="1762"/>
                  </a:lnTo>
                  <a:cubicBezTo>
                    <a:pt x="1585" y="1770"/>
                    <a:pt x="1598" y="1774"/>
                    <a:pt x="1613" y="1774"/>
                  </a:cubicBezTo>
                  <a:cubicBezTo>
                    <a:pt x="1616" y="1774"/>
                    <a:pt x="1620" y="1774"/>
                    <a:pt x="1623" y="1773"/>
                  </a:cubicBezTo>
                  <a:cubicBezTo>
                    <a:pt x="1641" y="1770"/>
                    <a:pt x="1657" y="1762"/>
                    <a:pt x="1667" y="1748"/>
                  </a:cubicBezTo>
                  <a:lnTo>
                    <a:pt x="2023" y="1257"/>
                  </a:lnTo>
                  <a:cubicBezTo>
                    <a:pt x="2043" y="1227"/>
                    <a:pt x="2037" y="1186"/>
                    <a:pt x="2009" y="1165"/>
                  </a:cubicBezTo>
                  <a:lnTo>
                    <a:pt x="440" y="1"/>
                  </a:lnTo>
                  <a:close/>
                </a:path>
              </a:pathLst>
            </a:custGeom>
            <a:solidFill>
              <a:srgbClr val="FFFFFB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24"/>
            <p:cNvSpPr/>
            <p:nvPr/>
          </p:nvSpPr>
          <p:spPr>
            <a:xfrm>
              <a:off x="1104789" y="1352711"/>
              <a:ext cx="38297" cy="38776"/>
            </a:xfrm>
            <a:custGeom>
              <a:avLst/>
              <a:gdLst/>
              <a:ahLst/>
              <a:cxnLst/>
              <a:rect l="l" t="t" r="r" b="b"/>
              <a:pathLst>
                <a:path w="960" h="972" extrusionOk="0">
                  <a:moveTo>
                    <a:pt x="849" y="0"/>
                  </a:moveTo>
                  <a:cubicBezTo>
                    <a:pt x="823" y="0"/>
                    <a:pt x="798" y="10"/>
                    <a:pt x="778" y="30"/>
                  </a:cubicBezTo>
                  <a:lnTo>
                    <a:pt x="39" y="804"/>
                  </a:lnTo>
                  <a:cubicBezTo>
                    <a:pt x="1" y="843"/>
                    <a:pt x="2" y="907"/>
                    <a:pt x="42" y="945"/>
                  </a:cubicBezTo>
                  <a:cubicBezTo>
                    <a:pt x="61" y="962"/>
                    <a:pt x="85" y="972"/>
                    <a:pt x="110" y="972"/>
                  </a:cubicBezTo>
                  <a:cubicBezTo>
                    <a:pt x="136" y="972"/>
                    <a:pt x="163" y="962"/>
                    <a:pt x="182" y="941"/>
                  </a:cubicBezTo>
                  <a:lnTo>
                    <a:pt x="922" y="168"/>
                  </a:lnTo>
                  <a:cubicBezTo>
                    <a:pt x="960" y="129"/>
                    <a:pt x="958" y="66"/>
                    <a:pt x="918" y="28"/>
                  </a:cubicBezTo>
                  <a:cubicBezTo>
                    <a:pt x="899" y="10"/>
                    <a:pt x="874" y="0"/>
                    <a:pt x="8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24"/>
            <p:cNvSpPr/>
            <p:nvPr/>
          </p:nvSpPr>
          <p:spPr>
            <a:xfrm>
              <a:off x="1043754" y="1275599"/>
              <a:ext cx="51222" cy="69054"/>
            </a:xfrm>
            <a:custGeom>
              <a:avLst/>
              <a:gdLst/>
              <a:ahLst/>
              <a:cxnLst/>
              <a:rect l="l" t="t" r="r" b="b"/>
              <a:pathLst>
                <a:path w="1284" h="1731" extrusionOk="0">
                  <a:moveTo>
                    <a:pt x="1171" y="0"/>
                  </a:moveTo>
                  <a:cubicBezTo>
                    <a:pt x="1139" y="0"/>
                    <a:pt x="1108" y="15"/>
                    <a:pt x="1089" y="42"/>
                  </a:cubicBezTo>
                  <a:lnTo>
                    <a:pt x="32" y="1574"/>
                  </a:lnTo>
                  <a:cubicBezTo>
                    <a:pt x="0" y="1620"/>
                    <a:pt x="12" y="1682"/>
                    <a:pt x="57" y="1713"/>
                  </a:cubicBezTo>
                  <a:cubicBezTo>
                    <a:pt x="74" y="1725"/>
                    <a:pt x="94" y="1730"/>
                    <a:pt x="114" y="1730"/>
                  </a:cubicBezTo>
                  <a:cubicBezTo>
                    <a:pt x="145" y="1730"/>
                    <a:pt x="175" y="1716"/>
                    <a:pt x="195" y="1688"/>
                  </a:cubicBezTo>
                  <a:lnTo>
                    <a:pt x="1252" y="156"/>
                  </a:lnTo>
                  <a:cubicBezTo>
                    <a:pt x="1283" y="110"/>
                    <a:pt x="1272" y="48"/>
                    <a:pt x="1226" y="17"/>
                  </a:cubicBezTo>
                  <a:cubicBezTo>
                    <a:pt x="1210" y="5"/>
                    <a:pt x="1190" y="0"/>
                    <a:pt x="11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24"/>
            <p:cNvSpPr/>
            <p:nvPr/>
          </p:nvSpPr>
          <p:spPr>
            <a:xfrm>
              <a:off x="1016347" y="1279788"/>
              <a:ext cx="24295" cy="39533"/>
            </a:xfrm>
            <a:custGeom>
              <a:avLst/>
              <a:gdLst/>
              <a:ahLst/>
              <a:cxnLst/>
              <a:rect l="l" t="t" r="r" b="b"/>
              <a:pathLst>
                <a:path w="609" h="991" extrusionOk="0">
                  <a:moveTo>
                    <a:pt x="495" y="1"/>
                  </a:moveTo>
                  <a:cubicBezTo>
                    <a:pt x="458" y="1"/>
                    <a:pt x="423" y="21"/>
                    <a:pt x="406" y="57"/>
                  </a:cubicBezTo>
                  <a:lnTo>
                    <a:pt x="24" y="848"/>
                  </a:lnTo>
                  <a:cubicBezTo>
                    <a:pt x="1" y="899"/>
                    <a:pt x="22" y="958"/>
                    <a:pt x="70" y="982"/>
                  </a:cubicBezTo>
                  <a:cubicBezTo>
                    <a:pt x="84" y="988"/>
                    <a:pt x="99" y="991"/>
                    <a:pt x="114" y="991"/>
                  </a:cubicBezTo>
                  <a:cubicBezTo>
                    <a:pt x="150" y="991"/>
                    <a:pt x="186" y="969"/>
                    <a:pt x="203" y="936"/>
                  </a:cubicBezTo>
                  <a:lnTo>
                    <a:pt x="585" y="143"/>
                  </a:lnTo>
                  <a:cubicBezTo>
                    <a:pt x="608" y="94"/>
                    <a:pt x="587" y="34"/>
                    <a:pt x="539" y="11"/>
                  </a:cubicBezTo>
                  <a:cubicBezTo>
                    <a:pt x="525" y="4"/>
                    <a:pt x="510" y="1"/>
                    <a:pt x="4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24"/>
            <p:cNvSpPr/>
            <p:nvPr/>
          </p:nvSpPr>
          <p:spPr>
            <a:xfrm>
              <a:off x="896351" y="1159791"/>
              <a:ext cx="38257" cy="67219"/>
            </a:xfrm>
            <a:custGeom>
              <a:avLst/>
              <a:gdLst/>
              <a:ahLst/>
              <a:cxnLst/>
              <a:rect l="l" t="t" r="r" b="b"/>
              <a:pathLst>
                <a:path w="959" h="1685" extrusionOk="0">
                  <a:moveTo>
                    <a:pt x="845" y="0"/>
                  </a:moveTo>
                  <a:cubicBezTo>
                    <a:pt x="808" y="0"/>
                    <a:pt x="774" y="21"/>
                    <a:pt x="756" y="56"/>
                  </a:cubicBezTo>
                  <a:lnTo>
                    <a:pt x="26" y="1541"/>
                  </a:lnTo>
                  <a:cubicBezTo>
                    <a:pt x="1" y="1590"/>
                    <a:pt x="22" y="1649"/>
                    <a:pt x="70" y="1674"/>
                  </a:cubicBezTo>
                  <a:cubicBezTo>
                    <a:pt x="84" y="1682"/>
                    <a:pt x="100" y="1685"/>
                    <a:pt x="113" y="1685"/>
                  </a:cubicBezTo>
                  <a:cubicBezTo>
                    <a:pt x="149" y="1685"/>
                    <a:pt x="185" y="1664"/>
                    <a:pt x="204" y="1629"/>
                  </a:cubicBezTo>
                  <a:lnTo>
                    <a:pt x="933" y="144"/>
                  </a:lnTo>
                  <a:cubicBezTo>
                    <a:pt x="959" y="96"/>
                    <a:pt x="937" y="36"/>
                    <a:pt x="889" y="11"/>
                  </a:cubicBezTo>
                  <a:cubicBezTo>
                    <a:pt x="875" y="4"/>
                    <a:pt x="860" y="0"/>
                    <a:pt x="8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24"/>
            <p:cNvSpPr/>
            <p:nvPr/>
          </p:nvSpPr>
          <p:spPr>
            <a:xfrm>
              <a:off x="856698" y="1105617"/>
              <a:ext cx="53576" cy="113095"/>
            </a:xfrm>
            <a:custGeom>
              <a:avLst/>
              <a:gdLst/>
              <a:ahLst/>
              <a:cxnLst/>
              <a:rect l="l" t="t" r="r" b="b"/>
              <a:pathLst>
                <a:path w="1343" h="2835" extrusionOk="0">
                  <a:moveTo>
                    <a:pt x="1231" y="0"/>
                  </a:moveTo>
                  <a:cubicBezTo>
                    <a:pt x="1188" y="0"/>
                    <a:pt x="1149" y="29"/>
                    <a:pt x="1137" y="73"/>
                  </a:cubicBezTo>
                  <a:cubicBezTo>
                    <a:pt x="878" y="987"/>
                    <a:pt x="505" y="1866"/>
                    <a:pt x="27" y="2686"/>
                  </a:cubicBezTo>
                  <a:cubicBezTo>
                    <a:pt x="0" y="2734"/>
                    <a:pt x="16" y="2794"/>
                    <a:pt x="63" y="2822"/>
                  </a:cubicBezTo>
                  <a:cubicBezTo>
                    <a:pt x="79" y="2830"/>
                    <a:pt x="96" y="2835"/>
                    <a:pt x="114" y="2835"/>
                  </a:cubicBezTo>
                  <a:cubicBezTo>
                    <a:pt x="147" y="2835"/>
                    <a:pt x="182" y="2818"/>
                    <a:pt x="199" y="2784"/>
                  </a:cubicBezTo>
                  <a:cubicBezTo>
                    <a:pt x="684" y="1950"/>
                    <a:pt x="1064" y="1056"/>
                    <a:pt x="1327" y="126"/>
                  </a:cubicBezTo>
                  <a:cubicBezTo>
                    <a:pt x="1342" y="74"/>
                    <a:pt x="1312" y="19"/>
                    <a:pt x="1259" y="4"/>
                  </a:cubicBezTo>
                  <a:cubicBezTo>
                    <a:pt x="1250" y="1"/>
                    <a:pt x="1240" y="0"/>
                    <a:pt x="12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24"/>
            <p:cNvSpPr/>
            <p:nvPr/>
          </p:nvSpPr>
          <p:spPr>
            <a:xfrm>
              <a:off x="1210065" y="1397989"/>
              <a:ext cx="43044" cy="33869"/>
            </a:xfrm>
            <a:custGeom>
              <a:avLst/>
              <a:gdLst/>
              <a:ahLst/>
              <a:cxnLst/>
              <a:rect l="l" t="t" r="r" b="b"/>
              <a:pathLst>
                <a:path w="1079" h="849" extrusionOk="0">
                  <a:moveTo>
                    <a:pt x="966" y="1"/>
                  </a:moveTo>
                  <a:cubicBezTo>
                    <a:pt x="945" y="1"/>
                    <a:pt x="924" y="8"/>
                    <a:pt x="906" y="21"/>
                  </a:cubicBezTo>
                  <a:lnTo>
                    <a:pt x="52" y="669"/>
                  </a:lnTo>
                  <a:cubicBezTo>
                    <a:pt x="9" y="704"/>
                    <a:pt x="0" y="766"/>
                    <a:pt x="34" y="809"/>
                  </a:cubicBezTo>
                  <a:cubicBezTo>
                    <a:pt x="53" y="836"/>
                    <a:pt x="83" y="848"/>
                    <a:pt x="113" y="848"/>
                  </a:cubicBezTo>
                  <a:cubicBezTo>
                    <a:pt x="134" y="848"/>
                    <a:pt x="155" y="841"/>
                    <a:pt x="173" y="827"/>
                  </a:cubicBezTo>
                  <a:lnTo>
                    <a:pt x="1027" y="179"/>
                  </a:lnTo>
                  <a:cubicBezTo>
                    <a:pt x="1070" y="145"/>
                    <a:pt x="1078" y="83"/>
                    <a:pt x="1046" y="40"/>
                  </a:cubicBezTo>
                  <a:cubicBezTo>
                    <a:pt x="1026" y="14"/>
                    <a:pt x="996" y="1"/>
                    <a:pt x="9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24"/>
            <p:cNvSpPr/>
            <p:nvPr/>
          </p:nvSpPr>
          <p:spPr>
            <a:xfrm>
              <a:off x="1207911" y="1401899"/>
              <a:ext cx="83734" cy="72804"/>
            </a:xfrm>
            <a:custGeom>
              <a:avLst/>
              <a:gdLst/>
              <a:ahLst/>
              <a:cxnLst/>
              <a:rect l="l" t="t" r="r" b="b"/>
              <a:pathLst>
                <a:path w="2099" h="1825" extrusionOk="0">
                  <a:moveTo>
                    <a:pt x="1987" y="1"/>
                  </a:moveTo>
                  <a:cubicBezTo>
                    <a:pt x="1965" y="1"/>
                    <a:pt x="1944" y="8"/>
                    <a:pt x="1926" y="22"/>
                  </a:cubicBezTo>
                  <a:cubicBezTo>
                    <a:pt x="1267" y="526"/>
                    <a:pt x="632" y="1075"/>
                    <a:pt x="41" y="1654"/>
                  </a:cubicBezTo>
                  <a:cubicBezTo>
                    <a:pt x="1" y="1692"/>
                    <a:pt x="1" y="1755"/>
                    <a:pt x="39" y="1795"/>
                  </a:cubicBezTo>
                  <a:cubicBezTo>
                    <a:pt x="59" y="1814"/>
                    <a:pt x="85" y="1824"/>
                    <a:pt x="110" y="1824"/>
                  </a:cubicBezTo>
                  <a:cubicBezTo>
                    <a:pt x="135" y="1824"/>
                    <a:pt x="160" y="1816"/>
                    <a:pt x="180" y="1797"/>
                  </a:cubicBezTo>
                  <a:cubicBezTo>
                    <a:pt x="765" y="1223"/>
                    <a:pt x="1393" y="680"/>
                    <a:pt x="2047" y="180"/>
                  </a:cubicBezTo>
                  <a:cubicBezTo>
                    <a:pt x="2090" y="145"/>
                    <a:pt x="2099" y="84"/>
                    <a:pt x="2065" y="40"/>
                  </a:cubicBezTo>
                  <a:cubicBezTo>
                    <a:pt x="2046" y="15"/>
                    <a:pt x="2016" y="1"/>
                    <a:pt x="19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24"/>
            <p:cNvSpPr/>
            <p:nvPr/>
          </p:nvSpPr>
          <p:spPr>
            <a:xfrm>
              <a:off x="817324" y="1056190"/>
              <a:ext cx="163081" cy="206563"/>
            </a:xfrm>
            <a:custGeom>
              <a:avLst/>
              <a:gdLst/>
              <a:ahLst/>
              <a:cxnLst/>
              <a:rect l="l" t="t" r="r" b="b"/>
              <a:pathLst>
                <a:path w="4088" h="5178" extrusionOk="0">
                  <a:moveTo>
                    <a:pt x="2446" y="1"/>
                  </a:moveTo>
                  <a:cubicBezTo>
                    <a:pt x="2408" y="1"/>
                    <a:pt x="2369" y="5"/>
                    <a:pt x="2329" y="15"/>
                  </a:cubicBezTo>
                  <a:cubicBezTo>
                    <a:pt x="2143" y="59"/>
                    <a:pt x="1974" y="198"/>
                    <a:pt x="1880" y="385"/>
                  </a:cubicBezTo>
                  <a:lnTo>
                    <a:pt x="12" y="4073"/>
                  </a:lnTo>
                  <a:cubicBezTo>
                    <a:pt x="1" y="4100"/>
                    <a:pt x="6" y="4136"/>
                    <a:pt x="32" y="4156"/>
                  </a:cubicBezTo>
                  <a:lnTo>
                    <a:pt x="1409" y="5178"/>
                  </a:lnTo>
                  <a:cubicBezTo>
                    <a:pt x="1409" y="5178"/>
                    <a:pt x="2419" y="3182"/>
                    <a:pt x="3118" y="1912"/>
                  </a:cubicBezTo>
                  <a:cubicBezTo>
                    <a:pt x="3390" y="1421"/>
                    <a:pt x="3750" y="1203"/>
                    <a:pt x="4088" y="1119"/>
                  </a:cubicBezTo>
                  <a:lnTo>
                    <a:pt x="2685" y="77"/>
                  </a:lnTo>
                  <a:cubicBezTo>
                    <a:pt x="2617" y="26"/>
                    <a:pt x="2535" y="1"/>
                    <a:pt x="2446" y="1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24"/>
            <p:cNvSpPr/>
            <p:nvPr/>
          </p:nvSpPr>
          <p:spPr>
            <a:xfrm>
              <a:off x="1159960" y="1325903"/>
              <a:ext cx="181351" cy="186817"/>
            </a:xfrm>
            <a:custGeom>
              <a:avLst/>
              <a:gdLst/>
              <a:ahLst/>
              <a:cxnLst/>
              <a:rect l="l" t="t" r="r" b="b"/>
              <a:pathLst>
                <a:path w="4546" h="4683" extrusionOk="0">
                  <a:moveTo>
                    <a:pt x="3093" y="1"/>
                  </a:moveTo>
                  <a:lnTo>
                    <a:pt x="3093" y="1"/>
                  </a:lnTo>
                  <a:cubicBezTo>
                    <a:pt x="3119" y="358"/>
                    <a:pt x="3019" y="776"/>
                    <a:pt x="2615" y="1189"/>
                  </a:cubicBezTo>
                  <a:cubicBezTo>
                    <a:pt x="1665" y="2165"/>
                    <a:pt x="175" y="3586"/>
                    <a:pt x="1" y="3752"/>
                  </a:cubicBezTo>
                  <a:lnTo>
                    <a:pt x="1237" y="4670"/>
                  </a:lnTo>
                  <a:cubicBezTo>
                    <a:pt x="1249" y="4679"/>
                    <a:pt x="1262" y="4683"/>
                    <a:pt x="1275" y="4683"/>
                  </a:cubicBezTo>
                  <a:cubicBezTo>
                    <a:pt x="1293" y="4683"/>
                    <a:pt x="1310" y="4676"/>
                    <a:pt x="1323" y="4665"/>
                  </a:cubicBezTo>
                  <a:lnTo>
                    <a:pt x="4309" y="1810"/>
                  </a:lnTo>
                  <a:cubicBezTo>
                    <a:pt x="4462" y="1664"/>
                    <a:pt x="4546" y="1463"/>
                    <a:pt x="4534" y="1273"/>
                  </a:cubicBezTo>
                  <a:cubicBezTo>
                    <a:pt x="4525" y="1137"/>
                    <a:pt x="4471" y="1024"/>
                    <a:pt x="4375" y="952"/>
                  </a:cubicBezTo>
                  <a:lnTo>
                    <a:pt x="3093" y="1"/>
                  </a:lnTo>
                  <a:close/>
                </a:path>
              </a:pathLst>
            </a:custGeom>
            <a:solidFill>
              <a:srgbClr val="FFFFFB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24"/>
            <p:cNvSpPr/>
            <p:nvPr/>
          </p:nvSpPr>
          <p:spPr>
            <a:xfrm>
              <a:off x="803042" y="1044462"/>
              <a:ext cx="337650" cy="333621"/>
            </a:xfrm>
            <a:custGeom>
              <a:avLst/>
              <a:gdLst/>
              <a:ahLst/>
              <a:cxnLst/>
              <a:rect l="l" t="t" r="r" b="b"/>
              <a:pathLst>
                <a:path w="8464" h="8363" extrusionOk="0">
                  <a:moveTo>
                    <a:pt x="2804" y="0"/>
                  </a:moveTo>
                  <a:cubicBezTo>
                    <a:pt x="2744" y="0"/>
                    <a:pt x="2682" y="7"/>
                    <a:pt x="2620" y="22"/>
                  </a:cubicBezTo>
                  <a:cubicBezTo>
                    <a:pt x="2350" y="85"/>
                    <a:pt x="2108" y="282"/>
                    <a:pt x="1974" y="547"/>
                  </a:cubicBezTo>
                  <a:lnTo>
                    <a:pt x="44" y="4355"/>
                  </a:lnTo>
                  <a:cubicBezTo>
                    <a:pt x="1" y="4440"/>
                    <a:pt x="25" y="4545"/>
                    <a:pt x="103" y="4603"/>
                  </a:cubicBezTo>
                  <a:lnTo>
                    <a:pt x="5110" y="8323"/>
                  </a:lnTo>
                  <a:cubicBezTo>
                    <a:pt x="5146" y="8349"/>
                    <a:pt x="5187" y="8362"/>
                    <a:pt x="5229" y="8362"/>
                  </a:cubicBezTo>
                  <a:cubicBezTo>
                    <a:pt x="5290" y="8362"/>
                    <a:pt x="5350" y="8335"/>
                    <a:pt x="5388" y="8282"/>
                  </a:cubicBezTo>
                  <a:cubicBezTo>
                    <a:pt x="5454" y="8194"/>
                    <a:pt x="5435" y="8071"/>
                    <a:pt x="5347" y="8004"/>
                  </a:cubicBezTo>
                  <a:lnTo>
                    <a:pt x="475" y="4384"/>
                  </a:lnTo>
                  <a:lnTo>
                    <a:pt x="2328" y="726"/>
                  </a:lnTo>
                  <a:cubicBezTo>
                    <a:pt x="2409" y="564"/>
                    <a:pt x="2553" y="445"/>
                    <a:pt x="2711" y="408"/>
                  </a:cubicBezTo>
                  <a:cubicBezTo>
                    <a:pt x="2738" y="402"/>
                    <a:pt x="2770" y="397"/>
                    <a:pt x="2805" y="397"/>
                  </a:cubicBezTo>
                  <a:cubicBezTo>
                    <a:pt x="2861" y="397"/>
                    <a:pt x="2923" y="410"/>
                    <a:pt x="2979" y="452"/>
                  </a:cubicBezTo>
                  <a:lnTo>
                    <a:pt x="8119" y="4271"/>
                  </a:lnTo>
                  <a:cubicBezTo>
                    <a:pt x="8155" y="4297"/>
                    <a:pt x="8197" y="4310"/>
                    <a:pt x="8239" y="4310"/>
                  </a:cubicBezTo>
                  <a:cubicBezTo>
                    <a:pt x="8299" y="4310"/>
                    <a:pt x="8359" y="4283"/>
                    <a:pt x="8397" y="4230"/>
                  </a:cubicBezTo>
                  <a:cubicBezTo>
                    <a:pt x="8464" y="4141"/>
                    <a:pt x="8445" y="4018"/>
                    <a:pt x="8356" y="3952"/>
                  </a:cubicBezTo>
                  <a:lnTo>
                    <a:pt x="3215" y="134"/>
                  </a:lnTo>
                  <a:cubicBezTo>
                    <a:pt x="3097" y="45"/>
                    <a:pt x="2955" y="0"/>
                    <a:pt x="2804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24"/>
            <p:cNvSpPr/>
            <p:nvPr/>
          </p:nvSpPr>
          <p:spPr>
            <a:xfrm>
              <a:off x="1218882" y="799163"/>
              <a:ext cx="275178" cy="488683"/>
            </a:xfrm>
            <a:custGeom>
              <a:avLst/>
              <a:gdLst/>
              <a:ahLst/>
              <a:cxnLst/>
              <a:rect l="l" t="t" r="r" b="b"/>
              <a:pathLst>
                <a:path w="6898" h="12250" extrusionOk="0">
                  <a:moveTo>
                    <a:pt x="5290" y="1"/>
                  </a:moveTo>
                  <a:cubicBezTo>
                    <a:pt x="5230" y="1"/>
                    <a:pt x="5170" y="28"/>
                    <a:pt x="5131" y="80"/>
                  </a:cubicBezTo>
                  <a:cubicBezTo>
                    <a:pt x="5065" y="169"/>
                    <a:pt x="5083" y="292"/>
                    <a:pt x="5172" y="358"/>
                  </a:cubicBezTo>
                  <a:cubicBezTo>
                    <a:pt x="6046" y="1008"/>
                    <a:pt x="6493" y="1618"/>
                    <a:pt x="6461" y="2122"/>
                  </a:cubicBezTo>
                  <a:cubicBezTo>
                    <a:pt x="6436" y="2518"/>
                    <a:pt x="6114" y="2781"/>
                    <a:pt x="5846" y="2933"/>
                  </a:cubicBezTo>
                  <a:cubicBezTo>
                    <a:pt x="4981" y="3423"/>
                    <a:pt x="4182" y="3414"/>
                    <a:pt x="4190" y="3422"/>
                  </a:cubicBezTo>
                  <a:lnTo>
                    <a:pt x="4189" y="3422"/>
                  </a:lnTo>
                  <a:cubicBezTo>
                    <a:pt x="4111" y="3422"/>
                    <a:pt x="4041" y="3468"/>
                    <a:pt x="4009" y="3537"/>
                  </a:cubicBezTo>
                  <a:lnTo>
                    <a:pt x="48" y="11967"/>
                  </a:lnTo>
                  <a:cubicBezTo>
                    <a:pt x="0" y="12067"/>
                    <a:pt x="45" y="12185"/>
                    <a:pt x="143" y="12231"/>
                  </a:cubicBezTo>
                  <a:cubicBezTo>
                    <a:pt x="171" y="12243"/>
                    <a:pt x="198" y="12249"/>
                    <a:pt x="227" y="12249"/>
                  </a:cubicBezTo>
                  <a:cubicBezTo>
                    <a:pt x="303" y="12249"/>
                    <a:pt x="373" y="12207"/>
                    <a:pt x="409" y="12134"/>
                  </a:cubicBezTo>
                  <a:lnTo>
                    <a:pt x="4318" y="3814"/>
                  </a:lnTo>
                  <a:cubicBezTo>
                    <a:pt x="4598" y="3796"/>
                    <a:pt x="5289" y="3705"/>
                    <a:pt x="6044" y="3277"/>
                  </a:cubicBezTo>
                  <a:cubicBezTo>
                    <a:pt x="6550" y="2991"/>
                    <a:pt x="6831" y="2600"/>
                    <a:pt x="6858" y="2145"/>
                  </a:cubicBezTo>
                  <a:cubicBezTo>
                    <a:pt x="6898" y="1492"/>
                    <a:pt x="6411" y="782"/>
                    <a:pt x="5409" y="39"/>
                  </a:cubicBezTo>
                  <a:cubicBezTo>
                    <a:pt x="5373" y="13"/>
                    <a:pt x="5332" y="1"/>
                    <a:pt x="5290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24"/>
            <p:cNvSpPr/>
            <p:nvPr/>
          </p:nvSpPr>
          <p:spPr>
            <a:xfrm>
              <a:off x="1002624" y="1200561"/>
              <a:ext cx="350815" cy="325882"/>
            </a:xfrm>
            <a:custGeom>
              <a:avLst/>
              <a:gdLst/>
              <a:ahLst/>
              <a:cxnLst/>
              <a:rect l="l" t="t" r="r" b="b"/>
              <a:pathLst>
                <a:path w="8794" h="8169" extrusionOk="0">
                  <a:moveTo>
                    <a:pt x="3238" y="0"/>
                  </a:moveTo>
                  <a:cubicBezTo>
                    <a:pt x="3177" y="0"/>
                    <a:pt x="3117" y="27"/>
                    <a:pt x="3078" y="80"/>
                  </a:cubicBezTo>
                  <a:cubicBezTo>
                    <a:pt x="3012" y="168"/>
                    <a:pt x="3031" y="291"/>
                    <a:pt x="3120" y="358"/>
                  </a:cubicBezTo>
                  <a:lnTo>
                    <a:pt x="8259" y="4175"/>
                  </a:lnTo>
                  <a:cubicBezTo>
                    <a:pt x="8351" y="4243"/>
                    <a:pt x="8374" y="4345"/>
                    <a:pt x="8379" y="4419"/>
                  </a:cubicBezTo>
                  <a:cubicBezTo>
                    <a:pt x="8389" y="4581"/>
                    <a:pt x="8316" y="4752"/>
                    <a:pt x="8184" y="4879"/>
                  </a:cubicBezTo>
                  <a:lnTo>
                    <a:pt x="5217" y="7711"/>
                  </a:lnTo>
                  <a:lnTo>
                    <a:pt x="344" y="4091"/>
                  </a:lnTo>
                  <a:cubicBezTo>
                    <a:pt x="309" y="4065"/>
                    <a:pt x="267" y="4052"/>
                    <a:pt x="226" y="4052"/>
                  </a:cubicBezTo>
                  <a:cubicBezTo>
                    <a:pt x="166" y="4052"/>
                    <a:pt x="106" y="4080"/>
                    <a:pt x="67" y="4132"/>
                  </a:cubicBezTo>
                  <a:cubicBezTo>
                    <a:pt x="1" y="4221"/>
                    <a:pt x="20" y="4344"/>
                    <a:pt x="107" y="4410"/>
                  </a:cubicBezTo>
                  <a:lnTo>
                    <a:pt x="5115" y="8129"/>
                  </a:lnTo>
                  <a:cubicBezTo>
                    <a:pt x="5151" y="8155"/>
                    <a:pt x="5191" y="8169"/>
                    <a:pt x="5234" y="8169"/>
                  </a:cubicBezTo>
                  <a:cubicBezTo>
                    <a:pt x="5284" y="8169"/>
                    <a:pt x="5332" y="8150"/>
                    <a:pt x="5373" y="8115"/>
                  </a:cubicBezTo>
                  <a:lnTo>
                    <a:pt x="8461" y="5166"/>
                  </a:lnTo>
                  <a:cubicBezTo>
                    <a:pt x="8675" y="4961"/>
                    <a:pt x="8794" y="4673"/>
                    <a:pt x="8777" y="4395"/>
                  </a:cubicBezTo>
                  <a:cubicBezTo>
                    <a:pt x="8762" y="4171"/>
                    <a:pt x="8662" y="3981"/>
                    <a:pt x="8496" y="3858"/>
                  </a:cubicBezTo>
                  <a:lnTo>
                    <a:pt x="3356" y="39"/>
                  </a:lnTo>
                  <a:cubicBezTo>
                    <a:pt x="3321" y="13"/>
                    <a:pt x="3279" y="0"/>
                    <a:pt x="3238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24"/>
            <p:cNvSpPr/>
            <p:nvPr/>
          </p:nvSpPr>
          <p:spPr>
            <a:xfrm>
              <a:off x="1026680" y="766491"/>
              <a:ext cx="412129" cy="378460"/>
            </a:xfrm>
            <a:custGeom>
              <a:avLst/>
              <a:gdLst/>
              <a:ahLst/>
              <a:cxnLst/>
              <a:rect l="l" t="t" r="r" b="b"/>
              <a:pathLst>
                <a:path w="10331" h="9487" extrusionOk="0">
                  <a:moveTo>
                    <a:pt x="8249" y="0"/>
                  </a:moveTo>
                  <a:cubicBezTo>
                    <a:pt x="8084" y="0"/>
                    <a:pt x="7930" y="26"/>
                    <a:pt x="7787" y="79"/>
                  </a:cubicBezTo>
                  <a:cubicBezTo>
                    <a:pt x="7360" y="237"/>
                    <a:pt x="7068" y="620"/>
                    <a:pt x="6939" y="1187"/>
                  </a:cubicBezTo>
                  <a:cubicBezTo>
                    <a:pt x="6748" y="2032"/>
                    <a:pt x="6863" y="2720"/>
                    <a:pt x="6925" y="2994"/>
                  </a:cubicBezTo>
                  <a:lnTo>
                    <a:pt x="88" y="9140"/>
                  </a:lnTo>
                  <a:cubicBezTo>
                    <a:pt x="7" y="9214"/>
                    <a:pt x="1" y="9338"/>
                    <a:pt x="75" y="9420"/>
                  </a:cubicBezTo>
                  <a:cubicBezTo>
                    <a:pt x="114" y="9463"/>
                    <a:pt x="167" y="9486"/>
                    <a:pt x="222" y="9486"/>
                  </a:cubicBezTo>
                  <a:cubicBezTo>
                    <a:pt x="269" y="9486"/>
                    <a:pt x="317" y="9470"/>
                    <a:pt x="355" y="9436"/>
                  </a:cubicBezTo>
                  <a:lnTo>
                    <a:pt x="7280" y="3209"/>
                  </a:lnTo>
                  <a:cubicBezTo>
                    <a:pt x="7338" y="3157"/>
                    <a:pt x="7359" y="3076"/>
                    <a:pt x="7337" y="3002"/>
                  </a:cubicBezTo>
                  <a:cubicBezTo>
                    <a:pt x="7334" y="2994"/>
                    <a:pt x="7107" y="2242"/>
                    <a:pt x="7327" y="1274"/>
                  </a:cubicBezTo>
                  <a:cubicBezTo>
                    <a:pt x="7395" y="976"/>
                    <a:pt x="7553" y="590"/>
                    <a:pt x="7925" y="452"/>
                  </a:cubicBezTo>
                  <a:cubicBezTo>
                    <a:pt x="8022" y="416"/>
                    <a:pt x="8131" y="398"/>
                    <a:pt x="8249" y="398"/>
                  </a:cubicBezTo>
                  <a:cubicBezTo>
                    <a:pt x="8700" y="398"/>
                    <a:pt x="9293" y="661"/>
                    <a:pt x="9987" y="1177"/>
                  </a:cubicBezTo>
                  <a:cubicBezTo>
                    <a:pt x="10022" y="1203"/>
                    <a:pt x="10064" y="1216"/>
                    <a:pt x="10106" y="1216"/>
                  </a:cubicBezTo>
                  <a:cubicBezTo>
                    <a:pt x="10167" y="1216"/>
                    <a:pt x="10226" y="1189"/>
                    <a:pt x="10264" y="1136"/>
                  </a:cubicBezTo>
                  <a:cubicBezTo>
                    <a:pt x="10331" y="1048"/>
                    <a:pt x="10312" y="925"/>
                    <a:pt x="10223" y="858"/>
                  </a:cubicBezTo>
                  <a:cubicBezTo>
                    <a:pt x="9455" y="287"/>
                    <a:pt x="8793" y="0"/>
                    <a:pt x="8249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24"/>
            <p:cNvSpPr/>
            <p:nvPr/>
          </p:nvSpPr>
          <p:spPr>
            <a:xfrm>
              <a:off x="780822" y="1213805"/>
              <a:ext cx="439575" cy="342557"/>
            </a:xfrm>
            <a:custGeom>
              <a:avLst/>
              <a:gdLst/>
              <a:ahLst/>
              <a:cxnLst/>
              <a:rect l="l" t="t" r="r" b="b"/>
              <a:pathLst>
                <a:path w="11019" h="8587" extrusionOk="0">
                  <a:moveTo>
                    <a:pt x="779" y="1"/>
                  </a:moveTo>
                  <a:cubicBezTo>
                    <a:pt x="719" y="1"/>
                    <a:pt x="658" y="28"/>
                    <a:pt x="619" y="80"/>
                  </a:cubicBezTo>
                  <a:lnTo>
                    <a:pt x="65" y="828"/>
                  </a:lnTo>
                  <a:cubicBezTo>
                    <a:pt x="0" y="916"/>
                    <a:pt x="18" y="1039"/>
                    <a:pt x="106" y="1106"/>
                  </a:cubicBezTo>
                  <a:lnTo>
                    <a:pt x="10127" y="8547"/>
                  </a:lnTo>
                  <a:cubicBezTo>
                    <a:pt x="10160" y="8574"/>
                    <a:pt x="10203" y="8586"/>
                    <a:pt x="10245" y="8586"/>
                  </a:cubicBezTo>
                  <a:cubicBezTo>
                    <a:pt x="10254" y="8586"/>
                    <a:pt x="10265" y="8585"/>
                    <a:pt x="10273" y="8584"/>
                  </a:cubicBezTo>
                  <a:cubicBezTo>
                    <a:pt x="10326" y="8576"/>
                    <a:pt x="10371" y="8547"/>
                    <a:pt x="10403" y="8505"/>
                  </a:cubicBezTo>
                  <a:lnTo>
                    <a:pt x="10953" y="7755"/>
                  </a:lnTo>
                  <a:cubicBezTo>
                    <a:pt x="11018" y="7665"/>
                    <a:pt x="10999" y="7542"/>
                    <a:pt x="10911" y="7478"/>
                  </a:cubicBezTo>
                  <a:cubicBezTo>
                    <a:pt x="10876" y="7451"/>
                    <a:pt x="10834" y="7439"/>
                    <a:pt x="10793" y="7439"/>
                  </a:cubicBezTo>
                  <a:cubicBezTo>
                    <a:pt x="10732" y="7439"/>
                    <a:pt x="10672" y="7467"/>
                    <a:pt x="10633" y="7520"/>
                  </a:cubicBezTo>
                  <a:lnTo>
                    <a:pt x="10202" y="8109"/>
                  </a:lnTo>
                  <a:lnTo>
                    <a:pt x="501" y="905"/>
                  </a:lnTo>
                  <a:lnTo>
                    <a:pt x="938" y="317"/>
                  </a:lnTo>
                  <a:cubicBezTo>
                    <a:pt x="1003" y="229"/>
                    <a:pt x="985" y="106"/>
                    <a:pt x="897" y="39"/>
                  </a:cubicBezTo>
                  <a:cubicBezTo>
                    <a:pt x="862" y="13"/>
                    <a:pt x="820" y="1"/>
                    <a:pt x="779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38" name="Google Shape;1738;p24"/>
          <p:cNvGrpSpPr/>
          <p:nvPr/>
        </p:nvGrpSpPr>
        <p:grpSpPr>
          <a:xfrm>
            <a:off x="8225099" y="3770587"/>
            <a:ext cx="1617164" cy="1316285"/>
            <a:chOff x="7573474" y="3466512"/>
            <a:chExt cx="1617164" cy="1316285"/>
          </a:xfrm>
        </p:grpSpPr>
        <p:sp>
          <p:nvSpPr>
            <p:cNvPr id="1739" name="Google Shape;1739;p24"/>
            <p:cNvSpPr/>
            <p:nvPr/>
          </p:nvSpPr>
          <p:spPr>
            <a:xfrm rot="1586497" flipH="1">
              <a:off x="7655390" y="3792140"/>
              <a:ext cx="1442044" cy="706569"/>
            </a:xfrm>
            <a:custGeom>
              <a:avLst/>
              <a:gdLst/>
              <a:ahLst/>
              <a:cxnLst/>
              <a:rect l="l" t="t" r="r" b="b"/>
              <a:pathLst>
                <a:path w="41474" h="20322" extrusionOk="0">
                  <a:moveTo>
                    <a:pt x="40833" y="385"/>
                  </a:moveTo>
                  <a:lnTo>
                    <a:pt x="40831" y="386"/>
                  </a:lnTo>
                  <a:lnTo>
                    <a:pt x="40831" y="385"/>
                  </a:lnTo>
                  <a:close/>
                  <a:moveTo>
                    <a:pt x="34920" y="2081"/>
                  </a:moveTo>
                  <a:lnTo>
                    <a:pt x="34941" y="2106"/>
                  </a:lnTo>
                  <a:lnTo>
                    <a:pt x="34917" y="2097"/>
                  </a:lnTo>
                  <a:cubicBezTo>
                    <a:pt x="34918" y="2092"/>
                    <a:pt x="34918" y="2087"/>
                    <a:pt x="34920" y="2081"/>
                  </a:cubicBezTo>
                  <a:close/>
                  <a:moveTo>
                    <a:pt x="35639" y="3693"/>
                  </a:moveTo>
                  <a:lnTo>
                    <a:pt x="35639" y="3717"/>
                  </a:lnTo>
                  <a:cubicBezTo>
                    <a:pt x="35634" y="3716"/>
                    <a:pt x="35628" y="3714"/>
                    <a:pt x="35624" y="3714"/>
                  </a:cubicBezTo>
                  <a:lnTo>
                    <a:pt x="35639" y="3693"/>
                  </a:lnTo>
                  <a:close/>
                  <a:moveTo>
                    <a:pt x="35758" y="3839"/>
                  </a:moveTo>
                  <a:lnTo>
                    <a:pt x="35787" y="3844"/>
                  </a:lnTo>
                  <a:lnTo>
                    <a:pt x="35762" y="3854"/>
                  </a:lnTo>
                  <a:lnTo>
                    <a:pt x="35758" y="3839"/>
                  </a:lnTo>
                  <a:close/>
                  <a:moveTo>
                    <a:pt x="41286" y="1"/>
                  </a:moveTo>
                  <a:lnTo>
                    <a:pt x="34162" y="598"/>
                  </a:lnTo>
                  <a:cubicBezTo>
                    <a:pt x="34148" y="599"/>
                    <a:pt x="34136" y="605"/>
                    <a:pt x="34122" y="610"/>
                  </a:cubicBezTo>
                  <a:cubicBezTo>
                    <a:pt x="34117" y="611"/>
                    <a:pt x="34111" y="611"/>
                    <a:pt x="34106" y="614"/>
                  </a:cubicBezTo>
                  <a:lnTo>
                    <a:pt x="4851" y="13924"/>
                  </a:lnTo>
                  <a:cubicBezTo>
                    <a:pt x="4850" y="13925"/>
                    <a:pt x="4849" y="13925"/>
                    <a:pt x="4848" y="13925"/>
                  </a:cubicBezTo>
                  <a:cubicBezTo>
                    <a:pt x="4847" y="13925"/>
                    <a:pt x="4846" y="13925"/>
                    <a:pt x="4846" y="13926"/>
                  </a:cubicBezTo>
                  <a:cubicBezTo>
                    <a:pt x="4844" y="13927"/>
                    <a:pt x="4843" y="13928"/>
                    <a:pt x="4840" y="13929"/>
                  </a:cubicBezTo>
                  <a:lnTo>
                    <a:pt x="3807" y="14399"/>
                  </a:lnTo>
                  <a:cubicBezTo>
                    <a:pt x="3806" y="14399"/>
                    <a:pt x="3806" y="14399"/>
                    <a:pt x="3805" y="14399"/>
                  </a:cubicBezTo>
                  <a:cubicBezTo>
                    <a:pt x="3804" y="14399"/>
                    <a:pt x="3803" y="14399"/>
                    <a:pt x="3801" y="14400"/>
                  </a:cubicBezTo>
                  <a:cubicBezTo>
                    <a:pt x="3799" y="14402"/>
                    <a:pt x="3799" y="14403"/>
                    <a:pt x="3796" y="14404"/>
                  </a:cubicBezTo>
                  <a:lnTo>
                    <a:pt x="1184" y="15593"/>
                  </a:lnTo>
                  <a:cubicBezTo>
                    <a:pt x="1135" y="15622"/>
                    <a:pt x="1" y="16338"/>
                    <a:pt x="990" y="18513"/>
                  </a:cubicBezTo>
                  <a:cubicBezTo>
                    <a:pt x="1706" y="20086"/>
                    <a:pt x="2575" y="20322"/>
                    <a:pt x="3030" y="20322"/>
                  </a:cubicBezTo>
                  <a:cubicBezTo>
                    <a:pt x="3204" y="20322"/>
                    <a:pt x="3318" y="20287"/>
                    <a:pt x="3336" y="20280"/>
                  </a:cubicBezTo>
                  <a:lnTo>
                    <a:pt x="5936" y="19097"/>
                  </a:lnTo>
                  <a:lnTo>
                    <a:pt x="6978" y="18623"/>
                  </a:lnTo>
                  <a:lnTo>
                    <a:pt x="6979" y="18623"/>
                  </a:lnTo>
                  <a:lnTo>
                    <a:pt x="6981" y="18622"/>
                  </a:lnTo>
                  <a:lnTo>
                    <a:pt x="36240" y="5310"/>
                  </a:lnTo>
                  <a:cubicBezTo>
                    <a:pt x="36245" y="5308"/>
                    <a:pt x="36247" y="5304"/>
                    <a:pt x="36251" y="5302"/>
                  </a:cubicBezTo>
                  <a:cubicBezTo>
                    <a:pt x="36265" y="5294"/>
                    <a:pt x="36277" y="5288"/>
                    <a:pt x="36288" y="5278"/>
                  </a:cubicBezTo>
                  <a:lnTo>
                    <a:pt x="41419" y="300"/>
                  </a:lnTo>
                  <a:cubicBezTo>
                    <a:pt x="41421" y="297"/>
                    <a:pt x="41421" y="295"/>
                    <a:pt x="41425" y="292"/>
                  </a:cubicBezTo>
                  <a:cubicBezTo>
                    <a:pt x="41432" y="282"/>
                    <a:pt x="41438" y="273"/>
                    <a:pt x="41443" y="263"/>
                  </a:cubicBezTo>
                  <a:cubicBezTo>
                    <a:pt x="41449" y="254"/>
                    <a:pt x="41456" y="247"/>
                    <a:pt x="41459" y="235"/>
                  </a:cubicBezTo>
                  <a:cubicBezTo>
                    <a:pt x="41466" y="223"/>
                    <a:pt x="41468" y="212"/>
                    <a:pt x="41469" y="202"/>
                  </a:cubicBezTo>
                  <a:cubicBezTo>
                    <a:pt x="41472" y="190"/>
                    <a:pt x="41473" y="179"/>
                    <a:pt x="41473" y="166"/>
                  </a:cubicBezTo>
                  <a:cubicBezTo>
                    <a:pt x="41473" y="164"/>
                    <a:pt x="41474" y="161"/>
                    <a:pt x="41474" y="157"/>
                  </a:cubicBezTo>
                  <a:cubicBezTo>
                    <a:pt x="41473" y="148"/>
                    <a:pt x="41469" y="141"/>
                    <a:pt x="41468" y="134"/>
                  </a:cubicBezTo>
                  <a:cubicBezTo>
                    <a:pt x="41464" y="123"/>
                    <a:pt x="41463" y="112"/>
                    <a:pt x="41458" y="102"/>
                  </a:cubicBezTo>
                  <a:cubicBezTo>
                    <a:pt x="41453" y="91"/>
                    <a:pt x="41446" y="80"/>
                    <a:pt x="41437" y="71"/>
                  </a:cubicBezTo>
                  <a:cubicBezTo>
                    <a:pt x="41433" y="64"/>
                    <a:pt x="41431" y="58"/>
                    <a:pt x="41426" y="53"/>
                  </a:cubicBezTo>
                  <a:cubicBezTo>
                    <a:pt x="41425" y="50"/>
                    <a:pt x="41421" y="50"/>
                    <a:pt x="41419" y="49"/>
                  </a:cubicBezTo>
                  <a:cubicBezTo>
                    <a:pt x="41411" y="42"/>
                    <a:pt x="41402" y="37"/>
                    <a:pt x="41394" y="32"/>
                  </a:cubicBezTo>
                  <a:cubicBezTo>
                    <a:pt x="41383" y="24"/>
                    <a:pt x="41372" y="17"/>
                    <a:pt x="41360" y="12"/>
                  </a:cubicBezTo>
                  <a:cubicBezTo>
                    <a:pt x="41354" y="9"/>
                    <a:pt x="41348" y="9"/>
                    <a:pt x="41342" y="8"/>
                  </a:cubicBezTo>
                  <a:cubicBezTo>
                    <a:pt x="41326" y="4"/>
                    <a:pt x="41311" y="2"/>
                    <a:pt x="41295" y="2"/>
                  </a:cubicBezTo>
                  <a:cubicBezTo>
                    <a:pt x="41292" y="2"/>
                    <a:pt x="41290" y="1"/>
                    <a:pt x="41286" y="1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24"/>
            <p:cNvSpPr/>
            <p:nvPr/>
          </p:nvSpPr>
          <p:spPr>
            <a:xfrm rot="1586497" flipH="1">
              <a:off x="7887424" y="3522917"/>
              <a:ext cx="260356" cy="32822"/>
            </a:xfrm>
            <a:custGeom>
              <a:avLst/>
              <a:gdLst/>
              <a:ahLst/>
              <a:cxnLst/>
              <a:rect l="l" t="t" r="r" b="b"/>
              <a:pathLst>
                <a:path w="7488" h="944" extrusionOk="0">
                  <a:moveTo>
                    <a:pt x="7302" y="0"/>
                  </a:moveTo>
                  <a:cubicBezTo>
                    <a:pt x="7298" y="0"/>
                    <a:pt x="7295" y="0"/>
                    <a:pt x="7291" y="1"/>
                  </a:cubicBezTo>
                  <a:lnTo>
                    <a:pt x="167" y="598"/>
                  </a:lnTo>
                  <a:cubicBezTo>
                    <a:pt x="71" y="606"/>
                    <a:pt x="1" y="689"/>
                    <a:pt x="8" y="786"/>
                  </a:cubicBezTo>
                  <a:cubicBezTo>
                    <a:pt x="16" y="876"/>
                    <a:pt x="93" y="944"/>
                    <a:pt x="182" y="944"/>
                  </a:cubicBezTo>
                  <a:cubicBezTo>
                    <a:pt x="185" y="944"/>
                    <a:pt x="189" y="943"/>
                    <a:pt x="192" y="943"/>
                  </a:cubicBezTo>
                  <a:cubicBezTo>
                    <a:pt x="193" y="943"/>
                    <a:pt x="194" y="943"/>
                    <a:pt x="195" y="944"/>
                  </a:cubicBezTo>
                  <a:lnTo>
                    <a:pt x="7321" y="346"/>
                  </a:lnTo>
                  <a:cubicBezTo>
                    <a:pt x="7416" y="338"/>
                    <a:pt x="7487" y="254"/>
                    <a:pt x="7479" y="159"/>
                  </a:cubicBezTo>
                  <a:cubicBezTo>
                    <a:pt x="7472" y="66"/>
                    <a:pt x="7392" y="0"/>
                    <a:pt x="73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24"/>
            <p:cNvSpPr/>
            <p:nvPr/>
          </p:nvSpPr>
          <p:spPr>
            <a:xfrm rot="1586497" flipH="1">
              <a:off x="8747362" y="4472661"/>
              <a:ext cx="83065" cy="164456"/>
            </a:xfrm>
            <a:custGeom>
              <a:avLst/>
              <a:gdLst/>
              <a:ahLst/>
              <a:cxnLst/>
              <a:rect l="l" t="t" r="r" b="b"/>
              <a:pathLst>
                <a:path w="2389" h="4730" extrusionOk="0">
                  <a:moveTo>
                    <a:pt x="198" y="1"/>
                  </a:moveTo>
                  <a:cubicBezTo>
                    <a:pt x="174" y="1"/>
                    <a:pt x="149" y="6"/>
                    <a:pt x="126" y="17"/>
                  </a:cubicBezTo>
                  <a:cubicBezTo>
                    <a:pt x="39" y="57"/>
                    <a:pt x="1" y="159"/>
                    <a:pt x="40" y="246"/>
                  </a:cubicBezTo>
                  <a:lnTo>
                    <a:pt x="2034" y="4627"/>
                  </a:lnTo>
                  <a:cubicBezTo>
                    <a:pt x="2062" y="4691"/>
                    <a:pt x="2125" y="4730"/>
                    <a:pt x="2191" y="4730"/>
                  </a:cubicBezTo>
                  <a:cubicBezTo>
                    <a:pt x="2214" y="4730"/>
                    <a:pt x="2239" y="4725"/>
                    <a:pt x="2263" y="4714"/>
                  </a:cubicBezTo>
                  <a:cubicBezTo>
                    <a:pt x="2350" y="4674"/>
                    <a:pt x="2389" y="4571"/>
                    <a:pt x="2349" y="4485"/>
                  </a:cubicBezTo>
                  <a:lnTo>
                    <a:pt x="355" y="104"/>
                  </a:lnTo>
                  <a:cubicBezTo>
                    <a:pt x="327" y="39"/>
                    <a:pt x="264" y="1"/>
                    <a:pt x="1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24"/>
            <p:cNvSpPr/>
            <p:nvPr/>
          </p:nvSpPr>
          <p:spPr>
            <a:xfrm rot="1586497" flipH="1">
              <a:off x="8003534" y="3600507"/>
              <a:ext cx="27329" cy="20409"/>
            </a:xfrm>
            <a:custGeom>
              <a:avLst/>
              <a:gdLst/>
              <a:ahLst/>
              <a:cxnLst/>
              <a:rect l="l" t="t" r="r" b="b"/>
              <a:pathLst>
                <a:path w="786" h="587" extrusionOk="0">
                  <a:moveTo>
                    <a:pt x="692" y="0"/>
                  </a:moveTo>
                  <a:cubicBezTo>
                    <a:pt x="675" y="0"/>
                    <a:pt x="659" y="5"/>
                    <a:pt x="644" y="15"/>
                  </a:cubicBezTo>
                  <a:lnTo>
                    <a:pt x="46" y="436"/>
                  </a:lnTo>
                  <a:cubicBezTo>
                    <a:pt x="9" y="462"/>
                    <a:pt x="1" y="514"/>
                    <a:pt x="27" y="551"/>
                  </a:cubicBezTo>
                  <a:cubicBezTo>
                    <a:pt x="44" y="575"/>
                    <a:pt x="69" y="587"/>
                    <a:pt x="95" y="587"/>
                  </a:cubicBezTo>
                  <a:cubicBezTo>
                    <a:pt x="112" y="587"/>
                    <a:pt x="127" y="582"/>
                    <a:pt x="142" y="571"/>
                  </a:cubicBezTo>
                  <a:lnTo>
                    <a:pt x="740" y="150"/>
                  </a:lnTo>
                  <a:cubicBezTo>
                    <a:pt x="776" y="124"/>
                    <a:pt x="786" y="73"/>
                    <a:pt x="760" y="35"/>
                  </a:cubicBezTo>
                  <a:cubicBezTo>
                    <a:pt x="743" y="13"/>
                    <a:pt x="718" y="0"/>
                    <a:pt x="6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24"/>
            <p:cNvSpPr/>
            <p:nvPr/>
          </p:nvSpPr>
          <p:spPr>
            <a:xfrm rot="1586497" flipH="1">
              <a:off x="8754854" y="4621166"/>
              <a:ext cx="50451" cy="24373"/>
            </a:xfrm>
            <a:custGeom>
              <a:avLst/>
              <a:gdLst/>
              <a:ahLst/>
              <a:cxnLst/>
              <a:rect l="l" t="t" r="r" b="b"/>
              <a:pathLst>
                <a:path w="1451" h="701" extrusionOk="0">
                  <a:moveTo>
                    <a:pt x="1355" y="0"/>
                  </a:moveTo>
                  <a:cubicBezTo>
                    <a:pt x="1345" y="0"/>
                    <a:pt x="1334" y="2"/>
                    <a:pt x="1324" y="6"/>
                  </a:cubicBezTo>
                  <a:lnTo>
                    <a:pt x="64" y="541"/>
                  </a:lnTo>
                  <a:cubicBezTo>
                    <a:pt x="21" y="559"/>
                    <a:pt x="1" y="608"/>
                    <a:pt x="20" y="650"/>
                  </a:cubicBezTo>
                  <a:cubicBezTo>
                    <a:pt x="32" y="682"/>
                    <a:pt x="64" y="700"/>
                    <a:pt x="95" y="700"/>
                  </a:cubicBezTo>
                  <a:cubicBezTo>
                    <a:pt x="108" y="700"/>
                    <a:pt x="118" y="698"/>
                    <a:pt x="129" y="694"/>
                  </a:cubicBezTo>
                  <a:lnTo>
                    <a:pt x="1388" y="159"/>
                  </a:lnTo>
                  <a:cubicBezTo>
                    <a:pt x="1432" y="140"/>
                    <a:pt x="1450" y="92"/>
                    <a:pt x="1433" y="50"/>
                  </a:cubicBezTo>
                  <a:cubicBezTo>
                    <a:pt x="1418" y="18"/>
                    <a:pt x="1387" y="0"/>
                    <a:pt x="13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24"/>
            <p:cNvSpPr/>
            <p:nvPr/>
          </p:nvSpPr>
          <p:spPr>
            <a:xfrm rot="1586497" flipH="1">
              <a:off x="8788500" y="4616744"/>
              <a:ext cx="36613" cy="14290"/>
            </a:xfrm>
            <a:custGeom>
              <a:avLst/>
              <a:gdLst/>
              <a:ahLst/>
              <a:cxnLst/>
              <a:rect l="l" t="t" r="r" b="b"/>
              <a:pathLst>
                <a:path w="1053" h="411" extrusionOk="0">
                  <a:moveTo>
                    <a:pt x="960" y="0"/>
                  </a:moveTo>
                  <a:cubicBezTo>
                    <a:pt x="953" y="0"/>
                    <a:pt x="945" y="1"/>
                    <a:pt x="937" y="3"/>
                  </a:cubicBezTo>
                  <a:lnTo>
                    <a:pt x="71" y="248"/>
                  </a:lnTo>
                  <a:cubicBezTo>
                    <a:pt x="27" y="261"/>
                    <a:pt x="0" y="306"/>
                    <a:pt x="13" y="350"/>
                  </a:cubicBezTo>
                  <a:cubicBezTo>
                    <a:pt x="23" y="386"/>
                    <a:pt x="57" y="410"/>
                    <a:pt x="94" y="410"/>
                  </a:cubicBezTo>
                  <a:cubicBezTo>
                    <a:pt x="101" y="410"/>
                    <a:pt x="109" y="408"/>
                    <a:pt x="117" y="406"/>
                  </a:cubicBezTo>
                  <a:lnTo>
                    <a:pt x="983" y="161"/>
                  </a:lnTo>
                  <a:cubicBezTo>
                    <a:pt x="1026" y="150"/>
                    <a:pt x="1052" y="104"/>
                    <a:pt x="1039" y="59"/>
                  </a:cubicBezTo>
                  <a:cubicBezTo>
                    <a:pt x="1029" y="23"/>
                    <a:pt x="997" y="0"/>
                    <a:pt x="9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24"/>
            <p:cNvSpPr/>
            <p:nvPr/>
          </p:nvSpPr>
          <p:spPr>
            <a:xfrm rot="1586497" flipH="1">
              <a:off x="8841264" y="4594144"/>
              <a:ext cx="24965" cy="16828"/>
            </a:xfrm>
            <a:custGeom>
              <a:avLst/>
              <a:gdLst/>
              <a:ahLst/>
              <a:cxnLst/>
              <a:rect l="l" t="t" r="r" b="b"/>
              <a:pathLst>
                <a:path w="718" h="484" extrusionOk="0">
                  <a:moveTo>
                    <a:pt x="624" y="0"/>
                  </a:moveTo>
                  <a:cubicBezTo>
                    <a:pt x="616" y="0"/>
                    <a:pt x="609" y="1"/>
                    <a:pt x="601" y="4"/>
                  </a:cubicBezTo>
                  <a:cubicBezTo>
                    <a:pt x="386" y="67"/>
                    <a:pt x="190" y="185"/>
                    <a:pt x="33" y="343"/>
                  </a:cubicBezTo>
                  <a:cubicBezTo>
                    <a:pt x="0" y="375"/>
                    <a:pt x="0" y="427"/>
                    <a:pt x="33" y="459"/>
                  </a:cubicBezTo>
                  <a:cubicBezTo>
                    <a:pt x="50" y="476"/>
                    <a:pt x="71" y="484"/>
                    <a:pt x="92" y="484"/>
                  </a:cubicBezTo>
                  <a:cubicBezTo>
                    <a:pt x="113" y="484"/>
                    <a:pt x="134" y="474"/>
                    <a:pt x="151" y="459"/>
                  </a:cubicBezTo>
                  <a:cubicBezTo>
                    <a:pt x="288" y="321"/>
                    <a:pt x="461" y="218"/>
                    <a:pt x="648" y="164"/>
                  </a:cubicBezTo>
                  <a:cubicBezTo>
                    <a:pt x="692" y="150"/>
                    <a:pt x="717" y="103"/>
                    <a:pt x="705" y="60"/>
                  </a:cubicBezTo>
                  <a:cubicBezTo>
                    <a:pt x="693" y="23"/>
                    <a:pt x="660" y="0"/>
                    <a:pt x="6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24"/>
            <p:cNvSpPr/>
            <p:nvPr/>
          </p:nvSpPr>
          <p:spPr>
            <a:xfrm rot="1586497" flipH="1">
              <a:off x="8854760" y="4547285"/>
              <a:ext cx="28268" cy="15681"/>
            </a:xfrm>
            <a:custGeom>
              <a:avLst/>
              <a:gdLst/>
              <a:ahLst/>
              <a:cxnLst/>
              <a:rect l="l" t="t" r="r" b="b"/>
              <a:pathLst>
                <a:path w="813" h="451" extrusionOk="0">
                  <a:moveTo>
                    <a:pt x="717" y="1"/>
                  </a:moveTo>
                  <a:cubicBezTo>
                    <a:pt x="706" y="1"/>
                    <a:pt x="694" y="3"/>
                    <a:pt x="683" y="8"/>
                  </a:cubicBezTo>
                  <a:lnTo>
                    <a:pt x="60" y="292"/>
                  </a:lnTo>
                  <a:cubicBezTo>
                    <a:pt x="20" y="312"/>
                    <a:pt x="1" y="360"/>
                    <a:pt x="20" y="402"/>
                  </a:cubicBezTo>
                  <a:cubicBezTo>
                    <a:pt x="34" y="432"/>
                    <a:pt x="65" y="450"/>
                    <a:pt x="96" y="450"/>
                  </a:cubicBezTo>
                  <a:cubicBezTo>
                    <a:pt x="108" y="450"/>
                    <a:pt x="119" y="448"/>
                    <a:pt x="130" y="443"/>
                  </a:cubicBezTo>
                  <a:lnTo>
                    <a:pt x="752" y="158"/>
                  </a:lnTo>
                  <a:cubicBezTo>
                    <a:pt x="793" y="139"/>
                    <a:pt x="813" y="90"/>
                    <a:pt x="793" y="48"/>
                  </a:cubicBezTo>
                  <a:cubicBezTo>
                    <a:pt x="779" y="19"/>
                    <a:pt x="748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24"/>
            <p:cNvSpPr/>
            <p:nvPr/>
          </p:nvSpPr>
          <p:spPr>
            <a:xfrm rot="1586497" flipH="1">
              <a:off x="7934060" y="3499828"/>
              <a:ext cx="44923" cy="52570"/>
            </a:xfrm>
            <a:custGeom>
              <a:avLst/>
              <a:gdLst/>
              <a:ahLst/>
              <a:cxnLst/>
              <a:rect l="l" t="t" r="r" b="b"/>
              <a:pathLst>
                <a:path w="1292" h="1512" extrusionOk="0">
                  <a:moveTo>
                    <a:pt x="571" y="1"/>
                  </a:moveTo>
                  <a:cubicBezTo>
                    <a:pt x="513" y="1"/>
                    <a:pt x="456" y="31"/>
                    <a:pt x="424" y="85"/>
                  </a:cubicBezTo>
                  <a:lnTo>
                    <a:pt x="94" y="639"/>
                  </a:lnTo>
                  <a:cubicBezTo>
                    <a:pt x="10" y="780"/>
                    <a:pt x="0" y="955"/>
                    <a:pt x="68" y="1106"/>
                  </a:cubicBezTo>
                  <a:cubicBezTo>
                    <a:pt x="136" y="1257"/>
                    <a:pt x="275" y="1365"/>
                    <a:pt x="437" y="1394"/>
                  </a:cubicBezTo>
                  <a:lnTo>
                    <a:pt x="1072" y="1509"/>
                  </a:lnTo>
                  <a:cubicBezTo>
                    <a:pt x="1082" y="1510"/>
                    <a:pt x="1093" y="1512"/>
                    <a:pt x="1103" y="1512"/>
                  </a:cubicBezTo>
                  <a:cubicBezTo>
                    <a:pt x="1185" y="1512"/>
                    <a:pt x="1257" y="1452"/>
                    <a:pt x="1273" y="1369"/>
                  </a:cubicBezTo>
                  <a:cubicBezTo>
                    <a:pt x="1292" y="1274"/>
                    <a:pt x="1229" y="1184"/>
                    <a:pt x="1135" y="1168"/>
                  </a:cubicBezTo>
                  <a:lnTo>
                    <a:pt x="500" y="1053"/>
                  </a:lnTo>
                  <a:cubicBezTo>
                    <a:pt x="447" y="1043"/>
                    <a:pt x="405" y="1011"/>
                    <a:pt x="383" y="963"/>
                  </a:cubicBezTo>
                  <a:cubicBezTo>
                    <a:pt x="361" y="915"/>
                    <a:pt x="366" y="861"/>
                    <a:pt x="392" y="816"/>
                  </a:cubicBezTo>
                  <a:lnTo>
                    <a:pt x="721" y="262"/>
                  </a:lnTo>
                  <a:cubicBezTo>
                    <a:pt x="770" y="181"/>
                    <a:pt x="743" y="74"/>
                    <a:pt x="661" y="26"/>
                  </a:cubicBezTo>
                  <a:cubicBezTo>
                    <a:pt x="633" y="9"/>
                    <a:pt x="602" y="1"/>
                    <a:pt x="5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24"/>
            <p:cNvSpPr/>
            <p:nvPr/>
          </p:nvSpPr>
          <p:spPr>
            <a:xfrm rot="1586497" flipH="1">
              <a:off x="8722239" y="4441750"/>
              <a:ext cx="83030" cy="164421"/>
            </a:xfrm>
            <a:custGeom>
              <a:avLst/>
              <a:gdLst/>
              <a:ahLst/>
              <a:cxnLst/>
              <a:rect l="l" t="t" r="r" b="b"/>
              <a:pathLst>
                <a:path w="2388" h="4729" extrusionOk="0">
                  <a:moveTo>
                    <a:pt x="196" y="1"/>
                  </a:moveTo>
                  <a:cubicBezTo>
                    <a:pt x="172" y="1"/>
                    <a:pt x="148" y="5"/>
                    <a:pt x="126" y="16"/>
                  </a:cubicBezTo>
                  <a:cubicBezTo>
                    <a:pt x="38" y="55"/>
                    <a:pt x="0" y="159"/>
                    <a:pt x="39" y="245"/>
                  </a:cubicBezTo>
                  <a:lnTo>
                    <a:pt x="2033" y="4626"/>
                  </a:lnTo>
                  <a:cubicBezTo>
                    <a:pt x="2062" y="4691"/>
                    <a:pt x="2125" y="4729"/>
                    <a:pt x="2190" y="4729"/>
                  </a:cubicBezTo>
                  <a:cubicBezTo>
                    <a:pt x="2215" y="4729"/>
                    <a:pt x="2238" y="4723"/>
                    <a:pt x="2262" y="4713"/>
                  </a:cubicBezTo>
                  <a:cubicBezTo>
                    <a:pt x="2350" y="4673"/>
                    <a:pt x="2387" y="4571"/>
                    <a:pt x="2348" y="4484"/>
                  </a:cubicBezTo>
                  <a:lnTo>
                    <a:pt x="354" y="103"/>
                  </a:lnTo>
                  <a:cubicBezTo>
                    <a:pt x="325" y="38"/>
                    <a:pt x="262" y="1"/>
                    <a:pt x="1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24"/>
            <p:cNvSpPr/>
            <p:nvPr/>
          </p:nvSpPr>
          <p:spPr>
            <a:xfrm rot="1586497" flipH="1">
              <a:off x="7899688" y="3824188"/>
              <a:ext cx="1214997" cy="626462"/>
            </a:xfrm>
            <a:custGeom>
              <a:avLst/>
              <a:gdLst/>
              <a:ahLst/>
              <a:cxnLst/>
              <a:rect l="l" t="t" r="r" b="b"/>
              <a:pathLst>
                <a:path w="34944" h="18018" extrusionOk="0">
                  <a:moveTo>
                    <a:pt x="34178" y="0"/>
                  </a:moveTo>
                  <a:cubicBezTo>
                    <a:pt x="34153" y="0"/>
                    <a:pt x="34129" y="5"/>
                    <a:pt x="34106" y="16"/>
                  </a:cubicBezTo>
                  <a:lnTo>
                    <a:pt x="1184" y="14996"/>
                  </a:lnTo>
                  <a:cubicBezTo>
                    <a:pt x="1135" y="15024"/>
                    <a:pt x="1" y="15740"/>
                    <a:pt x="991" y="17916"/>
                  </a:cubicBezTo>
                  <a:cubicBezTo>
                    <a:pt x="1020" y="17980"/>
                    <a:pt x="1083" y="18018"/>
                    <a:pt x="1148" y="18018"/>
                  </a:cubicBezTo>
                  <a:cubicBezTo>
                    <a:pt x="1173" y="18018"/>
                    <a:pt x="1196" y="18014"/>
                    <a:pt x="1217" y="18002"/>
                  </a:cubicBezTo>
                  <a:cubicBezTo>
                    <a:pt x="1305" y="17963"/>
                    <a:pt x="1343" y="17859"/>
                    <a:pt x="1304" y="17774"/>
                  </a:cubicBezTo>
                  <a:cubicBezTo>
                    <a:pt x="450" y="15896"/>
                    <a:pt x="1325" y="15315"/>
                    <a:pt x="1343" y="15302"/>
                  </a:cubicBezTo>
                  <a:lnTo>
                    <a:pt x="34038" y="427"/>
                  </a:lnTo>
                  <a:cubicBezTo>
                    <a:pt x="34140" y="925"/>
                    <a:pt x="34392" y="1287"/>
                    <a:pt x="34534" y="1458"/>
                  </a:cubicBezTo>
                  <a:cubicBezTo>
                    <a:pt x="34414" y="1664"/>
                    <a:pt x="34243" y="2104"/>
                    <a:pt x="34501" y="2669"/>
                  </a:cubicBezTo>
                  <a:cubicBezTo>
                    <a:pt x="34530" y="2734"/>
                    <a:pt x="34593" y="2771"/>
                    <a:pt x="34659" y="2771"/>
                  </a:cubicBezTo>
                  <a:cubicBezTo>
                    <a:pt x="34683" y="2771"/>
                    <a:pt x="34707" y="2766"/>
                    <a:pt x="34729" y="2756"/>
                  </a:cubicBezTo>
                  <a:cubicBezTo>
                    <a:pt x="34817" y="2716"/>
                    <a:pt x="34855" y="2614"/>
                    <a:pt x="34816" y="2527"/>
                  </a:cubicBezTo>
                  <a:cubicBezTo>
                    <a:pt x="34557" y="1956"/>
                    <a:pt x="34871" y="1572"/>
                    <a:pt x="34884" y="1556"/>
                  </a:cubicBezTo>
                  <a:cubicBezTo>
                    <a:pt x="34944" y="1486"/>
                    <a:pt x="34941" y="1384"/>
                    <a:pt x="34875" y="1319"/>
                  </a:cubicBezTo>
                  <a:cubicBezTo>
                    <a:pt x="34871" y="1314"/>
                    <a:pt x="34413" y="856"/>
                    <a:pt x="34350" y="157"/>
                  </a:cubicBezTo>
                  <a:cubicBezTo>
                    <a:pt x="34344" y="103"/>
                    <a:pt x="34313" y="51"/>
                    <a:pt x="34264" y="24"/>
                  </a:cubicBezTo>
                  <a:cubicBezTo>
                    <a:pt x="34237" y="8"/>
                    <a:pt x="34208" y="0"/>
                    <a:pt x="34178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24"/>
            <p:cNvSpPr/>
            <p:nvPr/>
          </p:nvSpPr>
          <p:spPr>
            <a:xfrm rot="1586497" flipH="1">
              <a:off x="7823009" y="3882780"/>
              <a:ext cx="1230852" cy="601464"/>
            </a:xfrm>
            <a:custGeom>
              <a:avLst/>
              <a:gdLst/>
              <a:ahLst/>
              <a:cxnLst/>
              <a:rect l="l" t="t" r="r" b="b"/>
              <a:pathLst>
                <a:path w="35400" h="17299" extrusionOk="0">
                  <a:moveTo>
                    <a:pt x="33709" y="1"/>
                  </a:moveTo>
                  <a:cubicBezTo>
                    <a:pt x="33685" y="1"/>
                    <a:pt x="33661" y="6"/>
                    <a:pt x="33638" y="16"/>
                  </a:cubicBezTo>
                  <a:cubicBezTo>
                    <a:pt x="33550" y="56"/>
                    <a:pt x="33513" y="158"/>
                    <a:pt x="33551" y="245"/>
                  </a:cubicBezTo>
                  <a:cubicBezTo>
                    <a:pt x="33808" y="810"/>
                    <a:pt x="34253" y="969"/>
                    <a:pt x="34487" y="1015"/>
                  </a:cubicBezTo>
                  <a:cubicBezTo>
                    <a:pt x="34523" y="1234"/>
                    <a:pt x="34628" y="1663"/>
                    <a:pt x="34938" y="2067"/>
                  </a:cubicBezTo>
                  <a:lnTo>
                    <a:pt x="2263" y="16934"/>
                  </a:lnTo>
                  <a:cubicBezTo>
                    <a:pt x="2253" y="16938"/>
                    <a:pt x="2186" y="16956"/>
                    <a:pt x="2079" y="16956"/>
                  </a:cubicBezTo>
                  <a:cubicBezTo>
                    <a:pt x="1741" y="16956"/>
                    <a:pt x="1003" y="16772"/>
                    <a:pt x="354" y="15348"/>
                  </a:cubicBezTo>
                  <a:cubicBezTo>
                    <a:pt x="326" y="15283"/>
                    <a:pt x="262" y="15246"/>
                    <a:pt x="196" y="15246"/>
                  </a:cubicBezTo>
                  <a:cubicBezTo>
                    <a:pt x="172" y="15246"/>
                    <a:pt x="148" y="15251"/>
                    <a:pt x="126" y="15261"/>
                  </a:cubicBezTo>
                  <a:cubicBezTo>
                    <a:pt x="38" y="15301"/>
                    <a:pt x="0" y="15404"/>
                    <a:pt x="39" y="15490"/>
                  </a:cubicBezTo>
                  <a:cubicBezTo>
                    <a:pt x="755" y="17063"/>
                    <a:pt x="1625" y="17299"/>
                    <a:pt x="2079" y="17299"/>
                  </a:cubicBezTo>
                  <a:cubicBezTo>
                    <a:pt x="2253" y="17299"/>
                    <a:pt x="2366" y="17263"/>
                    <a:pt x="2388" y="17258"/>
                  </a:cubicBezTo>
                  <a:lnTo>
                    <a:pt x="35292" y="2288"/>
                  </a:lnTo>
                  <a:cubicBezTo>
                    <a:pt x="35342" y="2266"/>
                    <a:pt x="35379" y="2219"/>
                    <a:pt x="35389" y="2165"/>
                  </a:cubicBezTo>
                  <a:cubicBezTo>
                    <a:pt x="35400" y="2108"/>
                    <a:pt x="35383" y="2052"/>
                    <a:pt x="35345" y="2011"/>
                  </a:cubicBezTo>
                  <a:cubicBezTo>
                    <a:pt x="34860" y="1505"/>
                    <a:pt x="34816" y="858"/>
                    <a:pt x="34816" y="852"/>
                  </a:cubicBezTo>
                  <a:cubicBezTo>
                    <a:pt x="34808" y="762"/>
                    <a:pt x="34734" y="690"/>
                    <a:pt x="34644" y="689"/>
                  </a:cubicBezTo>
                  <a:cubicBezTo>
                    <a:pt x="34623" y="689"/>
                    <a:pt x="34126" y="673"/>
                    <a:pt x="33866" y="103"/>
                  </a:cubicBezTo>
                  <a:cubicBezTo>
                    <a:pt x="33838" y="38"/>
                    <a:pt x="33775" y="1"/>
                    <a:pt x="33709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24"/>
            <p:cNvSpPr/>
            <p:nvPr/>
          </p:nvSpPr>
          <p:spPr>
            <a:xfrm rot="1586497" flipH="1">
              <a:off x="7993954" y="3709270"/>
              <a:ext cx="35" cy="3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close/>
                </a:path>
              </a:pathLst>
            </a:custGeom>
            <a:noFill/>
            <a:ln w="8650" cap="rnd" cmpd="sng">
              <a:solidFill>
                <a:srgbClr val="23232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24"/>
            <p:cNvSpPr/>
            <p:nvPr/>
          </p:nvSpPr>
          <p:spPr>
            <a:xfrm rot="1586497" flipH="1">
              <a:off x="7856789" y="3499511"/>
              <a:ext cx="191721" cy="185109"/>
            </a:xfrm>
            <a:custGeom>
              <a:avLst/>
              <a:gdLst/>
              <a:ahLst/>
              <a:cxnLst/>
              <a:rect l="l" t="t" r="r" b="b"/>
              <a:pathLst>
                <a:path w="5514" h="5324" extrusionOk="0">
                  <a:moveTo>
                    <a:pt x="5321" y="0"/>
                  </a:moveTo>
                  <a:cubicBezTo>
                    <a:pt x="5278" y="0"/>
                    <a:pt x="5235" y="16"/>
                    <a:pt x="5202" y="49"/>
                  </a:cubicBezTo>
                  <a:lnTo>
                    <a:pt x="71" y="5026"/>
                  </a:lnTo>
                  <a:cubicBezTo>
                    <a:pt x="1" y="5093"/>
                    <a:pt x="0" y="5203"/>
                    <a:pt x="67" y="5271"/>
                  </a:cubicBezTo>
                  <a:cubicBezTo>
                    <a:pt x="101" y="5307"/>
                    <a:pt x="146" y="5324"/>
                    <a:pt x="192" y="5324"/>
                  </a:cubicBezTo>
                  <a:cubicBezTo>
                    <a:pt x="235" y="5324"/>
                    <a:pt x="279" y="5308"/>
                    <a:pt x="312" y="5276"/>
                  </a:cubicBezTo>
                  <a:lnTo>
                    <a:pt x="5442" y="297"/>
                  </a:lnTo>
                  <a:cubicBezTo>
                    <a:pt x="5512" y="231"/>
                    <a:pt x="5514" y="121"/>
                    <a:pt x="5447" y="53"/>
                  </a:cubicBezTo>
                  <a:cubicBezTo>
                    <a:pt x="5412" y="18"/>
                    <a:pt x="5367" y="0"/>
                    <a:pt x="5321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24"/>
            <p:cNvSpPr/>
            <p:nvPr/>
          </p:nvSpPr>
          <p:spPr>
            <a:xfrm rot="1586497" flipH="1">
              <a:off x="7868470" y="3874964"/>
              <a:ext cx="1031099" cy="474940"/>
            </a:xfrm>
            <a:custGeom>
              <a:avLst/>
              <a:gdLst/>
              <a:ahLst/>
              <a:cxnLst/>
              <a:rect l="l" t="t" r="r" b="b"/>
              <a:pathLst>
                <a:path w="29655" h="13660" extrusionOk="0">
                  <a:moveTo>
                    <a:pt x="29458" y="1"/>
                  </a:moveTo>
                  <a:cubicBezTo>
                    <a:pt x="29434" y="1"/>
                    <a:pt x="29410" y="6"/>
                    <a:pt x="29387" y="17"/>
                  </a:cubicBezTo>
                  <a:lnTo>
                    <a:pt x="126" y="13328"/>
                  </a:lnTo>
                  <a:cubicBezTo>
                    <a:pt x="39" y="13368"/>
                    <a:pt x="0" y="13471"/>
                    <a:pt x="40" y="13558"/>
                  </a:cubicBezTo>
                  <a:cubicBezTo>
                    <a:pt x="68" y="13621"/>
                    <a:pt x="131" y="13659"/>
                    <a:pt x="197" y="13659"/>
                  </a:cubicBezTo>
                  <a:cubicBezTo>
                    <a:pt x="222" y="13659"/>
                    <a:pt x="245" y="13654"/>
                    <a:pt x="269" y="13643"/>
                  </a:cubicBezTo>
                  <a:lnTo>
                    <a:pt x="29529" y="333"/>
                  </a:lnTo>
                  <a:cubicBezTo>
                    <a:pt x="29617" y="293"/>
                    <a:pt x="29655" y="189"/>
                    <a:pt x="29616" y="103"/>
                  </a:cubicBezTo>
                  <a:cubicBezTo>
                    <a:pt x="29587" y="39"/>
                    <a:pt x="29523" y="1"/>
                    <a:pt x="29458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24"/>
            <p:cNvSpPr/>
            <p:nvPr/>
          </p:nvSpPr>
          <p:spPr>
            <a:xfrm rot="1586497" flipH="1">
              <a:off x="7923104" y="3830575"/>
              <a:ext cx="1031134" cy="474906"/>
            </a:xfrm>
            <a:custGeom>
              <a:avLst/>
              <a:gdLst/>
              <a:ahLst/>
              <a:cxnLst/>
              <a:rect l="l" t="t" r="r" b="b"/>
              <a:pathLst>
                <a:path w="29656" h="13659" extrusionOk="0">
                  <a:moveTo>
                    <a:pt x="29459" y="0"/>
                  </a:moveTo>
                  <a:cubicBezTo>
                    <a:pt x="29435" y="0"/>
                    <a:pt x="29410" y="6"/>
                    <a:pt x="29387" y="16"/>
                  </a:cubicBezTo>
                  <a:lnTo>
                    <a:pt x="126" y="13328"/>
                  </a:lnTo>
                  <a:cubicBezTo>
                    <a:pt x="38" y="13367"/>
                    <a:pt x="1" y="13471"/>
                    <a:pt x="41" y="13557"/>
                  </a:cubicBezTo>
                  <a:cubicBezTo>
                    <a:pt x="69" y="13621"/>
                    <a:pt x="132" y="13659"/>
                    <a:pt x="198" y="13659"/>
                  </a:cubicBezTo>
                  <a:cubicBezTo>
                    <a:pt x="222" y="13659"/>
                    <a:pt x="246" y="13654"/>
                    <a:pt x="269" y="13643"/>
                  </a:cubicBezTo>
                  <a:lnTo>
                    <a:pt x="29530" y="331"/>
                  </a:lnTo>
                  <a:cubicBezTo>
                    <a:pt x="29618" y="293"/>
                    <a:pt x="29655" y="189"/>
                    <a:pt x="29616" y="103"/>
                  </a:cubicBezTo>
                  <a:cubicBezTo>
                    <a:pt x="29587" y="39"/>
                    <a:pt x="29524" y="0"/>
                    <a:pt x="29459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24"/>
            <p:cNvSpPr/>
            <p:nvPr/>
          </p:nvSpPr>
          <p:spPr>
            <a:xfrm rot="1586497" flipH="1">
              <a:off x="7957408" y="3589009"/>
              <a:ext cx="68670" cy="58238"/>
            </a:xfrm>
            <a:custGeom>
              <a:avLst/>
              <a:gdLst/>
              <a:ahLst/>
              <a:cxnLst/>
              <a:rect l="l" t="t" r="r" b="b"/>
              <a:pathLst>
                <a:path w="1975" h="1675" extrusionOk="0">
                  <a:moveTo>
                    <a:pt x="1882" y="1"/>
                  </a:moveTo>
                  <a:cubicBezTo>
                    <a:pt x="1864" y="1"/>
                    <a:pt x="1845" y="7"/>
                    <a:pt x="1830" y="20"/>
                  </a:cubicBezTo>
                  <a:lnTo>
                    <a:pt x="40" y="1529"/>
                  </a:lnTo>
                  <a:cubicBezTo>
                    <a:pt x="4" y="1557"/>
                    <a:pt x="0" y="1609"/>
                    <a:pt x="30" y="1645"/>
                  </a:cubicBezTo>
                  <a:cubicBezTo>
                    <a:pt x="45" y="1664"/>
                    <a:pt x="68" y="1674"/>
                    <a:pt x="92" y="1674"/>
                  </a:cubicBezTo>
                  <a:cubicBezTo>
                    <a:pt x="110" y="1674"/>
                    <a:pt x="130" y="1667"/>
                    <a:pt x="146" y="1655"/>
                  </a:cubicBezTo>
                  <a:lnTo>
                    <a:pt x="1935" y="147"/>
                  </a:lnTo>
                  <a:cubicBezTo>
                    <a:pt x="1970" y="118"/>
                    <a:pt x="1974" y="65"/>
                    <a:pt x="1946" y="31"/>
                  </a:cubicBezTo>
                  <a:cubicBezTo>
                    <a:pt x="1929" y="11"/>
                    <a:pt x="1906" y="1"/>
                    <a:pt x="1882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24"/>
            <p:cNvSpPr/>
            <p:nvPr/>
          </p:nvSpPr>
          <p:spPr>
            <a:xfrm rot="1586497" flipH="1">
              <a:off x="7899688" y="3824188"/>
              <a:ext cx="1214997" cy="626462"/>
            </a:xfrm>
            <a:custGeom>
              <a:avLst/>
              <a:gdLst/>
              <a:ahLst/>
              <a:cxnLst/>
              <a:rect l="l" t="t" r="r" b="b"/>
              <a:pathLst>
                <a:path w="34944" h="18018" extrusionOk="0">
                  <a:moveTo>
                    <a:pt x="34178" y="0"/>
                  </a:moveTo>
                  <a:cubicBezTo>
                    <a:pt x="34153" y="0"/>
                    <a:pt x="34129" y="5"/>
                    <a:pt x="34106" y="16"/>
                  </a:cubicBezTo>
                  <a:lnTo>
                    <a:pt x="1184" y="14996"/>
                  </a:lnTo>
                  <a:cubicBezTo>
                    <a:pt x="1135" y="15024"/>
                    <a:pt x="1" y="15740"/>
                    <a:pt x="991" y="17916"/>
                  </a:cubicBezTo>
                  <a:cubicBezTo>
                    <a:pt x="1020" y="17980"/>
                    <a:pt x="1083" y="18018"/>
                    <a:pt x="1148" y="18018"/>
                  </a:cubicBezTo>
                  <a:cubicBezTo>
                    <a:pt x="1173" y="18018"/>
                    <a:pt x="1196" y="18014"/>
                    <a:pt x="1217" y="18002"/>
                  </a:cubicBezTo>
                  <a:cubicBezTo>
                    <a:pt x="1305" y="17963"/>
                    <a:pt x="1343" y="17859"/>
                    <a:pt x="1304" y="17774"/>
                  </a:cubicBezTo>
                  <a:cubicBezTo>
                    <a:pt x="450" y="15896"/>
                    <a:pt x="1325" y="15315"/>
                    <a:pt x="1343" y="15302"/>
                  </a:cubicBezTo>
                  <a:lnTo>
                    <a:pt x="34038" y="427"/>
                  </a:lnTo>
                  <a:cubicBezTo>
                    <a:pt x="34140" y="925"/>
                    <a:pt x="34392" y="1287"/>
                    <a:pt x="34534" y="1458"/>
                  </a:cubicBezTo>
                  <a:cubicBezTo>
                    <a:pt x="34414" y="1664"/>
                    <a:pt x="34243" y="2104"/>
                    <a:pt x="34501" y="2669"/>
                  </a:cubicBezTo>
                  <a:cubicBezTo>
                    <a:pt x="34530" y="2734"/>
                    <a:pt x="34593" y="2771"/>
                    <a:pt x="34659" y="2771"/>
                  </a:cubicBezTo>
                  <a:cubicBezTo>
                    <a:pt x="34683" y="2771"/>
                    <a:pt x="34707" y="2766"/>
                    <a:pt x="34729" y="2756"/>
                  </a:cubicBezTo>
                  <a:cubicBezTo>
                    <a:pt x="34817" y="2716"/>
                    <a:pt x="34855" y="2614"/>
                    <a:pt x="34816" y="2527"/>
                  </a:cubicBezTo>
                  <a:cubicBezTo>
                    <a:pt x="34557" y="1956"/>
                    <a:pt x="34871" y="1572"/>
                    <a:pt x="34884" y="1556"/>
                  </a:cubicBezTo>
                  <a:cubicBezTo>
                    <a:pt x="34944" y="1486"/>
                    <a:pt x="34941" y="1384"/>
                    <a:pt x="34875" y="1319"/>
                  </a:cubicBezTo>
                  <a:cubicBezTo>
                    <a:pt x="34871" y="1314"/>
                    <a:pt x="34413" y="856"/>
                    <a:pt x="34350" y="157"/>
                  </a:cubicBezTo>
                  <a:cubicBezTo>
                    <a:pt x="34344" y="103"/>
                    <a:pt x="34313" y="51"/>
                    <a:pt x="34264" y="24"/>
                  </a:cubicBezTo>
                  <a:cubicBezTo>
                    <a:pt x="34237" y="8"/>
                    <a:pt x="34208" y="0"/>
                    <a:pt x="34178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24"/>
            <p:cNvSpPr/>
            <p:nvPr/>
          </p:nvSpPr>
          <p:spPr>
            <a:xfrm rot="1586497" flipH="1">
              <a:off x="7823009" y="3882780"/>
              <a:ext cx="1230852" cy="601464"/>
            </a:xfrm>
            <a:custGeom>
              <a:avLst/>
              <a:gdLst/>
              <a:ahLst/>
              <a:cxnLst/>
              <a:rect l="l" t="t" r="r" b="b"/>
              <a:pathLst>
                <a:path w="35400" h="17299" extrusionOk="0">
                  <a:moveTo>
                    <a:pt x="33709" y="1"/>
                  </a:moveTo>
                  <a:cubicBezTo>
                    <a:pt x="33685" y="1"/>
                    <a:pt x="33661" y="6"/>
                    <a:pt x="33638" y="16"/>
                  </a:cubicBezTo>
                  <a:cubicBezTo>
                    <a:pt x="33550" y="56"/>
                    <a:pt x="33513" y="158"/>
                    <a:pt x="33551" y="245"/>
                  </a:cubicBezTo>
                  <a:cubicBezTo>
                    <a:pt x="33808" y="810"/>
                    <a:pt x="34253" y="969"/>
                    <a:pt x="34487" y="1015"/>
                  </a:cubicBezTo>
                  <a:cubicBezTo>
                    <a:pt x="34523" y="1234"/>
                    <a:pt x="34628" y="1663"/>
                    <a:pt x="34938" y="2067"/>
                  </a:cubicBezTo>
                  <a:lnTo>
                    <a:pt x="2263" y="16934"/>
                  </a:lnTo>
                  <a:cubicBezTo>
                    <a:pt x="2253" y="16938"/>
                    <a:pt x="2186" y="16956"/>
                    <a:pt x="2079" y="16956"/>
                  </a:cubicBezTo>
                  <a:cubicBezTo>
                    <a:pt x="1741" y="16956"/>
                    <a:pt x="1003" y="16772"/>
                    <a:pt x="354" y="15348"/>
                  </a:cubicBezTo>
                  <a:cubicBezTo>
                    <a:pt x="326" y="15283"/>
                    <a:pt x="262" y="15246"/>
                    <a:pt x="196" y="15246"/>
                  </a:cubicBezTo>
                  <a:cubicBezTo>
                    <a:pt x="172" y="15246"/>
                    <a:pt x="148" y="15251"/>
                    <a:pt x="126" y="15261"/>
                  </a:cubicBezTo>
                  <a:cubicBezTo>
                    <a:pt x="38" y="15301"/>
                    <a:pt x="0" y="15404"/>
                    <a:pt x="39" y="15490"/>
                  </a:cubicBezTo>
                  <a:cubicBezTo>
                    <a:pt x="755" y="17063"/>
                    <a:pt x="1625" y="17299"/>
                    <a:pt x="2079" y="17299"/>
                  </a:cubicBezTo>
                  <a:cubicBezTo>
                    <a:pt x="2253" y="17299"/>
                    <a:pt x="2366" y="17263"/>
                    <a:pt x="2388" y="17258"/>
                  </a:cubicBezTo>
                  <a:lnTo>
                    <a:pt x="35292" y="2288"/>
                  </a:lnTo>
                  <a:cubicBezTo>
                    <a:pt x="35342" y="2266"/>
                    <a:pt x="35379" y="2219"/>
                    <a:pt x="35389" y="2165"/>
                  </a:cubicBezTo>
                  <a:cubicBezTo>
                    <a:pt x="35400" y="2108"/>
                    <a:pt x="35383" y="2052"/>
                    <a:pt x="35345" y="2011"/>
                  </a:cubicBezTo>
                  <a:cubicBezTo>
                    <a:pt x="34860" y="1505"/>
                    <a:pt x="34816" y="858"/>
                    <a:pt x="34816" y="852"/>
                  </a:cubicBezTo>
                  <a:cubicBezTo>
                    <a:pt x="34808" y="762"/>
                    <a:pt x="34734" y="690"/>
                    <a:pt x="34644" y="689"/>
                  </a:cubicBezTo>
                  <a:cubicBezTo>
                    <a:pt x="34623" y="689"/>
                    <a:pt x="34126" y="673"/>
                    <a:pt x="33866" y="103"/>
                  </a:cubicBezTo>
                  <a:cubicBezTo>
                    <a:pt x="33838" y="38"/>
                    <a:pt x="33775" y="1"/>
                    <a:pt x="33709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24"/>
            <p:cNvSpPr/>
            <p:nvPr/>
          </p:nvSpPr>
          <p:spPr>
            <a:xfrm rot="1586497" flipH="1">
              <a:off x="7993954" y="3709270"/>
              <a:ext cx="35" cy="3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close/>
                </a:path>
              </a:pathLst>
            </a:custGeom>
            <a:noFill/>
            <a:ln w="8650" cap="rnd" cmpd="sng">
              <a:solidFill>
                <a:srgbClr val="23232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24"/>
            <p:cNvSpPr/>
            <p:nvPr/>
          </p:nvSpPr>
          <p:spPr>
            <a:xfrm rot="1586497" flipH="1">
              <a:off x="7856789" y="3499511"/>
              <a:ext cx="191721" cy="185109"/>
            </a:xfrm>
            <a:custGeom>
              <a:avLst/>
              <a:gdLst/>
              <a:ahLst/>
              <a:cxnLst/>
              <a:rect l="l" t="t" r="r" b="b"/>
              <a:pathLst>
                <a:path w="5514" h="5324" extrusionOk="0">
                  <a:moveTo>
                    <a:pt x="5321" y="0"/>
                  </a:moveTo>
                  <a:cubicBezTo>
                    <a:pt x="5278" y="0"/>
                    <a:pt x="5235" y="16"/>
                    <a:pt x="5202" y="49"/>
                  </a:cubicBezTo>
                  <a:lnTo>
                    <a:pt x="71" y="5026"/>
                  </a:lnTo>
                  <a:cubicBezTo>
                    <a:pt x="1" y="5093"/>
                    <a:pt x="0" y="5203"/>
                    <a:pt x="67" y="5271"/>
                  </a:cubicBezTo>
                  <a:cubicBezTo>
                    <a:pt x="101" y="5307"/>
                    <a:pt x="146" y="5324"/>
                    <a:pt x="192" y="5324"/>
                  </a:cubicBezTo>
                  <a:cubicBezTo>
                    <a:pt x="235" y="5324"/>
                    <a:pt x="279" y="5308"/>
                    <a:pt x="312" y="5276"/>
                  </a:cubicBezTo>
                  <a:lnTo>
                    <a:pt x="5442" y="297"/>
                  </a:lnTo>
                  <a:cubicBezTo>
                    <a:pt x="5512" y="231"/>
                    <a:pt x="5514" y="121"/>
                    <a:pt x="5447" y="53"/>
                  </a:cubicBezTo>
                  <a:cubicBezTo>
                    <a:pt x="5412" y="18"/>
                    <a:pt x="5367" y="0"/>
                    <a:pt x="5321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24"/>
            <p:cNvSpPr/>
            <p:nvPr/>
          </p:nvSpPr>
          <p:spPr>
            <a:xfrm rot="1586497" flipH="1">
              <a:off x="7868470" y="3874964"/>
              <a:ext cx="1031099" cy="474940"/>
            </a:xfrm>
            <a:custGeom>
              <a:avLst/>
              <a:gdLst/>
              <a:ahLst/>
              <a:cxnLst/>
              <a:rect l="l" t="t" r="r" b="b"/>
              <a:pathLst>
                <a:path w="29655" h="13660" extrusionOk="0">
                  <a:moveTo>
                    <a:pt x="29458" y="1"/>
                  </a:moveTo>
                  <a:cubicBezTo>
                    <a:pt x="29434" y="1"/>
                    <a:pt x="29410" y="6"/>
                    <a:pt x="29387" y="17"/>
                  </a:cubicBezTo>
                  <a:lnTo>
                    <a:pt x="126" y="13328"/>
                  </a:lnTo>
                  <a:cubicBezTo>
                    <a:pt x="39" y="13368"/>
                    <a:pt x="0" y="13471"/>
                    <a:pt x="40" y="13558"/>
                  </a:cubicBezTo>
                  <a:cubicBezTo>
                    <a:pt x="68" y="13621"/>
                    <a:pt x="131" y="13659"/>
                    <a:pt x="197" y="13659"/>
                  </a:cubicBezTo>
                  <a:cubicBezTo>
                    <a:pt x="222" y="13659"/>
                    <a:pt x="245" y="13654"/>
                    <a:pt x="269" y="13643"/>
                  </a:cubicBezTo>
                  <a:lnTo>
                    <a:pt x="29529" y="333"/>
                  </a:lnTo>
                  <a:cubicBezTo>
                    <a:pt x="29617" y="293"/>
                    <a:pt x="29655" y="189"/>
                    <a:pt x="29616" y="103"/>
                  </a:cubicBezTo>
                  <a:cubicBezTo>
                    <a:pt x="29587" y="39"/>
                    <a:pt x="29523" y="1"/>
                    <a:pt x="29458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24"/>
            <p:cNvSpPr/>
            <p:nvPr/>
          </p:nvSpPr>
          <p:spPr>
            <a:xfrm rot="1586497" flipH="1">
              <a:off x="7923104" y="3830575"/>
              <a:ext cx="1031134" cy="474906"/>
            </a:xfrm>
            <a:custGeom>
              <a:avLst/>
              <a:gdLst/>
              <a:ahLst/>
              <a:cxnLst/>
              <a:rect l="l" t="t" r="r" b="b"/>
              <a:pathLst>
                <a:path w="29656" h="13659" extrusionOk="0">
                  <a:moveTo>
                    <a:pt x="29459" y="0"/>
                  </a:moveTo>
                  <a:cubicBezTo>
                    <a:pt x="29435" y="0"/>
                    <a:pt x="29410" y="6"/>
                    <a:pt x="29387" y="16"/>
                  </a:cubicBezTo>
                  <a:lnTo>
                    <a:pt x="126" y="13328"/>
                  </a:lnTo>
                  <a:cubicBezTo>
                    <a:pt x="38" y="13367"/>
                    <a:pt x="1" y="13471"/>
                    <a:pt x="41" y="13557"/>
                  </a:cubicBezTo>
                  <a:cubicBezTo>
                    <a:pt x="69" y="13621"/>
                    <a:pt x="132" y="13659"/>
                    <a:pt x="198" y="13659"/>
                  </a:cubicBezTo>
                  <a:cubicBezTo>
                    <a:pt x="222" y="13659"/>
                    <a:pt x="246" y="13654"/>
                    <a:pt x="269" y="13643"/>
                  </a:cubicBezTo>
                  <a:lnTo>
                    <a:pt x="29530" y="331"/>
                  </a:lnTo>
                  <a:cubicBezTo>
                    <a:pt x="29618" y="293"/>
                    <a:pt x="29655" y="189"/>
                    <a:pt x="29616" y="103"/>
                  </a:cubicBezTo>
                  <a:cubicBezTo>
                    <a:pt x="29587" y="39"/>
                    <a:pt x="29524" y="0"/>
                    <a:pt x="29459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24"/>
            <p:cNvSpPr/>
            <p:nvPr/>
          </p:nvSpPr>
          <p:spPr>
            <a:xfrm rot="1586497" flipH="1">
              <a:off x="7957408" y="3589009"/>
              <a:ext cx="68670" cy="58238"/>
            </a:xfrm>
            <a:custGeom>
              <a:avLst/>
              <a:gdLst/>
              <a:ahLst/>
              <a:cxnLst/>
              <a:rect l="l" t="t" r="r" b="b"/>
              <a:pathLst>
                <a:path w="1975" h="1675" extrusionOk="0">
                  <a:moveTo>
                    <a:pt x="1882" y="1"/>
                  </a:moveTo>
                  <a:cubicBezTo>
                    <a:pt x="1864" y="1"/>
                    <a:pt x="1845" y="7"/>
                    <a:pt x="1830" y="20"/>
                  </a:cubicBezTo>
                  <a:lnTo>
                    <a:pt x="40" y="1529"/>
                  </a:lnTo>
                  <a:cubicBezTo>
                    <a:pt x="4" y="1557"/>
                    <a:pt x="0" y="1609"/>
                    <a:pt x="30" y="1645"/>
                  </a:cubicBezTo>
                  <a:cubicBezTo>
                    <a:pt x="45" y="1664"/>
                    <a:pt x="68" y="1674"/>
                    <a:pt x="92" y="1674"/>
                  </a:cubicBezTo>
                  <a:cubicBezTo>
                    <a:pt x="110" y="1674"/>
                    <a:pt x="130" y="1667"/>
                    <a:pt x="146" y="1655"/>
                  </a:cubicBezTo>
                  <a:lnTo>
                    <a:pt x="1935" y="147"/>
                  </a:lnTo>
                  <a:cubicBezTo>
                    <a:pt x="1970" y="118"/>
                    <a:pt x="1974" y="65"/>
                    <a:pt x="1946" y="31"/>
                  </a:cubicBezTo>
                  <a:cubicBezTo>
                    <a:pt x="1929" y="11"/>
                    <a:pt x="1906" y="1"/>
                    <a:pt x="1882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24"/>
            <p:cNvSpPr/>
            <p:nvPr/>
          </p:nvSpPr>
          <p:spPr>
            <a:xfrm rot="1586497" flipH="1">
              <a:off x="7911936" y="3498438"/>
              <a:ext cx="59491" cy="35464"/>
            </a:xfrm>
            <a:custGeom>
              <a:avLst/>
              <a:gdLst/>
              <a:ahLst/>
              <a:cxnLst/>
              <a:rect l="l" t="t" r="r" b="b"/>
              <a:pathLst>
                <a:path w="1711" h="1020" extrusionOk="0">
                  <a:moveTo>
                    <a:pt x="1628" y="1"/>
                  </a:moveTo>
                  <a:cubicBezTo>
                    <a:pt x="1626" y="1"/>
                    <a:pt x="1625" y="1"/>
                    <a:pt x="1623" y="1"/>
                  </a:cubicBezTo>
                  <a:lnTo>
                    <a:pt x="387" y="107"/>
                  </a:lnTo>
                  <a:cubicBezTo>
                    <a:pt x="364" y="110"/>
                    <a:pt x="340" y="124"/>
                    <a:pt x="328" y="142"/>
                  </a:cubicBezTo>
                  <a:lnTo>
                    <a:pt x="183" y="385"/>
                  </a:lnTo>
                  <a:lnTo>
                    <a:pt x="51" y="608"/>
                  </a:lnTo>
                  <a:cubicBezTo>
                    <a:pt x="1" y="694"/>
                    <a:pt x="30" y="773"/>
                    <a:pt x="41" y="800"/>
                  </a:cubicBezTo>
                  <a:cubicBezTo>
                    <a:pt x="56" y="832"/>
                    <a:pt x="98" y="905"/>
                    <a:pt x="192" y="921"/>
                  </a:cubicBezTo>
                  <a:lnTo>
                    <a:pt x="726" y="1018"/>
                  </a:lnTo>
                  <a:cubicBezTo>
                    <a:pt x="730" y="1019"/>
                    <a:pt x="735" y="1020"/>
                    <a:pt x="739" y="1020"/>
                  </a:cubicBezTo>
                  <a:cubicBezTo>
                    <a:pt x="757" y="1020"/>
                    <a:pt x="777" y="1012"/>
                    <a:pt x="791" y="999"/>
                  </a:cubicBezTo>
                  <a:lnTo>
                    <a:pt x="1683" y="134"/>
                  </a:lnTo>
                  <a:cubicBezTo>
                    <a:pt x="1706" y="110"/>
                    <a:pt x="1711" y="78"/>
                    <a:pt x="1698" y="47"/>
                  </a:cubicBezTo>
                  <a:cubicBezTo>
                    <a:pt x="1695" y="40"/>
                    <a:pt x="1691" y="32"/>
                    <a:pt x="1684" y="32"/>
                  </a:cubicBezTo>
                  <a:cubicBezTo>
                    <a:pt x="1675" y="13"/>
                    <a:pt x="1651" y="1"/>
                    <a:pt x="16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24"/>
            <p:cNvSpPr/>
            <p:nvPr/>
          </p:nvSpPr>
          <p:spPr>
            <a:xfrm rot="1586497" flipH="1">
              <a:off x="8729712" y="4461477"/>
              <a:ext cx="93357" cy="155903"/>
            </a:xfrm>
            <a:custGeom>
              <a:avLst/>
              <a:gdLst/>
              <a:ahLst/>
              <a:cxnLst/>
              <a:rect l="l" t="t" r="r" b="b"/>
              <a:pathLst>
                <a:path w="2685" h="4484" extrusionOk="0">
                  <a:moveTo>
                    <a:pt x="769" y="1"/>
                  </a:moveTo>
                  <a:cubicBezTo>
                    <a:pt x="759" y="1"/>
                    <a:pt x="748" y="3"/>
                    <a:pt x="738" y="7"/>
                  </a:cubicBezTo>
                  <a:lnTo>
                    <a:pt x="56" y="318"/>
                  </a:lnTo>
                  <a:cubicBezTo>
                    <a:pt x="18" y="335"/>
                    <a:pt x="0" y="381"/>
                    <a:pt x="18" y="419"/>
                  </a:cubicBezTo>
                  <a:lnTo>
                    <a:pt x="1846" y="4439"/>
                  </a:lnTo>
                  <a:cubicBezTo>
                    <a:pt x="1860" y="4466"/>
                    <a:pt x="1888" y="4483"/>
                    <a:pt x="1916" y="4483"/>
                  </a:cubicBezTo>
                  <a:cubicBezTo>
                    <a:pt x="1926" y="4483"/>
                    <a:pt x="1937" y="4481"/>
                    <a:pt x="1947" y="4476"/>
                  </a:cubicBezTo>
                  <a:lnTo>
                    <a:pt x="2630" y="4167"/>
                  </a:lnTo>
                  <a:cubicBezTo>
                    <a:pt x="2668" y="4150"/>
                    <a:pt x="2685" y="4104"/>
                    <a:pt x="2668" y="4066"/>
                  </a:cubicBezTo>
                  <a:lnTo>
                    <a:pt x="840" y="46"/>
                  </a:lnTo>
                  <a:cubicBezTo>
                    <a:pt x="826" y="17"/>
                    <a:pt x="798" y="1"/>
                    <a:pt x="7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24"/>
            <p:cNvSpPr/>
            <p:nvPr/>
          </p:nvSpPr>
          <p:spPr>
            <a:xfrm rot="1586497" flipH="1">
              <a:off x="8744088" y="4510035"/>
              <a:ext cx="179134" cy="183857"/>
            </a:xfrm>
            <a:custGeom>
              <a:avLst/>
              <a:gdLst/>
              <a:ahLst/>
              <a:cxnLst/>
              <a:rect l="l" t="t" r="r" b="b"/>
              <a:pathLst>
                <a:path w="5152" h="5288" extrusionOk="0">
                  <a:moveTo>
                    <a:pt x="2575" y="829"/>
                  </a:moveTo>
                  <a:lnTo>
                    <a:pt x="1965" y="1147"/>
                  </a:lnTo>
                  <a:lnTo>
                    <a:pt x="1941" y="1138"/>
                  </a:lnTo>
                  <a:cubicBezTo>
                    <a:pt x="1936" y="1127"/>
                    <a:pt x="1943" y="1116"/>
                    <a:pt x="1950" y="1113"/>
                  </a:cubicBezTo>
                  <a:lnTo>
                    <a:pt x="2575" y="829"/>
                  </a:lnTo>
                  <a:close/>
                  <a:moveTo>
                    <a:pt x="2310" y="2225"/>
                  </a:moveTo>
                  <a:lnTo>
                    <a:pt x="2321" y="2262"/>
                  </a:lnTo>
                  <a:cubicBezTo>
                    <a:pt x="2122" y="2318"/>
                    <a:pt x="1942" y="2429"/>
                    <a:pt x="1796" y="2576"/>
                  </a:cubicBezTo>
                  <a:lnTo>
                    <a:pt x="1767" y="2567"/>
                  </a:lnTo>
                  <a:cubicBezTo>
                    <a:pt x="1764" y="2561"/>
                    <a:pt x="1760" y="2554"/>
                    <a:pt x="1770" y="2546"/>
                  </a:cubicBezTo>
                  <a:cubicBezTo>
                    <a:pt x="1920" y="2398"/>
                    <a:pt x="2106" y="2284"/>
                    <a:pt x="2310" y="2225"/>
                  </a:cubicBezTo>
                  <a:close/>
                  <a:moveTo>
                    <a:pt x="3415" y="3412"/>
                  </a:moveTo>
                  <a:lnTo>
                    <a:pt x="2560" y="3692"/>
                  </a:lnTo>
                  <a:lnTo>
                    <a:pt x="2538" y="3681"/>
                  </a:lnTo>
                  <a:lnTo>
                    <a:pt x="2472" y="3711"/>
                  </a:lnTo>
                  <a:lnTo>
                    <a:pt x="2536" y="3677"/>
                  </a:lnTo>
                  <a:lnTo>
                    <a:pt x="3415" y="3412"/>
                  </a:lnTo>
                  <a:close/>
                  <a:moveTo>
                    <a:pt x="4176" y="3853"/>
                  </a:moveTo>
                  <a:lnTo>
                    <a:pt x="4192" y="3888"/>
                  </a:lnTo>
                  <a:lnTo>
                    <a:pt x="2932" y="4423"/>
                  </a:lnTo>
                  <a:lnTo>
                    <a:pt x="2909" y="4417"/>
                  </a:lnTo>
                  <a:lnTo>
                    <a:pt x="4176" y="3853"/>
                  </a:lnTo>
                  <a:close/>
                  <a:moveTo>
                    <a:pt x="3235" y="1"/>
                  </a:moveTo>
                  <a:cubicBezTo>
                    <a:pt x="3225" y="1"/>
                    <a:pt x="3214" y="3"/>
                    <a:pt x="3205" y="7"/>
                  </a:cubicBezTo>
                  <a:lnTo>
                    <a:pt x="807" y="1099"/>
                  </a:lnTo>
                  <a:cubicBezTo>
                    <a:pt x="765" y="1126"/>
                    <a:pt x="1" y="1636"/>
                    <a:pt x="541" y="3190"/>
                  </a:cubicBezTo>
                  <a:cubicBezTo>
                    <a:pt x="588" y="3332"/>
                    <a:pt x="650" y="3485"/>
                    <a:pt x="724" y="3648"/>
                  </a:cubicBezTo>
                  <a:cubicBezTo>
                    <a:pt x="1390" y="5110"/>
                    <a:pt x="2163" y="5288"/>
                    <a:pt x="2499" y="5288"/>
                  </a:cubicBezTo>
                  <a:cubicBezTo>
                    <a:pt x="2582" y="5288"/>
                    <a:pt x="2639" y="5277"/>
                    <a:pt x="2660" y="5272"/>
                  </a:cubicBezTo>
                  <a:lnTo>
                    <a:pt x="5097" y="4167"/>
                  </a:lnTo>
                  <a:cubicBezTo>
                    <a:pt x="5135" y="4150"/>
                    <a:pt x="5151" y="4104"/>
                    <a:pt x="5135" y="4066"/>
                  </a:cubicBezTo>
                  <a:lnTo>
                    <a:pt x="3305" y="45"/>
                  </a:lnTo>
                  <a:cubicBezTo>
                    <a:pt x="3293" y="17"/>
                    <a:pt x="3264" y="1"/>
                    <a:pt x="32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24"/>
            <p:cNvSpPr/>
            <p:nvPr/>
          </p:nvSpPr>
          <p:spPr>
            <a:xfrm rot="1586497" flipH="1">
              <a:off x="7854617" y="3882075"/>
              <a:ext cx="1022859" cy="493090"/>
            </a:xfrm>
            <a:custGeom>
              <a:avLst/>
              <a:gdLst/>
              <a:ahLst/>
              <a:cxnLst/>
              <a:rect l="l" t="t" r="r" b="b"/>
              <a:pathLst>
                <a:path w="29418" h="14182" extrusionOk="0">
                  <a:moveTo>
                    <a:pt x="28930" y="0"/>
                  </a:moveTo>
                  <a:cubicBezTo>
                    <a:pt x="28919" y="0"/>
                    <a:pt x="28909" y="3"/>
                    <a:pt x="28899" y="7"/>
                  </a:cubicBezTo>
                  <a:lnTo>
                    <a:pt x="55" y="13130"/>
                  </a:lnTo>
                  <a:cubicBezTo>
                    <a:pt x="18" y="13146"/>
                    <a:pt x="1" y="13192"/>
                    <a:pt x="18" y="13230"/>
                  </a:cubicBezTo>
                  <a:lnTo>
                    <a:pt x="430" y="14137"/>
                  </a:lnTo>
                  <a:cubicBezTo>
                    <a:pt x="442" y="14165"/>
                    <a:pt x="471" y="14182"/>
                    <a:pt x="500" y="14182"/>
                  </a:cubicBezTo>
                  <a:cubicBezTo>
                    <a:pt x="510" y="14182"/>
                    <a:pt x="521" y="14180"/>
                    <a:pt x="530" y="14175"/>
                  </a:cubicBezTo>
                  <a:lnTo>
                    <a:pt x="29371" y="1054"/>
                  </a:lnTo>
                  <a:cubicBezTo>
                    <a:pt x="29392" y="1046"/>
                    <a:pt x="29407" y="1027"/>
                    <a:pt x="29413" y="1005"/>
                  </a:cubicBezTo>
                  <a:cubicBezTo>
                    <a:pt x="29418" y="988"/>
                    <a:pt x="29416" y="969"/>
                    <a:pt x="29409" y="953"/>
                  </a:cubicBezTo>
                  <a:cubicBezTo>
                    <a:pt x="29407" y="948"/>
                    <a:pt x="29404" y="943"/>
                    <a:pt x="29401" y="939"/>
                  </a:cubicBezTo>
                  <a:cubicBezTo>
                    <a:pt x="29308" y="813"/>
                    <a:pt x="29228" y="677"/>
                    <a:pt x="29163" y="534"/>
                  </a:cubicBezTo>
                  <a:cubicBezTo>
                    <a:pt x="29095" y="384"/>
                    <a:pt x="29041" y="225"/>
                    <a:pt x="29004" y="60"/>
                  </a:cubicBezTo>
                  <a:cubicBezTo>
                    <a:pt x="29003" y="54"/>
                    <a:pt x="29002" y="50"/>
                    <a:pt x="28999" y="46"/>
                  </a:cubicBezTo>
                  <a:cubicBezTo>
                    <a:pt x="28993" y="30"/>
                    <a:pt x="28980" y="17"/>
                    <a:pt x="28965" y="9"/>
                  </a:cubicBezTo>
                  <a:cubicBezTo>
                    <a:pt x="28954" y="3"/>
                    <a:pt x="28942" y="0"/>
                    <a:pt x="289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24"/>
            <p:cNvSpPr/>
            <p:nvPr/>
          </p:nvSpPr>
          <p:spPr>
            <a:xfrm rot="1586497" flipH="1">
              <a:off x="7946784" y="3807126"/>
              <a:ext cx="1022650" cy="492985"/>
            </a:xfrm>
            <a:custGeom>
              <a:avLst/>
              <a:gdLst/>
              <a:ahLst/>
              <a:cxnLst/>
              <a:rect l="l" t="t" r="r" b="b"/>
              <a:pathLst>
                <a:path w="29412" h="14179" extrusionOk="0">
                  <a:moveTo>
                    <a:pt x="28921" y="0"/>
                  </a:moveTo>
                  <a:cubicBezTo>
                    <a:pt x="28910" y="0"/>
                    <a:pt x="28900" y="3"/>
                    <a:pt x="28890" y="8"/>
                  </a:cubicBezTo>
                  <a:lnTo>
                    <a:pt x="45" y="13126"/>
                  </a:lnTo>
                  <a:cubicBezTo>
                    <a:pt x="28" y="13134"/>
                    <a:pt x="14" y="13148"/>
                    <a:pt x="6" y="13169"/>
                  </a:cubicBezTo>
                  <a:cubicBezTo>
                    <a:pt x="2" y="13188"/>
                    <a:pt x="0" y="13210"/>
                    <a:pt x="7" y="13227"/>
                  </a:cubicBezTo>
                  <a:lnTo>
                    <a:pt x="421" y="14135"/>
                  </a:lnTo>
                  <a:cubicBezTo>
                    <a:pt x="422" y="14138"/>
                    <a:pt x="422" y="14138"/>
                    <a:pt x="427" y="14140"/>
                  </a:cubicBezTo>
                  <a:cubicBezTo>
                    <a:pt x="438" y="14164"/>
                    <a:pt x="463" y="14178"/>
                    <a:pt x="490" y="14178"/>
                  </a:cubicBezTo>
                  <a:cubicBezTo>
                    <a:pt x="500" y="14178"/>
                    <a:pt x="511" y="14176"/>
                    <a:pt x="520" y="14172"/>
                  </a:cubicBezTo>
                  <a:lnTo>
                    <a:pt x="29367" y="1048"/>
                  </a:lnTo>
                  <a:cubicBezTo>
                    <a:pt x="29388" y="1039"/>
                    <a:pt x="29400" y="1021"/>
                    <a:pt x="29407" y="1000"/>
                  </a:cubicBezTo>
                  <a:cubicBezTo>
                    <a:pt x="29412" y="984"/>
                    <a:pt x="29410" y="970"/>
                    <a:pt x="29407" y="954"/>
                  </a:cubicBezTo>
                  <a:cubicBezTo>
                    <a:pt x="29406" y="950"/>
                    <a:pt x="29406" y="950"/>
                    <a:pt x="29405" y="948"/>
                  </a:cubicBezTo>
                  <a:cubicBezTo>
                    <a:pt x="29402" y="944"/>
                    <a:pt x="29396" y="938"/>
                    <a:pt x="29395" y="935"/>
                  </a:cubicBezTo>
                  <a:cubicBezTo>
                    <a:pt x="29296" y="801"/>
                    <a:pt x="29213" y="655"/>
                    <a:pt x="29145" y="505"/>
                  </a:cubicBezTo>
                  <a:cubicBezTo>
                    <a:pt x="29078" y="360"/>
                    <a:pt x="29029" y="211"/>
                    <a:pt x="28993" y="60"/>
                  </a:cubicBezTo>
                  <a:cubicBezTo>
                    <a:pt x="28994" y="55"/>
                    <a:pt x="28992" y="49"/>
                    <a:pt x="28991" y="44"/>
                  </a:cubicBezTo>
                  <a:cubicBezTo>
                    <a:pt x="28983" y="28"/>
                    <a:pt x="28970" y="17"/>
                    <a:pt x="28952" y="8"/>
                  </a:cubicBezTo>
                  <a:cubicBezTo>
                    <a:pt x="28941" y="3"/>
                    <a:pt x="28931" y="0"/>
                    <a:pt x="289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24"/>
            <p:cNvSpPr/>
            <p:nvPr/>
          </p:nvSpPr>
          <p:spPr>
            <a:xfrm rot="1586497" flipH="1">
              <a:off x="7903114" y="3839886"/>
              <a:ext cx="1023797" cy="509327"/>
            </a:xfrm>
            <a:custGeom>
              <a:avLst/>
              <a:gdLst/>
              <a:ahLst/>
              <a:cxnLst/>
              <a:rect l="l" t="t" r="r" b="b"/>
              <a:pathLst>
                <a:path w="29445" h="14649" extrusionOk="0">
                  <a:moveTo>
                    <a:pt x="28695" y="0"/>
                  </a:moveTo>
                  <a:cubicBezTo>
                    <a:pt x="28684" y="0"/>
                    <a:pt x="28674" y="2"/>
                    <a:pt x="28664" y="7"/>
                  </a:cubicBezTo>
                  <a:lnTo>
                    <a:pt x="55" y="13023"/>
                  </a:lnTo>
                  <a:cubicBezTo>
                    <a:pt x="17" y="13040"/>
                    <a:pt x="0" y="13085"/>
                    <a:pt x="17" y="13124"/>
                  </a:cubicBezTo>
                  <a:lnTo>
                    <a:pt x="691" y="14603"/>
                  </a:lnTo>
                  <a:cubicBezTo>
                    <a:pt x="704" y="14631"/>
                    <a:pt x="732" y="14648"/>
                    <a:pt x="761" y="14648"/>
                  </a:cubicBezTo>
                  <a:cubicBezTo>
                    <a:pt x="771" y="14648"/>
                    <a:pt x="782" y="14646"/>
                    <a:pt x="792" y="14642"/>
                  </a:cubicBezTo>
                  <a:lnTo>
                    <a:pt x="29401" y="1625"/>
                  </a:lnTo>
                  <a:cubicBezTo>
                    <a:pt x="29427" y="1613"/>
                    <a:pt x="29444" y="1588"/>
                    <a:pt x="29445" y="1560"/>
                  </a:cubicBezTo>
                  <a:cubicBezTo>
                    <a:pt x="29445" y="1546"/>
                    <a:pt x="29444" y="1535"/>
                    <a:pt x="29438" y="1524"/>
                  </a:cubicBezTo>
                  <a:cubicBezTo>
                    <a:pt x="29432" y="1510"/>
                    <a:pt x="29422" y="1498"/>
                    <a:pt x="29407" y="1491"/>
                  </a:cubicBezTo>
                  <a:cubicBezTo>
                    <a:pt x="29176" y="1358"/>
                    <a:pt x="28998" y="1154"/>
                    <a:pt x="28876" y="887"/>
                  </a:cubicBezTo>
                  <a:cubicBezTo>
                    <a:pt x="28754" y="620"/>
                    <a:pt x="28719" y="352"/>
                    <a:pt x="28770" y="92"/>
                  </a:cubicBezTo>
                  <a:cubicBezTo>
                    <a:pt x="28774" y="76"/>
                    <a:pt x="28772" y="60"/>
                    <a:pt x="28764" y="47"/>
                  </a:cubicBezTo>
                  <a:cubicBezTo>
                    <a:pt x="28761" y="36"/>
                    <a:pt x="28753" y="27"/>
                    <a:pt x="28742" y="16"/>
                  </a:cubicBezTo>
                  <a:cubicBezTo>
                    <a:pt x="28729" y="6"/>
                    <a:pt x="28712" y="0"/>
                    <a:pt x="286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24"/>
            <p:cNvSpPr/>
            <p:nvPr/>
          </p:nvSpPr>
          <p:spPr>
            <a:xfrm rot="1586497" flipH="1">
              <a:off x="7915377" y="3543566"/>
              <a:ext cx="183272" cy="154721"/>
            </a:xfrm>
            <a:custGeom>
              <a:avLst/>
              <a:gdLst/>
              <a:ahLst/>
              <a:cxnLst/>
              <a:rect l="l" t="t" r="r" b="b"/>
              <a:pathLst>
                <a:path w="5271" h="4450" extrusionOk="0">
                  <a:moveTo>
                    <a:pt x="2790" y="1606"/>
                  </a:moveTo>
                  <a:lnTo>
                    <a:pt x="2813" y="1637"/>
                  </a:lnTo>
                  <a:lnTo>
                    <a:pt x="2219" y="2058"/>
                  </a:lnTo>
                  <a:lnTo>
                    <a:pt x="2185" y="2049"/>
                  </a:lnTo>
                  <a:cubicBezTo>
                    <a:pt x="2183" y="2045"/>
                    <a:pt x="2185" y="2032"/>
                    <a:pt x="2195" y="2026"/>
                  </a:cubicBezTo>
                  <a:lnTo>
                    <a:pt x="2790" y="1606"/>
                  </a:lnTo>
                  <a:close/>
                  <a:moveTo>
                    <a:pt x="3945" y="1578"/>
                  </a:moveTo>
                  <a:lnTo>
                    <a:pt x="2182" y="3117"/>
                  </a:lnTo>
                  <a:lnTo>
                    <a:pt x="2154" y="3109"/>
                  </a:lnTo>
                  <a:cubicBezTo>
                    <a:pt x="2150" y="3102"/>
                    <a:pt x="2150" y="3093"/>
                    <a:pt x="2156" y="3087"/>
                  </a:cubicBezTo>
                  <a:lnTo>
                    <a:pt x="3945" y="1578"/>
                  </a:lnTo>
                  <a:close/>
                  <a:moveTo>
                    <a:pt x="4704" y="0"/>
                  </a:moveTo>
                  <a:cubicBezTo>
                    <a:pt x="4703" y="0"/>
                    <a:pt x="4702" y="0"/>
                    <a:pt x="4701" y="0"/>
                  </a:cubicBezTo>
                  <a:lnTo>
                    <a:pt x="73" y="392"/>
                  </a:lnTo>
                  <a:cubicBezTo>
                    <a:pt x="52" y="393"/>
                    <a:pt x="31" y="402"/>
                    <a:pt x="20" y="420"/>
                  </a:cubicBezTo>
                  <a:cubicBezTo>
                    <a:pt x="6" y="439"/>
                    <a:pt x="1" y="462"/>
                    <a:pt x="5" y="481"/>
                  </a:cubicBezTo>
                  <a:cubicBezTo>
                    <a:pt x="34" y="627"/>
                    <a:pt x="83" y="771"/>
                    <a:pt x="146" y="910"/>
                  </a:cubicBezTo>
                  <a:cubicBezTo>
                    <a:pt x="236" y="1108"/>
                    <a:pt x="342" y="1259"/>
                    <a:pt x="415" y="1356"/>
                  </a:cubicBezTo>
                  <a:cubicBezTo>
                    <a:pt x="464" y="1417"/>
                    <a:pt x="502" y="1454"/>
                    <a:pt x="511" y="1463"/>
                  </a:cubicBezTo>
                  <a:cubicBezTo>
                    <a:pt x="513" y="1467"/>
                    <a:pt x="539" y="1505"/>
                    <a:pt x="540" y="1508"/>
                  </a:cubicBezTo>
                  <a:cubicBezTo>
                    <a:pt x="545" y="1519"/>
                    <a:pt x="548" y="1535"/>
                    <a:pt x="550" y="1550"/>
                  </a:cubicBezTo>
                  <a:lnTo>
                    <a:pt x="612" y="1622"/>
                  </a:lnTo>
                  <a:lnTo>
                    <a:pt x="541" y="1596"/>
                  </a:lnTo>
                  <a:lnTo>
                    <a:pt x="519" y="1632"/>
                  </a:lnTo>
                  <a:cubicBezTo>
                    <a:pt x="515" y="1642"/>
                    <a:pt x="166" y="2052"/>
                    <a:pt x="441" y="2659"/>
                  </a:cubicBezTo>
                  <a:cubicBezTo>
                    <a:pt x="712" y="3255"/>
                    <a:pt x="1241" y="3275"/>
                    <a:pt x="1262" y="3276"/>
                  </a:cubicBezTo>
                  <a:lnTo>
                    <a:pt x="1307" y="3209"/>
                  </a:lnTo>
                  <a:lnTo>
                    <a:pt x="1308" y="3284"/>
                  </a:lnTo>
                  <a:lnTo>
                    <a:pt x="1349" y="3307"/>
                  </a:lnTo>
                  <a:cubicBezTo>
                    <a:pt x="1358" y="3319"/>
                    <a:pt x="1369" y="3333"/>
                    <a:pt x="1375" y="3345"/>
                  </a:cubicBezTo>
                  <a:lnTo>
                    <a:pt x="1456" y="3359"/>
                  </a:lnTo>
                  <a:lnTo>
                    <a:pt x="1386" y="3390"/>
                  </a:lnTo>
                  <a:cubicBezTo>
                    <a:pt x="1390" y="3423"/>
                    <a:pt x="1416" y="3703"/>
                    <a:pt x="1565" y="4033"/>
                  </a:cubicBezTo>
                  <a:cubicBezTo>
                    <a:pt x="1628" y="4171"/>
                    <a:pt x="1706" y="4303"/>
                    <a:pt x="1795" y="4417"/>
                  </a:cubicBezTo>
                  <a:cubicBezTo>
                    <a:pt x="1808" y="4437"/>
                    <a:pt x="1829" y="4447"/>
                    <a:pt x="1851" y="4449"/>
                  </a:cubicBezTo>
                  <a:cubicBezTo>
                    <a:pt x="1872" y="4449"/>
                    <a:pt x="1894" y="4444"/>
                    <a:pt x="1909" y="4431"/>
                  </a:cubicBezTo>
                  <a:lnTo>
                    <a:pt x="5243" y="1193"/>
                  </a:lnTo>
                  <a:cubicBezTo>
                    <a:pt x="5264" y="1176"/>
                    <a:pt x="5270" y="1144"/>
                    <a:pt x="5263" y="1118"/>
                  </a:cubicBezTo>
                  <a:lnTo>
                    <a:pt x="5258" y="1108"/>
                  </a:lnTo>
                  <a:cubicBezTo>
                    <a:pt x="5248" y="1087"/>
                    <a:pt x="5229" y="1071"/>
                    <a:pt x="5206" y="1064"/>
                  </a:cubicBezTo>
                  <a:lnTo>
                    <a:pt x="4950" y="1016"/>
                  </a:lnTo>
                  <a:cubicBezTo>
                    <a:pt x="4814" y="994"/>
                    <a:pt x="4694" y="895"/>
                    <a:pt x="4630" y="753"/>
                  </a:cubicBezTo>
                  <a:cubicBezTo>
                    <a:pt x="4567" y="614"/>
                    <a:pt x="4571" y="457"/>
                    <a:pt x="4641" y="336"/>
                  </a:cubicBezTo>
                  <a:lnTo>
                    <a:pt x="4651" y="319"/>
                  </a:lnTo>
                  <a:lnTo>
                    <a:pt x="4772" y="118"/>
                  </a:lnTo>
                  <a:cubicBezTo>
                    <a:pt x="4787" y="94"/>
                    <a:pt x="4788" y="69"/>
                    <a:pt x="4776" y="45"/>
                  </a:cubicBezTo>
                  <a:cubicBezTo>
                    <a:pt x="4774" y="41"/>
                    <a:pt x="4774" y="41"/>
                    <a:pt x="4773" y="38"/>
                  </a:cubicBezTo>
                  <a:cubicBezTo>
                    <a:pt x="4758" y="13"/>
                    <a:pt x="4732" y="0"/>
                    <a:pt x="47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24"/>
            <p:cNvSpPr/>
            <p:nvPr/>
          </p:nvSpPr>
          <p:spPr>
            <a:xfrm rot="1586497" flipH="1">
              <a:off x="8801211" y="4478241"/>
              <a:ext cx="43671" cy="46347"/>
            </a:xfrm>
            <a:custGeom>
              <a:avLst/>
              <a:gdLst/>
              <a:ahLst/>
              <a:cxnLst/>
              <a:rect l="l" t="t" r="r" b="b"/>
              <a:pathLst>
                <a:path w="1256" h="1333" extrusionOk="0">
                  <a:moveTo>
                    <a:pt x="769" y="1"/>
                  </a:moveTo>
                  <a:cubicBezTo>
                    <a:pt x="759" y="1"/>
                    <a:pt x="748" y="3"/>
                    <a:pt x="738" y="7"/>
                  </a:cubicBezTo>
                  <a:lnTo>
                    <a:pt x="56" y="317"/>
                  </a:lnTo>
                  <a:cubicBezTo>
                    <a:pt x="18" y="335"/>
                    <a:pt x="0" y="380"/>
                    <a:pt x="18" y="419"/>
                  </a:cubicBezTo>
                  <a:lnTo>
                    <a:pt x="433" y="1332"/>
                  </a:lnTo>
                  <a:lnTo>
                    <a:pt x="1255" y="959"/>
                  </a:lnTo>
                  <a:lnTo>
                    <a:pt x="838" y="44"/>
                  </a:lnTo>
                  <a:cubicBezTo>
                    <a:pt x="826" y="17"/>
                    <a:pt x="799" y="1"/>
                    <a:pt x="769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24"/>
            <p:cNvSpPr/>
            <p:nvPr/>
          </p:nvSpPr>
          <p:spPr>
            <a:xfrm rot="1586497" flipH="1">
              <a:off x="7947269" y="3807273"/>
              <a:ext cx="1022580" cy="491664"/>
            </a:xfrm>
            <a:custGeom>
              <a:avLst/>
              <a:gdLst/>
              <a:ahLst/>
              <a:cxnLst/>
              <a:rect l="l" t="t" r="r" b="b"/>
              <a:pathLst>
                <a:path w="29410" h="14141" extrusionOk="0">
                  <a:moveTo>
                    <a:pt x="28923" y="0"/>
                  </a:moveTo>
                  <a:cubicBezTo>
                    <a:pt x="28912" y="0"/>
                    <a:pt x="28902" y="3"/>
                    <a:pt x="28892" y="8"/>
                  </a:cubicBezTo>
                  <a:lnTo>
                    <a:pt x="47" y="13126"/>
                  </a:lnTo>
                  <a:cubicBezTo>
                    <a:pt x="30" y="13134"/>
                    <a:pt x="16" y="13148"/>
                    <a:pt x="8" y="13169"/>
                  </a:cubicBezTo>
                  <a:cubicBezTo>
                    <a:pt x="4" y="13188"/>
                    <a:pt x="1" y="13210"/>
                    <a:pt x="9" y="13227"/>
                  </a:cubicBezTo>
                  <a:lnTo>
                    <a:pt x="423" y="14135"/>
                  </a:lnTo>
                  <a:cubicBezTo>
                    <a:pt x="424" y="14139"/>
                    <a:pt x="424" y="14139"/>
                    <a:pt x="429" y="14140"/>
                  </a:cubicBezTo>
                  <a:lnTo>
                    <a:pt x="29410" y="955"/>
                  </a:lnTo>
                  <a:cubicBezTo>
                    <a:pt x="29409" y="952"/>
                    <a:pt x="29409" y="952"/>
                    <a:pt x="29408" y="949"/>
                  </a:cubicBezTo>
                  <a:cubicBezTo>
                    <a:pt x="29405" y="945"/>
                    <a:pt x="29399" y="939"/>
                    <a:pt x="29398" y="937"/>
                  </a:cubicBezTo>
                  <a:cubicBezTo>
                    <a:pt x="29299" y="802"/>
                    <a:pt x="29216" y="656"/>
                    <a:pt x="29148" y="507"/>
                  </a:cubicBezTo>
                  <a:cubicBezTo>
                    <a:pt x="29081" y="362"/>
                    <a:pt x="29032" y="212"/>
                    <a:pt x="28996" y="62"/>
                  </a:cubicBezTo>
                  <a:cubicBezTo>
                    <a:pt x="28997" y="55"/>
                    <a:pt x="28994" y="48"/>
                    <a:pt x="28992" y="44"/>
                  </a:cubicBezTo>
                  <a:cubicBezTo>
                    <a:pt x="28985" y="28"/>
                    <a:pt x="28971" y="17"/>
                    <a:pt x="28954" y="8"/>
                  </a:cubicBezTo>
                  <a:cubicBezTo>
                    <a:pt x="28943" y="3"/>
                    <a:pt x="28933" y="0"/>
                    <a:pt x="28923" y="0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24"/>
            <p:cNvSpPr/>
            <p:nvPr/>
          </p:nvSpPr>
          <p:spPr>
            <a:xfrm rot="1586497" flipH="1">
              <a:off x="7955263" y="3552981"/>
              <a:ext cx="166478" cy="47146"/>
            </a:xfrm>
            <a:custGeom>
              <a:avLst/>
              <a:gdLst/>
              <a:ahLst/>
              <a:cxnLst/>
              <a:rect l="l" t="t" r="r" b="b"/>
              <a:pathLst>
                <a:path w="4788" h="1356" extrusionOk="0">
                  <a:moveTo>
                    <a:pt x="4704" y="0"/>
                  </a:moveTo>
                  <a:cubicBezTo>
                    <a:pt x="4703" y="0"/>
                    <a:pt x="4702" y="0"/>
                    <a:pt x="4701" y="0"/>
                  </a:cubicBezTo>
                  <a:lnTo>
                    <a:pt x="73" y="392"/>
                  </a:lnTo>
                  <a:cubicBezTo>
                    <a:pt x="52" y="393"/>
                    <a:pt x="31" y="402"/>
                    <a:pt x="18" y="421"/>
                  </a:cubicBezTo>
                  <a:cubicBezTo>
                    <a:pt x="6" y="439"/>
                    <a:pt x="1" y="463"/>
                    <a:pt x="5" y="481"/>
                  </a:cubicBezTo>
                  <a:cubicBezTo>
                    <a:pt x="33" y="627"/>
                    <a:pt x="83" y="772"/>
                    <a:pt x="146" y="910"/>
                  </a:cubicBezTo>
                  <a:cubicBezTo>
                    <a:pt x="236" y="1108"/>
                    <a:pt x="342" y="1259"/>
                    <a:pt x="415" y="1356"/>
                  </a:cubicBezTo>
                  <a:cubicBezTo>
                    <a:pt x="747" y="1276"/>
                    <a:pt x="2779" y="770"/>
                    <a:pt x="4651" y="319"/>
                  </a:cubicBezTo>
                  <a:lnTo>
                    <a:pt x="4772" y="119"/>
                  </a:lnTo>
                  <a:cubicBezTo>
                    <a:pt x="4787" y="94"/>
                    <a:pt x="4788" y="70"/>
                    <a:pt x="4775" y="45"/>
                  </a:cubicBezTo>
                  <a:cubicBezTo>
                    <a:pt x="4774" y="41"/>
                    <a:pt x="4774" y="41"/>
                    <a:pt x="4773" y="39"/>
                  </a:cubicBezTo>
                  <a:cubicBezTo>
                    <a:pt x="4758" y="14"/>
                    <a:pt x="4732" y="0"/>
                    <a:pt x="4704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24"/>
            <p:cNvSpPr/>
            <p:nvPr/>
          </p:nvSpPr>
          <p:spPr>
            <a:xfrm rot="1586497" flipH="1">
              <a:off x="7918080" y="3498473"/>
              <a:ext cx="52224" cy="13351"/>
            </a:xfrm>
            <a:custGeom>
              <a:avLst/>
              <a:gdLst/>
              <a:ahLst/>
              <a:cxnLst/>
              <a:rect l="l" t="t" r="r" b="b"/>
              <a:pathLst>
                <a:path w="1502" h="384" extrusionOk="0">
                  <a:moveTo>
                    <a:pt x="1448" y="0"/>
                  </a:moveTo>
                  <a:cubicBezTo>
                    <a:pt x="1446" y="0"/>
                    <a:pt x="1443" y="1"/>
                    <a:pt x="1441" y="1"/>
                  </a:cubicBezTo>
                  <a:lnTo>
                    <a:pt x="205" y="107"/>
                  </a:lnTo>
                  <a:cubicBezTo>
                    <a:pt x="181" y="109"/>
                    <a:pt x="158" y="123"/>
                    <a:pt x="146" y="142"/>
                  </a:cubicBezTo>
                  <a:lnTo>
                    <a:pt x="1" y="384"/>
                  </a:lnTo>
                  <a:cubicBezTo>
                    <a:pt x="540" y="255"/>
                    <a:pt x="1054" y="134"/>
                    <a:pt x="1502" y="32"/>
                  </a:cubicBezTo>
                  <a:cubicBezTo>
                    <a:pt x="1493" y="13"/>
                    <a:pt x="1470" y="0"/>
                    <a:pt x="1448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24"/>
            <p:cNvSpPr/>
            <p:nvPr/>
          </p:nvSpPr>
          <p:spPr>
            <a:xfrm rot="1586497" flipH="1">
              <a:off x="7899688" y="3824188"/>
              <a:ext cx="1214997" cy="626462"/>
            </a:xfrm>
            <a:custGeom>
              <a:avLst/>
              <a:gdLst/>
              <a:ahLst/>
              <a:cxnLst/>
              <a:rect l="l" t="t" r="r" b="b"/>
              <a:pathLst>
                <a:path w="34944" h="18018" extrusionOk="0">
                  <a:moveTo>
                    <a:pt x="34178" y="0"/>
                  </a:moveTo>
                  <a:cubicBezTo>
                    <a:pt x="34153" y="0"/>
                    <a:pt x="34129" y="5"/>
                    <a:pt x="34106" y="16"/>
                  </a:cubicBezTo>
                  <a:lnTo>
                    <a:pt x="1184" y="14996"/>
                  </a:lnTo>
                  <a:cubicBezTo>
                    <a:pt x="1135" y="15024"/>
                    <a:pt x="1" y="15740"/>
                    <a:pt x="991" y="17916"/>
                  </a:cubicBezTo>
                  <a:cubicBezTo>
                    <a:pt x="1020" y="17980"/>
                    <a:pt x="1083" y="18018"/>
                    <a:pt x="1148" y="18018"/>
                  </a:cubicBezTo>
                  <a:cubicBezTo>
                    <a:pt x="1173" y="18018"/>
                    <a:pt x="1196" y="18014"/>
                    <a:pt x="1217" y="18002"/>
                  </a:cubicBezTo>
                  <a:cubicBezTo>
                    <a:pt x="1305" y="17963"/>
                    <a:pt x="1343" y="17859"/>
                    <a:pt x="1304" y="17774"/>
                  </a:cubicBezTo>
                  <a:cubicBezTo>
                    <a:pt x="450" y="15896"/>
                    <a:pt x="1325" y="15315"/>
                    <a:pt x="1343" y="15302"/>
                  </a:cubicBezTo>
                  <a:lnTo>
                    <a:pt x="34038" y="427"/>
                  </a:lnTo>
                  <a:cubicBezTo>
                    <a:pt x="34140" y="925"/>
                    <a:pt x="34392" y="1287"/>
                    <a:pt x="34534" y="1458"/>
                  </a:cubicBezTo>
                  <a:cubicBezTo>
                    <a:pt x="34414" y="1664"/>
                    <a:pt x="34243" y="2104"/>
                    <a:pt x="34501" y="2669"/>
                  </a:cubicBezTo>
                  <a:cubicBezTo>
                    <a:pt x="34530" y="2734"/>
                    <a:pt x="34593" y="2771"/>
                    <a:pt x="34659" y="2771"/>
                  </a:cubicBezTo>
                  <a:cubicBezTo>
                    <a:pt x="34683" y="2771"/>
                    <a:pt x="34707" y="2766"/>
                    <a:pt x="34729" y="2756"/>
                  </a:cubicBezTo>
                  <a:cubicBezTo>
                    <a:pt x="34817" y="2716"/>
                    <a:pt x="34855" y="2614"/>
                    <a:pt x="34816" y="2527"/>
                  </a:cubicBezTo>
                  <a:cubicBezTo>
                    <a:pt x="34557" y="1956"/>
                    <a:pt x="34871" y="1572"/>
                    <a:pt x="34884" y="1556"/>
                  </a:cubicBezTo>
                  <a:cubicBezTo>
                    <a:pt x="34944" y="1486"/>
                    <a:pt x="34941" y="1384"/>
                    <a:pt x="34875" y="1319"/>
                  </a:cubicBezTo>
                  <a:cubicBezTo>
                    <a:pt x="34871" y="1314"/>
                    <a:pt x="34413" y="856"/>
                    <a:pt x="34350" y="157"/>
                  </a:cubicBezTo>
                  <a:cubicBezTo>
                    <a:pt x="34344" y="103"/>
                    <a:pt x="34313" y="51"/>
                    <a:pt x="34264" y="24"/>
                  </a:cubicBezTo>
                  <a:cubicBezTo>
                    <a:pt x="34237" y="8"/>
                    <a:pt x="34208" y="0"/>
                    <a:pt x="341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24"/>
            <p:cNvSpPr/>
            <p:nvPr/>
          </p:nvSpPr>
          <p:spPr>
            <a:xfrm rot="1586497" flipH="1">
              <a:off x="7823009" y="3882780"/>
              <a:ext cx="1230852" cy="601464"/>
            </a:xfrm>
            <a:custGeom>
              <a:avLst/>
              <a:gdLst/>
              <a:ahLst/>
              <a:cxnLst/>
              <a:rect l="l" t="t" r="r" b="b"/>
              <a:pathLst>
                <a:path w="35400" h="17299" extrusionOk="0">
                  <a:moveTo>
                    <a:pt x="33709" y="1"/>
                  </a:moveTo>
                  <a:cubicBezTo>
                    <a:pt x="33685" y="1"/>
                    <a:pt x="33661" y="6"/>
                    <a:pt x="33638" y="16"/>
                  </a:cubicBezTo>
                  <a:cubicBezTo>
                    <a:pt x="33550" y="56"/>
                    <a:pt x="33513" y="158"/>
                    <a:pt x="33551" y="245"/>
                  </a:cubicBezTo>
                  <a:cubicBezTo>
                    <a:pt x="33808" y="810"/>
                    <a:pt x="34253" y="969"/>
                    <a:pt x="34487" y="1015"/>
                  </a:cubicBezTo>
                  <a:cubicBezTo>
                    <a:pt x="34523" y="1234"/>
                    <a:pt x="34628" y="1663"/>
                    <a:pt x="34938" y="2067"/>
                  </a:cubicBezTo>
                  <a:lnTo>
                    <a:pt x="2263" y="16934"/>
                  </a:lnTo>
                  <a:cubicBezTo>
                    <a:pt x="2253" y="16938"/>
                    <a:pt x="2186" y="16956"/>
                    <a:pt x="2079" y="16956"/>
                  </a:cubicBezTo>
                  <a:cubicBezTo>
                    <a:pt x="1741" y="16956"/>
                    <a:pt x="1003" y="16772"/>
                    <a:pt x="354" y="15348"/>
                  </a:cubicBezTo>
                  <a:cubicBezTo>
                    <a:pt x="326" y="15283"/>
                    <a:pt x="262" y="15246"/>
                    <a:pt x="196" y="15246"/>
                  </a:cubicBezTo>
                  <a:cubicBezTo>
                    <a:pt x="172" y="15246"/>
                    <a:pt x="148" y="15251"/>
                    <a:pt x="126" y="15261"/>
                  </a:cubicBezTo>
                  <a:cubicBezTo>
                    <a:pt x="38" y="15301"/>
                    <a:pt x="0" y="15404"/>
                    <a:pt x="39" y="15490"/>
                  </a:cubicBezTo>
                  <a:cubicBezTo>
                    <a:pt x="755" y="17063"/>
                    <a:pt x="1625" y="17299"/>
                    <a:pt x="2079" y="17299"/>
                  </a:cubicBezTo>
                  <a:cubicBezTo>
                    <a:pt x="2253" y="17299"/>
                    <a:pt x="2366" y="17263"/>
                    <a:pt x="2388" y="17258"/>
                  </a:cubicBezTo>
                  <a:lnTo>
                    <a:pt x="35292" y="2288"/>
                  </a:lnTo>
                  <a:cubicBezTo>
                    <a:pt x="35342" y="2266"/>
                    <a:pt x="35379" y="2219"/>
                    <a:pt x="35389" y="2165"/>
                  </a:cubicBezTo>
                  <a:cubicBezTo>
                    <a:pt x="35400" y="2108"/>
                    <a:pt x="35383" y="2052"/>
                    <a:pt x="35345" y="2011"/>
                  </a:cubicBezTo>
                  <a:cubicBezTo>
                    <a:pt x="34860" y="1505"/>
                    <a:pt x="34816" y="858"/>
                    <a:pt x="34816" y="852"/>
                  </a:cubicBezTo>
                  <a:cubicBezTo>
                    <a:pt x="34808" y="762"/>
                    <a:pt x="34734" y="690"/>
                    <a:pt x="34644" y="689"/>
                  </a:cubicBezTo>
                  <a:cubicBezTo>
                    <a:pt x="34623" y="689"/>
                    <a:pt x="34126" y="673"/>
                    <a:pt x="33866" y="103"/>
                  </a:cubicBezTo>
                  <a:cubicBezTo>
                    <a:pt x="33838" y="38"/>
                    <a:pt x="33775" y="1"/>
                    <a:pt x="337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24"/>
            <p:cNvSpPr/>
            <p:nvPr/>
          </p:nvSpPr>
          <p:spPr>
            <a:xfrm rot="1586497" flipH="1">
              <a:off x="7993954" y="3709270"/>
              <a:ext cx="35" cy="3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close/>
                </a:path>
              </a:pathLst>
            </a:custGeom>
            <a:noFill/>
            <a:ln w="8650" cap="rnd" cmpd="sng">
              <a:solidFill>
                <a:srgbClr val="23232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24"/>
            <p:cNvSpPr/>
            <p:nvPr/>
          </p:nvSpPr>
          <p:spPr>
            <a:xfrm rot="1586497" flipH="1">
              <a:off x="7856789" y="3499511"/>
              <a:ext cx="191721" cy="185109"/>
            </a:xfrm>
            <a:custGeom>
              <a:avLst/>
              <a:gdLst/>
              <a:ahLst/>
              <a:cxnLst/>
              <a:rect l="l" t="t" r="r" b="b"/>
              <a:pathLst>
                <a:path w="5514" h="5324" extrusionOk="0">
                  <a:moveTo>
                    <a:pt x="5321" y="0"/>
                  </a:moveTo>
                  <a:cubicBezTo>
                    <a:pt x="5278" y="0"/>
                    <a:pt x="5235" y="16"/>
                    <a:pt x="5202" y="49"/>
                  </a:cubicBezTo>
                  <a:lnTo>
                    <a:pt x="71" y="5026"/>
                  </a:lnTo>
                  <a:cubicBezTo>
                    <a:pt x="1" y="5093"/>
                    <a:pt x="0" y="5203"/>
                    <a:pt x="67" y="5271"/>
                  </a:cubicBezTo>
                  <a:cubicBezTo>
                    <a:pt x="101" y="5307"/>
                    <a:pt x="146" y="5324"/>
                    <a:pt x="192" y="5324"/>
                  </a:cubicBezTo>
                  <a:cubicBezTo>
                    <a:pt x="235" y="5324"/>
                    <a:pt x="279" y="5308"/>
                    <a:pt x="312" y="5276"/>
                  </a:cubicBezTo>
                  <a:lnTo>
                    <a:pt x="5442" y="297"/>
                  </a:lnTo>
                  <a:cubicBezTo>
                    <a:pt x="5512" y="231"/>
                    <a:pt x="5514" y="121"/>
                    <a:pt x="5447" y="53"/>
                  </a:cubicBezTo>
                  <a:cubicBezTo>
                    <a:pt x="5412" y="18"/>
                    <a:pt x="5367" y="0"/>
                    <a:pt x="53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24"/>
            <p:cNvSpPr/>
            <p:nvPr/>
          </p:nvSpPr>
          <p:spPr>
            <a:xfrm rot="1586497" flipH="1">
              <a:off x="7868470" y="3874964"/>
              <a:ext cx="1031099" cy="474940"/>
            </a:xfrm>
            <a:custGeom>
              <a:avLst/>
              <a:gdLst/>
              <a:ahLst/>
              <a:cxnLst/>
              <a:rect l="l" t="t" r="r" b="b"/>
              <a:pathLst>
                <a:path w="29655" h="13660" extrusionOk="0">
                  <a:moveTo>
                    <a:pt x="29458" y="1"/>
                  </a:moveTo>
                  <a:cubicBezTo>
                    <a:pt x="29434" y="1"/>
                    <a:pt x="29410" y="6"/>
                    <a:pt x="29387" y="17"/>
                  </a:cubicBezTo>
                  <a:lnTo>
                    <a:pt x="126" y="13328"/>
                  </a:lnTo>
                  <a:cubicBezTo>
                    <a:pt x="39" y="13368"/>
                    <a:pt x="0" y="13471"/>
                    <a:pt x="40" y="13558"/>
                  </a:cubicBezTo>
                  <a:cubicBezTo>
                    <a:pt x="68" y="13621"/>
                    <a:pt x="131" y="13659"/>
                    <a:pt x="197" y="13659"/>
                  </a:cubicBezTo>
                  <a:cubicBezTo>
                    <a:pt x="222" y="13659"/>
                    <a:pt x="245" y="13654"/>
                    <a:pt x="269" y="13643"/>
                  </a:cubicBezTo>
                  <a:lnTo>
                    <a:pt x="29529" y="333"/>
                  </a:lnTo>
                  <a:cubicBezTo>
                    <a:pt x="29617" y="293"/>
                    <a:pt x="29655" y="189"/>
                    <a:pt x="29616" y="103"/>
                  </a:cubicBezTo>
                  <a:cubicBezTo>
                    <a:pt x="29587" y="39"/>
                    <a:pt x="29523" y="1"/>
                    <a:pt x="294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24"/>
            <p:cNvSpPr/>
            <p:nvPr/>
          </p:nvSpPr>
          <p:spPr>
            <a:xfrm rot="1586497" flipH="1">
              <a:off x="7923104" y="3830575"/>
              <a:ext cx="1031134" cy="474906"/>
            </a:xfrm>
            <a:custGeom>
              <a:avLst/>
              <a:gdLst/>
              <a:ahLst/>
              <a:cxnLst/>
              <a:rect l="l" t="t" r="r" b="b"/>
              <a:pathLst>
                <a:path w="29656" h="13659" extrusionOk="0">
                  <a:moveTo>
                    <a:pt x="29459" y="0"/>
                  </a:moveTo>
                  <a:cubicBezTo>
                    <a:pt x="29435" y="0"/>
                    <a:pt x="29410" y="6"/>
                    <a:pt x="29387" y="16"/>
                  </a:cubicBezTo>
                  <a:lnTo>
                    <a:pt x="126" y="13328"/>
                  </a:lnTo>
                  <a:cubicBezTo>
                    <a:pt x="38" y="13367"/>
                    <a:pt x="1" y="13471"/>
                    <a:pt x="41" y="13557"/>
                  </a:cubicBezTo>
                  <a:cubicBezTo>
                    <a:pt x="69" y="13621"/>
                    <a:pt x="132" y="13659"/>
                    <a:pt x="198" y="13659"/>
                  </a:cubicBezTo>
                  <a:cubicBezTo>
                    <a:pt x="222" y="13659"/>
                    <a:pt x="246" y="13654"/>
                    <a:pt x="269" y="13643"/>
                  </a:cubicBezTo>
                  <a:lnTo>
                    <a:pt x="29530" y="331"/>
                  </a:lnTo>
                  <a:cubicBezTo>
                    <a:pt x="29618" y="293"/>
                    <a:pt x="29655" y="189"/>
                    <a:pt x="29616" y="103"/>
                  </a:cubicBezTo>
                  <a:cubicBezTo>
                    <a:pt x="29587" y="39"/>
                    <a:pt x="29524" y="0"/>
                    <a:pt x="294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24"/>
            <p:cNvSpPr/>
            <p:nvPr/>
          </p:nvSpPr>
          <p:spPr>
            <a:xfrm rot="1586497" flipH="1">
              <a:off x="8747362" y="4472661"/>
              <a:ext cx="83065" cy="164456"/>
            </a:xfrm>
            <a:custGeom>
              <a:avLst/>
              <a:gdLst/>
              <a:ahLst/>
              <a:cxnLst/>
              <a:rect l="l" t="t" r="r" b="b"/>
              <a:pathLst>
                <a:path w="2389" h="4730" extrusionOk="0">
                  <a:moveTo>
                    <a:pt x="198" y="1"/>
                  </a:moveTo>
                  <a:cubicBezTo>
                    <a:pt x="174" y="1"/>
                    <a:pt x="149" y="6"/>
                    <a:pt x="126" y="17"/>
                  </a:cubicBezTo>
                  <a:cubicBezTo>
                    <a:pt x="39" y="57"/>
                    <a:pt x="1" y="159"/>
                    <a:pt x="40" y="246"/>
                  </a:cubicBezTo>
                  <a:lnTo>
                    <a:pt x="2034" y="4627"/>
                  </a:lnTo>
                  <a:cubicBezTo>
                    <a:pt x="2062" y="4691"/>
                    <a:pt x="2125" y="4730"/>
                    <a:pt x="2191" y="4730"/>
                  </a:cubicBezTo>
                  <a:cubicBezTo>
                    <a:pt x="2214" y="4730"/>
                    <a:pt x="2239" y="4725"/>
                    <a:pt x="2263" y="4714"/>
                  </a:cubicBezTo>
                  <a:cubicBezTo>
                    <a:pt x="2350" y="4674"/>
                    <a:pt x="2389" y="4571"/>
                    <a:pt x="2349" y="4485"/>
                  </a:cubicBezTo>
                  <a:lnTo>
                    <a:pt x="355" y="104"/>
                  </a:lnTo>
                  <a:cubicBezTo>
                    <a:pt x="327" y="39"/>
                    <a:pt x="264" y="1"/>
                    <a:pt x="1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24"/>
            <p:cNvSpPr/>
            <p:nvPr/>
          </p:nvSpPr>
          <p:spPr>
            <a:xfrm rot="1586497" flipH="1">
              <a:off x="7957408" y="3589009"/>
              <a:ext cx="68670" cy="58238"/>
            </a:xfrm>
            <a:custGeom>
              <a:avLst/>
              <a:gdLst/>
              <a:ahLst/>
              <a:cxnLst/>
              <a:rect l="l" t="t" r="r" b="b"/>
              <a:pathLst>
                <a:path w="1975" h="1675" extrusionOk="0">
                  <a:moveTo>
                    <a:pt x="1882" y="1"/>
                  </a:moveTo>
                  <a:cubicBezTo>
                    <a:pt x="1864" y="1"/>
                    <a:pt x="1845" y="7"/>
                    <a:pt x="1830" y="20"/>
                  </a:cubicBezTo>
                  <a:lnTo>
                    <a:pt x="40" y="1529"/>
                  </a:lnTo>
                  <a:cubicBezTo>
                    <a:pt x="4" y="1557"/>
                    <a:pt x="0" y="1609"/>
                    <a:pt x="30" y="1645"/>
                  </a:cubicBezTo>
                  <a:cubicBezTo>
                    <a:pt x="45" y="1664"/>
                    <a:pt x="68" y="1674"/>
                    <a:pt x="92" y="1674"/>
                  </a:cubicBezTo>
                  <a:cubicBezTo>
                    <a:pt x="110" y="1674"/>
                    <a:pt x="130" y="1667"/>
                    <a:pt x="146" y="1655"/>
                  </a:cubicBezTo>
                  <a:lnTo>
                    <a:pt x="1935" y="147"/>
                  </a:lnTo>
                  <a:cubicBezTo>
                    <a:pt x="1970" y="118"/>
                    <a:pt x="1974" y="65"/>
                    <a:pt x="1946" y="31"/>
                  </a:cubicBezTo>
                  <a:cubicBezTo>
                    <a:pt x="1929" y="11"/>
                    <a:pt x="1906" y="1"/>
                    <a:pt x="18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24"/>
            <p:cNvSpPr/>
            <p:nvPr/>
          </p:nvSpPr>
          <p:spPr>
            <a:xfrm rot="1586497" flipH="1">
              <a:off x="8003534" y="3600507"/>
              <a:ext cx="27329" cy="20409"/>
            </a:xfrm>
            <a:custGeom>
              <a:avLst/>
              <a:gdLst/>
              <a:ahLst/>
              <a:cxnLst/>
              <a:rect l="l" t="t" r="r" b="b"/>
              <a:pathLst>
                <a:path w="786" h="587" extrusionOk="0">
                  <a:moveTo>
                    <a:pt x="692" y="0"/>
                  </a:moveTo>
                  <a:cubicBezTo>
                    <a:pt x="675" y="0"/>
                    <a:pt x="659" y="5"/>
                    <a:pt x="644" y="15"/>
                  </a:cubicBezTo>
                  <a:lnTo>
                    <a:pt x="46" y="436"/>
                  </a:lnTo>
                  <a:cubicBezTo>
                    <a:pt x="9" y="462"/>
                    <a:pt x="1" y="514"/>
                    <a:pt x="27" y="551"/>
                  </a:cubicBezTo>
                  <a:cubicBezTo>
                    <a:pt x="44" y="575"/>
                    <a:pt x="69" y="587"/>
                    <a:pt x="95" y="587"/>
                  </a:cubicBezTo>
                  <a:cubicBezTo>
                    <a:pt x="112" y="587"/>
                    <a:pt x="127" y="582"/>
                    <a:pt x="142" y="571"/>
                  </a:cubicBezTo>
                  <a:lnTo>
                    <a:pt x="740" y="150"/>
                  </a:lnTo>
                  <a:cubicBezTo>
                    <a:pt x="776" y="124"/>
                    <a:pt x="786" y="73"/>
                    <a:pt x="760" y="35"/>
                  </a:cubicBezTo>
                  <a:cubicBezTo>
                    <a:pt x="743" y="13"/>
                    <a:pt x="718" y="0"/>
                    <a:pt x="6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24"/>
            <p:cNvSpPr/>
            <p:nvPr/>
          </p:nvSpPr>
          <p:spPr>
            <a:xfrm rot="1586497" flipH="1">
              <a:off x="8754854" y="4621166"/>
              <a:ext cx="50451" cy="24373"/>
            </a:xfrm>
            <a:custGeom>
              <a:avLst/>
              <a:gdLst/>
              <a:ahLst/>
              <a:cxnLst/>
              <a:rect l="l" t="t" r="r" b="b"/>
              <a:pathLst>
                <a:path w="1451" h="701" extrusionOk="0">
                  <a:moveTo>
                    <a:pt x="1355" y="0"/>
                  </a:moveTo>
                  <a:cubicBezTo>
                    <a:pt x="1345" y="0"/>
                    <a:pt x="1334" y="2"/>
                    <a:pt x="1324" y="6"/>
                  </a:cubicBezTo>
                  <a:lnTo>
                    <a:pt x="64" y="541"/>
                  </a:lnTo>
                  <a:cubicBezTo>
                    <a:pt x="21" y="559"/>
                    <a:pt x="1" y="608"/>
                    <a:pt x="20" y="650"/>
                  </a:cubicBezTo>
                  <a:cubicBezTo>
                    <a:pt x="32" y="682"/>
                    <a:pt x="64" y="700"/>
                    <a:pt x="95" y="700"/>
                  </a:cubicBezTo>
                  <a:cubicBezTo>
                    <a:pt x="108" y="700"/>
                    <a:pt x="118" y="698"/>
                    <a:pt x="129" y="694"/>
                  </a:cubicBezTo>
                  <a:lnTo>
                    <a:pt x="1388" y="159"/>
                  </a:lnTo>
                  <a:cubicBezTo>
                    <a:pt x="1432" y="140"/>
                    <a:pt x="1450" y="92"/>
                    <a:pt x="1433" y="50"/>
                  </a:cubicBezTo>
                  <a:cubicBezTo>
                    <a:pt x="1418" y="18"/>
                    <a:pt x="1387" y="0"/>
                    <a:pt x="13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24"/>
            <p:cNvSpPr/>
            <p:nvPr/>
          </p:nvSpPr>
          <p:spPr>
            <a:xfrm rot="1586497" flipH="1">
              <a:off x="8788500" y="4616744"/>
              <a:ext cx="36613" cy="14290"/>
            </a:xfrm>
            <a:custGeom>
              <a:avLst/>
              <a:gdLst/>
              <a:ahLst/>
              <a:cxnLst/>
              <a:rect l="l" t="t" r="r" b="b"/>
              <a:pathLst>
                <a:path w="1053" h="411" extrusionOk="0">
                  <a:moveTo>
                    <a:pt x="960" y="0"/>
                  </a:moveTo>
                  <a:cubicBezTo>
                    <a:pt x="953" y="0"/>
                    <a:pt x="945" y="1"/>
                    <a:pt x="937" y="3"/>
                  </a:cubicBezTo>
                  <a:lnTo>
                    <a:pt x="71" y="248"/>
                  </a:lnTo>
                  <a:cubicBezTo>
                    <a:pt x="27" y="261"/>
                    <a:pt x="0" y="306"/>
                    <a:pt x="13" y="350"/>
                  </a:cubicBezTo>
                  <a:cubicBezTo>
                    <a:pt x="23" y="386"/>
                    <a:pt x="57" y="410"/>
                    <a:pt x="94" y="410"/>
                  </a:cubicBezTo>
                  <a:cubicBezTo>
                    <a:pt x="101" y="410"/>
                    <a:pt x="109" y="408"/>
                    <a:pt x="117" y="406"/>
                  </a:cubicBezTo>
                  <a:lnTo>
                    <a:pt x="983" y="161"/>
                  </a:lnTo>
                  <a:cubicBezTo>
                    <a:pt x="1026" y="150"/>
                    <a:pt x="1052" y="104"/>
                    <a:pt x="1039" y="59"/>
                  </a:cubicBezTo>
                  <a:cubicBezTo>
                    <a:pt x="1029" y="23"/>
                    <a:pt x="997" y="0"/>
                    <a:pt x="9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24"/>
            <p:cNvSpPr/>
            <p:nvPr/>
          </p:nvSpPr>
          <p:spPr>
            <a:xfrm rot="1586497" flipH="1">
              <a:off x="8841264" y="4594144"/>
              <a:ext cx="24965" cy="16828"/>
            </a:xfrm>
            <a:custGeom>
              <a:avLst/>
              <a:gdLst/>
              <a:ahLst/>
              <a:cxnLst/>
              <a:rect l="l" t="t" r="r" b="b"/>
              <a:pathLst>
                <a:path w="718" h="484" extrusionOk="0">
                  <a:moveTo>
                    <a:pt x="624" y="0"/>
                  </a:moveTo>
                  <a:cubicBezTo>
                    <a:pt x="616" y="0"/>
                    <a:pt x="609" y="1"/>
                    <a:pt x="601" y="4"/>
                  </a:cubicBezTo>
                  <a:cubicBezTo>
                    <a:pt x="386" y="67"/>
                    <a:pt x="190" y="185"/>
                    <a:pt x="33" y="343"/>
                  </a:cubicBezTo>
                  <a:cubicBezTo>
                    <a:pt x="0" y="375"/>
                    <a:pt x="0" y="427"/>
                    <a:pt x="33" y="459"/>
                  </a:cubicBezTo>
                  <a:cubicBezTo>
                    <a:pt x="50" y="476"/>
                    <a:pt x="71" y="484"/>
                    <a:pt x="92" y="484"/>
                  </a:cubicBezTo>
                  <a:cubicBezTo>
                    <a:pt x="113" y="484"/>
                    <a:pt x="134" y="474"/>
                    <a:pt x="151" y="459"/>
                  </a:cubicBezTo>
                  <a:cubicBezTo>
                    <a:pt x="288" y="321"/>
                    <a:pt x="461" y="218"/>
                    <a:pt x="648" y="164"/>
                  </a:cubicBezTo>
                  <a:cubicBezTo>
                    <a:pt x="692" y="150"/>
                    <a:pt x="717" y="103"/>
                    <a:pt x="705" y="60"/>
                  </a:cubicBezTo>
                  <a:cubicBezTo>
                    <a:pt x="693" y="23"/>
                    <a:pt x="660" y="0"/>
                    <a:pt x="6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24"/>
            <p:cNvSpPr/>
            <p:nvPr/>
          </p:nvSpPr>
          <p:spPr>
            <a:xfrm rot="1586497" flipH="1">
              <a:off x="8854760" y="4547285"/>
              <a:ext cx="28268" cy="15681"/>
            </a:xfrm>
            <a:custGeom>
              <a:avLst/>
              <a:gdLst/>
              <a:ahLst/>
              <a:cxnLst/>
              <a:rect l="l" t="t" r="r" b="b"/>
              <a:pathLst>
                <a:path w="813" h="451" extrusionOk="0">
                  <a:moveTo>
                    <a:pt x="717" y="1"/>
                  </a:moveTo>
                  <a:cubicBezTo>
                    <a:pt x="706" y="1"/>
                    <a:pt x="694" y="3"/>
                    <a:pt x="683" y="8"/>
                  </a:cubicBezTo>
                  <a:lnTo>
                    <a:pt x="60" y="292"/>
                  </a:lnTo>
                  <a:cubicBezTo>
                    <a:pt x="20" y="312"/>
                    <a:pt x="1" y="360"/>
                    <a:pt x="20" y="402"/>
                  </a:cubicBezTo>
                  <a:cubicBezTo>
                    <a:pt x="34" y="432"/>
                    <a:pt x="65" y="450"/>
                    <a:pt x="96" y="450"/>
                  </a:cubicBezTo>
                  <a:cubicBezTo>
                    <a:pt x="108" y="450"/>
                    <a:pt x="119" y="448"/>
                    <a:pt x="130" y="443"/>
                  </a:cubicBezTo>
                  <a:lnTo>
                    <a:pt x="752" y="158"/>
                  </a:lnTo>
                  <a:cubicBezTo>
                    <a:pt x="793" y="139"/>
                    <a:pt x="813" y="90"/>
                    <a:pt x="793" y="48"/>
                  </a:cubicBezTo>
                  <a:cubicBezTo>
                    <a:pt x="779" y="19"/>
                    <a:pt x="748" y="1"/>
                    <a:pt x="7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24"/>
            <p:cNvSpPr/>
            <p:nvPr/>
          </p:nvSpPr>
          <p:spPr>
            <a:xfrm rot="1586497" flipH="1">
              <a:off x="8807458" y="4524897"/>
              <a:ext cx="129448" cy="110947"/>
            </a:xfrm>
            <a:custGeom>
              <a:avLst/>
              <a:gdLst/>
              <a:ahLst/>
              <a:cxnLst/>
              <a:rect l="l" t="t" r="r" b="b"/>
              <a:pathLst>
                <a:path w="3723" h="3191" extrusionOk="0">
                  <a:moveTo>
                    <a:pt x="3236" y="1"/>
                  </a:moveTo>
                  <a:cubicBezTo>
                    <a:pt x="3225" y="1"/>
                    <a:pt x="3215" y="3"/>
                    <a:pt x="3205" y="7"/>
                  </a:cubicBezTo>
                  <a:lnTo>
                    <a:pt x="807" y="1098"/>
                  </a:lnTo>
                  <a:cubicBezTo>
                    <a:pt x="765" y="1126"/>
                    <a:pt x="1" y="1636"/>
                    <a:pt x="541" y="3190"/>
                  </a:cubicBezTo>
                  <a:cubicBezTo>
                    <a:pt x="976" y="2603"/>
                    <a:pt x="1874" y="1818"/>
                    <a:pt x="3723" y="961"/>
                  </a:cubicBezTo>
                  <a:lnTo>
                    <a:pt x="3306" y="46"/>
                  </a:lnTo>
                  <a:cubicBezTo>
                    <a:pt x="3293" y="18"/>
                    <a:pt x="3265" y="1"/>
                    <a:pt x="3236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88" name="Google Shape;1788;p24"/>
          <p:cNvGrpSpPr/>
          <p:nvPr/>
        </p:nvGrpSpPr>
        <p:grpSpPr>
          <a:xfrm>
            <a:off x="712838" y="219133"/>
            <a:ext cx="9129414" cy="4679540"/>
            <a:chOff x="712838" y="219133"/>
            <a:chExt cx="9129414" cy="4679540"/>
          </a:xfrm>
        </p:grpSpPr>
        <p:grpSp>
          <p:nvGrpSpPr>
            <p:cNvPr id="1789" name="Google Shape;1789;p24"/>
            <p:cNvGrpSpPr/>
            <p:nvPr/>
          </p:nvGrpSpPr>
          <p:grpSpPr>
            <a:xfrm rot="2403300" flipH="1">
              <a:off x="7764393" y="800929"/>
              <a:ext cx="2081052" cy="748649"/>
              <a:chOff x="-370250" y="165063"/>
              <a:chExt cx="2081125" cy="748675"/>
            </a:xfrm>
          </p:grpSpPr>
          <p:grpSp>
            <p:nvGrpSpPr>
              <p:cNvPr id="1790" name="Google Shape;1790;p24"/>
              <p:cNvGrpSpPr/>
              <p:nvPr/>
            </p:nvGrpSpPr>
            <p:grpSpPr>
              <a:xfrm>
                <a:off x="1359350" y="210138"/>
                <a:ext cx="351525" cy="226000"/>
                <a:chOff x="2671300" y="2198700"/>
                <a:chExt cx="351525" cy="226000"/>
              </a:xfrm>
            </p:grpSpPr>
            <p:sp>
              <p:nvSpPr>
                <p:cNvPr id="1791" name="Google Shape;1791;p24"/>
                <p:cNvSpPr/>
                <p:nvPr/>
              </p:nvSpPr>
              <p:spPr>
                <a:xfrm>
                  <a:off x="2671300" y="2198700"/>
                  <a:ext cx="351525" cy="22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61" h="9017" fill="none" extrusionOk="0">
                      <a:moveTo>
                        <a:pt x="2351" y="0"/>
                      </a:moveTo>
                      <a:cubicBezTo>
                        <a:pt x="5547" y="2694"/>
                        <a:pt x="10865" y="6323"/>
                        <a:pt x="14060" y="9016"/>
                      </a:cubicBezTo>
                      <a:cubicBezTo>
                        <a:pt x="9199" y="8605"/>
                        <a:pt x="5250" y="8309"/>
                        <a:pt x="0" y="7601"/>
                      </a:cubicBezTo>
                      <a:cubicBezTo>
                        <a:pt x="297" y="6734"/>
                        <a:pt x="1027" y="4291"/>
                        <a:pt x="1164" y="4246"/>
                      </a:cubicBezTo>
                      <a:cubicBezTo>
                        <a:pt x="1255" y="4223"/>
                        <a:pt x="5364" y="5592"/>
                        <a:pt x="7350" y="6254"/>
                      </a:cubicBezTo>
                      <a:cubicBezTo>
                        <a:pt x="5159" y="5067"/>
                        <a:pt x="3447" y="4451"/>
                        <a:pt x="1415" y="3424"/>
                      </a:cubicBezTo>
                      <a:cubicBezTo>
                        <a:pt x="1712" y="2488"/>
                        <a:pt x="2077" y="936"/>
                        <a:pt x="2351" y="0"/>
                      </a:cubicBezTo>
                      <a:close/>
                    </a:path>
                  </a:pathLst>
                </a:custGeom>
                <a:noFill/>
                <a:ln w="19050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92" name="Google Shape;1792;p24"/>
                <p:cNvSpPr/>
                <p:nvPr/>
              </p:nvSpPr>
              <p:spPr>
                <a:xfrm>
                  <a:off x="2706675" y="2283725"/>
                  <a:ext cx="4575" cy="23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" h="937" fill="none" extrusionOk="0">
                      <a:moveTo>
                        <a:pt x="0" y="0"/>
                      </a:moveTo>
                      <a:cubicBezTo>
                        <a:pt x="69" y="343"/>
                        <a:pt x="114" y="594"/>
                        <a:pt x="183" y="936"/>
                      </a:cubicBezTo>
                    </a:path>
                  </a:pathLst>
                </a:custGeom>
                <a:noFill/>
                <a:ln w="19050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93" name="Google Shape;1793;p24"/>
                <p:cNvSpPr/>
                <p:nvPr/>
              </p:nvSpPr>
              <p:spPr>
                <a:xfrm>
                  <a:off x="2718650" y="2397850"/>
                  <a:ext cx="301900" cy="2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76" h="1074" fill="none" extrusionOk="0">
                      <a:moveTo>
                        <a:pt x="12075" y="1073"/>
                      </a:moveTo>
                      <a:cubicBezTo>
                        <a:pt x="6666" y="1005"/>
                        <a:pt x="3949" y="982"/>
                        <a:pt x="138" y="822"/>
                      </a:cubicBezTo>
                      <a:cubicBezTo>
                        <a:pt x="92" y="548"/>
                        <a:pt x="46" y="274"/>
                        <a:pt x="1" y="0"/>
                      </a:cubicBezTo>
                    </a:path>
                  </a:pathLst>
                </a:custGeom>
                <a:noFill/>
                <a:ln w="19050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794" name="Google Shape;1794;p24"/>
              <p:cNvSpPr/>
              <p:nvPr/>
            </p:nvSpPr>
            <p:spPr>
              <a:xfrm>
                <a:off x="-370250" y="165063"/>
                <a:ext cx="1676550" cy="748675"/>
              </a:xfrm>
              <a:custGeom>
                <a:avLst/>
                <a:gdLst/>
                <a:ahLst/>
                <a:cxnLst/>
                <a:rect l="l" t="t" r="r" b="b"/>
                <a:pathLst>
                  <a:path w="67062" h="29947" fill="none" extrusionOk="0">
                    <a:moveTo>
                      <a:pt x="67061" y="4542"/>
                    </a:moveTo>
                    <a:cubicBezTo>
                      <a:pt x="54850" y="0"/>
                      <a:pt x="40972" y="23"/>
                      <a:pt x="28760" y="4656"/>
                    </a:cubicBezTo>
                    <a:cubicBezTo>
                      <a:pt x="16572" y="9267"/>
                      <a:pt x="6141" y="18420"/>
                      <a:pt x="1" y="29947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95" name="Google Shape;1795;p24"/>
            <p:cNvSpPr/>
            <p:nvPr/>
          </p:nvSpPr>
          <p:spPr>
            <a:xfrm>
              <a:off x="712838" y="3125975"/>
              <a:ext cx="122125" cy="135850"/>
            </a:xfrm>
            <a:custGeom>
              <a:avLst/>
              <a:gdLst/>
              <a:ahLst/>
              <a:cxnLst/>
              <a:rect l="l" t="t" r="r" b="b"/>
              <a:pathLst>
                <a:path w="4885" h="5434" fill="none" extrusionOk="0">
                  <a:moveTo>
                    <a:pt x="274" y="3493"/>
                  </a:moveTo>
                  <a:cubicBezTo>
                    <a:pt x="411" y="4452"/>
                    <a:pt x="1370" y="5273"/>
                    <a:pt x="2351" y="5319"/>
                  </a:cubicBezTo>
                  <a:cubicBezTo>
                    <a:pt x="3903" y="5433"/>
                    <a:pt x="4702" y="4315"/>
                    <a:pt x="4816" y="3151"/>
                  </a:cubicBezTo>
                  <a:cubicBezTo>
                    <a:pt x="4885" y="2420"/>
                    <a:pt x="4519" y="1507"/>
                    <a:pt x="3903" y="1119"/>
                  </a:cubicBezTo>
                  <a:cubicBezTo>
                    <a:pt x="2191" y="1"/>
                    <a:pt x="0" y="1530"/>
                    <a:pt x="274" y="3493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96" name="Google Shape;1796;p24"/>
            <p:cNvGrpSpPr/>
            <p:nvPr/>
          </p:nvGrpSpPr>
          <p:grpSpPr>
            <a:xfrm>
              <a:off x="1101175" y="4782788"/>
              <a:ext cx="103900" cy="115875"/>
              <a:chOff x="1385075" y="3682325"/>
              <a:chExt cx="103900" cy="115875"/>
            </a:xfrm>
          </p:grpSpPr>
          <p:sp>
            <p:nvSpPr>
              <p:cNvPr id="1797" name="Google Shape;1797;p24"/>
              <p:cNvSpPr/>
              <p:nvPr/>
            </p:nvSpPr>
            <p:spPr>
              <a:xfrm>
                <a:off x="1399350" y="3682325"/>
                <a:ext cx="86200" cy="115875"/>
              </a:xfrm>
              <a:custGeom>
                <a:avLst/>
                <a:gdLst/>
                <a:ahLst/>
                <a:cxnLst/>
                <a:rect l="l" t="t" r="r" b="b"/>
                <a:pathLst>
                  <a:path w="3448" h="4635" fill="none" extrusionOk="0">
                    <a:moveTo>
                      <a:pt x="0" y="1"/>
                    </a:moveTo>
                    <a:cubicBezTo>
                      <a:pt x="1073" y="1599"/>
                      <a:pt x="2215" y="3128"/>
                      <a:pt x="3447" y="4634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8" name="Google Shape;1798;p24"/>
              <p:cNvSpPr/>
              <p:nvPr/>
            </p:nvSpPr>
            <p:spPr>
              <a:xfrm>
                <a:off x="1385075" y="3685200"/>
                <a:ext cx="103900" cy="110725"/>
              </a:xfrm>
              <a:custGeom>
                <a:avLst/>
                <a:gdLst/>
                <a:ahLst/>
                <a:cxnLst/>
                <a:rect l="l" t="t" r="r" b="b"/>
                <a:pathLst>
                  <a:path w="4156" h="4429" fill="none" extrusionOk="0">
                    <a:moveTo>
                      <a:pt x="1" y="4428"/>
                    </a:moveTo>
                    <a:cubicBezTo>
                      <a:pt x="1644" y="2785"/>
                      <a:pt x="2534" y="1666"/>
                      <a:pt x="4155" y="0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99" name="Google Shape;1799;p24"/>
            <p:cNvSpPr/>
            <p:nvPr/>
          </p:nvSpPr>
          <p:spPr>
            <a:xfrm>
              <a:off x="8583438" y="2410250"/>
              <a:ext cx="195075" cy="211500"/>
            </a:xfrm>
            <a:custGeom>
              <a:avLst/>
              <a:gdLst/>
              <a:ahLst/>
              <a:cxnLst/>
              <a:rect l="l" t="t" r="r" b="b"/>
              <a:pathLst>
                <a:path w="7803" h="8460" extrusionOk="0">
                  <a:moveTo>
                    <a:pt x="5958" y="1015"/>
                  </a:moveTo>
                  <a:lnTo>
                    <a:pt x="5270" y="3433"/>
                  </a:lnTo>
                  <a:lnTo>
                    <a:pt x="3993" y="2794"/>
                  </a:lnTo>
                  <a:lnTo>
                    <a:pt x="5958" y="1015"/>
                  </a:lnTo>
                  <a:close/>
                  <a:moveTo>
                    <a:pt x="1414" y="2059"/>
                  </a:moveTo>
                  <a:lnTo>
                    <a:pt x="3117" y="2912"/>
                  </a:lnTo>
                  <a:lnTo>
                    <a:pt x="2229" y="3716"/>
                  </a:lnTo>
                  <a:lnTo>
                    <a:pt x="1414" y="2059"/>
                  </a:lnTo>
                  <a:close/>
                  <a:moveTo>
                    <a:pt x="5584" y="4146"/>
                  </a:moveTo>
                  <a:lnTo>
                    <a:pt x="6706" y="4710"/>
                  </a:lnTo>
                  <a:lnTo>
                    <a:pt x="5373" y="4888"/>
                  </a:lnTo>
                  <a:lnTo>
                    <a:pt x="5584" y="4146"/>
                  </a:lnTo>
                  <a:close/>
                  <a:moveTo>
                    <a:pt x="3595" y="3151"/>
                  </a:moveTo>
                  <a:lnTo>
                    <a:pt x="5130" y="3919"/>
                  </a:lnTo>
                  <a:lnTo>
                    <a:pt x="4834" y="4958"/>
                  </a:lnTo>
                  <a:lnTo>
                    <a:pt x="2964" y="5208"/>
                  </a:lnTo>
                  <a:lnTo>
                    <a:pt x="2457" y="4179"/>
                  </a:lnTo>
                  <a:lnTo>
                    <a:pt x="3595" y="3151"/>
                  </a:lnTo>
                  <a:close/>
                  <a:moveTo>
                    <a:pt x="2074" y="4528"/>
                  </a:moveTo>
                  <a:lnTo>
                    <a:pt x="2445" y="5280"/>
                  </a:lnTo>
                  <a:lnTo>
                    <a:pt x="1034" y="5469"/>
                  </a:lnTo>
                  <a:lnTo>
                    <a:pt x="2074" y="4528"/>
                  </a:lnTo>
                  <a:close/>
                  <a:moveTo>
                    <a:pt x="4686" y="5480"/>
                  </a:moveTo>
                  <a:lnTo>
                    <a:pt x="4104" y="7522"/>
                  </a:lnTo>
                  <a:lnTo>
                    <a:pt x="3197" y="5680"/>
                  </a:lnTo>
                  <a:lnTo>
                    <a:pt x="4686" y="5480"/>
                  </a:lnTo>
                  <a:close/>
                  <a:moveTo>
                    <a:pt x="6436" y="1"/>
                  </a:moveTo>
                  <a:cubicBezTo>
                    <a:pt x="6376" y="1"/>
                    <a:pt x="6316" y="23"/>
                    <a:pt x="6269" y="65"/>
                  </a:cubicBezTo>
                  <a:lnTo>
                    <a:pt x="3515" y="2555"/>
                  </a:lnTo>
                  <a:lnTo>
                    <a:pt x="975" y="1283"/>
                  </a:lnTo>
                  <a:cubicBezTo>
                    <a:pt x="940" y="1266"/>
                    <a:pt x="901" y="1257"/>
                    <a:pt x="863" y="1257"/>
                  </a:cubicBezTo>
                  <a:cubicBezTo>
                    <a:pt x="799" y="1257"/>
                    <a:pt x="736" y="1282"/>
                    <a:pt x="688" y="1329"/>
                  </a:cubicBezTo>
                  <a:cubicBezTo>
                    <a:pt x="613" y="1405"/>
                    <a:pt x="593" y="1520"/>
                    <a:pt x="640" y="1616"/>
                  </a:cubicBezTo>
                  <a:lnTo>
                    <a:pt x="1845" y="4063"/>
                  </a:lnTo>
                  <a:lnTo>
                    <a:pt x="105" y="5636"/>
                  </a:lnTo>
                  <a:cubicBezTo>
                    <a:pt x="23" y="5709"/>
                    <a:pt x="0" y="5827"/>
                    <a:pt x="46" y="5925"/>
                  </a:cubicBezTo>
                  <a:cubicBezTo>
                    <a:pt x="86" y="6011"/>
                    <a:pt x="170" y="6070"/>
                    <a:pt x="263" y="6070"/>
                  </a:cubicBezTo>
                  <a:cubicBezTo>
                    <a:pt x="277" y="6070"/>
                    <a:pt x="291" y="6069"/>
                    <a:pt x="305" y="6066"/>
                  </a:cubicBezTo>
                  <a:lnTo>
                    <a:pt x="2676" y="5749"/>
                  </a:lnTo>
                  <a:lnTo>
                    <a:pt x="3943" y="8321"/>
                  </a:lnTo>
                  <a:cubicBezTo>
                    <a:pt x="3986" y="8406"/>
                    <a:pt x="4073" y="8460"/>
                    <a:pt x="4167" y="8460"/>
                  </a:cubicBezTo>
                  <a:lnTo>
                    <a:pt x="4189" y="8460"/>
                  </a:lnTo>
                  <a:cubicBezTo>
                    <a:pt x="4292" y="8450"/>
                    <a:pt x="4377" y="8380"/>
                    <a:pt x="4405" y="8281"/>
                  </a:cubicBezTo>
                  <a:lnTo>
                    <a:pt x="5224" y="5409"/>
                  </a:lnTo>
                  <a:lnTo>
                    <a:pt x="7574" y="5095"/>
                  </a:lnTo>
                  <a:cubicBezTo>
                    <a:pt x="7681" y="5081"/>
                    <a:pt x="7768" y="4998"/>
                    <a:pt x="7786" y="4890"/>
                  </a:cubicBezTo>
                  <a:cubicBezTo>
                    <a:pt x="7802" y="4783"/>
                    <a:pt x="7749" y="4676"/>
                    <a:pt x="7651" y="4627"/>
                  </a:cubicBezTo>
                  <a:lnTo>
                    <a:pt x="5722" y="3661"/>
                  </a:lnTo>
                  <a:lnTo>
                    <a:pt x="6675" y="319"/>
                  </a:lnTo>
                  <a:cubicBezTo>
                    <a:pt x="6706" y="211"/>
                    <a:pt x="6661" y="98"/>
                    <a:pt x="6567" y="39"/>
                  </a:cubicBezTo>
                  <a:cubicBezTo>
                    <a:pt x="6527" y="13"/>
                    <a:pt x="6482" y="1"/>
                    <a:pt x="64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00" name="Google Shape;1800;p24"/>
            <p:cNvGrpSpPr/>
            <p:nvPr/>
          </p:nvGrpSpPr>
          <p:grpSpPr>
            <a:xfrm>
              <a:off x="834972" y="1467702"/>
              <a:ext cx="195076" cy="215146"/>
              <a:chOff x="3080000" y="3727500"/>
              <a:chExt cx="99625" cy="109875"/>
            </a:xfrm>
          </p:grpSpPr>
          <p:sp>
            <p:nvSpPr>
              <p:cNvPr id="1801" name="Google Shape;1801;p24"/>
              <p:cNvSpPr/>
              <p:nvPr/>
            </p:nvSpPr>
            <p:spPr>
              <a:xfrm>
                <a:off x="3096775" y="3751800"/>
                <a:ext cx="60225" cy="59975"/>
              </a:xfrm>
              <a:custGeom>
                <a:avLst/>
                <a:gdLst/>
                <a:ahLst/>
                <a:cxnLst/>
                <a:rect l="l" t="t" r="r" b="b"/>
                <a:pathLst>
                  <a:path w="2409" h="2399" extrusionOk="0">
                    <a:moveTo>
                      <a:pt x="187" y="0"/>
                    </a:moveTo>
                    <a:cubicBezTo>
                      <a:pt x="137" y="0"/>
                      <a:pt x="88" y="23"/>
                      <a:pt x="56" y="66"/>
                    </a:cubicBezTo>
                    <a:cubicBezTo>
                      <a:pt x="1" y="139"/>
                      <a:pt x="15" y="243"/>
                      <a:pt x="89" y="298"/>
                    </a:cubicBezTo>
                    <a:cubicBezTo>
                      <a:pt x="853" y="875"/>
                      <a:pt x="1524" y="1560"/>
                      <a:pt x="2089" y="2331"/>
                    </a:cubicBezTo>
                    <a:cubicBezTo>
                      <a:pt x="2121" y="2376"/>
                      <a:pt x="2171" y="2399"/>
                      <a:pt x="2223" y="2399"/>
                    </a:cubicBezTo>
                    <a:cubicBezTo>
                      <a:pt x="2256" y="2399"/>
                      <a:pt x="2291" y="2388"/>
                      <a:pt x="2319" y="2369"/>
                    </a:cubicBezTo>
                    <a:cubicBezTo>
                      <a:pt x="2393" y="2315"/>
                      <a:pt x="2409" y="2211"/>
                      <a:pt x="2355" y="2137"/>
                    </a:cubicBezTo>
                    <a:cubicBezTo>
                      <a:pt x="1773" y="1340"/>
                      <a:pt x="1077" y="631"/>
                      <a:pt x="287" y="35"/>
                    </a:cubicBezTo>
                    <a:cubicBezTo>
                      <a:pt x="257" y="11"/>
                      <a:pt x="222" y="0"/>
                      <a:pt x="18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2" name="Google Shape;1802;p24"/>
              <p:cNvSpPr/>
              <p:nvPr/>
            </p:nvSpPr>
            <p:spPr>
              <a:xfrm>
                <a:off x="3106225" y="3744750"/>
                <a:ext cx="45925" cy="73150"/>
              </a:xfrm>
              <a:custGeom>
                <a:avLst/>
                <a:gdLst/>
                <a:ahLst/>
                <a:cxnLst/>
                <a:rect l="l" t="t" r="r" b="b"/>
                <a:pathLst>
                  <a:path w="1837" h="2926" extrusionOk="0">
                    <a:moveTo>
                      <a:pt x="1648" y="1"/>
                    </a:moveTo>
                    <a:cubicBezTo>
                      <a:pt x="1590" y="1"/>
                      <a:pt x="1534" y="31"/>
                      <a:pt x="1504" y="85"/>
                    </a:cubicBezTo>
                    <a:lnTo>
                      <a:pt x="45" y="2680"/>
                    </a:lnTo>
                    <a:cubicBezTo>
                      <a:pt x="0" y="2759"/>
                      <a:pt x="29" y="2860"/>
                      <a:pt x="108" y="2905"/>
                    </a:cubicBezTo>
                    <a:cubicBezTo>
                      <a:pt x="134" y="2920"/>
                      <a:pt x="162" y="2926"/>
                      <a:pt x="189" y="2926"/>
                    </a:cubicBezTo>
                    <a:cubicBezTo>
                      <a:pt x="246" y="2926"/>
                      <a:pt x="303" y="2895"/>
                      <a:pt x="333" y="2842"/>
                    </a:cubicBezTo>
                    <a:lnTo>
                      <a:pt x="1792" y="248"/>
                    </a:lnTo>
                    <a:cubicBezTo>
                      <a:pt x="1836" y="168"/>
                      <a:pt x="1809" y="68"/>
                      <a:pt x="1729" y="23"/>
                    </a:cubicBezTo>
                    <a:cubicBezTo>
                      <a:pt x="1703" y="8"/>
                      <a:pt x="1675" y="1"/>
                      <a:pt x="164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3" name="Google Shape;1803;p24"/>
              <p:cNvSpPr/>
              <p:nvPr/>
            </p:nvSpPr>
            <p:spPr>
              <a:xfrm>
                <a:off x="3080000" y="3775125"/>
                <a:ext cx="99625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3985" h="576" extrusionOk="0">
                    <a:moveTo>
                      <a:pt x="3405" y="1"/>
                    </a:moveTo>
                    <a:cubicBezTo>
                      <a:pt x="2317" y="1"/>
                      <a:pt x="1225" y="84"/>
                      <a:pt x="152" y="247"/>
                    </a:cubicBezTo>
                    <a:cubicBezTo>
                      <a:pt x="62" y="260"/>
                      <a:pt x="1" y="345"/>
                      <a:pt x="13" y="435"/>
                    </a:cubicBezTo>
                    <a:cubicBezTo>
                      <a:pt x="27" y="517"/>
                      <a:pt x="97" y="575"/>
                      <a:pt x="178" y="575"/>
                    </a:cubicBezTo>
                    <a:cubicBezTo>
                      <a:pt x="185" y="575"/>
                      <a:pt x="194" y="574"/>
                      <a:pt x="202" y="574"/>
                    </a:cubicBezTo>
                    <a:cubicBezTo>
                      <a:pt x="1260" y="413"/>
                      <a:pt x="2338" y="332"/>
                      <a:pt x="3411" y="332"/>
                    </a:cubicBezTo>
                    <a:cubicBezTo>
                      <a:pt x="3546" y="332"/>
                      <a:pt x="3680" y="333"/>
                      <a:pt x="3815" y="336"/>
                    </a:cubicBezTo>
                    <a:cubicBezTo>
                      <a:pt x="3904" y="331"/>
                      <a:pt x="3982" y="264"/>
                      <a:pt x="3983" y="173"/>
                    </a:cubicBezTo>
                    <a:cubicBezTo>
                      <a:pt x="3984" y="81"/>
                      <a:pt x="3912" y="6"/>
                      <a:pt x="3821" y="5"/>
                    </a:cubicBezTo>
                    <a:cubicBezTo>
                      <a:pt x="3682" y="2"/>
                      <a:pt x="3543" y="1"/>
                      <a:pt x="340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4" name="Google Shape;1804;p24"/>
              <p:cNvSpPr/>
              <p:nvPr/>
            </p:nvSpPr>
            <p:spPr>
              <a:xfrm>
                <a:off x="3124475" y="3727500"/>
                <a:ext cx="10275" cy="109875"/>
              </a:xfrm>
              <a:custGeom>
                <a:avLst/>
                <a:gdLst/>
                <a:ahLst/>
                <a:cxnLst/>
                <a:rect l="l" t="t" r="r" b="b"/>
                <a:pathLst>
                  <a:path w="411" h="4395" extrusionOk="0">
                    <a:moveTo>
                      <a:pt x="174" y="0"/>
                    </a:moveTo>
                    <a:cubicBezTo>
                      <a:pt x="171" y="0"/>
                      <a:pt x="167" y="1"/>
                      <a:pt x="164" y="1"/>
                    </a:cubicBezTo>
                    <a:cubicBezTo>
                      <a:pt x="73" y="4"/>
                      <a:pt x="1" y="78"/>
                      <a:pt x="2" y="169"/>
                    </a:cubicBezTo>
                    <a:lnTo>
                      <a:pt x="78" y="4232"/>
                    </a:lnTo>
                    <a:cubicBezTo>
                      <a:pt x="79" y="4322"/>
                      <a:pt x="153" y="4394"/>
                      <a:pt x="243" y="4394"/>
                    </a:cubicBezTo>
                    <a:cubicBezTo>
                      <a:pt x="243" y="4394"/>
                      <a:pt x="244" y="4394"/>
                      <a:pt x="247" y="4392"/>
                    </a:cubicBezTo>
                    <a:cubicBezTo>
                      <a:pt x="338" y="4391"/>
                      <a:pt x="410" y="4316"/>
                      <a:pt x="409" y="4224"/>
                    </a:cubicBezTo>
                    <a:lnTo>
                      <a:pt x="333" y="163"/>
                    </a:lnTo>
                    <a:cubicBezTo>
                      <a:pt x="331" y="75"/>
                      <a:pt x="254" y="0"/>
                      <a:pt x="17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05" name="Google Shape;1805;p24"/>
            <p:cNvGrpSpPr/>
            <p:nvPr/>
          </p:nvGrpSpPr>
          <p:grpSpPr>
            <a:xfrm>
              <a:off x="3901947" y="4683527"/>
              <a:ext cx="195076" cy="215146"/>
              <a:chOff x="3080000" y="3727500"/>
              <a:chExt cx="99625" cy="109875"/>
            </a:xfrm>
          </p:grpSpPr>
          <p:sp>
            <p:nvSpPr>
              <p:cNvPr id="1806" name="Google Shape;1806;p24"/>
              <p:cNvSpPr/>
              <p:nvPr/>
            </p:nvSpPr>
            <p:spPr>
              <a:xfrm>
                <a:off x="3096775" y="3751800"/>
                <a:ext cx="60225" cy="59975"/>
              </a:xfrm>
              <a:custGeom>
                <a:avLst/>
                <a:gdLst/>
                <a:ahLst/>
                <a:cxnLst/>
                <a:rect l="l" t="t" r="r" b="b"/>
                <a:pathLst>
                  <a:path w="2409" h="2399" extrusionOk="0">
                    <a:moveTo>
                      <a:pt x="187" y="0"/>
                    </a:moveTo>
                    <a:cubicBezTo>
                      <a:pt x="137" y="0"/>
                      <a:pt x="88" y="23"/>
                      <a:pt x="56" y="66"/>
                    </a:cubicBezTo>
                    <a:cubicBezTo>
                      <a:pt x="1" y="139"/>
                      <a:pt x="15" y="243"/>
                      <a:pt x="89" y="298"/>
                    </a:cubicBezTo>
                    <a:cubicBezTo>
                      <a:pt x="853" y="875"/>
                      <a:pt x="1524" y="1560"/>
                      <a:pt x="2089" y="2331"/>
                    </a:cubicBezTo>
                    <a:cubicBezTo>
                      <a:pt x="2121" y="2376"/>
                      <a:pt x="2171" y="2399"/>
                      <a:pt x="2223" y="2399"/>
                    </a:cubicBezTo>
                    <a:cubicBezTo>
                      <a:pt x="2256" y="2399"/>
                      <a:pt x="2291" y="2388"/>
                      <a:pt x="2319" y="2369"/>
                    </a:cubicBezTo>
                    <a:cubicBezTo>
                      <a:pt x="2393" y="2315"/>
                      <a:pt x="2409" y="2211"/>
                      <a:pt x="2355" y="2137"/>
                    </a:cubicBezTo>
                    <a:cubicBezTo>
                      <a:pt x="1773" y="1340"/>
                      <a:pt x="1077" y="631"/>
                      <a:pt x="287" y="35"/>
                    </a:cubicBezTo>
                    <a:cubicBezTo>
                      <a:pt x="257" y="11"/>
                      <a:pt x="222" y="0"/>
                      <a:pt x="18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7" name="Google Shape;1807;p24"/>
              <p:cNvSpPr/>
              <p:nvPr/>
            </p:nvSpPr>
            <p:spPr>
              <a:xfrm>
                <a:off x="3106225" y="3744750"/>
                <a:ext cx="45925" cy="73150"/>
              </a:xfrm>
              <a:custGeom>
                <a:avLst/>
                <a:gdLst/>
                <a:ahLst/>
                <a:cxnLst/>
                <a:rect l="l" t="t" r="r" b="b"/>
                <a:pathLst>
                  <a:path w="1837" h="2926" extrusionOk="0">
                    <a:moveTo>
                      <a:pt x="1648" y="1"/>
                    </a:moveTo>
                    <a:cubicBezTo>
                      <a:pt x="1590" y="1"/>
                      <a:pt x="1534" y="31"/>
                      <a:pt x="1504" y="85"/>
                    </a:cubicBezTo>
                    <a:lnTo>
                      <a:pt x="45" y="2680"/>
                    </a:lnTo>
                    <a:cubicBezTo>
                      <a:pt x="0" y="2759"/>
                      <a:pt x="29" y="2860"/>
                      <a:pt x="108" y="2905"/>
                    </a:cubicBezTo>
                    <a:cubicBezTo>
                      <a:pt x="134" y="2920"/>
                      <a:pt x="162" y="2926"/>
                      <a:pt x="189" y="2926"/>
                    </a:cubicBezTo>
                    <a:cubicBezTo>
                      <a:pt x="246" y="2926"/>
                      <a:pt x="303" y="2895"/>
                      <a:pt x="333" y="2842"/>
                    </a:cubicBezTo>
                    <a:lnTo>
                      <a:pt x="1792" y="248"/>
                    </a:lnTo>
                    <a:cubicBezTo>
                      <a:pt x="1836" y="168"/>
                      <a:pt x="1809" y="68"/>
                      <a:pt x="1729" y="23"/>
                    </a:cubicBezTo>
                    <a:cubicBezTo>
                      <a:pt x="1703" y="8"/>
                      <a:pt x="1675" y="1"/>
                      <a:pt x="164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8" name="Google Shape;1808;p24"/>
              <p:cNvSpPr/>
              <p:nvPr/>
            </p:nvSpPr>
            <p:spPr>
              <a:xfrm>
                <a:off x="3080000" y="3775125"/>
                <a:ext cx="99625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3985" h="576" extrusionOk="0">
                    <a:moveTo>
                      <a:pt x="3405" y="1"/>
                    </a:moveTo>
                    <a:cubicBezTo>
                      <a:pt x="2317" y="1"/>
                      <a:pt x="1225" y="84"/>
                      <a:pt x="152" y="247"/>
                    </a:cubicBezTo>
                    <a:cubicBezTo>
                      <a:pt x="62" y="260"/>
                      <a:pt x="1" y="345"/>
                      <a:pt x="13" y="435"/>
                    </a:cubicBezTo>
                    <a:cubicBezTo>
                      <a:pt x="27" y="517"/>
                      <a:pt x="97" y="575"/>
                      <a:pt x="178" y="575"/>
                    </a:cubicBezTo>
                    <a:cubicBezTo>
                      <a:pt x="185" y="575"/>
                      <a:pt x="194" y="574"/>
                      <a:pt x="202" y="574"/>
                    </a:cubicBezTo>
                    <a:cubicBezTo>
                      <a:pt x="1260" y="413"/>
                      <a:pt x="2338" y="332"/>
                      <a:pt x="3411" y="332"/>
                    </a:cubicBezTo>
                    <a:cubicBezTo>
                      <a:pt x="3546" y="332"/>
                      <a:pt x="3680" y="333"/>
                      <a:pt x="3815" y="336"/>
                    </a:cubicBezTo>
                    <a:cubicBezTo>
                      <a:pt x="3904" y="331"/>
                      <a:pt x="3982" y="264"/>
                      <a:pt x="3983" y="173"/>
                    </a:cubicBezTo>
                    <a:cubicBezTo>
                      <a:pt x="3984" y="81"/>
                      <a:pt x="3912" y="6"/>
                      <a:pt x="3821" y="5"/>
                    </a:cubicBezTo>
                    <a:cubicBezTo>
                      <a:pt x="3682" y="2"/>
                      <a:pt x="3543" y="1"/>
                      <a:pt x="340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9" name="Google Shape;1809;p24"/>
              <p:cNvSpPr/>
              <p:nvPr/>
            </p:nvSpPr>
            <p:spPr>
              <a:xfrm>
                <a:off x="3124475" y="3727500"/>
                <a:ext cx="10275" cy="109875"/>
              </a:xfrm>
              <a:custGeom>
                <a:avLst/>
                <a:gdLst/>
                <a:ahLst/>
                <a:cxnLst/>
                <a:rect l="l" t="t" r="r" b="b"/>
                <a:pathLst>
                  <a:path w="411" h="4395" extrusionOk="0">
                    <a:moveTo>
                      <a:pt x="174" y="0"/>
                    </a:moveTo>
                    <a:cubicBezTo>
                      <a:pt x="171" y="0"/>
                      <a:pt x="167" y="1"/>
                      <a:pt x="164" y="1"/>
                    </a:cubicBezTo>
                    <a:cubicBezTo>
                      <a:pt x="73" y="4"/>
                      <a:pt x="1" y="78"/>
                      <a:pt x="2" y="169"/>
                    </a:cubicBezTo>
                    <a:lnTo>
                      <a:pt x="78" y="4232"/>
                    </a:lnTo>
                    <a:cubicBezTo>
                      <a:pt x="79" y="4322"/>
                      <a:pt x="153" y="4394"/>
                      <a:pt x="243" y="4394"/>
                    </a:cubicBezTo>
                    <a:cubicBezTo>
                      <a:pt x="243" y="4394"/>
                      <a:pt x="244" y="4394"/>
                      <a:pt x="247" y="4392"/>
                    </a:cubicBezTo>
                    <a:cubicBezTo>
                      <a:pt x="338" y="4391"/>
                      <a:pt x="410" y="4316"/>
                      <a:pt x="409" y="4224"/>
                    </a:cubicBezTo>
                    <a:lnTo>
                      <a:pt x="333" y="163"/>
                    </a:lnTo>
                    <a:cubicBezTo>
                      <a:pt x="331" y="75"/>
                      <a:pt x="254" y="0"/>
                      <a:pt x="17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10" name="Google Shape;1810;p24"/>
            <p:cNvSpPr/>
            <p:nvPr/>
          </p:nvSpPr>
          <p:spPr>
            <a:xfrm>
              <a:off x="6395013" y="4604100"/>
              <a:ext cx="122125" cy="135850"/>
            </a:xfrm>
            <a:custGeom>
              <a:avLst/>
              <a:gdLst/>
              <a:ahLst/>
              <a:cxnLst/>
              <a:rect l="l" t="t" r="r" b="b"/>
              <a:pathLst>
                <a:path w="4885" h="5434" fill="none" extrusionOk="0">
                  <a:moveTo>
                    <a:pt x="274" y="3493"/>
                  </a:moveTo>
                  <a:cubicBezTo>
                    <a:pt x="411" y="4452"/>
                    <a:pt x="1370" y="5273"/>
                    <a:pt x="2351" y="5319"/>
                  </a:cubicBezTo>
                  <a:cubicBezTo>
                    <a:pt x="3903" y="5433"/>
                    <a:pt x="4702" y="4315"/>
                    <a:pt x="4816" y="3151"/>
                  </a:cubicBezTo>
                  <a:cubicBezTo>
                    <a:pt x="4885" y="2420"/>
                    <a:pt x="4519" y="1507"/>
                    <a:pt x="3903" y="1119"/>
                  </a:cubicBezTo>
                  <a:cubicBezTo>
                    <a:pt x="2191" y="1"/>
                    <a:pt x="0" y="1530"/>
                    <a:pt x="274" y="3493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anum Pen Script"/>
              <a:buNone/>
              <a:defRPr sz="3500" b="1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loo Tammudu 2"/>
              <a:buChar char="●"/>
              <a:defRPr>
                <a:solidFill>
                  <a:schemeClr val="dk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loo Tammudu 2"/>
              <a:buChar char="○"/>
              <a:defRPr>
                <a:solidFill>
                  <a:schemeClr val="dk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loo Tammudu 2"/>
              <a:buChar char="■"/>
              <a:defRPr>
                <a:solidFill>
                  <a:schemeClr val="dk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loo Tammudu 2"/>
              <a:buChar char="●"/>
              <a:defRPr>
                <a:solidFill>
                  <a:schemeClr val="dk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loo Tammudu 2"/>
              <a:buChar char="○"/>
              <a:defRPr>
                <a:solidFill>
                  <a:schemeClr val="dk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loo Tammudu 2"/>
              <a:buChar char="■"/>
              <a:defRPr>
                <a:solidFill>
                  <a:schemeClr val="dk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loo Tammudu 2"/>
              <a:buChar char="●"/>
              <a:defRPr>
                <a:solidFill>
                  <a:schemeClr val="dk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loo Tammudu 2"/>
              <a:buChar char="○"/>
              <a:defRPr>
                <a:solidFill>
                  <a:schemeClr val="dk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Baloo Tammudu 2"/>
              <a:buChar char="■"/>
              <a:defRPr>
                <a:solidFill>
                  <a:schemeClr val="dk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4" r:id="rId5"/>
    <p:sldLayoutId id="2147483658" r:id="rId6"/>
    <p:sldLayoutId id="2147483659" r:id="rId7"/>
    <p:sldLayoutId id="2147483667" r:id="rId8"/>
    <p:sldLayoutId id="2147483670" r:id="rId9"/>
    <p:sldLayoutId id="2147483671" r:id="rId10"/>
    <p:sldLayoutId id="2147483675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75DE2F8C-FB3B-4A27-92C9-03B066B9D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AA76A3ED-30D5-47DC-AB77-0F403D3485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B8">
            <a:extLst>
              <a:ext uri="{FF2B5EF4-FFF2-40B4-BE49-F238E27FC236}">
                <a16:creationId xmlns:a16="http://schemas.microsoft.com/office/drawing/2014/main" id="{A0C2A2A0-CC47-41DC-A961-DF2B87E33C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6">
            <a:extLst>
              <a:ext uri="{FF2B5EF4-FFF2-40B4-BE49-F238E27FC236}">
                <a16:creationId xmlns:a16="http://schemas.microsoft.com/office/drawing/2014/main" id="{B0AE7719-81D7-4B20-8158-228C521F2E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1275" y="544513"/>
            <a:ext cx="6172200" cy="3429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18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18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pic>
        <p:nvPicPr>
          <p:cNvPr id="3078" name="Picture 7" descr="BAR_EL~1">
            <a:extLst>
              <a:ext uri="{FF2B5EF4-FFF2-40B4-BE49-F238E27FC236}">
                <a16:creationId xmlns:a16="http://schemas.microsoft.com/office/drawing/2014/main" id="{720B9164-0EA9-444D-A08C-FF69214F92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008313" y="1044575"/>
            <a:ext cx="2914650" cy="4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14" descr="1018265obiutmb6vk">
            <a:extLst>
              <a:ext uri="{FF2B5EF4-FFF2-40B4-BE49-F238E27FC236}">
                <a16:creationId xmlns:a16="http://schemas.microsoft.com/office/drawing/2014/main" id="{614C11C4-BA41-457A-8C2A-57A1610B6CE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00050" y="2700338"/>
            <a:ext cx="571500" cy="213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15" descr="1018265obiutmb6vk">
            <a:extLst>
              <a:ext uri="{FF2B5EF4-FFF2-40B4-BE49-F238E27FC236}">
                <a16:creationId xmlns:a16="http://schemas.microsoft.com/office/drawing/2014/main" id="{71B8D6E3-1485-43D2-B5F4-E87CEA9F84A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108075" y="3779838"/>
            <a:ext cx="571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16" descr="Bauernbar">
            <a:extLst>
              <a:ext uri="{FF2B5EF4-FFF2-40B4-BE49-F238E27FC236}">
                <a16:creationId xmlns:a16="http://schemas.microsoft.com/office/drawing/2014/main" id="{0046D612-BC17-45A2-8F5A-F201F44AF9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588" y="2686050"/>
            <a:ext cx="337185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2" name="WordArt 19">
            <a:extLst>
              <a:ext uri="{FF2B5EF4-FFF2-40B4-BE49-F238E27FC236}">
                <a16:creationId xmlns:a16="http://schemas.microsoft.com/office/drawing/2014/main" id="{99E59319-BD2B-4300-8EC6-AAAD98C7C9F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16225" y="3670300"/>
            <a:ext cx="3783013" cy="7381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MÔN: CHÍNH TẢ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B3F327C-FB72-4E07-A54B-724B806CB1A8}"/>
              </a:ext>
            </a:extLst>
          </p:cNvPr>
          <p:cNvSpPr/>
          <p:nvPr/>
        </p:nvSpPr>
        <p:spPr>
          <a:xfrm>
            <a:off x="1657350" y="2332435"/>
            <a:ext cx="5786438" cy="2193131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05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405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3</a:t>
            </a:r>
          </a:p>
        </p:txBody>
      </p:sp>
      <p:pic>
        <p:nvPicPr>
          <p:cNvPr id="3084" name="Hình ảnh 3">
            <a:extLst>
              <a:ext uri="{FF2B5EF4-FFF2-40B4-BE49-F238E27FC236}">
                <a16:creationId xmlns:a16="http://schemas.microsoft.com/office/drawing/2014/main" id="{35C018DF-AD48-4423-AD67-32905A295E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888" y="393700"/>
            <a:ext cx="982662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6" name="Google Shape;3436;p42"/>
          <p:cNvSpPr txBox="1">
            <a:spLocks noGrp="1"/>
          </p:cNvSpPr>
          <p:nvPr>
            <p:ph type="title"/>
          </p:nvPr>
        </p:nvSpPr>
        <p:spPr>
          <a:xfrm rot="-207774">
            <a:off x="2230820" y="1367651"/>
            <a:ext cx="4688561" cy="252941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0" dirty="0">
                <a:solidFill>
                  <a:schemeClr val="tx2"/>
                </a:solidFill>
              </a:rPr>
              <a:t>Thank</a:t>
            </a:r>
            <a:r>
              <a:rPr lang="en" sz="12000" dirty="0"/>
              <a:t> you!</a:t>
            </a:r>
            <a:endParaRPr sz="12000" dirty="0">
              <a:solidFill>
                <a:schemeClr val="lt2"/>
              </a:solidFill>
            </a:endParaRPr>
          </a:p>
        </p:txBody>
      </p:sp>
      <p:grpSp>
        <p:nvGrpSpPr>
          <p:cNvPr id="3437" name="Google Shape;3437;p42"/>
          <p:cNvGrpSpPr/>
          <p:nvPr/>
        </p:nvGrpSpPr>
        <p:grpSpPr>
          <a:xfrm>
            <a:off x="7141711" y="1851476"/>
            <a:ext cx="1468144" cy="3291970"/>
            <a:chOff x="7437400" y="1994100"/>
            <a:chExt cx="1172733" cy="2629579"/>
          </a:xfrm>
        </p:grpSpPr>
        <p:sp>
          <p:nvSpPr>
            <p:cNvPr id="3438" name="Google Shape;3438;p42"/>
            <p:cNvSpPr/>
            <p:nvPr/>
          </p:nvSpPr>
          <p:spPr>
            <a:xfrm>
              <a:off x="7504907" y="3057503"/>
              <a:ext cx="611171" cy="1542512"/>
            </a:xfrm>
            <a:custGeom>
              <a:avLst/>
              <a:gdLst/>
              <a:ahLst/>
              <a:cxnLst/>
              <a:rect l="l" t="t" r="r" b="b"/>
              <a:pathLst>
                <a:path w="15653" h="39506" extrusionOk="0">
                  <a:moveTo>
                    <a:pt x="10140" y="1"/>
                  </a:moveTo>
                  <a:cubicBezTo>
                    <a:pt x="9840" y="1"/>
                    <a:pt x="9526" y="5"/>
                    <a:pt x="9199" y="12"/>
                  </a:cubicBezTo>
                  <a:cubicBezTo>
                    <a:pt x="9199" y="12"/>
                    <a:pt x="8271" y="7230"/>
                    <a:pt x="7595" y="11792"/>
                  </a:cubicBezTo>
                  <a:cubicBezTo>
                    <a:pt x="6918" y="16353"/>
                    <a:pt x="6542" y="18333"/>
                    <a:pt x="7018" y="19686"/>
                  </a:cubicBezTo>
                  <a:cubicBezTo>
                    <a:pt x="7494" y="21015"/>
                    <a:pt x="5991" y="33270"/>
                    <a:pt x="5038" y="34975"/>
                  </a:cubicBezTo>
                  <a:cubicBezTo>
                    <a:pt x="4086" y="36679"/>
                    <a:pt x="2457" y="37631"/>
                    <a:pt x="1504" y="37631"/>
                  </a:cubicBezTo>
                  <a:cubicBezTo>
                    <a:pt x="577" y="37631"/>
                    <a:pt x="1" y="39160"/>
                    <a:pt x="2081" y="39436"/>
                  </a:cubicBezTo>
                  <a:cubicBezTo>
                    <a:pt x="2469" y="39487"/>
                    <a:pt x="2805" y="39506"/>
                    <a:pt x="3103" y="39506"/>
                  </a:cubicBezTo>
                  <a:cubicBezTo>
                    <a:pt x="4039" y="39506"/>
                    <a:pt x="4603" y="39316"/>
                    <a:pt x="5270" y="39316"/>
                  </a:cubicBezTo>
                  <a:cubicBezTo>
                    <a:pt x="5541" y="39316"/>
                    <a:pt x="5829" y="39347"/>
                    <a:pt x="6166" y="39436"/>
                  </a:cubicBezTo>
                  <a:cubicBezTo>
                    <a:pt x="6312" y="39474"/>
                    <a:pt x="6445" y="39493"/>
                    <a:pt x="6566" y="39493"/>
                  </a:cubicBezTo>
                  <a:cubicBezTo>
                    <a:pt x="7627" y="39493"/>
                    <a:pt x="7726" y="38060"/>
                    <a:pt x="7119" y="36102"/>
                  </a:cubicBezTo>
                  <a:cubicBezTo>
                    <a:pt x="6467" y="33922"/>
                    <a:pt x="10728" y="28784"/>
                    <a:pt x="10828" y="25476"/>
                  </a:cubicBezTo>
                  <a:cubicBezTo>
                    <a:pt x="10928" y="22142"/>
                    <a:pt x="10552" y="18734"/>
                    <a:pt x="11304" y="16152"/>
                  </a:cubicBezTo>
                  <a:cubicBezTo>
                    <a:pt x="12056" y="13596"/>
                    <a:pt x="15289" y="9310"/>
                    <a:pt x="15489" y="4849"/>
                  </a:cubicBezTo>
                  <a:cubicBezTo>
                    <a:pt x="15652" y="708"/>
                    <a:pt x="14023" y="1"/>
                    <a:pt x="10140" y="1"/>
                  </a:cubicBezTo>
                  <a:close/>
                </a:path>
              </a:pathLst>
            </a:custGeom>
            <a:solidFill>
              <a:srgbClr val="FBD7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9" name="Google Shape;3439;p42"/>
            <p:cNvSpPr/>
            <p:nvPr/>
          </p:nvSpPr>
          <p:spPr>
            <a:xfrm>
              <a:off x="7527435" y="3054691"/>
              <a:ext cx="587159" cy="1547510"/>
            </a:xfrm>
            <a:custGeom>
              <a:avLst/>
              <a:gdLst/>
              <a:ahLst/>
              <a:cxnLst/>
              <a:rect l="l" t="t" r="r" b="b"/>
              <a:pathLst>
                <a:path w="15038" h="39634" extrusionOk="0">
                  <a:moveTo>
                    <a:pt x="9527" y="126"/>
                  </a:moveTo>
                  <a:cubicBezTo>
                    <a:pt x="11721" y="126"/>
                    <a:pt x="13108" y="337"/>
                    <a:pt x="13935" y="1187"/>
                  </a:cubicBezTo>
                  <a:cubicBezTo>
                    <a:pt x="14637" y="1914"/>
                    <a:pt x="14912" y="3066"/>
                    <a:pt x="14837" y="4921"/>
                  </a:cubicBezTo>
                  <a:cubicBezTo>
                    <a:pt x="14712" y="7879"/>
                    <a:pt x="13258" y="10761"/>
                    <a:pt x="12080" y="13067"/>
                  </a:cubicBezTo>
                  <a:cubicBezTo>
                    <a:pt x="11454" y="14295"/>
                    <a:pt x="10928" y="15347"/>
                    <a:pt x="10652" y="16224"/>
                  </a:cubicBezTo>
                  <a:cubicBezTo>
                    <a:pt x="10125" y="18029"/>
                    <a:pt x="10151" y="20234"/>
                    <a:pt x="10176" y="22590"/>
                  </a:cubicBezTo>
                  <a:cubicBezTo>
                    <a:pt x="10201" y="23568"/>
                    <a:pt x="10201" y="24570"/>
                    <a:pt x="10176" y="25548"/>
                  </a:cubicBezTo>
                  <a:cubicBezTo>
                    <a:pt x="10151" y="27152"/>
                    <a:pt x="9123" y="29157"/>
                    <a:pt x="8146" y="31087"/>
                  </a:cubicBezTo>
                  <a:cubicBezTo>
                    <a:pt x="7118" y="33142"/>
                    <a:pt x="6141" y="35047"/>
                    <a:pt x="6491" y="36199"/>
                  </a:cubicBezTo>
                  <a:cubicBezTo>
                    <a:pt x="6943" y="37728"/>
                    <a:pt x="6968" y="38856"/>
                    <a:pt x="6542" y="39282"/>
                  </a:cubicBezTo>
                  <a:cubicBezTo>
                    <a:pt x="6413" y="39427"/>
                    <a:pt x="6232" y="39500"/>
                    <a:pt x="6013" y="39500"/>
                  </a:cubicBezTo>
                  <a:cubicBezTo>
                    <a:pt x="5891" y="39500"/>
                    <a:pt x="5757" y="39477"/>
                    <a:pt x="5614" y="39433"/>
                  </a:cubicBezTo>
                  <a:cubicBezTo>
                    <a:pt x="5285" y="39353"/>
                    <a:pt x="5003" y="39325"/>
                    <a:pt x="4736" y="39325"/>
                  </a:cubicBezTo>
                  <a:cubicBezTo>
                    <a:pt x="4413" y="39325"/>
                    <a:pt x="4114" y="39366"/>
                    <a:pt x="3785" y="39408"/>
                  </a:cubicBezTo>
                  <a:cubicBezTo>
                    <a:pt x="3427" y="39454"/>
                    <a:pt x="3040" y="39511"/>
                    <a:pt x="2552" y="39511"/>
                  </a:cubicBezTo>
                  <a:cubicBezTo>
                    <a:pt x="2254" y="39511"/>
                    <a:pt x="1918" y="39490"/>
                    <a:pt x="1529" y="39433"/>
                  </a:cubicBezTo>
                  <a:cubicBezTo>
                    <a:pt x="476" y="39307"/>
                    <a:pt x="125" y="38831"/>
                    <a:pt x="151" y="38455"/>
                  </a:cubicBezTo>
                  <a:cubicBezTo>
                    <a:pt x="176" y="38079"/>
                    <a:pt x="526" y="37753"/>
                    <a:pt x="927" y="37753"/>
                  </a:cubicBezTo>
                  <a:cubicBezTo>
                    <a:pt x="1955" y="37753"/>
                    <a:pt x="3584" y="36751"/>
                    <a:pt x="4511" y="35072"/>
                  </a:cubicBezTo>
                  <a:cubicBezTo>
                    <a:pt x="5414" y="33468"/>
                    <a:pt x="7018" y="21137"/>
                    <a:pt x="6516" y="19733"/>
                  </a:cubicBezTo>
                  <a:cubicBezTo>
                    <a:pt x="6090" y="18555"/>
                    <a:pt x="6341" y="16801"/>
                    <a:pt x="6867" y="13317"/>
                  </a:cubicBezTo>
                  <a:cubicBezTo>
                    <a:pt x="6943" y="12866"/>
                    <a:pt x="7018" y="12390"/>
                    <a:pt x="7093" y="11864"/>
                  </a:cubicBezTo>
                  <a:cubicBezTo>
                    <a:pt x="7719" y="7578"/>
                    <a:pt x="8597" y="811"/>
                    <a:pt x="8697" y="134"/>
                  </a:cubicBezTo>
                  <a:cubicBezTo>
                    <a:pt x="8986" y="129"/>
                    <a:pt x="9262" y="126"/>
                    <a:pt x="9527" y="126"/>
                  </a:cubicBezTo>
                  <a:close/>
                  <a:moveTo>
                    <a:pt x="9467" y="0"/>
                  </a:moveTo>
                  <a:cubicBezTo>
                    <a:pt x="9197" y="0"/>
                    <a:pt x="8915" y="3"/>
                    <a:pt x="8622" y="9"/>
                  </a:cubicBezTo>
                  <a:cubicBezTo>
                    <a:pt x="8597" y="9"/>
                    <a:pt x="8572" y="34"/>
                    <a:pt x="8572" y="84"/>
                  </a:cubicBezTo>
                  <a:cubicBezTo>
                    <a:pt x="8572" y="159"/>
                    <a:pt x="7619" y="7352"/>
                    <a:pt x="6968" y="11864"/>
                  </a:cubicBezTo>
                  <a:cubicBezTo>
                    <a:pt x="6892" y="12365"/>
                    <a:pt x="6817" y="12841"/>
                    <a:pt x="6742" y="13292"/>
                  </a:cubicBezTo>
                  <a:cubicBezTo>
                    <a:pt x="6216" y="16926"/>
                    <a:pt x="5965" y="18580"/>
                    <a:pt x="6391" y="19758"/>
                  </a:cubicBezTo>
                  <a:cubicBezTo>
                    <a:pt x="6892" y="21162"/>
                    <a:pt x="5288" y="33418"/>
                    <a:pt x="4386" y="35022"/>
                  </a:cubicBezTo>
                  <a:cubicBezTo>
                    <a:pt x="3484" y="36651"/>
                    <a:pt x="1930" y="37628"/>
                    <a:pt x="927" y="37628"/>
                  </a:cubicBezTo>
                  <a:cubicBezTo>
                    <a:pt x="451" y="37628"/>
                    <a:pt x="50" y="38004"/>
                    <a:pt x="25" y="38455"/>
                  </a:cubicBezTo>
                  <a:cubicBezTo>
                    <a:pt x="0" y="38656"/>
                    <a:pt x="75" y="39382"/>
                    <a:pt x="1504" y="39558"/>
                  </a:cubicBezTo>
                  <a:cubicBezTo>
                    <a:pt x="1905" y="39633"/>
                    <a:pt x="2231" y="39633"/>
                    <a:pt x="2531" y="39633"/>
                  </a:cubicBezTo>
                  <a:cubicBezTo>
                    <a:pt x="3033" y="39633"/>
                    <a:pt x="3434" y="39583"/>
                    <a:pt x="3810" y="39533"/>
                  </a:cubicBezTo>
                  <a:cubicBezTo>
                    <a:pt x="4125" y="39492"/>
                    <a:pt x="4419" y="39450"/>
                    <a:pt x="4735" y="39450"/>
                  </a:cubicBezTo>
                  <a:cubicBezTo>
                    <a:pt x="4995" y="39450"/>
                    <a:pt x="5272" y="39479"/>
                    <a:pt x="5589" y="39558"/>
                  </a:cubicBezTo>
                  <a:cubicBezTo>
                    <a:pt x="5746" y="39602"/>
                    <a:pt x="5891" y="39624"/>
                    <a:pt x="6024" y="39624"/>
                  </a:cubicBezTo>
                  <a:cubicBezTo>
                    <a:pt x="6273" y="39624"/>
                    <a:pt x="6478" y="39546"/>
                    <a:pt x="6642" y="39382"/>
                  </a:cubicBezTo>
                  <a:cubicBezTo>
                    <a:pt x="7093" y="38906"/>
                    <a:pt x="7093" y="37753"/>
                    <a:pt x="6617" y="36174"/>
                  </a:cubicBezTo>
                  <a:cubicBezTo>
                    <a:pt x="6266" y="35072"/>
                    <a:pt x="7243" y="33167"/>
                    <a:pt x="8246" y="31162"/>
                  </a:cubicBezTo>
                  <a:cubicBezTo>
                    <a:pt x="9248" y="29207"/>
                    <a:pt x="10276" y="27177"/>
                    <a:pt x="10301" y="25548"/>
                  </a:cubicBezTo>
                  <a:cubicBezTo>
                    <a:pt x="10351" y="24570"/>
                    <a:pt x="10326" y="23568"/>
                    <a:pt x="10301" y="22590"/>
                  </a:cubicBezTo>
                  <a:cubicBezTo>
                    <a:pt x="10276" y="20260"/>
                    <a:pt x="10251" y="18054"/>
                    <a:pt x="10777" y="16250"/>
                  </a:cubicBezTo>
                  <a:cubicBezTo>
                    <a:pt x="11028" y="15397"/>
                    <a:pt x="11579" y="14345"/>
                    <a:pt x="12181" y="13142"/>
                  </a:cubicBezTo>
                  <a:cubicBezTo>
                    <a:pt x="13359" y="10811"/>
                    <a:pt x="14837" y="7904"/>
                    <a:pt x="14963" y="4921"/>
                  </a:cubicBezTo>
                  <a:cubicBezTo>
                    <a:pt x="15038" y="3041"/>
                    <a:pt x="14762" y="1863"/>
                    <a:pt x="14035" y="1112"/>
                  </a:cubicBezTo>
                  <a:cubicBezTo>
                    <a:pt x="13162" y="216"/>
                    <a:pt x="11729" y="0"/>
                    <a:pt x="94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0" name="Google Shape;3440;p42"/>
            <p:cNvSpPr/>
            <p:nvPr/>
          </p:nvSpPr>
          <p:spPr>
            <a:xfrm>
              <a:off x="7956997" y="3057346"/>
              <a:ext cx="600903" cy="1540091"/>
            </a:xfrm>
            <a:custGeom>
              <a:avLst/>
              <a:gdLst/>
              <a:ahLst/>
              <a:cxnLst/>
              <a:rect l="l" t="t" r="r" b="b"/>
              <a:pathLst>
                <a:path w="15390" h="39444" extrusionOk="0">
                  <a:moveTo>
                    <a:pt x="2076" y="0"/>
                  </a:moveTo>
                  <a:cubicBezTo>
                    <a:pt x="1309" y="0"/>
                    <a:pt x="753" y="141"/>
                    <a:pt x="753" y="141"/>
                  </a:cubicBezTo>
                  <a:lnTo>
                    <a:pt x="1" y="8938"/>
                  </a:lnTo>
                  <a:cubicBezTo>
                    <a:pt x="1" y="8938"/>
                    <a:pt x="1630" y="16532"/>
                    <a:pt x="2758" y="19114"/>
                  </a:cubicBezTo>
                  <a:cubicBezTo>
                    <a:pt x="3910" y="21670"/>
                    <a:pt x="5890" y="22723"/>
                    <a:pt x="7996" y="26984"/>
                  </a:cubicBezTo>
                  <a:cubicBezTo>
                    <a:pt x="10076" y="31269"/>
                    <a:pt x="11880" y="34202"/>
                    <a:pt x="11304" y="35630"/>
                  </a:cubicBezTo>
                  <a:cubicBezTo>
                    <a:pt x="10753" y="37059"/>
                    <a:pt x="10778" y="37435"/>
                    <a:pt x="10778" y="37435"/>
                  </a:cubicBezTo>
                  <a:cubicBezTo>
                    <a:pt x="9872" y="37737"/>
                    <a:pt x="9742" y="39444"/>
                    <a:pt x="10401" y="39444"/>
                  </a:cubicBezTo>
                  <a:cubicBezTo>
                    <a:pt x="10562" y="39444"/>
                    <a:pt x="10771" y="39341"/>
                    <a:pt x="11028" y="39089"/>
                  </a:cubicBezTo>
                  <a:cubicBezTo>
                    <a:pt x="12081" y="38036"/>
                    <a:pt x="12858" y="36959"/>
                    <a:pt x="14161" y="36207"/>
                  </a:cubicBezTo>
                  <a:cubicBezTo>
                    <a:pt x="15389" y="35505"/>
                    <a:pt x="15214" y="34302"/>
                    <a:pt x="14161" y="33450"/>
                  </a:cubicBezTo>
                  <a:cubicBezTo>
                    <a:pt x="13109" y="32598"/>
                    <a:pt x="11880" y="30517"/>
                    <a:pt x="11605" y="27460"/>
                  </a:cubicBezTo>
                  <a:cubicBezTo>
                    <a:pt x="11304" y="24427"/>
                    <a:pt x="10728" y="21395"/>
                    <a:pt x="6467" y="17836"/>
                  </a:cubicBezTo>
                  <a:cubicBezTo>
                    <a:pt x="5414" y="11470"/>
                    <a:pt x="7119" y="9139"/>
                    <a:pt x="6467" y="4001"/>
                  </a:cubicBezTo>
                  <a:cubicBezTo>
                    <a:pt x="6015" y="570"/>
                    <a:pt x="3619" y="0"/>
                    <a:pt x="2076" y="0"/>
                  </a:cubicBezTo>
                  <a:close/>
                </a:path>
              </a:pathLst>
            </a:custGeom>
            <a:solidFill>
              <a:srgbClr val="FBD7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1" name="Google Shape;3441;p42"/>
            <p:cNvSpPr/>
            <p:nvPr/>
          </p:nvSpPr>
          <p:spPr>
            <a:xfrm>
              <a:off x="7955045" y="3054770"/>
              <a:ext cx="592078" cy="1545440"/>
            </a:xfrm>
            <a:custGeom>
              <a:avLst/>
              <a:gdLst/>
              <a:ahLst/>
              <a:cxnLst/>
              <a:rect l="l" t="t" r="r" b="b"/>
              <a:pathLst>
                <a:path w="15164" h="39581" extrusionOk="0">
                  <a:moveTo>
                    <a:pt x="2134" y="129"/>
                  </a:moveTo>
                  <a:cubicBezTo>
                    <a:pt x="2897" y="129"/>
                    <a:pt x="3873" y="270"/>
                    <a:pt x="4712" y="834"/>
                  </a:cubicBezTo>
                  <a:cubicBezTo>
                    <a:pt x="5665" y="1511"/>
                    <a:pt x="6266" y="2588"/>
                    <a:pt x="6442" y="4067"/>
                  </a:cubicBezTo>
                  <a:cubicBezTo>
                    <a:pt x="6742" y="6423"/>
                    <a:pt x="6567" y="8152"/>
                    <a:pt x="6367" y="9982"/>
                  </a:cubicBezTo>
                  <a:cubicBezTo>
                    <a:pt x="6141" y="12187"/>
                    <a:pt x="5890" y="14443"/>
                    <a:pt x="6442" y="17927"/>
                  </a:cubicBezTo>
                  <a:cubicBezTo>
                    <a:pt x="6467" y="17927"/>
                    <a:pt x="6467" y="17952"/>
                    <a:pt x="6467" y="17952"/>
                  </a:cubicBezTo>
                  <a:cubicBezTo>
                    <a:pt x="10702" y="21461"/>
                    <a:pt x="11304" y="24493"/>
                    <a:pt x="11580" y="27551"/>
                  </a:cubicBezTo>
                  <a:cubicBezTo>
                    <a:pt x="11880" y="30659"/>
                    <a:pt x="13159" y="32739"/>
                    <a:pt x="14161" y="33566"/>
                  </a:cubicBezTo>
                  <a:cubicBezTo>
                    <a:pt x="14737" y="34042"/>
                    <a:pt x="15038" y="34593"/>
                    <a:pt x="14988" y="35120"/>
                  </a:cubicBezTo>
                  <a:cubicBezTo>
                    <a:pt x="14963" y="35546"/>
                    <a:pt x="14687" y="35922"/>
                    <a:pt x="14186" y="36223"/>
                  </a:cubicBezTo>
                  <a:cubicBezTo>
                    <a:pt x="13234" y="36749"/>
                    <a:pt x="12557" y="37476"/>
                    <a:pt x="11855" y="38253"/>
                  </a:cubicBezTo>
                  <a:cubicBezTo>
                    <a:pt x="11605" y="38528"/>
                    <a:pt x="11329" y="38804"/>
                    <a:pt x="11028" y="39105"/>
                  </a:cubicBezTo>
                  <a:cubicBezTo>
                    <a:pt x="10798" y="39335"/>
                    <a:pt x="10585" y="39443"/>
                    <a:pt x="10419" y="39443"/>
                  </a:cubicBezTo>
                  <a:cubicBezTo>
                    <a:pt x="10386" y="39443"/>
                    <a:pt x="10355" y="39439"/>
                    <a:pt x="10326" y="39431"/>
                  </a:cubicBezTo>
                  <a:cubicBezTo>
                    <a:pt x="10176" y="39355"/>
                    <a:pt x="10076" y="39105"/>
                    <a:pt x="10101" y="38754"/>
                  </a:cubicBezTo>
                  <a:cubicBezTo>
                    <a:pt x="10126" y="38303"/>
                    <a:pt x="10377" y="37726"/>
                    <a:pt x="10853" y="37551"/>
                  </a:cubicBezTo>
                  <a:cubicBezTo>
                    <a:pt x="10878" y="37551"/>
                    <a:pt x="10903" y="37526"/>
                    <a:pt x="10903" y="37501"/>
                  </a:cubicBezTo>
                  <a:cubicBezTo>
                    <a:pt x="10903" y="37501"/>
                    <a:pt x="10878" y="37100"/>
                    <a:pt x="11429" y="35721"/>
                  </a:cubicBezTo>
                  <a:cubicBezTo>
                    <a:pt x="11880" y="34543"/>
                    <a:pt x="10778" y="32388"/>
                    <a:pt x="9274" y="29380"/>
                  </a:cubicBezTo>
                  <a:cubicBezTo>
                    <a:pt x="8898" y="28629"/>
                    <a:pt x="8497" y="27877"/>
                    <a:pt x="8096" y="27025"/>
                  </a:cubicBezTo>
                  <a:cubicBezTo>
                    <a:pt x="6943" y="24694"/>
                    <a:pt x="5840" y="23315"/>
                    <a:pt x="4863" y="22112"/>
                  </a:cubicBezTo>
                  <a:cubicBezTo>
                    <a:pt x="4061" y="21135"/>
                    <a:pt x="3384" y="20308"/>
                    <a:pt x="2858" y="19155"/>
                  </a:cubicBezTo>
                  <a:cubicBezTo>
                    <a:pt x="1755" y="16649"/>
                    <a:pt x="176" y="9305"/>
                    <a:pt x="126" y="9004"/>
                  </a:cubicBezTo>
                  <a:lnTo>
                    <a:pt x="878" y="257"/>
                  </a:lnTo>
                  <a:cubicBezTo>
                    <a:pt x="1025" y="224"/>
                    <a:pt x="1508" y="129"/>
                    <a:pt x="2134" y="129"/>
                  </a:cubicBezTo>
                  <a:close/>
                  <a:moveTo>
                    <a:pt x="2114" y="0"/>
                  </a:moveTo>
                  <a:cubicBezTo>
                    <a:pt x="1360" y="0"/>
                    <a:pt x="815" y="132"/>
                    <a:pt x="803" y="132"/>
                  </a:cubicBezTo>
                  <a:cubicBezTo>
                    <a:pt x="778" y="132"/>
                    <a:pt x="752" y="157"/>
                    <a:pt x="752" y="182"/>
                  </a:cubicBezTo>
                  <a:lnTo>
                    <a:pt x="1" y="9004"/>
                  </a:lnTo>
                  <a:cubicBezTo>
                    <a:pt x="1" y="9004"/>
                    <a:pt x="1" y="9029"/>
                    <a:pt x="1" y="9029"/>
                  </a:cubicBezTo>
                  <a:cubicBezTo>
                    <a:pt x="1" y="9105"/>
                    <a:pt x="1630" y="16649"/>
                    <a:pt x="2757" y="19205"/>
                  </a:cubicBezTo>
                  <a:cubicBezTo>
                    <a:pt x="3284" y="20358"/>
                    <a:pt x="3960" y="21210"/>
                    <a:pt x="4762" y="22212"/>
                  </a:cubicBezTo>
                  <a:cubicBezTo>
                    <a:pt x="5740" y="23390"/>
                    <a:pt x="6843" y="24744"/>
                    <a:pt x="7971" y="27100"/>
                  </a:cubicBezTo>
                  <a:cubicBezTo>
                    <a:pt x="8397" y="27927"/>
                    <a:pt x="8773" y="28704"/>
                    <a:pt x="9148" y="29431"/>
                  </a:cubicBezTo>
                  <a:cubicBezTo>
                    <a:pt x="10652" y="32413"/>
                    <a:pt x="11755" y="34568"/>
                    <a:pt x="11304" y="35671"/>
                  </a:cubicBezTo>
                  <a:cubicBezTo>
                    <a:pt x="10828" y="36849"/>
                    <a:pt x="10778" y="37300"/>
                    <a:pt x="10778" y="37451"/>
                  </a:cubicBezTo>
                  <a:cubicBezTo>
                    <a:pt x="10251" y="37651"/>
                    <a:pt x="10001" y="38253"/>
                    <a:pt x="9976" y="38754"/>
                  </a:cubicBezTo>
                  <a:cubicBezTo>
                    <a:pt x="9950" y="39155"/>
                    <a:pt x="10076" y="39431"/>
                    <a:pt x="10276" y="39531"/>
                  </a:cubicBezTo>
                  <a:cubicBezTo>
                    <a:pt x="10326" y="39556"/>
                    <a:pt x="10377" y="39581"/>
                    <a:pt x="10452" y="39581"/>
                  </a:cubicBezTo>
                  <a:cubicBezTo>
                    <a:pt x="10602" y="39581"/>
                    <a:pt x="10828" y="39481"/>
                    <a:pt x="11128" y="39205"/>
                  </a:cubicBezTo>
                  <a:cubicBezTo>
                    <a:pt x="11404" y="38904"/>
                    <a:pt x="11680" y="38604"/>
                    <a:pt x="11956" y="38328"/>
                  </a:cubicBezTo>
                  <a:cubicBezTo>
                    <a:pt x="12657" y="37576"/>
                    <a:pt x="13309" y="36874"/>
                    <a:pt x="14236" y="36323"/>
                  </a:cubicBezTo>
                  <a:cubicBezTo>
                    <a:pt x="14788" y="36022"/>
                    <a:pt x="15088" y="35596"/>
                    <a:pt x="15138" y="35120"/>
                  </a:cubicBezTo>
                  <a:cubicBezTo>
                    <a:pt x="15164" y="34568"/>
                    <a:pt x="14863" y="33967"/>
                    <a:pt x="14261" y="33466"/>
                  </a:cubicBezTo>
                  <a:cubicBezTo>
                    <a:pt x="13259" y="32664"/>
                    <a:pt x="12006" y="30608"/>
                    <a:pt x="11705" y="27526"/>
                  </a:cubicBezTo>
                  <a:cubicBezTo>
                    <a:pt x="11429" y="24468"/>
                    <a:pt x="10803" y="21410"/>
                    <a:pt x="6567" y="17877"/>
                  </a:cubicBezTo>
                  <a:cubicBezTo>
                    <a:pt x="6016" y="14443"/>
                    <a:pt x="6266" y="12187"/>
                    <a:pt x="6492" y="10007"/>
                  </a:cubicBezTo>
                  <a:cubicBezTo>
                    <a:pt x="6692" y="8152"/>
                    <a:pt x="6893" y="6398"/>
                    <a:pt x="6567" y="4067"/>
                  </a:cubicBezTo>
                  <a:cubicBezTo>
                    <a:pt x="6392" y="2538"/>
                    <a:pt x="5765" y="1410"/>
                    <a:pt x="4788" y="734"/>
                  </a:cubicBezTo>
                  <a:cubicBezTo>
                    <a:pt x="3916" y="144"/>
                    <a:pt x="2901" y="0"/>
                    <a:pt x="21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2" name="Google Shape;3442;p42"/>
            <p:cNvSpPr/>
            <p:nvPr/>
          </p:nvSpPr>
          <p:spPr>
            <a:xfrm>
              <a:off x="7934508" y="2336750"/>
              <a:ext cx="116471" cy="158562"/>
            </a:xfrm>
            <a:custGeom>
              <a:avLst/>
              <a:gdLst/>
              <a:ahLst/>
              <a:cxnLst/>
              <a:rect l="l" t="t" r="r" b="b"/>
              <a:pathLst>
                <a:path w="2983" h="4061" extrusionOk="0">
                  <a:moveTo>
                    <a:pt x="2106" y="1"/>
                  </a:moveTo>
                  <a:lnTo>
                    <a:pt x="0" y="502"/>
                  </a:lnTo>
                  <a:lnTo>
                    <a:pt x="1103" y="4061"/>
                  </a:lnTo>
                  <a:lnTo>
                    <a:pt x="2983" y="3209"/>
                  </a:lnTo>
                  <a:lnTo>
                    <a:pt x="2106" y="1"/>
                  </a:lnTo>
                  <a:close/>
                </a:path>
              </a:pathLst>
            </a:custGeom>
            <a:solidFill>
              <a:srgbClr val="FFAB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3" name="Google Shape;3443;p42"/>
            <p:cNvSpPr/>
            <p:nvPr/>
          </p:nvSpPr>
          <p:spPr>
            <a:xfrm>
              <a:off x="7932556" y="2334408"/>
              <a:ext cx="121352" cy="163872"/>
            </a:xfrm>
            <a:custGeom>
              <a:avLst/>
              <a:gdLst/>
              <a:ahLst/>
              <a:cxnLst/>
              <a:rect l="l" t="t" r="r" b="b"/>
              <a:pathLst>
                <a:path w="3108" h="4197" extrusionOk="0">
                  <a:moveTo>
                    <a:pt x="2105" y="136"/>
                  </a:moveTo>
                  <a:lnTo>
                    <a:pt x="2958" y="3219"/>
                  </a:lnTo>
                  <a:lnTo>
                    <a:pt x="1178" y="4046"/>
                  </a:lnTo>
                  <a:lnTo>
                    <a:pt x="125" y="612"/>
                  </a:lnTo>
                  <a:lnTo>
                    <a:pt x="2105" y="136"/>
                  </a:lnTo>
                  <a:close/>
                  <a:moveTo>
                    <a:pt x="2165" y="1"/>
                  </a:moveTo>
                  <a:cubicBezTo>
                    <a:pt x="2156" y="1"/>
                    <a:pt x="2144" y="4"/>
                    <a:pt x="2130" y="11"/>
                  </a:cubicBezTo>
                  <a:lnTo>
                    <a:pt x="50" y="512"/>
                  </a:lnTo>
                  <a:cubicBezTo>
                    <a:pt x="25" y="512"/>
                    <a:pt x="0" y="537"/>
                    <a:pt x="0" y="537"/>
                  </a:cubicBezTo>
                  <a:cubicBezTo>
                    <a:pt x="0" y="562"/>
                    <a:pt x="0" y="587"/>
                    <a:pt x="0" y="587"/>
                  </a:cubicBezTo>
                  <a:lnTo>
                    <a:pt x="1078" y="4146"/>
                  </a:lnTo>
                  <a:cubicBezTo>
                    <a:pt x="1078" y="4171"/>
                    <a:pt x="1103" y="4171"/>
                    <a:pt x="1128" y="4196"/>
                  </a:cubicBezTo>
                  <a:lnTo>
                    <a:pt x="1178" y="4196"/>
                  </a:lnTo>
                  <a:lnTo>
                    <a:pt x="3058" y="3319"/>
                  </a:lnTo>
                  <a:cubicBezTo>
                    <a:pt x="3083" y="3294"/>
                    <a:pt x="3108" y="3269"/>
                    <a:pt x="3083" y="3244"/>
                  </a:cubicBezTo>
                  <a:lnTo>
                    <a:pt x="2206" y="61"/>
                  </a:lnTo>
                  <a:cubicBezTo>
                    <a:pt x="2206" y="24"/>
                    <a:pt x="2192" y="1"/>
                    <a:pt x="2165" y="1"/>
                  </a:cubicBezTo>
                  <a:close/>
                </a:path>
              </a:pathLst>
            </a:custGeom>
            <a:solidFill>
              <a:srgbClr val="5107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4" name="Google Shape;3444;p42"/>
            <p:cNvSpPr/>
            <p:nvPr/>
          </p:nvSpPr>
          <p:spPr>
            <a:xfrm>
              <a:off x="7969726" y="2469812"/>
              <a:ext cx="320052" cy="757473"/>
            </a:xfrm>
            <a:custGeom>
              <a:avLst/>
              <a:gdLst/>
              <a:ahLst/>
              <a:cxnLst/>
              <a:rect l="l" t="t" r="r" b="b"/>
              <a:pathLst>
                <a:path w="8197" h="19400" extrusionOk="0">
                  <a:moveTo>
                    <a:pt x="1489" y="0"/>
                  </a:moveTo>
                  <a:cubicBezTo>
                    <a:pt x="860" y="0"/>
                    <a:pt x="263" y="417"/>
                    <a:pt x="126" y="1104"/>
                  </a:cubicBezTo>
                  <a:cubicBezTo>
                    <a:pt x="1" y="1706"/>
                    <a:pt x="126" y="2558"/>
                    <a:pt x="853" y="3711"/>
                  </a:cubicBezTo>
                  <a:cubicBezTo>
                    <a:pt x="2707" y="6593"/>
                    <a:pt x="5088" y="9826"/>
                    <a:pt x="5088" y="9826"/>
                  </a:cubicBezTo>
                  <a:cubicBezTo>
                    <a:pt x="5088" y="9826"/>
                    <a:pt x="4988" y="17094"/>
                    <a:pt x="5715" y="19400"/>
                  </a:cubicBezTo>
                  <a:lnTo>
                    <a:pt x="6141" y="19049"/>
                  </a:lnTo>
                  <a:cubicBezTo>
                    <a:pt x="6141" y="19049"/>
                    <a:pt x="8196" y="12658"/>
                    <a:pt x="8096" y="10026"/>
                  </a:cubicBezTo>
                  <a:cubicBezTo>
                    <a:pt x="8021" y="7871"/>
                    <a:pt x="4637" y="2006"/>
                    <a:pt x="2331" y="277"/>
                  </a:cubicBezTo>
                  <a:cubicBezTo>
                    <a:pt x="2071" y="88"/>
                    <a:pt x="1777" y="0"/>
                    <a:pt x="1489" y="0"/>
                  </a:cubicBezTo>
                  <a:close/>
                </a:path>
              </a:pathLst>
            </a:custGeom>
            <a:solidFill>
              <a:srgbClr val="FBD7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5" name="Google Shape;3445;p42"/>
            <p:cNvSpPr/>
            <p:nvPr/>
          </p:nvSpPr>
          <p:spPr>
            <a:xfrm>
              <a:off x="7965821" y="2467196"/>
              <a:ext cx="325909" cy="762041"/>
            </a:xfrm>
            <a:custGeom>
              <a:avLst/>
              <a:gdLst/>
              <a:ahLst/>
              <a:cxnLst/>
              <a:rect l="l" t="t" r="r" b="b"/>
              <a:pathLst>
                <a:path w="8347" h="19517" extrusionOk="0">
                  <a:moveTo>
                    <a:pt x="1579" y="143"/>
                  </a:moveTo>
                  <a:cubicBezTo>
                    <a:pt x="1880" y="143"/>
                    <a:pt x="2156" y="219"/>
                    <a:pt x="2406" y="419"/>
                  </a:cubicBezTo>
                  <a:cubicBezTo>
                    <a:pt x="4787" y="2174"/>
                    <a:pt x="8070" y="8038"/>
                    <a:pt x="8146" y="10093"/>
                  </a:cubicBezTo>
                  <a:cubicBezTo>
                    <a:pt x="8221" y="12625"/>
                    <a:pt x="6316" y="18715"/>
                    <a:pt x="6191" y="19091"/>
                  </a:cubicBezTo>
                  <a:lnTo>
                    <a:pt x="5840" y="19367"/>
                  </a:lnTo>
                  <a:cubicBezTo>
                    <a:pt x="5163" y="16986"/>
                    <a:pt x="5263" y="9968"/>
                    <a:pt x="5263" y="9893"/>
                  </a:cubicBezTo>
                  <a:cubicBezTo>
                    <a:pt x="5263" y="9868"/>
                    <a:pt x="5238" y="9868"/>
                    <a:pt x="5238" y="9843"/>
                  </a:cubicBezTo>
                  <a:cubicBezTo>
                    <a:pt x="5213" y="9818"/>
                    <a:pt x="2832" y="6585"/>
                    <a:pt x="1003" y="3753"/>
                  </a:cubicBezTo>
                  <a:cubicBezTo>
                    <a:pt x="376" y="2775"/>
                    <a:pt x="151" y="1898"/>
                    <a:pt x="301" y="1171"/>
                  </a:cubicBezTo>
                  <a:cubicBezTo>
                    <a:pt x="376" y="745"/>
                    <a:pt x="677" y="394"/>
                    <a:pt x="1103" y="219"/>
                  </a:cubicBezTo>
                  <a:cubicBezTo>
                    <a:pt x="1253" y="169"/>
                    <a:pt x="1429" y="143"/>
                    <a:pt x="1579" y="143"/>
                  </a:cubicBezTo>
                  <a:close/>
                  <a:moveTo>
                    <a:pt x="1574" y="0"/>
                  </a:moveTo>
                  <a:cubicBezTo>
                    <a:pt x="1399" y="0"/>
                    <a:pt x="1223" y="31"/>
                    <a:pt x="1053" y="93"/>
                  </a:cubicBezTo>
                  <a:cubicBezTo>
                    <a:pt x="602" y="269"/>
                    <a:pt x="276" y="670"/>
                    <a:pt x="176" y="1146"/>
                  </a:cubicBezTo>
                  <a:cubicBezTo>
                    <a:pt x="0" y="1923"/>
                    <a:pt x="251" y="2800"/>
                    <a:pt x="903" y="3828"/>
                  </a:cubicBezTo>
                  <a:cubicBezTo>
                    <a:pt x="2657" y="6560"/>
                    <a:pt x="4938" y="9642"/>
                    <a:pt x="5113" y="9918"/>
                  </a:cubicBezTo>
                  <a:cubicBezTo>
                    <a:pt x="5113" y="10344"/>
                    <a:pt x="5063" y="17261"/>
                    <a:pt x="5765" y="19492"/>
                  </a:cubicBezTo>
                  <a:cubicBezTo>
                    <a:pt x="5765" y="19517"/>
                    <a:pt x="5790" y="19517"/>
                    <a:pt x="5790" y="19517"/>
                  </a:cubicBezTo>
                  <a:lnTo>
                    <a:pt x="5865" y="19517"/>
                  </a:lnTo>
                  <a:lnTo>
                    <a:pt x="6291" y="19166"/>
                  </a:lnTo>
                  <a:cubicBezTo>
                    <a:pt x="6291" y="19166"/>
                    <a:pt x="6291" y="19141"/>
                    <a:pt x="6291" y="19141"/>
                  </a:cubicBezTo>
                  <a:cubicBezTo>
                    <a:pt x="6316" y="19066"/>
                    <a:pt x="8346" y="12700"/>
                    <a:pt x="8271" y="10093"/>
                  </a:cubicBezTo>
                  <a:cubicBezTo>
                    <a:pt x="8171" y="7838"/>
                    <a:pt x="4712" y="1973"/>
                    <a:pt x="2481" y="294"/>
                  </a:cubicBezTo>
                  <a:cubicBezTo>
                    <a:pt x="2207" y="100"/>
                    <a:pt x="1891" y="0"/>
                    <a:pt x="15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6" name="Google Shape;3446;p42"/>
            <p:cNvSpPr/>
            <p:nvPr/>
          </p:nvSpPr>
          <p:spPr>
            <a:xfrm>
              <a:off x="7974606" y="2586280"/>
              <a:ext cx="258400" cy="380728"/>
            </a:xfrm>
            <a:custGeom>
              <a:avLst/>
              <a:gdLst/>
              <a:ahLst/>
              <a:cxnLst/>
              <a:rect l="l" t="t" r="r" b="b"/>
              <a:pathLst>
                <a:path w="6618" h="9751" extrusionOk="0">
                  <a:moveTo>
                    <a:pt x="3434" y="1"/>
                  </a:moveTo>
                  <a:cubicBezTo>
                    <a:pt x="1855" y="5815"/>
                    <a:pt x="1" y="8322"/>
                    <a:pt x="1" y="8322"/>
                  </a:cubicBezTo>
                  <a:lnTo>
                    <a:pt x="3058" y="9750"/>
                  </a:lnTo>
                  <a:cubicBezTo>
                    <a:pt x="5640" y="6918"/>
                    <a:pt x="6617" y="1630"/>
                    <a:pt x="6617" y="1630"/>
                  </a:cubicBezTo>
                  <a:lnTo>
                    <a:pt x="3434" y="1"/>
                  </a:lnTo>
                  <a:close/>
                </a:path>
              </a:pathLst>
            </a:custGeom>
            <a:solidFill>
              <a:srgbClr val="E890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7" name="Google Shape;3447;p42"/>
            <p:cNvSpPr/>
            <p:nvPr/>
          </p:nvSpPr>
          <p:spPr>
            <a:xfrm>
              <a:off x="8187942" y="3876021"/>
              <a:ext cx="318061" cy="566621"/>
            </a:xfrm>
            <a:custGeom>
              <a:avLst/>
              <a:gdLst/>
              <a:ahLst/>
              <a:cxnLst/>
              <a:rect l="l" t="t" r="r" b="b"/>
              <a:pathLst>
                <a:path w="8146" h="14512" extrusionOk="0">
                  <a:moveTo>
                    <a:pt x="3459" y="1"/>
                  </a:moveTo>
                  <a:cubicBezTo>
                    <a:pt x="1830" y="1705"/>
                    <a:pt x="602" y="2281"/>
                    <a:pt x="1" y="2507"/>
                  </a:cubicBezTo>
                  <a:cubicBezTo>
                    <a:pt x="677" y="3409"/>
                    <a:pt x="1404" y="4512"/>
                    <a:pt x="2131" y="5991"/>
                  </a:cubicBezTo>
                  <a:cubicBezTo>
                    <a:pt x="2532" y="6843"/>
                    <a:pt x="2933" y="7595"/>
                    <a:pt x="3309" y="8346"/>
                  </a:cubicBezTo>
                  <a:cubicBezTo>
                    <a:pt x="4687" y="11078"/>
                    <a:pt x="5715" y="13108"/>
                    <a:pt x="5539" y="14336"/>
                  </a:cubicBezTo>
                  <a:lnTo>
                    <a:pt x="5640" y="14512"/>
                  </a:lnTo>
                  <a:lnTo>
                    <a:pt x="8146" y="12482"/>
                  </a:lnTo>
                  <a:cubicBezTo>
                    <a:pt x="7143" y="11605"/>
                    <a:pt x="5915" y="9549"/>
                    <a:pt x="5615" y="6517"/>
                  </a:cubicBezTo>
                  <a:cubicBezTo>
                    <a:pt x="5414" y="4386"/>
                    <a:pt x="5063" y="2281"/>
                    <a:pt x="34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8" name="Google Shape;3448;p42"/>
            <p:cNvSpPr/>
            <p:nvPr/>
          </p:nvSpPr>
          <p:spPr>
            <a:xfrm>
              <a:off x="8185990" y="3874069"/>
              <a:ext cx="322004" cy="571541"/>
            </a:xfrm>
            <a:custGeom>
              <a:avLst/>
              <a:gdLst/>
              <a:ahLst/>
              <a:cxnLst/>
              <a:rect l="l" t="t" r="r" b="b"/>
              <a:pathLst>
                <a:path w="8247" h="14638" extrusionOk="0">
                  <a:moveTo>
                    <a:pt x="3484" y="151"/>
                  </a:moveTo>
                  <a:cubicBezTo>
                    <a:pt x="5113" y="2457"/>
                    <a:pt x="5414" y="4587"/>
                    <a:pt x="5614" y="6567"/>
                  </a:cubicBezTo>
                  <a:cubicBezTo>
                    <a:pt x="5890" y="9574"/>
                    <a:pt x="7068" y="11604"/>
                    <a:pt x="8096" y="12532"/>
                  </a:cubicBezTo>
                  <a:lnTo>
                    <a:pt x="5715" y="14462"/>
                  </a:lnTo>
                  <a:lnTo>
                    <a:pt x="5665" y="14361"/>
                  </a:lnTo>
                  <a:cubicBezTo>
                    <a:pt x="5815" y="13108"/>
                    <a:pt x="4812" y="11128"/>
                    <a:pt x="3409" y="8346"/>
                  </a:cubicBezTo>
                  <a:cubicBezTo>
                    <a:pt x="3033" y="7619"/>
                    <a:pt x="2632" y="6843"/>
                    <a:pt x="2231" y="6015"/>
                  </a:cubicBezTo>
                  <a:cubicBezTo>
                    <a:pt x="1629" y="4762"/>
                    <a:pt x="953" y="3660"/>
                    <a:pt x="151" y="2582"/>
                  </a:cubicBezTo>
                  <a:cubicBezTo>
                    <a:pt x="777" y="2356"/>
                    <a:pt x="1955" y="1730"/>
                    <a:pt x="3484" y="151"/>
                  </a:cubicBezTo>
                  <a:close/>
                  <a:moveTo>
                    <a:pt x="3509" y="0"/>
                  </a:moveTo>
                  <a:cubicBezTo>
                    <a:pt x="3484" y="0"/>
                    <a:pt x="3459" y="0"/>
                    <a:pt x="3459" y="25"/>
                  </a:cubicBezTo>
                  <a:cubicBezTo>
                    <a:pt x="1830" y="1680"/>
                    <a:pt x="627" y="2281"/>
                    <a:pt x="25" y="2482"/>
                  </a:cubicBezTo>
                  <a:cubicBezTo>
                    <a:pt x="25" y="2482"/>
                    <a:pt x="0" y="2507"/>
                    <a:pt x="0" y="2532"/>
                  </a:cubicBezTo>
                  <a:cubicBezTo>
                    <a:pt x="0" y="2557"/>
                    <a:pt x="0" y="2557"/>
                    <a:pt x="0" y="2582"/>
                  </a:cubicBezTo>
                  <a:cubicBezTo>
                    <a:pt x="827" y="3685"/>
                    <a:pt x="1504" y="4787"/>
                    <a:pt x="2131" y="6066"/>
                  </a:cubicBezTo>
                  <a:cubicBezTo>
                    <a:pt x="2532" y="6893"/>
                    <a:pt x="2908" y="7670"/>
                    <a:pt x="3284" y="8421"/>
                  </a:cubicBezTo>
                  <a:cubicBezTo>
                    <a:pt x="4637" y="11078"/>
                    <a:pt x="5690" y="13158"/>
                    <a:pt x="5539" y="14386"/>
                  </a:cubicBezTo>
                  <a:cubicBezTo>
                    <a:pt x="5539" y="14386"/>
                    <a:pt x="5539" y="14411"/>
                    <a:pt x="5539" y="14411"/>
                  </a:cubicBezTo>
                  <a:lnTo>
                    <a:pt x="5640" y="14587"/>
                  </a:lnTo>
                  <a:cubicBezTo>
                    <a:pt x="5640" y="14612"/>
                    <a:pt x="5665" y="14637"/>
                    <a:pt x="5665" y="14637"/>
                  </a:cubicBezTo>
                  <a:lnTo>
                    <a:pt x="5690" y="14637"/>
                  </a:lnTo>
                  <a:cubicBezTo>
                    <a:pt x="5690" y="14637"/>
                    <a:pt x="5715" y="14637"/>
                    <a:pt x="5715" y="14612"/>
                  </a:cubicBezTo>
                  <a:lnTo>
                    <a:pt x="8221" y="12582"/>
                  </a:lnTo>
                  <a:cubicBezTo>
                    <a:pt x="8246" y="12557"/>
                    <a:pt x="8246" y="12532"/>
                    <a:pt x="8246" y="12532"/>
                  </a:cubicBezTo>
                  <a:cubicBezTo>
                    <a:pt x="8246" y="12507"/>
                    <a:pt x="8246" y="12482"/>
                    <a:pt x="8221" y="12482"/>
                  </a:cubicBezTo>
                  <a:cubicBezTo>
                    <a:pt x="7244" y="11630"/>
                    <a:pt x="6015" y="9574"/>
                    <a:pt x="5740" y="6542"/>
                  </a:cubicBezTo>
                  <a:cubicBezTo>
                    <a:pt x="5539" y="4537"/>
                    <a:pt x="5213" y="2356"/>
                    <a:pt x="3559" y="25"/>
                  </a:cubicBezTo>
                  <a:cubicBezTo>
                    <a:pt x="3534" y="0"/>
                    <a:pt x="3534" y="0"/>
                    <a:pt x="35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9" name="Google Shape;3449;p42"/>
            <p:cNvSpPr/>
            <p:nvPr/>
          </p:nvSpPr>
          <p:spPr>
            <a:xfrm>
              <a:off x="7971678" y="3401441"/>
              <a:ext cx="236847" cy="188236"/>
            </a:xfrm>
            <a:custGeom>
              <a:avLst/>
              <a:gdLst/>
              <a:ahLst/>
              <a:cxnLst/>
              <a:rect l="l" t="t" r="r" b="b"/>
              <a:pathLst>
                <a:path w="6066" h="4821" extrusionOk="0">
                  <a:moveTo>
                    <a:pt x="6066" y="0"/>
                  </a:moveTo>
                  <a:cubicBezTo>
                    <a:pt x="2833" y="1153"/>
                    <a:pt x="727" y="1429"/>
                    <a:pt x="1" y="1504"/>
                  </a:cubicBezTo>
                  <a:cubicBezTo>
                    <a:pt x="201" y="2356"/>
                    <a:pt x="477" y="3559"/>
                    <a:pt x="778" y="4812"/>
                  </a:cubicBezTo>
                  <a:cubicBezTo>
                    <a:pt x="906" y="4818"/>
                    <a:pt x="1035" y="4821"/>
                    <a:pt x="1165" y="4821"/>
                  </a:cubicBezTo>
                  <a:cubicBezTo>
                    <a:pt x="2707" y="4821"/>
                    <a:pt x="4326" y="4424"/>
                    <a:pt x="5690" y="3985"/>
                  </a:cubicBezTo>
                  <a:cubicBezTo>
                    <a:pt x="5740" y="2957"/>
                    <a:pt x="5840" y="2030"/>
                    <a:pt x="5941" y="1103"/>
                  </a:cubicBezTo>
                  <a:cubicBezTo>
                    <a:pt x="5991" y="752"/>
                    <a:pt x="6016" y="376"/>
                    <a:pt x="6066" y="0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0" name="Google Shape;3450;p42"/>
            <p:cNvSpPr/>
            <p:nvPr/>
          </p:nvSpPr>
          <p:spPr>
            <a:xfrm>
              <a:off x="8343533" y="4359425"/>
              <a:ext cx="203581" cy="240751"/>
            </a:xfrm>
            <a:custGeom>
              <a:avLst/>
              <a:gdLst/>
              <a:ahLst/>
              <a:cxnLst/>
              <a:rect l="l" t="t" r="r" b="b"/>
              <a:pathLst>
                <a:path w="5214" h="6166" extrusionOk="0">
                  <a:moveTo>
                    <a:pt x="4236" y="1"/>
                  </a:moveTo>
                  <a:lnTo>
                    <a:pt x="4161" y="101"/>
                  </a:lnTo>
                  <a:cubicBezTo>
                    <a:pt x="4161" y="101"/>
                    <a:pt x="4186" y="126"/>
                    <a:pt x="4211" y="151"/>
                  </a:cubicBezTo>
                  <a:cubicBezTo>
                    <a:pt x="4787" y="627"/>
                    <a:pt x="5088" y="1178"/>
                    <a:pt x="5038" y="1705"/>
                  </a:cubicBezTo>
                  <a:cubicBezTo>
                    <a:pt x="5013" y="2131"/>
                    <a:pt x="4737" y="2507"/>
                    <a:pt x="4236" y="2808"/>
                  </a:cubicBezTo>
                  <a:cubicBezTo>
                    <a:pt x="3284" y="3359"/>
                    <a:pt x="2607" y="4061"/>
                    <a:pt x="1905" y="4838"/>
                  </a:cubicBezTo>
                  <a:cubicBezTo>
                    <a:pt x="1655" y="5113"/>
                    <a:pt x="1379" y="5389"/>
                    <a:pt x="1078" y="5690"/>
                  </a:cubicBezTo>
                  <a:cubicBezTo>
                    <a:pt x="855" y="5913"/>
                    <a:pt x="649" y="6037"/>
                    <a:pt x="486" y="6037"/>
                  </a:cubicBezTo>
                  <a:cubicBezTo>
                    <a:pt x="447" y="6037"/>
                    <a:pt x="410" y="6030"/>
                    <a:pt x="376" y="6016"/>
                  </a:cubicBezTo>
                  <a:cubicBezTo>
                    <a:pt x="226" y="5940"/>
                    <a:pt x="126" y="5690"/>
                    <a:pt x="151" y="5364"/>
                  </a:cubicBezTo>
                  <a:cubicBezTo>
                    <a:pt x="176" y="4888"/>
                    <a:pt x="427" y="4311"/>
                    <a:pt x="903" y="4136"/>
                  </a:cubicBezTo>
                  <a:cubicBezTo>
                    <a:pt x="928" y="4136"/>
                    <a:pt x="953" y="4111"/>
                    <a:pt x="953" y="4086"/>
                  </a:cubicBezTo>
                  <a:cubicBezTo>
                    <a:pt x="953" y="4086"/>
                    <a:pt x="928" y="3685"/>
                    <a:pt x="1479" y="2306"/>
                  </a:cubicBezTo>
                  <a:cubicBezTo>
                    <a:pt x="1504" y="2206"/>
                    <a:pt x="1529" y="2081"/>
                    <a:pt x="1554" y="1955"/>
                  </a:cubicBezTo>
                  <a:lnTo>
                    <a:pt x="1454" y="1730"/>
                  </a:lnTo>
                  <a:cubicBezTo>
                    <a:pt x="1454" y="1930"/>
                    <a:pt x="1404" y="2106"/>
                    <a:pt x="1354" y="2256"/>
                  </a:cubicBezTo>
                  <a:cubicBezTo>
                    <a:pt x="878" y="3434"/>
                    <a:pt x="828" y="3885"/>
                    <a:pt x="828" y="4036"/>
                  </a:cubicBezTo>
                  <a:cubicBezTo>
                    <a:pt x="301" y="4236"/>
                    <a:pt x="51" y="4838"/>
                    <a:pt x="26" y="5339"/>
                  </a:cubicBezTo>
                  <a:cubicBezTo>
                    <a:pt x="0" y="5740"/>
                    <a:pt x="126" y="6016"/>
                    <a:pt x="326" y="6116"/>
                  </a:cubicBezTo>
                  <a:cubicBezTo>
                    <a:pt x="376" y="6141"/>
                    <a:pt x="427" y="6166"/>
                    <a:pt x="502" y="6166"/>
                  </a:cubicBezTo>
                  <a:cubicBezTo>
                    <a:pt x="652" y="6166"/>
                    <a:pt x="878" y="6066"/>
                    <a:pt x="1178" y="5790"/>
                  </a:cubicBezTo>
                  <a:cubicBezTo>
                    <a:pt x="1454" y="5489"/>
                    <a:pt x="1730" y="5189"/>
                    <a:pt x="2006" y="4913"/>
                  </a:cubicBezTo>
                  <a:cubicBezTo>
                    <a:pt x="2707" y="4161"/>
                    <a:pt x="3359" y="3459"/>
                    <a:pt x="4286" y="2908"/>
                  </a:cubicBezTo>
                  <a:cubicBezTo>
                    <a:pt x="4838" y="2607"/>
                    <a:pt x="5138" y="2181"/>
                    <a:pt x="5188" y="1705"/>
                  </a:cubicBezTo>
                  <a:cubicBezTo>
                    <a:pt x="5214" y="1153"/>
                    <a:pt x="4913" y="552"/>
                    <a:pt x="4311" y="51"/>
                  </a:cubicBezTo>
                  <a:cubicBezTo>
                    <a:pt x="4286" y="51"/>
                    <a:pt x="4261" y="26"/>
                    <a:pt x="4236" y="1"/>
                  </a:cubicBezTo>
                  <a:close/>
                </a:path>
              </a:pathLst>
            </a:custGeom>
            <a:solidFill>
              <a:srgbClr val="5107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1" name="Google Shape;3451;p42"/>
            <p:cNvSpPr/>
            <p:nvPr/>
          </p:nvSpPr>
          <p:spPr>
            <a:xfrm>
              <a:off x="7955045" y="3054770"/>
              <a:ext cx="266209" cy="405404"/>
            </a:xfrm>
            <a:custGeom>
              <a:avLst/>
              <a:gdLst/>
              <a:ahLst/>
              <a:cxnLst/>
              <a:rect l="l" t="t" r="r" b="b"/>
              <a:pathLst>
                <a:path w="6818" h="10383" extrusionOk="0">
                  <a:moveTo>
                    <a:pt x="2114" y="0"/>
                  </a:moveTo>
                  <a:cubicBezTo>
                    <a:pt x="1360" y="0"/>
                    <a:pt x="815" y="132"/>
                    <a:pt x="803" y="132"/>
                  </a:cubicBezTo>
                  <a:cubicBezTo>
                    <a:pt x="778" y="132"/>
                    <a:pt x="752" y="157"/>
                    <a:pt x="752" y="182"/>
                  </a:cubicBezTo>
                  <a:lnTo>
                    <a:pt x="1" y="9004"/>
                  </a:lnTo>
                  <a:cubicBezTo>
                    <a:pt x="1" y="9004"/>
                    <a:pt x="1" y="9029"/>
                    <a:pt x="1" y="9029"/>
                  </a:cubicBezTo>
                  <a:cubicBezTo>
                    <a:pt x="1" y="9054"/>
                    <a:pt x="101" y="9581"/>
                    <a:pt x="301" y="10383"/>
                  </a:cubicBezTo>
                  <a:lnTo>
                    <a:pt x="427" y="10383"/>
                  </a:lnTo>
                  <a:cubicBezTo>
                    <a:pt x="251" y="9606"/>
                    <a:pt x="126" y="9080"/>
                    <a:pt x="126" y="9004"/>
                  </a:cubicBezTo>
                  <a:lnTo>
                    <a:pt x="878" y="257"/>
                  </a:lnTo>
                  <a:cubicBezTo>
                    <a:pt x="1025" y="224"/>
                    <a:pt x="1508" y="129"/>
                    <a:pt x="2134" y="129"/>
                  </a:cubicBezTo>
                  <a:cubicBezTo>
                    <a:pt x="2897" y="129"/>
                    <a:pt x="3873" y="270"/>
                    <a:pt x="4712" y="834"/>
                  </a:cubicBezTo>
                  <a:cubicBezTo>
                    <a:pt x="5665" y="1511"/>
                    <a:pt x="6266" y="2588"/>
                    <a:pt x="6442" y="4067"/>
                  </a:cubicBezTo>
                  <a:cubicBezTo>
                    <a:pt x="6692" y="5947"/>
                    <a:pt x="6617" y="7425"/>
                    <a:pt x="6492" y="8879"/>
                  </a:cubicBezTo>
                  <a:cubicBezTo>
                    <a:pt x="6517" y="8879"/>
                    <a:pt x="6567" y="8854"/>
                    <a:pt x="6617" y="8829"/>
                  </a:cubicBezTo>
                  <a:cubicBezTo>
                    <a:pt x="6742" y="7400"/>
                    <a:pt x="6818" y="5922"/>
                    <a:pt x="6567" y="4067"/>
                  </a:cubicBezTo>
                  <a:cubicBezTo>
                    <a:pt x="6392" y="2538"/>
                    <a:pt x="5765" y="1410"/>
                    <a:pt x="4788" y="734"/>
                  </a:cubicBezTo>
                  <a:cubicBezTo>
                    <a:pt x="3916" y="144"/>
                    <a:pt x="2901" y="0"/>
                    <a:pt x="2114" y="0"/>
                  </a:cubicBezTo>
                  <a:close/>
                </a:path>
              </a:pathLst>
            </a:custGeom>
            <a:solidFill>
              <a:srgbClr val="5107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2" name="Google Shape;3452;p42"/>
            <p:cNvSpPr/>
            <p:nvPr/>
          </p:nvSpPr>
          <p:spPr>
            <a:xfrm>
              <a:off x="7644841" y="4014003"/>
              <a:ext cx="280890" cy="502041"/>
            </a:xfrm>
            <a:custGeom>
              <a:avLst/>
              <a:gdLst/>
              <a:ahLst/>
              <a:cxnLst/>
              <a:rect l="l" t="t" r="r" b="b"/>
              <a:pathLst>
                <a:path w="7194" h="12858" extrusionOk="0">
                  <a:moveTo>
                    <a:pt x="3334" y="0"/>
                  </a:moveTo>
                  <a:cubicBezTo>
                    <a:pt x="2933" y="4136"/>
                    <a:pt x="2081" y="9474"/>
                    <a:pt x="1504" y="10502"/>
                  </a:cubicBezTo>
                  <a:cubicBezTo>
                    <a:pt x="1128" y="11153"/>
                    <a:pt x="677" y="11705"/>
                    <a:pt x="176" y="12156"/>
                  </a:cubicBezTo>
                  <a:lnTo>
                    <a:pt x="1" y="12858"/>
                  </a:lnTo>
                  <a:lnTo>
                    <a:pt x="3760" y="12858"/>
                  </a:lnTo>
                  <a:cubicBezTo>
                    <a:pt x="3710" y="12482"/>
                    <a:pt x="3610" y="12081"/>
                    <a:pt x="3484" y="11629"/>
                  </a:cubicBezTo>
                  <a:cubicBezTo>
                    <a:pt x="3134" y="10477"/>
                    <a:pt x="4111" y="8572"/>
                    <a:pt x="5139" y="6517"/>
                  </a:cubicBezTo>
                  <a:cubicBezTo>
                    <a:pt x="6116" y="4587"/>
                    <a:pt x="7144" y="2582"/>
                    <a:pt x="7169" y="978"/>
                  </a:cubicBezTo>
                  <a:cubicBezTo>
                    <a:pt x="7194" y="752"/>
                    <a:pt x="7194" y="502"/>
                    <a:pt x="7194" y="276"/>
                  </a:cubicBezTo>
                  <a:lnTo>
                    <a:pt x="7194" y="276"/>
                  </a:lnTo>
                  <a:cubicBezTo>
                    <a:pt x="6665" y="328"/>
                    <a:pt x="6193" y="349"/>
                    <a:pt x="5773" y="349"/>
                  </a:cubicBezTo>
                  <a:cubicBezTo>
                    <a:pt x="4560" y="349"/>
                    <a:pt x="3781" y="168"/>
                    <a:pt x="33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3" name="Google Shape;3453;p42"/>
            <p:cNvSpPr/>
            <p:nvPr/>
          </p:nvSpPr>
          <p:spPr>
            <a:xfrm>
              <a:off x="7642888" y="4012051"/>
              <a:ext cx="284794" cy="505945"/>
            </a:xfrm>
            <a:custGeom>
              <a:avLst/>
              <a:gdLst/>
              <a:ahLst/>
              <a:cxnLst/>
              <a:rect l="l" t="t" r="r" b="b"/>
              <a:pathLst>
                <a:path w="7294" h="12958" extrusionOk="0">
                  <a:moveTo>
                    <a:pt x="3459" y="151"/>
                  </a:moveTo>
                  <a:cubicBezTo>
                    <a:pt x="3897" y="284"/>
                    <a:pt x="4684" y="461"/>
                    <a:pt x="5894" y="461"/>
                  </a:cubicBezTo>
                  <a:cubicBezTo>
                    <a:pt x="6276" y="461"/>
                    <a:pt x="6700" y="443"/>
                    <a:pt x="7168" y="401"/>
                  </a:cubicBezTo>
                  <a:cubicBezTo>
                    <a:pt x="7168" y="602"/>
                    <a:pt x="7168" y="802"/>
                    <a:pt x="7168" y="1028"/>
                  </a:cubicBezTo>
                  <a:cubicBezTo>
                    <a:pt x="7118" y="2607"/>
                    <a:pt x="6116" y="4612"/>
                    <a:pt x="5113" y="6542"/>
                  </a:cubicBezTo>
                  <a:cubicBezTo>
                    <a:pt x="4086" y="8597"/>
                    <a:pt x="3108" y="10527"/>
                    <a:pt x="3459" y="11705"/>
                  </a:cubicBezTo>
                  <a:cubicBezTo>
                    <a:pt x="3585" y="12106"/>
                    <a:pt x="3685" y="12482"/>
                    <a:pt x="3735" y="12832"/>
                  </a:cubicBezTo>
                  <a:lnTo>
                    <a:pt x="151" y="12832"/>
                  </a:lnTo>
                  <a:lnTo>
                    <a:pt x="276" y="12231"/>
                  </a:lnTo>
                  <a:cubicBezTo>
                    <a:pt x="803" y="11755"/>
                    <a:pt x="1279" y="11203"/>
                    <a:pt x="1605" y="10577"/>
                  </a:cubicBezTo>
                  <a:cubicBezTo>
                    <a:pt x="2181" y="9574"/>
                    <a:pt x="3008" y="4386"/>
                    <a:pt x="3459" y="151"/>
                  </a:cubicBezTo>
                  <a:close/>
                  <a:moveTo>
                    <a:pt x="3359" y="0"/>
                  </a:moveTo>
                  <a:cubicBezTo>
                    <a:pt x="3334" y="25"/>
                    <a:pt x="3334" y="25"/>
                    <a:pt x="3334" y="50"/>
                  </a:cubicBezTo>
                  <a:cubicBezTo>
                    <a:pt x="2908" y="4211"/>
                    <a:pt x="2056" y="9524"/>
                    <a:pt x="1504" y="10527"/>
                  </a:cubicBezTo>
                  <a:cubicBezTo>
                    <a:pt x="1153" y="11128"/>
                    <a:pt x="702" y="11679"/>
                    <a:pt x="176" y="12156"/>
                  </a:cubicBezTo>
                  <a:cubicBezTo>
                    <a:pt x="176" y="12156"/>
                    <a:pt x="151" y="12181"/>
                    <a:pt x="151" y="12181"/>
                  </a:cubicBezTo>
                  <a:lnTo>
                    <a:pt x="1" y="12883"/>
                  </a:lnTo>
                  <a:cubicBezTo>
                    <a:pt x="1" y="12908"/>
                    <a:pt x="1" y="12933"/>
                    <a:pt x="1" y="12933"/>
                  </a:cubicBezTo>
                  <a:cubicBezTo>
                    <a:pt x="26" y="12958"/>
                    <a:pt x="51" y="12958"/>
                    <a:pt x="51" y="12958"/>
                  </a:cubicBezTo>
                  <a:lnTo>
                    <a:pt x="3860" y="12958"/>
                  </a:lnTo>
                  <a:cubicBezTo>
                    <a:pt x="3885" y="12933"/>
                    <a:pt x="3885" y="12908"/>
                    <a:pt x="3885" y="12883"/>
                  </a:cubicBezTo>
                  <a:cubicBezTo>
                    <a:pt x="3810" y="12507"/>
                    <a:pt x="3710" y="12106"/>
                    <a:pt x="3585" y="11654"/>
                  </a:cubicBezTo>
                  <a:cubicBezTo>
                    <a:pt x="3234" y="10527"/>
                    <a:pt x="4211" y="8622"/>
                    <a:pt x="5239" y="6617"/>
                  </a:cubicBezTo>
                  <a:cubicBezTo>
                    <a:pt x="6216" y="4662"/>
                    <a:pt x="7244" y="2632"/>
                    <a:pt x="7294" y="1028"/>
                  </a:cubicBezTo>
                  <a:cubicBezTo>
                    <a:pt x="7294" y="802"/>
                    <a:pt x="7294" y="552"/>
                    <a:pt x="7294" y="326"/>
                  </a:cubicBezTo>
                  <a:cubicBezTo>
                    <a:pt x="7294" y="326"/>
                    <a:pt x="7294" y="301"/>
                    <a:pt x="7294" y="276"/>
                  </a:cubicBezTo>
                  <a:lnTo>
                    <a:pt x="7244" y="276"/>
                  </a:lnTo>
                  <a:cubicBezTo>
                    <a:pt x="6733" y="325"/>
                    <a:pt x="6276" y="346"/>
                    <a:pt x="5867" y="346"/>
                  </a:cubicBezTo>
                  <a:cubicBezTo>
                    <a:pt x="4612" y="346"/>
                    <a:pt x="3825" y="152"/>
                    <a:pt x="34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4" name="Google Shape;3454;p42"/>
            <p:cNvSpPr/>
            <p:nvPr/>
          </p:nvSpPr>
          <p:spPr>
            <a:xfrm>
              <a:off x="7795550" y="3440563"/>
              <a:ext cx="258361" cy="154228"/>
            </a:xfrm>
            <a:custGeom>
              <a:avLst/>
              <a:gdLst/>
              <a:ahLst/>
              <a:cxnLst/>
              <a:rect l="l" t="t" r="r" b="b"/>
              <a:pathLst>
                <a:path w="6617" h="3950" extrusionOk="0">
                  <a:moveTo>
                    <a:pt x="502" y="1"/>
                  </a:moveTo>
                  <a:cubicBezTo>
                    <a:pt x="401" y="702"/>
                    <a:pt x="301" y="1379"/>
                    <a:pt x="226" y="1981"/>
                  </a:cubicBezTo>
                  <a:cubicBezTo>
                    <a:pt x="151" y="2507"/>
                    <a:pt x="76" y="2983"/>
                    <a:pt x="0" y="3434"/>
                  </a:cubicBezTo>
                  <a:cubicBezTo>
                    <a:pt x="0" y="3434"/>
                    <a:pt x="0" y="3459"/>
                    <a:pt x="0" y="3484"/>
                  </a:cubicBezTo>
                  <a:cubicBezTo>
                    <a:pt x="1327" y="3837"/>
                    <a:pt x="2773" y="3949"/>
                    <a:pt x="4056" y="3949"/>
                  </a:cubicBezTo>
                  <a:cubicBezTo>
                    <a:pt x="4325" y="3949"/>
                    <a:pt x="4586" y="3944"/>
                    <a:pt x="4837" y="3935"/>
                  </a:cubicBezTo>
                  <a:cubicBezTo>
                    <a:pt x="4938" y="3685"/>
                    <a:pt x="5063" y="3459"/>
                    <a:pt x="5213" y="3184"/>
                  </a:cubicBezTo>
                  <a:cubicBezTo>
                    <a:pt x="5665" y="2281"/>
                    <a:pt x="6166" y="1304"/>
                    <a:pt x="6617" y="251"/>
                  </a:cubicBezTo>
                  <a:lnTo>
                    <a:pt x="6617" y="251"/>
                  </a:lnTo>
                  <a:cubicBezTo>
                    <a:pt x="5950" y="280"/>
                    <a:pt x="5329" y="293"/>
                    <a:pt x="4752" y="293"/>
                  </a:cubicBezTo>
                  <a:cubicBezTo>
                    <a:pt x="2856" y="293"/>
                    <a:pt x="1443" y="154"/>
                    <a:pt x="502" y="1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5" name="Google Shape;3455;p42"/>
            <p:cNvSpPr/>
            <p:nvPr/>
          </p:nvSpPr>
          <p:spPr>
            <a:xfrm>
              <a:off x="7810231" y="3054691"/>
              <a:ext cx="304356" cy="395721"/>
            </a:xfrm>
            <a:custGeom>
              <a:avLst/>
              <a:gdLst/>
              <a:ahLst/>
              <a:cxnLst/>
              <a:rect l="l" t="t" r="r" b="b"/>
              <a:pathLst>
                <a:path w="7795" h="10135" extrusionOk="0">
                  <a:moveTo>
                    <a:pt x="2224" y="0"/>
                  </a:moveTo>
                  <a:cubicBezTo>
                    <a:pt x="1954" y="0"/>
                    <a:pt x="1672" y="3"/>
                    <a:pt x="1379" y="9"/>
                  </a:cubicBezTo>
                  <a:cubicBezTo>
                    <a:pt x="1354" y="9"/>
                    <a:pt x="1329" y="34"/>
                    <a:pt x="1329" y="84"/>
                  </a:cubicBezTo>
                  <a:cubicBezTo>
                    <a:pt x="1329" y="134"/>
                    <a:pt x="602" y="5498"/>
                    <a:pt x="0" y="9884"/>
                  </a:cubicBezTo>
                  <a:lnTo>
                    <a:pt x="126" y="9884"/>
                  </a:lnTo>
                  <a:cubicBezTo>
                    <a:pt x="702" y="5748"/>
                    <a:pt x="1379" y="711"/>
                    <a:pt x="1454" y="134"/>
                  </a:cubicBezTo>
                  <a:cubicBezTo>
                    <a:pt x="1743" y="129"/>
                    <a:pt x="2019" y="126"/>
                    <a:pt x="2284" y="126"/>
                  </a:cubicBezTo>
                  <a:cubicBezTo>
                    <a:pt x="4478" y="126"/>
                    <a:pt x="5865" y="337"/>
                    <a:pt x="6692" y="1187"/>
                  </a:cubicBezTo>
                  <a:cubicBezTo>
                    <a:pt x="7394" y="1914"/>
                    <a:pt x="7669" y="3066"/>
                    <a:pt x="7594" y="4921"/>
                  </a:cubicBezTo>
                  <a:cubicBezTo>
                    <a:pt x="7519" y="6726"/>
                    <a:pt x="6943" y="8505"/>
                    <a:pt x="6241" y="10134"/>
                  </a:cubicBezTo>
                  <a:lnTo>
                    <a:pt x="6366" y="10134"/>
                  </a:lnTo>
                  <a:cubicBezTo>
                    <a:pt x="7068" y="8505"/>
                    <a:pt x="7644" y="6726"/>
                    <a:pt x="7720" y="4921"/>
                  </a:cubicBezTo>
                  <a:cubicBezTo>
                    <a:pt x="7795" y="3041"/>
                    <a:pt x="7519" y="1838"/>
                    <a:pt x="6792" y="1112"/>
                  </a:cubicBezTo>
                  <a:cubicBezTo>
                    <a:pt x="5919" y="216"/>
                    <a:pt x="4486" y="0"/>
                    <a:pt x="2224" y="0"/>
                  </a:cubicBezTo>
                  <a:close/>
                </a:path>
              </a:pathLst>
            </a:custGeom>
            <a:solidFill>
              <a:srgbClr val="5107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6" name="Google Shape;3456;p42"/>
            <p:cNvSpPr/>
            <p:nvPr/>
          </p:nvSpPr>
          <p:spPr>
            <a:xfrm>
              <a:off x="7527435" y="4479798"/>
              <a:ext cx="274994" cy="122367"/>
            </a:xfrm>
            <a:custGeom>
              <a:avLst/>
              <a:gdLst/>
              <a:ahLst/>
              <a:cxnLst/>
              <a:rect l="l" t="t" r="r" b="b"/>
              <a:pathLst>
                <a:path w="7043" h="3134" extrusionOk="0">
                  <a:moveTo>
                    <a:pt x="3233" y="0"/>
                  </a:moveTo>
                  <a:cubicBezTo>
                    <a:pt x="2431" y="727"/>
                    <a:pt x="1579" y="1128"/>
                    <a:pt x="927" y="1128"/>
                  </a:cubicBezTo>
                  <a:cubicBezTo>
                    <a:pt x="451" y="1128"/>
                    <a:pt x="50" y="1504"/>
                    <a:pt x="25" y="1955"/>
                  </a:cubicBezTo>
                  <a:cubicBezTo>
                    <a:pt x="0" y="2156"/>
                    <a:pt x="75" y="2882"/>
                    <a:pt x="1504" y="3058"/>
                  </a:cubicBezTo>
                  <a:cubicBezTo>
                    <a:pt x="1905" y="3133"/>
                    <a:pt x="2231" y="3133"/>
                    <a:pt x="2531" y="3133"/>
                  </a:cubicBezTo>
                  <a:cubicBezTo>
                    <a:pt x="3033" y="3133"/>
                    <a:pt x="3434" y="3083"/>
                    <a:pt x="3810" y="3033"/>
                  </a:cubicBezTo>
                  <a:cubicBezTo>
                    <a:pt x="4125" y="2992"/>
                    <a:pt x="4419" y="2950"/>
                    <a:pt x="4735" y="2950"/>
                  </a:cubicBezTo>
                  <a:cubicBezTo>
                    <a:pt x="4995" y="2950"/>
                    <a:pt x="5272" y="2979"/>
                    <a:pt x="5589" y="3058"/>
                  </a:cubicBezTo>
                  <a:cubicBezTo>
                    <a:pt x="5746" y="3102"/>
                    <a:pt x="5891" y="3124"/>
                    <a:pt x="6024" y="3124"/>
                  </a:cubicBezTo>
                  <a:cubicBezTo>
                    <a:pt x="6273" y="3124"/>
                    <a:pt x="6478" y="3046"/>
                    <a:pt x="6642" y="2882"/>
                  </a:cubicBezTo>
                  <a:cubicBezTo>
                    <a:pt x="6968" y="2532"/>
                    <a:pt x="7043" y="1855"/>
                    <a:pt x="6892" y="928"/>
                  </a:cubicBezTo>
                  <a:lnTo>
                    <a:pt x="6767" y="928"/>
                  </a:lnTo>
                  <a:cubicBezTo>
                    <a:pt x="6917" y="1830"/>
                    <a:pt x="6842" y="2481"/>
                    <a:pt x="6542" y="2782"/>
                  </a:cubicBezTo>
                  <a:cubicBezTo>
                    <a:pt x="6413" y="2927"/>
                    <a:pt x="6232" y="3000"/>
                    <a:pt x="6013" y="3000"/>
                  </a:cubicBezTo>
                  <a:cubicBezTo>
                    <a:pt x="5891" y="3000"/>
                    <a:pt x="5757" y="2977"/>
                    <a:pt x="5614" y="2933"/>
                  </a:cubicBezTo>
                  <a:cubicBezTo>
                    <a:pt x="5285" y="2853"/>
                    <a:pt x="5003" y="2825"/>
                    <a:pt x="4736" y="2825"/>
                  </a:cubicBezTo>
                  <a:cubicBezTo>
                    <a:pt x="4413" y="2825"/>
                    <a:pt x="4114" y="2866"/>
                    <a:pt x="3785" y="2908"/>
                  </a:cubicBezTo>
                  <a:cubicBezTo>
                    <a:pt x="3427" y="2954"/>
                    <a:pt x="3040" y="3011"/>
                    <a:pt x="2552" y="3011"/>
                  </a:cubicBezTo>
                  <a:cubicBezTo>
                    <a:pt x="2254" y="3011"/>
                    <a:pt x="1918" y="2990"/>
                    <a:pt x="1529" y="2933"/>
                  </a:cubicBezTo>
                  <a:cubicBezTo>
                    <a:pt x="476" y="2807"/>
                    <a:pt x="125" y="2331"/>
                    <a:pt x="151" y="1955"/>
                  </a:cubicBezTo>
                  <a:cubicBezTo>
                    <a:pt x="176" y="1579"/>
                    <a:pt x="526" y="1253"/>
                    <a:pt x="927" y="1253"/>
                  </a:cubicBezTo>
                  <a:cubicBezTo>
                    <a:pt x="1554" y="1253"/>
                    <a:pt x="2406" y="877"/>
                    <a:pt x="3183" y="226"/>
                  </a:cubicBezTo>
                  <a:lnTo>
                    <a:pt x="3233" y="0"/>
                  </a:lnTo>
                  <a:close/>
                </a:path>
              </a:pathLst>
            </a:custGeom>
            <a:solidFill>
              <a:srgbClr val="5107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7" name="Google Shape;3457;p42"/>
            <p:cNvSpPr/>
            <p:nvPr/>
          </p:nvSpPr>
          <p:spPr>
            <a:xfrm>
              <a:off x="7846425" y="2445605"/>
              <a:ext cx="318061" cy="711751"/>
            </a:xfrm>
            <a:custGeom>
              <a:avLst/>
              <a:gdLst/>
              <a:ahLst/>
              <a:cxnLst/>
              <a:rect l="l" t="t" r="r" b="b"/>
              <a:pathLst>
                <a:path w="8146" h="18229" extrusionOk="0">
                  <a:moveTo>
                    <a:pt x="4272" y="0"/>
                  </a:moveTo>
                  <a:cubicBezTo>
                    <a:pt x="3295" y="0"/>
                    <a:pt x="2377" y="549"/>
                    <a:pt x="1880" y="1724"/>
                  </a:cubicBezTo>
                  <a:cubicBezTo>
                    <a:pt x="1880" y="1724"/>
                    <a:pt x="377" y="3905"/>
                    <a:pt x="176" y="7138"/>
                  </a:cubicBezTo>
                  <a:cubicBezTo>
                    <a:pt x="1" y="10371"/>
                    <a:pt x="176" y="17839"/>
                    <a:pt x="176" y="17839"/>
                  </a:cubicBezTo>
                  <a:cubicBezTo>
                    <a:pt x="176" y="17839"/>
                    <a:pt x="1301" y="18229"/>
                    <a:pt x="2935" y="18229"/>
                  </a:cubicBezTo>
                  <a:cubicBezTo>
                    <a:pt x="4376" y="18229"/>
                    <a:pt x="6212" y="17926"/>
                    <a:pt x="8021" y="16787"/>
                  </a:cubicBezTo>
                  <a:cubicBezTo>
                    <a:pt x="6542" y="12451"/>
                    <a:pt x="8146" y="9519"/>
                    <a:pt x="8021" y="4757"/>
                  </a:cubicBezTo>
                  <a:cubicBezTo>
                    <a:pt x="7925" y="1728"/>
                    <a:pt x="6004" y="0"/>
                    <a:pt x="42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8" name="Google Shape;3458;p42"/>
            <p:cNvSpPr/>
            <p:nvPr/>
          </p:nvSpPr>
          <p:spPr>
            <a:xfrm>
              <a:off x="7843496" y="2443301"/>
              <a:ext cx="320013" cy="716476"/>
            </a:xfrm>
            <a:custGeom>
              <a:avLst/>
              <a:gdLst/>
              <a:ahLst/>
              <a:cxnLst/>
              <a:rect l="l" t="t" r="r" b="b"/>
              <a:pathLst>
                <a:path w="8196" h="18350" extrusionOk="0">
                  <a:moveTo>
                    <a:pt x="4346" y="132"/>
                  </a:moveTo>
                  <a:cubicBezTo>
                    <a:pt x="4507" y="132"/>
                    <a:pt x="4671" y="148"/>
                    <a:pt x="4838" y="179"/>
                  </a:cubicBezTo>
                  <a:cubicBezTo>
                    <a:pt x="6316" y="455"/>
                    <a:pt x="7945" y="2009"/>
                    <a:pt x="8021" y="4816"/>
                  </a:cubicBezTo>
                  <a:cubicBezTo>
                    <a:pt x="8071" y="6620"/>
                    <a:pt x="7870" y="8124"/>
                    <a:pt x="7695" y="9603"/>
                  </a:cubicBezTo>
                  <a:cubicBezTo>
                    <a:pt x="7394" y="11933"/>
                    <a:pt x="7118" y="14139"/>
                    <a:pt x="8021" y="16821"/>
                  </a:cubicBezTo>
                  <a:cubicBezTo>
                    <a:pt x="6260" y="17924"/>
                    <a:pt x="4462" y="18218"/>
                    <a:pt x="3044" y="18218"/>
                  </a:cubicBezTo>
                  <a:cubicBezTo>
                    <a:pt x="1595" y="18218"/>
                    <a:pt x="542" y="17912"/>
                    <a:pt x="326" y="17848"/>
                  </a:cubicBezTo>
                  <a:cubicBezTo>
                    <a:pt x="301" y="17222"/>
                    <a:pt x="126" y="10254"/>
                    <a:pt x="326" y="7197"/>
                  </a:cubicBezTo>
                  <a:cubicBezTo>
                    <a:pt x="502" y="4014"/>
                    <a:pt x="2005" y="1833"/>
                    <a:pt x="2005" y="1808"/>
                  </a:cubicBezTo>
                  <a:lnTo>
                    <a:pt x="2030" y="1808"/>
                  </a:lnTo>
                  <a:cubicBezTo>
                    <a:pt x="2484" y="728"/>
                    <a:pt x="3347" y="132"/>
                    <a:pt x="4346" y="132"/>
                  </a:cubicBezTo>
                  <a:close/>
                  <a:moveTo>
                    <a:pt x="4330" y="1"/>
                  </a:moveTo>
                  <a:cubicBezTo>
                    <a:pt x="3276" y="1"/>
                    <a:pt x="2378" y="639"/>
                    <a:pt x="1905" y="1758"/>
                  </a:cubicBezTo>
                  <a:cubicBezTo>
                    <a:pt x="1830" y="1883"/>
                    <a:pt x="376" y="4064"/>
                    <a:pt x="201" y="7197"/>
                  </a:cubicBezTo>
                  <a:cubicBezTo>
                    <a:pt x="0" y="10380"/>
                    <a:pt x="176" y="17823"/>
                    <a:pt x="201" y="17898"/>
                  </a:cubicBezTo>
                  <a:cubicBezTo>
                    <a:pt x="201" y="17923"/>
                    <a:pt x="201" y="17949"/>
                    <a:pt x="226" y="17949"/>
                  </a:cubicBezTo>
                  <a:cubicBezTo>
                    <a:pt x="251" y="17949"/>
                    <a:pt x="1404" y="18350"/>
                    <a:pt x="3033" y="18350"/>
                  </a:cubicBezTo>
                  <a:cubicBezTo>
                    <a:pt x="4487" y="18350"/>
                    <a:pt x="6316" y="18049"/>
                    <a:pt x="8121" y="16896"/>
                  </a:cubicBezTo>
                  <a:cubicBezTo>
                    <a:pt x="8146" y="16896"/>
                    <a:pt x="8146" y="16846"/>
                    <a:pt x="8146" y="16821"/>
                  </a:cubicBezTo>
                  <a:cubicBezTo>
                    <a:pt x="7244" y="14139"/>
                    <a:pt x="7519" y="12034"/>
                    <a:pt x="7820" y="9603"/>
                  </a:cubicBezTo>
                  <a:cubicBezTo>
                    <a:pt x="8021" y="8149"/>
                    <a:pt x="8196" y="6620"/>
                    <a:pt x="8146" y="4816"/>
                  </a:cubicBezTo>
                  <a:cubicBezTo>
                    <a:pt x="8071" y="1933"/>
                    <a:pt x="6391" y="329"/>
                    <a:pt x="4863" y="54"/>
                  </a:cubicBezTo>
                  <a:cubicBezTo>
                    <a:pt x="4682" y="18"/>
                    <a:pt x="4503" y="1"/>
                    <a:pt x="43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9" name="Google Shape;3459;p42"/>
            <p:cNvSpPr/>
            <p:nvPr/>
          </p:nvSpPr>
          <p:spPr>
            <a:xfrm>
              <a:off x="7799767" y="2460051"/>
              <a:ext cx="329071" cy="487711"/>
            </a:xfrm>
            <a:custGeom>
              <a:avLst/>
              <a:gdLst/>
              <a:ahLst/>
              <a:cxnLst/>
              <a:rect l="l" t="t" r="r" b="b"/>
              <a:pathLst>
                <a:path w="8428" h="12491" extrusionOk="0">
                  <a:moveTo>
                    <a:pt x="4253" y="1"/>
                  </a:moveTo>
                  <a:lnTo>
                    <a:pt x="4253" y="1"/>
                  </a:lnTo>
                  <a:cubicBezTo>
                    <a:pt x="4115" y="106"/>
                    <a:pt x="3958" y="297"/>
                    <a:pt x="3792" y="556"/>
                  </a:cubicBezTo>
                  <a:lnTo>
                    <a:pt x="3792" y="556"/>
                  </a:lnTo>
                  <a:cubicBezTo>
                    <a:pt x="3944" y="358"/>
                    <a:pt x="4098" y="173"/>
                    <a:pt x="4253" y="1"/>
                  </a:cubicBezTo>
                  <a:close/>
                  <a:moveTo>
                    <a:pt x="3792" y="556"/>
                  </a:moveTo>
                  <a:lnTo>
                    <a:pt x="3792" y="556"/>
                  </a:lnTo>
                  <a:cubicBezTo>
                    <a:pt x="1662" y="3329"/>
                    <a:pt x="1" y="8487"/>
                    <a:pt x="2925" y="11504"/>
                  </a:cubicBezTo>
                  <a:cubicBezTo>
                    <a:pt x="3706" y="12177"/>
                    <a:pt x="4421" y="12491"/>
                    <a:pt x="5042" y="12491"/>
                  </a:cubicBezTo>
                  <a:cubicBezTo>
                    <a:pt x="7429" y="12491"/>
                    <a:pt x="8428" y="7851"/>
                    <a:pt x="6459" y="1128"/>
                  </a:cubicBezTo>
                  <a:lnTo>
                    <a:pt x="6459" y="1128"/>
                  </a:lnTo>
                  <a:cubicBezTo>
                    <a:pt x="6459" y="1130"/>
                    <a:pt x="7947" y="11889"/>
                    <a:pt x="5075" y="11889"/>
                  </a:cubicBezTo>
                  <a:cubicBezTo>
                    <a:pt x="4635" y="11889"/>
                    <a:pt x="4092" y="11636"/>
                    <a:pt x="3426" y="11053"/>
                  </a:cubicBezTo>
                  <a:cubicBezTo>
                    <a:pt x="408" y="9488"/>
                    <a:pt x="2416" y="2698"/>
                    <a:pt x="3792" y="5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0" name="Google Shape;3460;p42"/>
            <p:cNvSpPr/>
            <p:nvPr/>
          </p:nvSpPr>
          <p:spPr>
            <a:xfrm>
              <a:off x="7816088" y="2457357"/>
              <a:ext cx="301427" cy="493021"/>
            </a:xfrm>
            <a:custGeom>
              <a:avLst/>
              <a:gdLst/>
              <a:ahLst/>
              <a:cxnLst/>
              <a:rect l="l" t="t" r="r" b="b"/>
              <a:pathLst>
                <a:path w="7720" h="12627" extrusionOk="0">
                  <a:moveTo>
                    <a:pt x="2833" y="1523"/>
                  </a:moveTo>
                  <a:cubicBezTo>
                    <a:pt x="2006" y="3278"/>
                    <a:pt x="1204" y="6110"/>
                    <a:pt x="1404" y="8290"/>
                  </a:cubicBezTo>
                  <a:cubicBezTo>
                    <a:pt x="1529" y="9719"/>
                    <a:pt x="2081" y="10696"/>
                    <a:pt x="2983" y="11172"/>
                  </a:cubicBezTo>
                  <a:cubicBezTo>
                    <a:pt x="3638" y="11736"/>
                    <a:pt x="4200" y="12023"/>
                    <a:pt x="4680" y="12023"/>
                  </a:cubicBezTo>
                  <a:cubicBezTo>
                    <a:pt x="4861" y="12023"/>
                    <a:pt x="5030" y="11982"/>
                    <a:pt x="5189" y="11899"/>
                  </a:cubicBezTo>
                  <a:cubicBezTo>
                    <a:pt x="7018" y="10897"/>
                    <a:pt x="6467" y="4380"/>
                    <a:pt x="6216" y="2025"/>
                  </a:cubicBezTo>
                  <a:lnTo>
                    <a:pt x="6216" y="2025"/>
                  </a:lnTo>
                  <a:cubicBezTo>
                    <a:pt x="7720" y="7739"/>
                    <a:pt x="6943" y="11323"/>
                    <a:pt x="5514" y="12250"/>
                  </a:cubicBezTo>
                  <a:cubicBezTo>
                    <a:pt x="5246" y="12418"/>
                    <a:pt x="4951" y="12502"/>
                    <a:pt x="4636" y="12502"/>
                  </a:cubicBezTo>
                  <a:cubicBezTo>
                    <a:pt x="4009" y="12502"/>
                    <a:pt x="3298" y="12173"/>
                    <a:pt x="2532" y="11523"/>
                  </a:cubicBezTo>
                  <a:cubicBezTo>
                    <a:pt x="1" y="8917"/>
                    <a:pt x="978" y="4456"/>
                    <a:pt x="2833" y="1523"/>
                  </a:cubicBezTo>
                  <a:close/>
                  <a:moveTo>
                    <a:pt x="3848" y="1"/>
                  </a:moveTo>
                  <a:cubicBezTo>
                    <a:pt x="3835" y="1"/>
                    <a:pt x="3823" y="7"/>
                    <a:pt x="3810" y="20"/>
                  </a:cubicBezTo>
                  <a:cubicBezTo>
                    <a:pt x="3660" y="120"/>
                    <a:pt x="3509" y="295"/>
                    <a:pt x="3359" y="546"/>
                  </a:cubicBezTo>
                  <a:cubicBezTo>
                    <a:pt x="2281" y="1924"/>
                    <a:pt x="1404" y="3804"/>
                    <a:pt x="1053" y="5558"/>
                  </a:cubicBezTo>
                  <a:cubicBezTo>
                    <a:pt x="702" y="7313"/>
                    <a:pt x="652" y="9769"/>
                    <a:pt x="2457" y="11624"/>
                  </a:cubicBezTo>
                  <a:cubicBezTo>
                    <a:pt x="3334" y="12375"/>
                    <a:pt x="4061" y="12626"/>
                    <a:pt x="4612" y="12626"/>
                  </a:cubicBezTo>
                  <a:cubicBezTo>
                    <a:pt x="5013" y="12626"/>
                    <a:pt x="5339" y="12501"/>
                    <a:pt x="5590" y="12350"/>
                  </a:cubicBezTo>
                  <a:cubicBezTo>
                    <a:pt x="7469" y="11122"/>
                    <a:pt x="7670" y="6536"/>
                    <a:pt x="6091" y="1172"/>
                  </a:cubicBezTo>
                  <a:cubicBezTo>
                    <a:pt x="6091" y="1147"/>
                    <a:pt x="6066" y="1122"/>
                    <a:pt x="6016" y="1122"/>
                  </a:cubicBezTo>
                  <a:cubicBezTo>
                    <a:pt x="5991" y="1147"/>
                    <a:pt x="5966" y="1172"/>
                    <a:pt x="5966" y="1197"/>
                  </a:cubicBezTo>
                  <a:cubicBezTo>
                    <a:pt x="5991" y="1298"/>
                    <a:pt x="7269" y="10621"/>
                    <a:pt x="5113" y="11774"/>
                  </a:cubicBezTo>
                  <a:cubicBezTo>
                    <a:pt x="4977" y="11849"/>
                    <a:pt x="4825" y="11887"/>
                    <a:pt x="4659" y="11887"/>
                  </a:cubicBezTo>
                  <a:cubicBezTo>
                    <a:pt x="4218" y="11887"/>
                    <a:pt x="3678" y="11619"/>
                    <a:pt x="3058" y="11072"/>
                  </a:cubicBezTo>
                  <a:cubicBezTo>
                    <a:pt x="2181" y="10596"/>
                    <a:pt x="1655" y="9669"/>
                    <a:pt x="1529" y="8265"/>
                  </a:cubicBezTo>
                  <a:cubicBezTo>
                    <a:pt x="1304" y="5659"/>
                    <a:pt x="2507" y="2100"/>
                    <a:pt x="3434" y="646"/>
                  </a:cubicBezTo>
                  <a:cubicBezTo>
                    <a:pt x="3585" y="471"/>
                    <a:pt x="3735" y="270"/>
                    <a:pt x="3885" y="95"/>
                  </a:cubicBezTo>
                  <a:cubicBezTo>
                    <a:pt x="3910" y="70"/>
                    <a:pt x="3910" y="45"/>
                    <a:pt x="3885" y="20"/>
                  </a:cubicBezTo>
                  <a:cubicBezTo>
                    <a:pt x="3873" y="7"/>
                    <a:pt x="3860" y="1"/>
                    <a:pt x="38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1" name="Google Shape;3461;p42"/>
            <p:cNvSpPr/>
            <p:nvPr/>
          </p:nvSpPr>
          <p:spPr>
            <a:xfrm>
              <a:off x="7600799" y="2469968"/>
              <a:ext cx="471742" cy="730922"/>
            </a:xfrm>
            <a:custGeom>
              <a:avLst/>
              <a:gdLst/>
              <a:ahLst/>
              <a:cxnLst/>
              <a:rect l="l" t="t" r="r" b="b"/>
              <a:pathLst>
                <a:path w="12082" h="18720" extrusionOk="0">
                  <a:moveTo>
                    <a:pt x="10283" y="0"/>
                  </a:moveTo>
                  <a:cubicBezTo>
                    <a:pt x="10028" y="0"/>
                    <a:pt x="9767" y="71"/>
                    <a:pt x="9525" y="223"/>
                  </a:cubicBezTo>
                  <a:cubicBezTo>
                    <a:pt x="9023" y="574"/>
                    <a:pt x="8497" y="1250"/>
                    <a:pt x="8196" y="2604"/>
                  </a:cubicBezTo>
                  <a:cubicBezTo>
                    <a:pt x="7470" y="5937"/>
                    <a:pt x="6868" y="9897"/>
                    <a:pt x="6868" y="9897"/>
                  </a:cubicBezTo>
                  <a:cubicBezTo>
                    <a:pt x="6868" y="9897"/>
                    <a:pt x="1104" y="16063"/>
                    <a:pt x="1" y="18218"/>
                  </a:cubicBezTo>
                  <a:lnTo>
                    <a:pt x="803" y="18719"/>
                  </a:lnTo>
                  <a:cubicBezTo>
                    <a:pt x="803" y="18719"/>
                    <a:pt x="7069" y="14108"/>
                    <a:pt x="8848" y="12178"/>
                  </a:cubicBezTo>
                  <a:cubicBezTo>
                    <a:pt x="10327" y="10599"/>
                    <a:pt x="12081" y="4057"/>
                    <a:pt x="11680" y="1225"/>
                  </a:cubicBezTo>
                  <a:cubicBezTo>
                    <a:pt x="11571" y="482"/>
                    <a:pt x="10950" y="0"/>
                    <a:pt x="10283" y="0"/>
                  </a:cubicBezTo>
                  <a:close/>
                </a:path>
              </a:pathLst>
            </a:custGeom>
            <a:solidFill>
              <a:srgbClr val="FBD7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2" name="Google Shape;3462;p42"/>
            <p:cNvSpPr/>
            <p:nvPr/>
          </p:nvSpPr>
          <p:spPr>
            <a:xfrm>
              <a:off x="7597871" y="2467626"/>
              <a:ext cx="476622" cy="736193"/>
            </a:xfrm>
            <a:custGeom>
              <a:avLst/>
              <a:gdLst/>
              <a:ahLst/>
              <a:cxnLst/>
              <a:rect l="l" t="t" r="r" b="b"/>
              <a:pathLst>
                <a:path w="12207" h="18855" extrusionOk="0">
                  <a:moveTo>
                    <a:pt x="10352" y="120"/>
                  </a:moveTo>
                  <a:cubicBezTo>
                    <a:pt x="10535" y="120"/>
                    <a:pt x="10721" y="158"/>
                    <a:pt x="10903" y="233"/>
                  </a:cubicBezTo>
                  <a:cubicBezTo>
                    <a:pt x="11329" y="433"/>
                    <a:pt x="11605" y="809"/>
                    <a:pt x="11680" y="1285"/>
                  </a:cubicBezTo>
                  <a:cubicBezTo>
                    <a:pt x="12131" y="4218"/>
                    <a:pt x="10301" y="10684"/>
                    <a:pt x="8873" y="12188"/>
                  </a:cubicBezTo>
                  <a:cubicBezTo>
                    <a:pt x="7194" y="14017"/>
                    <a:pt x="1379" y="18328"/>
                    <a:pt x="878" y="18704"/>
                  </a:cubicBezTo>
                  <a:lnTo>
                    <a:pt x="151" y="18253"/>
                  </a:lnTo>
                  <a:cubicBezTo>
                    <a:pt x="1304" y="16097"/>
                    <a:pt x="6943" y="10057"/>
                    <a:pt x="6993" y="10007"/>
                  </a:cubicBezTo>
                  <a:cubicBezTo>
                    <a:pt x="6993" y="10007"/>
                    <a:pt x="7018" y="9982"/>
                    <a:pt x="7018" y="9982"/>
                  </a:cubicBezTo>
                  <a:cubicBezTo>
                    <a:pt x="7018" y="9932"/>
                    <a:pt x="7620" y="5972"/>
                    <a:pt x="8347" y="2664"/>
                  </a:cubicBezTo>
                  <a:cubicBezTo>
                    <a:pt x="8597" y="1536"/>
                    <a:pt x="9023" y="734"/>
                    <a:pt x="9650" y="333"/>
                  </a:cubicBezTo>
                  <a:cubicBezTo>
                    <a:pt x="9866" y="189"/>
                    <a:pt x="10106" y="120"/>
                    <a:pt x="10352" y="120"/>
                  </a:cubicBezTo>
                  <a:close/>
                  <a:moveTo>
                    <a:pt x="10340" y="1"/>
                  </a:moveTo>
                  <a:cubicBezTo>
                    <a:pt x="10069" y="1"/>
                    <a:pt x="9802" y="77"/>
                    <a:pt x="9575" y="233"/>
                  </a:cubicBezTo>
                  <a:cubicBezTo>
                    <a:pt x="8923" y="659"/>
                    <a:pt x="8472" y="1461"/>
                    <a:pt x="8221" y="2639"/>
                  </a:cubicBezTo>
                  <a:cubicBezTo>
                    <a:pt x="7519" y="5822"/>
                    <a:pt x="6943" y="9631"/>
                    <a:pt x="6893" y="9932"/>
                  </a:cubicBezTo>
                  <a:cubicBezTo>
                    <a:pt x="6567" y="10283"/>
                    <a:pt x="1078" y="16173"/>
                    <a:pt x="1" y="18253"/>
                  </a:cubicBezTo>
                  <a:cubicBezTo>
                    <a:pt x="1" y="18278"/>
                    <a:pt x="1" y="18303"/>
                    <a:pt x="26" y="18328"/>
                  </a:cubicBezTo>
                  <a:lnTo>
                    <a:pt x="853" y="18829"/>
                  </a:lnTo>
                  <a:cubicBezTo>
                    <a:pt x="853" y="18854"/>
                    <a:pt x="878" y="18854"/>
                    <a:pt x="878" y="18854"/>
                  </a:cubicBezTo>
                  <a:cubicBezTo>
                    <a:pt x="903" y="18854"/>
                    <a:pt x="903" y="18854"/>
                    <a:pt x="928" y="18829"/>
                  </a:cubicBezTo>
                  <a:cubicBezTo>
                    <a:pt x="978" y="18779"/>
                    <a:pt x="7194" y="14193"/>
                    <a:pt x="8973" y="12288"/>
                  </a:cubicBezTo>
                  <a:cubicBezTo>
                    <a:pt x="10527" y="10634"/>
                    <a:pt x="12206" y="4042"/>
                    <a:pt x="11805" y="1260"/>
                  </a:cubicBezTo>
                  <a:cubicBezTo>
                    <a:pt x="11730" y="759"/>
                    <a:pt x="11404" y="333"/>
                    <a:pt x="10953" y="132"/>
                  </a:cubicBezTo>
                  <a:cubicBezTo>
                    <a:pt x="10757" y="45"/>
                    <a:pt x="10547" y="1"/>
                    <a:pt x="103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3" name="Google Shape;3463;p42"/>
            <p:cNvSpPr/>
            <p:nvPr/>
          </p:nvSpPr>
          <p:spPr>
            <a:xfrm>
              <a:off x="7758342" y="3057971"/>
              <a:ext cx="527498" cy="482870"/>
            </a:xfrm>
            <a:custGeom>
              <a:avLst/>
              <a:gdLst/>
              <a:ahLst/>
              <a:cxnLst/>
              <a:rect l="l" t="t" r="r" b="b"/>
              <a:pathLst>
                <a:path w="13510" h="12367" extrusionOk="0">
                  <a:moveTo>
                    <a:pt x="9951" y="0"/>
                  </a:moveTo>
                  <a:cubicBezTo>
                    <a:pt x="8029" y="605"/>
                    <a:pt x="6363" y="777"/>
                    <a:pt x="5089" y="777"/>
                  </a:cubicBezTo>
                  <a:cubicBezTo>
                    <a:pt x="3406" y="777"/>
                    <a:pt x="2407" y="476"/>
                    <a:pt x="2407" y="476"/>
                  </a:cubicBezTo>
                  <a:cubicBezTo>
                    <a:pt x="2407" y="476"/>
                    <a:pt x="803" y="5263"/>
                    <a:pt x="1" y="11704"/>
                  </a:cubicBezTo>
                  <a:cubicBezTo>
                    <a:pt x="1810" y="12182"/>
                    <a:pt x="3494" y="12367"/>
                    <a:pt x="5017" y="12367"/>
                  </a:cubicBezTo>
                  <a:cubicBezTo>
                    <a:pt x="10200" y="12367"/>
                    <a:pt x="13510" y="10226"/>
                    <a:pt x="13510" y="10226"/>
                  </a:cubicBezTo>
                  <a:cubicBezTo>
                    <a:pt x="13510" y="10226"/>
                    <a:pt x="13510" y="4662"/>
                    <a:pt x="99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4" name="Google Shape;3464;p42"/>
            <p:cNvSpPr/>
            <p:nvPr/>
          </p:nvSpPr>
          <p:spPr>
            <a:xfrm>
              <a:off x="7756389" y="3055004"/>
              <a:ext cx="532379" cy="488375"/>
            </a:xfrm>
            <a:custGeom>
              <a:avLst/>
              <a:gdLst/>
              <a:ahLst/>
              <a:cxnLst/>
              <a:rect l="l" t="t" r="r" b="b"/>
              <a:pathLst>
                <a:path w="13635" h="12508" extrusionOk="0">
                  <a:moveTo>
                    <a:pt x="9976" y="151"/>
                  </a:moveTo>
                  <a:cubicBezTo>
                    <a:pt x="13309" y="4537"/>
                    <a:pt x="13485" y="9775"/>
                    <a:pt x="13510" y="10252"/>
                  </a:cubicBezTo>
                  <a:cubicBezTo>
                    <a:pt x="13163" y="10463"/>
                    <a:pt x="9895" y="12387"/>
                    <a:pt x="4995" y="12387"/>
                  </a:cubicBezTo>
                  <a:cubicBezTo>
                    <a:pt x="3510" y="12387"/>
                    <a:pt x="1875" y="12210"/>
                    <a:pt x="126" y="11755"/>
                  </a:cubicBezTo>
                  <a:cubicBezTo>
                    <a:pt x="878" y="5765"/>
                    <a:pt x="2307" y="1179"/>
                    <a:pt x="2482" y="627"/>
                  </a:cubicBezTo>
                  <a:cubicBezTo>
                    <a:pt x="2725" y="681"/>
                    <a:pt x="3701" y="910"/>
                    <a:pt x="5183" y="910"/>
                  </a:cubicBezTo>
                  <a:cubicBezTo>
                    <a:pt x="6456" y="910"/>
                    <a:pt x="8101" y="742"/>
                    <a:pt x="9976" y="151"/>
                  </a:cubicBezTo>
                  <a:close/>
                  <a:moveTo>
                    <a:pt x="9976" y="1"/>
                  </a:moveTo>
                  <a:cubicBezTo>
                    <a:pt x="8086" y="605"/>
                    <a:pt x="6439" y="777"/>
                    <a:pt x="5172" y="777"/>
                  </a:cubicBezTo>
                  <a:cubicBezTo>
                    <a:pt x="3497" y="777"/>
                    <a:pt x="2486" y="477"/>
                    <a:pt x="2457" y="477"/>
                  </a:cubicBezTo>
                  <a:cubicBezTo>
                    <a:pt x="2432" y="477"/>
                    <a:pt x="2407" y="477"/>
                    <a:pt x="2382" y="527"/>
                  </a:cubicBezTo>
                  <a:cubicBezTo>
                    <a:pt x="2382" y="577"/>
                    <a:pt x="778" y="5389"/>
                    <a:pt x="1" y="11780"/>
                  </a:cubicBezTo>
                  <a:cubicBezTo>
                    <a:pt x="1" y="11805"/>
                    <a:pt x="1" y="11856"/>
                    <a:pt x="51" y="11856"/>
                  </a:cubicBezTo>
                  <a:cubicBezTo>
                    <a:pt x="1830" y="12332"/>
                    <a:pt x="3510" y="12507"/>
                    <a:pt x="5013" y="12507"/>
                  </a:cubicBezTo>
                  <a:cubicBezTo>
                    <a:pt x="10176" y="12507"/>
                    <a:pt x="13560" y="10377"/>
                    <a:pt x="13610" y="10352"/>
                  </a:cubicBezTo>
                  <a:cubicBezTo>
                    <a:pt x="13610" y="10327"/>
                    <a:pt x="13635" y="10327"/>
                    <a:pt x="13635" y="10302"/>
                  </a:cubicBezTo>
                  <a:cubicBezTo>
                    <a:pt x="13635" y="10252"/>
                    <a:pt x="13585" y="4663"/>
                    <a:pt x="10051" y="26"/>
                  </a:cubicBezTo>
                  <a:cubicBezTo>
                    <a:pt x="10026" y="1"/>
                    <a:pt x="10001" y="1"/>
                    <a:pt x="99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5" name="Google Shape;3465;p42"/>
            <p:cNvSpPr/>
            <p:nvPr/>
          </p:nvSpPr>
          <p:spPr>
            <a:xfrm>
              <a:off x="7455009" y="4462501"/>
              <a:ext cx="373856" cy="158367"/>
            </a:xfrm>
            <a:custGeom>
              <a:avLst/>
              <a:gdLst/>
              <a:ahLst/>
              <a:cxnLst/>
              <a:rect l="l" t="t" r="r" b="b"/>
              <a:pathLst>
                <a:path w="9575" h="4056" extrusionOk="0">
                  <a:moveTo>
                    <a:pt x="5330" y="0"/>
                  </a:moveTo>
                  <a:cubicBezTo>
                    <a:pt x="4943" y="0"/>
                    <a:pt x="4487" y="368"/>
                    <a:pt x="4487" y="368"/>
                  </a:cubicBezTo>
                  <a:cubicBezTo>
                    <a:pt x="4487" y="368"/>
                    <a:pt x="3559" y="1145"/>
                    <a:pt x="2356" y="1346"/>
                  </a:cubicBezTo>
                  <a:cubicBezTo>
                    <a:pt x="1279" y="1521"/>
                    <a:pt x="0" y="2523"/>
                    <a:pt x="1053" y="3401"/>
                  </a:cubicBezTo>
                  <a:cubicBezTo>
                    <a:pt x="1329" y="3651"/>
                    <a:pt x="1680" y="3777"/>
                    <a:pt x="2056" y="3827"/>
                  </a:cubicBezTo>
                  <a:cubicBezTo>
                    <a:pt x="3820" y="4029"/>
                    <a:pt x="5059" y="4056"/>
                    <a:pt x="6306" y="4056"/>
                  </a:cubicBezTo>
                  <a:cubicBezTo>
                    <a:pt x="6759" y="4056"/>
                    <a:pt x="7214" y="4052"/>
                    <a:pt x="7695" y="4052"/>
                  </a:cubicBezTo>
                  <a:cubicBezTo>
                    <a:pt x="9574" y="4052"/>
                    <a:pt x="9199" y="919"/>
                    <a:pt x="8597" y="594"/>
                  </a:cubicBezTo>
                  <a:cubicBezTo>
                    <a:pt x="8503" y="537"/>
                    <a:pt x="8431" y="513"/>
                    <a:pt x="8372" y="513"/>
                  </a:cubicBezTo>
                  <a:cubicBezTo>
                    <a:pt x="8064" y="513"/>
                    <a:pt x="8079" y="1145"/>
                    <a:pt x="7093" y="1145"/>
                  </a:cubicBezTo>
                  <a:cubicBezTo>
                    <a:pt x="5940" y="1145"/>
                    <a:pt x="6041" y="669"/>
                    <a:pt x="5790" y="368"/>
                  </a:cubicBezTo>
                  <a:cubicBezTo>
                    <a:pt x="5698" y="92"/>
                    <a:pt x="5523" y="0"/>
                    <a:pt x="5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6" name="Google Shape;3466;p42"/>
            <p:cNvSpPr/>
            <p:nvPr/>
          </p:nvSpPr>
          <p:spPr>
            <a:xfrm>
              <a:off x="7476522" y="4460393"/>
              <a:ext cx="341566" cy="163286"/>
            </a:xfrm>
            <a:custGeom>
              <a:avLst/>
              <a:gdLst/>
              <a:ahLst/>
              <a:cxnLst/>
              <a:rect l="l" t="t" r="r" b="b"/>
              <a:pathLst>
                <a:path w="8748" h="4182" extrusionOk="0">
                  <a:moveTo>
                    <a:pt x="4771" y="131"/>
                  </a:moveTo>
                  <a:cubicBezTo>
                    <a:pt x="4812" y="131"/>
                    <a:pt x="4851" y="136"/>
                    <a:pt x="4888" y="146"/>
                  </a:cubicBezTo>
                  <a:cubicBezTo>
                    <a:pt x="5038" y="171"/>
                    <a:pt x="5114" y="272"/>
                    <a:pt x="5189" y="447"/>
                  </a:cubicBezTo>
                  <a:cubicBezTo>
                    <a:pt x="5189" y="472"/>
                    <a:pt x="5189" y="472"/>
                    <a:pt x="5189" y="472"/>
                  </a:cubicBezTo>
                  <a:cubicBezTo>
                    <a:pt x="5239" y="522"/>
                    <a:pt x="5289" y="597"/>
                    <a:pt x="5314" y="673"/>
                  </a:cubicBezTo>
                  <a:cubicBezTo>
                    <a:pt x="5465" y="948"/>
                    <a:pt x="5615" y="1274"/>
                    <a:pt x="6542" y="1274"/>
                  </a:cubicBezTo>
                  <a:cubicBezTo>
                    <a:pt x="7219" y="1274"/>
                    <a:pt x="7445" y="999"/>
                    <a:pt x="7595" y="798"/>
                  </a:cubicBezTo>
                  <a:cubicBezTo>
                    <a:pt x="7692" y="700"/>
                    <a:pt x="7748" y="634"/>
                    <a:pt x="7836" y="634"/>
                  </a:cubicBezTo>
                  <a:cubicBezTo>
                    <a:pt x="7884" y="634"/>
                    <a:pt x="7942" y="654"/>
                    <a:pt x="8021" y="698"/>
                  </a:cubicBezTo>
                  <a:cubicBezTo>
                    <a:pt x="8347" y="873"/>
                    <a:pt x="8622" y="2051"/>
                    <a:pt x="8372" y="2978"/>
                  </a:cubicBezTo>
                  <a:cubicBezTo>
                    <a:pt x="8247" y="3480"/>
                    <a:pt x="7921" y="4056"/>
                    <a:pt x="7144" y="4056"/>
                  </a:cubicBezTo>
                  <a:lnTo>
                    <a:pt x="6517" y="4056"/>
                  </a:lnTo>
                  <a:cubicBezTo>
                    <a:pt x="4963" y="4056"/>
                    <a:pt x="3610" y="4056"/>
                    <a:pt x="1505" y="3806"/>
                  </a:cubicBezTo>
                  <a:cubicBezTo>
                    <a:pt x="1129" y="3780"/>
                    <a:pt x="803" y="3630"/>
                    <a:pt x="552" y="3405"/>
                  </a:cubicBezTo>
                  <a:cubicBezTo>
                    <a:pt x="226" y="3154"/>
                    <a:pt x="126" y="2878"/>
                    <a:pt x="201" y="2577"/>
                  </a:cubicBezTo>
                  <a:cubicBezTo>
                    <a:pt x="352" y="2026"/>
                    <a:pt x="1154" y="1575"/>
                    <a:pt x="1805" y="1475"/>
                  </a:cubicBezTo>
                  <a:cubicBezTo>
                    <a:pt x="3008" y="1274"/>
                    <a:pt x="3936" y="522"/>
                    <a:pt x="3961" y="472"/>
                  </a:cubicBezTo>
                  <a:cubicBezTo>
                    <a:pt x="3983" y="472"/>
                    <a:pt x="4427" y="131"/>
                    <a:pt x="4771" y="131"/>
                  </a:cubicBezTo>
                  <a:close/>
                  <a:moveTo>
                    <a:pt x="4777" y="0"/>
                  </a:moveTo>
                  <a:cubicBezTo>
                    <a:pt x="4361" y="0"/>
                    <a:pt x="3908" y="372"/>
                    <a:pt x="3886" y="372"/>
                  </a:cubicBezTo>
                  <a:cubicBezTo>
                    <a:pt x="3886" y="397"/>
                    <a:pt x="2958" y="1149"/>
                    <a:pt x="1780" y="1349"/>
                  </a:cubicBezTo>
                  <a:cubicBezTo>
                    <a:pt x="1079" y="1450"/>
                    <a:pt x="252" y="1926"/>
                    <a:pt x="76" y="2552"/>
                  </a:cubicBezTo>
                  <a:cubicBezTo>
                    <a:pt x="1" y="2778"/>
                    <a:pt x="26" y="3154"/>
                    <a:pt x="452" y="3505"/>
                  </a:cubicBezTo>
                  <a:cubicBezTo>
                    <a:pt x="728" y="3755"/>
                    <a:pt x="1104" y="3881"/>
                    <a:pt x="1505" y="3931"/>
                  </a:cubicBezTo>
                  <a:cubicBezTo>
                    <a:pt x="3334" y="4156"/>
                    <a:pt x="4587" y="4181"/>
                    <a:pt x="5891" y="4181"/>
                  </a:cubicBezTo>
                  <a:lnTo>
                    <a:pt x="7144" y="4181"/>
                  </a:lnTo>
                  <a:cubicBezTo>
                    <a:pt x="7820" y="4181"/>
                    <a:pt x="8297" y="3755"/>
                    <a:pt x="8497" y="3029"/>
                  </a:cubicBezTo>
                  <a:cubicBezTo>
                    <a:pt x="8748" y="2076"/>
                    <a:pt x="8472" y="798"/>
                    <a:pt x="8096" y="572"/>
                  </a:cubicBezTo>
                  <a:cubicBezTo>
                    <a:pt x="7994" y="517"/>
                    <a:pt x="7911" y="494"/>
                    <a:pt x="7842" y="494"/>
                  </a:cubicBezTo>
                  <a:cubicBezTo>
                    <a:pt x="7691" y="494"/>
                    <a:pt x="7606" y="603"/>
                    <a:pt x="7520" y="723"/>
                  </a:cubicBezTo>
                  <a:cubicBezTo>
                    <a:pt x="7344" y="898"/>
                    <a:pt x="7144" y="1149"/>
                    <a:pt x="6542" y="1149"/>
                  </a:cubicBezTo>
                  <a:cubicBezTo>
                    <a:pt x="5690" y="1149"/>
                    <a:pt x="5565" y="873"/>
                    <a:pt x="5439" y="623"/>
                  </a:cubicBezTo>
                  <a:cubicBezTo>
                    <a:pt x="5389" y="547"/>
                    <a:pt x="5364" y="472"/>
                    <a:pt x="5289" y="397"/>
                  </a:cubicBezTo>
                  <a:cubicBezTo>
                    <a:pt x="5214" y="196"/>
                    <a:pt x="5089" y="71"/>
                    <a:pt x="4938" y="21"/>
                  </a:cubicBezTo>
                  <a:cubicBezTo>
                    <a:pt x="4886" y="6"/>
                    <a:pt x="4832" y="0"/>
                    <a:pt x="47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7" name="Google Shape;3467;p42"/>
            <p:cNvSpPr/>
            <p:nvPr/>
          </p:nvSpPr>
          <p:spPr>
            <a:xfrm>
              <a:off x="8312766" y="4317765"/>
              <a:ext cx="297367" cy="290651"/>
            </a:xfrm>
            <a:custGeom>
              <a:avLst/>
              <a:gdLst/>
              <a:ahLst/>
              <a:cxnLst/>
              <a:rect l="l" t="t" r="r" b="b"/>
              <a:pathLst>
                <a:path w="7616" h="7444" extrusionOk="0">
                  <a:moveTo>
                    <a:pt x="4605" y="0"/>
                  </a:moveTo>
                  <a:cubicBezTo>
                    <a:pt x="4565" y="0"/>
                    <a:pt x="4529" y="5"/>
                    <a:pt x="4498" y="15"/>
                  </a:cubicBezTo>
                  <a:cubicBezTo>
                    <a:pt x="3846" y="215"/>
                    <a:pt x="4673" y="641"/>
                    <a:pt x="3871" y="1494"/>
                  </a:cubicBezTo>
                  <a:cubicBezTo>
                    <a:pt x="3470" y="1920"/>
                    <a:pt x="3201" y="2026"/>
                    <a:pt x="2985" y="2026"/>
                  </a:cubicBezTo>
                  <a:cubicBezTo>
                    <a:pt x="2768" y="2026"/>
                    <a:pt x="2606" y="1920"/>
                    <a:pt x="2418" y="1920"/>
                  </a:cubicBezTo>
                  <a:cubicBezTo>
                    <a:pt x="2316" y="1872"/>
                    <a:pt x="2227" y="1852"/>
                    <a:pt x="2147" y="1852"/>
                  </a:cubicBezTo>
                  <a:cubicBezTo>
                    <a:pt x="1592" y="1852"/>
                    <a:pt x="1515" y="2847"/>
                    <a:pt x="1515" y="2847"/>
                  </a:cubicBezTo>
                  <a:cubicBezTo>
                    <a:pt x="1515" y="2847"/>
                    <a:pt x="1440" y="4050"/>
                    <a:pt x="738" y="5078"/>
                  </a:cubicBezTo>
                  <a:cubicBezTo>
                    <a:pt x="163" y="5917"/>
                    <a:pt x="0" y="7443"/>
                    <a:pt x="1171" y="7443"/>
                  </a:cubicBezTo>
                  <a:cubicBezTo>
                    <a:pt x="1225" y="7443"/>
                    <a:pt x="1281" y="7440"/>
                    <a:pt x="1340" y="7433"/>
                  </a:cubicBezTo>
                  <a:cubicBezTo>
                    <a:pt x="1716" y="7383"/>
                    <a:pt x="2067" y="7233"/>
                    <a:pt x="2342" y="6982"/>
                  </a:cubicBezTo>
                  <a:cubicBezTo>
                    <a:pt x="4197" y="5454"/>
                    <a:pt x="5149" y="4376"/>
                    <a:pt x="6377" y="3073"/>
                  </a:cubicBezTo>
                  <a:cubicBezTo>
                    <a:pt x="7616" y="1763"/>
                    <a:pt x="5369" y="0"/>
                    <a:pt x="46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8" name="Google Shape;3468;p42"/>
            <p:cNvSpPr/>
            <p:nvPr/>
          </p:nvSpPr>
          <p:spPr>
            <a:xfrm>
              <a:off x="8315148" y="4314798"/>
              <a:ext cx="268161" cy="296156"/>
            </a:xfrm>
            <a:custGeom>
              <a:avLst/>
              <a:gdLst/>
              <a:ahLst/>
              <a:cxnLst/>
              <a:rect l="l" t="t" r="r" b="b"/>
              <a:pathLst>
                <a:path w="6868" h="7585" extrusionOk="0">
                  <a:moveTo>
                    <a:pt x="4525" y="130"/>
                  </a:moveTo>
                  <a:cubicBezTo>
                    <a:pt x="4939" y="130"/>
                    <a:pt x="5879" y="703"/>
                    <a:pt x="6367" y="1469"/>
                  </a:cubicBezTo>
                  <a:cubicBezTo>
                    <a:pt x="6617" y="1895"/>
                    <a:pt x="6818" y="2522"/>
                    <a:pt x="6266" y="3098"/>
                  </a:cubicBezTo>
                  <a:cubicBezTo>
                    <a:pt x="6141" y="3249"/>
                    <a:pt x="5991" y="3399"/>
                    <a:pt x="5840" y="3550"/>
                  </a:cubicBezTo>
                  <a:cubicBezTo>
                    <a:pt x="4788" y="4677"/>
                    <a:pt x="3860" y="5655"/>
                    <a:pt x="2231" y="7008"/>
                  </a:cubicBezTo>
                  <a:cubicBezTo>
                    <a:pt x="1956" y="7259"/>
                    <a:pt x="1605" y="7409"/>
                    <a:pt x="1279" y="7459"/>
                  </a:cubicBezTo>
                  <a:cubicBezTo>
                    <a:pt x="1239" y="7462"/>
                    <a:pt x="1201" y="7463"/>
                    <a:pt x="1163" y="7463"/>
                  </a:cubicBezTo>
                  <a:cubicBezTo>
                    <a:pt x="824" y="7463"/>
                    <a:pt x="585" y="7359"/>
                    <a:pt x="427" y="7134"/>
                  </a:cubicBezTo>
                  <a:cubicBezTo>
                    <a:pt x="151" y="6632"/>
                    <a:pt x="352" y="5730"/>
                    <a:pt x="727" y="5179"/>
                  </a:cubicBezTo>
                  <a:cubicBezTo>
                    <a:pt x="1429" y="4176"/>
                    <a:pt x="1504" y="2998"/>
                    <a:pt x="1504" y="2948"/>
                  </a:cubicBezTo>
                  <a:cubicBezTo>
                    <a:pt x="1504" y="2923"/>
                    <a:pt x="1580" y="2246"/>
                    <a:pt x="1905" y="2046"/>
                  </a:cubicBezTo>
                  <a:cubicBezTo>
                    <a:pt x="1968" y="2008"/>
                    <a:pt x="2031" y="1989"/>
                    <a:pt x="2100" y="1989"/>
                  </a:cubicBezTo>
                  <a:cubicBezTo>
                    <a:pt x="2169" y="1989"/>
                    <a:pt x="2244" y="2008"/>
                    <a:pt x="2332" y="2046"/>
                  </a:cubicBezTo>
                  <a:cubicBezTo>
                    <a:pt x="2432" y="2046"/>
                    <a:pt x="2507" y="2071"/>
                    <a:pt x="2582" y="2096"/>
                  </a:cubicBezTo>
                  <a:cubicBezTo>
                    <a:pt x="2690" y="2132"/>
                    <a:pt x="2801" y="2168"/>
                    <a:pt x="2930" y="2168"/>
                  </a:cubicBezTo>
                  <a:cubicBezTo>
                    <a:pt x="3159" y="2168"/>
                    <a:pt x="3443" y="2053"/>
                    <a:pt x="3860" y="1620"/>
                  </a:cubicBezTo>
                  <a:cubicBezTo>
                    <a:pt x="4311" y="1144"/>
                    <a:pt x="4261" y="768"/>
                    <a:pt x="4236" y="517"/>
                  </a:cubicBezTo>
                  <a:cubicBezTo>
                    <a:pt x="4211" y="316"/>
                    <a:pt x="4211" y="216"/>
                    <a:pt x="4437" y="141"/>
                  </a:cubicBezTo>
                  <a:cubicBezTo>
                    <a:pt x="4462" y="134"/>
                    <a:pt x="4492" y="130"/>
                    <a:pt x="4525" y="130"/>
                  </a:cubicBezTo>
                  <a:close/>
                  <a:moveTo>
                    <a:pt x="4528" y="1"/>
                  </a:moveTo>
                  <a:cubicBezTo>
                    <a:pt x="4485" y="1"/>
                    <a:pt x="4446" y="6"/>
                    <a:pt x="4412" y="16"/>
                  </a:cubicBezTo>
                  <a:cubicBezTo>
                    <a:pt x="4061" y="141"/>
                    <a:pt x="4086" y="316"/>
                    <a:pt x="4111" y="542"/>
                  </a:cubicBezTo>
                  <a:cubicBezTo>
                    <a:pt x="4136" y="793"/>
                    <a:pt x="4186" y="1093"/>
                    <a:pt x="3760" y="1519"/>
                  </a:cubicBezTo>
                  <a:cubicBezTo>
                    <a:pt x="3385" y="1927"/>
                    <a:pt x="3127" y="2038"/>
                    <a:pt x="2916" y="2038"/>
                  </a:cubicBezTo>
                  <a:cubicBezTo>
                    <a:pt x="2803" y="2038"/>
                    <a:pt x="2704" y="2006"/>
                    <a:pt x="2607" y="1971"/>
                  </a:cubicBezTo>
                  <a:cubicBezTo>
                    <a:pt x="2532" y="1946"/>
                    <a:pt x="2457" y="1920"/>
                    <a:pt x="2357" y="1920"/>
                  </a:cubicBezTo>
                  <a:cubicBezTo>
                    <a:pt x="2256" y="1883"/>
                    <a:pt x="2162" y="1864"/>
                    <a:pt x="2075" y="1864"/>
                  </a:cubicBezTo>
                  <a:cubicBezTo>
                    <a:pt x="1987" y="1864"/>
                    <a:pt x="1905" y="1883"/>
                    <a:pt x="1830" y="1920"/>
                  </a:cubicBezTo>
                  <a:cubicBezTo>
                    <a:pt x="1454" y="2171"/>
                    <a:pt x="1379" y="2898"/>
                    <a:pt x="1379" y="2923"/>
                  </a:cubicBezTo>
                  <a:cubicBezTo>
                    <a:pt x="1379" y="2948"/>
                    <a:pt x="1304" y="4126"/>
                    <a:pt x="627" y="5103"/>
                  </a:cubicBezTo>
                  <a:cubicBezTo>
                    <a:pt x="226" y="5705"/>
                    <a:pt x="1" y="6632"/>
                    <a:pt x="326" y="7184"/>
                  </a:cubicBezTo>
                  <a:cubicBezTo>
                    <a:pt x="452" y="7384"/>
                    <a:pt x="677" y="7585"/>
                    <a:pt x="1103" y="7585"/>
                  </a:cubicBezTo>
                  <a:lnTo>
                    <a:pt x="1304" y="7585"/>
                  </a:lnTo>
                  <a:cubicBezTo>
                    <a:pt x="1655" y="7535"/>
                    <a:pt x="2006" y="7384"/>
                    <a:pt x="2332" y="7108"/>
                  </a:cubicBezTo>
                  <a:cubicBezTo>
                    <a:pt x="3961" y="5755"/>
                    <a:pt x="4888" y="4778"/>
                    <a:pt x="5941" y="3650"/>
                  </a:cubicBezTo>
                  <a:cubicBezTo>
                    <a:pt x="6091" y="3499"/>
                    <a:pt x="6216" y="3349"/>
                    <a:pt x="6367" y="3199"/>
                  </a:cubicBezTo>
                  <a:cubicBezTo>
                    <a:pt x="6843" y="2697"/>
                    <a:pt x="6868" y="2046"/>
                    <a:pt x="6467" y="1394"/>
                  </a:cubicBezTo>
                  <a:cubicBezTo>
                    <a:pt x="5983" y="634"/>
                    <a:pt x="5012" y="1"/>
                    <a:pt x="45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9" name="Google Shape;3469;p42"/>
            <p:cNvSpPr/>
            <p:nvPr/>
          </p:nvSpPr>
          <p:spPr>
            <a:xfrm>
              <a:off x="7437400" y="3147968"/>
              <a:ext cx="215333" cy="257580"/>
            </a:xfrm>
            <a:custGeom>
              <a:avLst/>
              <a:gdLst/>
              <a:ahLst/>
              <a:cxnLst/>
              <a:rect l="l" t="t" r="r" b="b"/>
              <a:pathLst>
                <a:path w="5515" h="6597" extrusionOk="0">
                  <a:moveTo>
                    <a:pt x="1504" y="3585"/>
                  </a:moveTo>
                  <a:lnTo>
                    <a:pt x="1504" y="3585"/>
                  </a:lnTo>
                  <a:cubicBezTo>
                    <a:pt x="1348" y="3841"/>
                    <a:pt x="1216" y="4081"/>
                    <a:pt x="1106" y="4303"/>
                  </a:cubicBezTo>
                  <a:lnTo>
                    <a:pt x="1106" y="4303"/>
                  </a:lnTo>
                  <a:cubicBezTo>
                    <a:pt x="1220" y="4042"/>
                    <a:pt x="1351" y="3787"/>
                    <a:pt x="1504" y="3585"/>
                  </a:cubicBezTo>
                  <a:close/>
                  <a:moveTo>
                    <a:pt x="4687" y="1"/>
                  </a:moveTo>
                  <a:cubicBezTo>
                    <a:pt x="4687" y="1"/>
                    <a:pt x="2005" y="1906"/>
                    <a:pt x="1404" y="2708"/>
                  </a:cubicBezTo>
                  <a:cubicBezTo>
                    <a:pt x="802" y="3510"/>
                    <a:pt x="0" y="5464"/>
                    <a:pt x="401" y="5615"/>
                  </a:cubicBezTo>
                  <a:cubicBezTo>
                    <a:pt x="412" y="5618"/>
                    <a:pt x="422" y="5620"/>
                    <a:pt x="432" y="5620"/>
                  </a:cubicBezTo>
                  <a:cubicBezTo>
                    <a:pt x="540" y="5620"/>
                    <a:pt x="643" y="5433"/>
                    <a:pt x="757" y="5161"/>
                  </a:cubicBezTo>
                  <a:lnTo>
                    <a:pt x="757" y="5161"/>
                  </a:lnTo>
                  <a:cubicBezTo>
                    <a:pt x="619" y="5639"/>
                    <a:pt x="662" y="5925"/>
                    <a:pt x="852" y="5966"/>
                  </a:cubicBezTo>
                  <a:cubicBezTo>
                    <a:pt x="864" y="5969"/>
                    <a:pt x="875" y="5971"/>
                    <a:pt x="886" y="5971"/>
                  </a:cubicBezTo>
                  <a:cubicBezTo>
                    <a:pt x="1183" y="5971"/>
                    <a:pt x="1259" y="4682"/>
                    <a:pt x="2081" y="3835"/>
                  </a:cubicBezTo>
                  <a:lnTo>
                    <a:pt x="2081" y="3835"/>
                  </a:lnTo>
                  <a:cubicBezTo>
                    <a:pt x="1454" y="5339"/>
                    <a:pt x="1379" y="6517"/>
                    <a:pt x="1730" y="6517"/>
                  </a:cubicBezTo>
                  <a:cubicBezTo>
                    <a:pt x="2081" y="6517"/>
                    <a:pt x="1955" y="4662"/>
                    <a:pt x="2832" y="3886"/>
                  </a:cubicBezTo>
                  <a:lnTo>
                    <a:pt x="2832" y="3886"/>
                  </a:lnTo>
                  <a:cubicBezTo>
                    <a:pt x="2398" y="5648"/>
                    <a:pt x="2591" y="6596"/>
                    <a:pt x="2852" y="6596"/>
                  </a:cubicBezTo>
                  <a:cubicBezTo>
                    <a:pt x="2862" y="6596"/>
                    <a:pt x="2872" y="6595"/>
                    <a:pt x="2883" y="6592"/>
                  </a:cubicBezTo>
                  <a:cubicBezTo>
                    <a:pt x="3183" y="6517"/>
                    <a:pt x="3033" y="5089"/>
                    <a:pt x="3509" y="4086"/>
                  </a:cubicBezTo>
                  <a:cubicBezTo>
                    <a:pt x="3985" y="3058"/>
                    <a:pt x="5514" y="2507"/>
                    <a:pt x="5439" y="928"/>
                  </a:cubicBezTo>
                  <a:lnTo>
                    <a:pt x="4687" y="1"/>
                  </a:lnTo>
                  <a:close/>
                </a:path>
              </a:pathLst>
            </a:custGeom>
            <a:solidFill>
              <a:srgbClr val="FBD7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0" name="Google Shape;3470;p42"/>
            <p:cNvSpPr/>
            <p:nvPr/>
          </p:nvSpPr>
          <p:spPr>
            <a:xfrm>
              <a:off x="7441304" y="3145274"/>
              <a:ext cx="212405" cy="263046"/>
            </a:xfrm>
            <a:custGeom>
              <a:avLst/>
              <a:gdLst/>
              <a:ahLst/>
              <a:cxnLst/>
              <a:rect l="l" t="t" r="r" b="b"/>
              <a:pathLst>
                <a:path w="5440" h="6737" extrusionOk="0">
                  <a:moveTo>
                    <a:pt x="4609" y="1"/>
                  </a:moveTo>
                  <a:cubicBezTo>
                    <a:pt x="4593" y="1"/>
                    <a:pt x="4575" y="7"/>
                    <a:pt x="4562" y="20"/>
                  </a:cubicBezTo>
                  <a:cubicBezTo>
                    <a:pt x="4437" y="95"/>
                    <a:pt x="1855" y="1924"/>
                    <a:pt x="1254" y="2726"/>
                  </a:cubicBezTo>
                  <a:cubicBezTo>
                    <a:pt x="727" y="3428"/>
                    <a:pt x="1" y="5082"/>
                    <a:pt x="151" y="5584"/>
                  </a:cubicBezTo>
                  <a:cubicBezTo>
                    <a:pt x="176" y="5684"/>
                    <a:pt x="251" y="5709"/>
                    <a:pt x="276" y="5734"/>
                  </a:cubicBezTo>
                  <a:cubicBezTo>
                    <a:pt x="300" y="5740"/>
                    <a:pt x="322" y="5743"/>
                    <a:pt x="343" y="5743"/>
                  </a:cubicBezTo>
                  <a:cubicBezTo>
                    <a:pt x="412" y="5743"/>
                    <a:pt x="469" y="5710"/>
                    <a:pt x="527" y="5634"/>
                  </a:cubicBezTo>
                  <a:lnTo>
                    <a:pt x="527" y="5634"/>
                  </a:lnTo>
                  <a:cubicBezTo>
                    <a:pt x="502" y="5759"/>
                    <a:pt x="527" y="5859"/>
                    <a:pt x="552" y="5934"/>
                  </a:cubicBezTo>
                  <a:cubicBezTo>
                    <a:pt x="577" y="6010"/>
                    <a:pt x="652" y="6085"/>
                    <a:pt x="727" y="6085"/>
                  </a:cubicBezTo>
                  <a:cubicBezTo>
                    <a:pt x="750" y="6093"/>
                    <a:pt x="771" y="6097"/>
                    <a:pt x="791" y="6097"/>
                  </a:cubicBezTo>
                  <a:cubicBezTo>
                    <a:pt x="951" y="6097"/>
                    <a:pt x="1048" y="5837"/>
                    <a:pt x="1204" y="5458"/>
                  </a:cubicBezTo>
                  <a:cubicBezTo>
                    <a:pt x="1329" y="5107"/>
                    <a:pt x="1479" y="4656"/>
                    <a:pt x="1780" y="4255"/>
                  </a:cubicBezTo>
                  <a:lnTo>
                    <a:pt x="1780" y="4255"/>
                  </a:lnTo>
                  <a:cubicBezTo>
                    <a:pt x="1379" y="5308"/>
                    <a:pt x="1254" y="6235"/>
                    <a:pt x="1429" y="6536"/>
                  </a:cubicBezTo>
                  <a:cubicBezTo>
                    <a:pt x="1479" y="6611"/>
                    <a:pt x="1555" y="6636"/>
                    <a:pt x="1630" y="6636"/>
                  </a:cubicBezTo>
                  <a:cubicBezTo>
                    <a:pt x="1830" y="6636"/>
                    <a:pt x="1905" y="6335"/>
                    <a:pt x="1981" y="5859"/>
                  </a:cubicBezTo>
                  <a:cubicBezTo>
                    <a:pt x="2106" y="5308"/>
                    <a:pt x="2256" y="4606"/>
                    <a:pt x="2632" y="4155"/>
                  </a:cubicBezTo>
                  <a:lnTo>
                    <a:pt x="2632" y="4155"/>
                  </a:lnTo>
                  <a:cubicBezTo>
                    <a:pt x="2306" y="5559"/>
                    <a:pt x="2382" y="6436"/>
                    <a:pt x="2607" y="6661"/>
                  </a:cubicBezTo>
                  <a:cubicBezTo>
                    <a:pt x="2657" y="6711"/>
                    <a:pt x="2707" y="6736"/>
                    <a:pt x="2758" y="6736"/>
                  </a:cubicBezTo>
                  <a:cubicBezTo>
                    <a:pt x="2783" y="6736"/>
                    <a:pt x="2783" y="6736"/>
                    <a:pt x="2808" y="6711"/>
                  </a:cubicBezTo>
                  <a:cubicBezTo>
                    <a:pt x="2983" y="6686"/>
                    <a:pt x="3008" y="6361"/>
                    <a:pt x="3083" y="5859"/>
                  </a:cubicBezTo>
                  <a:cubicBezTo>
                    <a:pt x="3133" y="5333"/>
                    <a:pt x="3234" y="4706"/>
                    <a:pt x="3459" y="4180"/>
                  </a:cubicBezTo>
                  <a:cubicBezTo>
                    <a:pt x="3635" y="3829"/>
                    <a:pt x="3935" y="3503"/>
                    <a:pt x="4261" y="3203"/>
                  </a:cubicBezTo>
                  <a:cubicBezTo>
                    <a:pt x="4838" y="2626"/>
                    <a:pt x="5439" y="2025"/>
                    <a:pt x="5389" y="997"/>
                  </a:cubicBezTo>
                  <a:cubicBezTo>
                    <a:pt x="5389" y="972"/>
                    <a:pt x="5364" y="947"/>
                    <a:pt x="5314" y="947"/>
                  </a:cubicBezTo>
                  <a:cubicBezTo>
                    <a:pt x="5289" y="947"/>
                    <a:pt x="5264" y="972"/>
                    <a:pt x="5264" y="1022"/>
                  </a:cubicBezTo>
                  <a:cubicBezTo>
                    <a:pt x="5314" y="1975"/>
                    <a:pt x="4737" y="2551"/>
                    <a:pt x="4186" y="3102"/>
                  </a:cubicBezTo>
                  <a:cubicBezTo>
                    <a:pt x="3835" y="3428"/>
                    <a:pt x="3534" y="3754"/>
                    <a:pt x="3359" y="4130"/>
                  </a:cubicBezTo>
                  <a:cubicBezTo>
                    <a:pt x="3108" y="4681"/>
                    <a:pt x="3008" y="5308"/>
                    <a:pt x="2958" y="5834"/>
                  </a:cubicBezTo>
                  <a:cubicBezTo>
                    <a:pt x="2908" y="6185"/>
                    <a:pt x="2858" y="6586"/>
                    <a:pt x="2783" y="6611"/>
                  </a:cubicBezTo>
                  <a:cubicBezTo>
                    <a:pt x="2758" y="6611"/>
                    <a:pt x="2732" y="6611"/>
                    <a:pt x="2707" y="6561"/>
                  </a:cubicBezTo>
                  <a:cubicBezTo>
                    <a:pt x="2532" y="6411"/>
                    <a:pt x="2407" y="5533"/>
                    <a:pt x="2808" y="3955"/>
                  </a:cubicBezTo>
                  <a:cubicBezTo>
                    <a:pt x="2808" y="3929"/>
                    <a:pt x="2808" y="3904"/>
                    <a:pt x="2783" y="3879"/>
                  </a:cubicBezTo>
                  <a:cubicBezTo>
                    <a:pt x="2758" y="3879"/>
                    <a:pt x="2732" y="3879"/>
                    <a:pt x="2707" y="3904"/>
                  </a:cubicBezTo>
                  <a:cubicBezTo>
                    <a:pt x="2156" y="4356"/>
                    <a:pt x="1981" y="5208"/>
                    <a:pt x="1855" y="5834"/>
                  </a:cubicBezTo>
                  <a:cubicBezTo>
                    <a:pt x="1805" y="6135"/>
                    <a:pt x="1730" y="6511"/>
                    <a:pt x="1630" y="6511"/>
                  </a:cubicBezTo>
                  <a:cubicBezTo>
                    <a:pt x="1605" y="6511"/>
                    <a:pt x="1580" y="6511"/>
                    <a:pt x="1555" y="6461"/>
                  </a:cubicBezTo>
                  <a:cubicBezTo>
                    <a:pt x="1379" y="6210"/>
                    <a:pt x="1504" y="5183"/>
                    <a:pt x="2031" y="3929"/>
                  </a:cubicBezTo>
                  <a:cubicBezTo>
                    <a:pt x="2056" y="3904"/>
                    <a:pt x="2031" y="3854"/>
                    <a:pt x="2006" y="3854"/>
                  </a:cubicBezTo>
                  <a:cubicBezTo>
                    <a:pt x="1993" y="3842"/>
                    <a:pt x="1981" y="3835"/>
                    <a:pt x="1968" y="3835"/>
                  </a:cubicBezTo>
                  <a:cubicBezTo>
                    <a:pt x="1956" y="3835"/>
                    <a:pt x="1943" y="3842"/>
                    <a:pt x="1930" y="3854"/>
                  </a:cubicBezTo>
                  <a:cubicBezTo>
                    <a:pt x="1479" y="4356"/>
                    <a:pt x="1229" y="4957"/>
                    <a:pt x="1078" y="5408"/>
                  </a:cubicBezTo>
                  <a:cubicBezTo>
                    <a:pt x="958" y="5720"/>
                    <a:pt x="861" y="5986"/>
                    <a:pt x="765" y="5986"/>
                  </a:cubicBezTo>
                  <a:cubicBezTo>
                    <a:pt x="761" y="5986"/>
                    <a:pt x="757" y="5986"/>
                    <a:pt x="752" y="5985"/>
                  </a:cubicBezTo>
                  <a:cubicBezTo>
                    <a:pt x="727" y="5960"/>
                    <a:pt x="677" y="5934"/>
                    <a:pt x="677" y="5884"/>
                  </a:cubicBezTo>
                  <a:cubicBezTo>
                    <a:pt x="627" y="5759"/>
                    <a:pt x="627" y="5559"/>
                    <a:pt x="727" y="5208"/>
                  </a:cubicBezTo>
                  <a:cubicBezTo>
                    <a:pt x="778" y="5132"/>
                    <a:pt x="803" y="5032"/>
                    <a:pt x="853" y="4932"/>
                  </a:cubicBezTo>
                  <a:cubicBezTo>
                    <a:pt x="903" y="4782"/>
                    <a:pt x="953" y="4656"/>
                    <a:pt x="1003" y="4506"/>
                  </a:cubicBezTo>
                  <a:cubicBezTo>
                    <a:pt x="1128" y="4280"/>
                    <a:pt x="1279" y="4005"/>
                    <a:pt x="1454" y="3704"/>
                  </a:cubicBezTo>
                  <a:cubicBezTo>
                    <a:pt x="1479" y="3679"/>
                    <a:pt x="1479" y="3629"/>
                    <a:pt x="1454" y="3604"/>
                  </a:cubicBezTo>
                  <a:cubicBezTo>
                    <a:pt x="1429" y="3604"/>
                    <a:pt x="1379" y="3604"/>
                    <a:pt x="1354" y="3629"/>
                  </a:cubicBezTo>
                  <a:cubicBezTo>
                    <a:pt x="1179" y="3854"/>
                    <a:pt x="1028" y="4155"/>
                    <a:pt x="903" y="4456"/>
                  </a:cubicBezTo>
                  <a:cubicBezTo>
                    <a:pt x="778" y="4731"/>
                    <a:pt x="677" y="4957"/>
                    <a:pt x="602" y="5183"/>
                  </a:cubicBezTo>
                  <a:cubicBezTo>
                    <a:pt x="508" y="5419"/>
                    <a:pt x="413" y="5611"/>
                    <a:pt x="339" y="5611"/>
                  </a:cubicBezTo>
                  <a:cubicBezTo>
                    <a:pt x="335" y="5611"/>
                    <a:pt x="331" y="5610"/>
                    <a:pt x="326" y="5609"/>
                  </a:cubicBezTo>
                  <a:cubicBezTo>
                    <a:pt x="326" y="5609"/>
                    <a:pt x="301" y="5609"/>
                    <a:pt x="276" y="5533"/>
                  </a:cubicBezTo>
                  <a:cubicBezTo>
                    <a:pt x="151" y="5132"/>
                    <a:pt x="828" y="3528"/>
                    <a:pt x="1354" y="2802"/>
                  </a:cubicBezTo>
                  <a:cubicBezTo>
                    <a:pt x="1930" y="2025"/>
                    <a:pt x="4612" y="120"/>
                    <a:pt x="4637" y="120"/>
                  </a:cubicBezTo>
                  <a:cubicBezTo>
                    <a:pt x="4662" y="95"/>
                    <a:pt x="4662" y="45"/>
                    <a:pt x="4637" y="20"/>
                  </a:cubicBezTo>
                  <a:cubicBezTo>
                    <a:pt x="4637" y="7"/>
                    <a:pt x="4625" y="1"/>
                    <a:pt x="46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1" name="Google Shape;3471;p42"/>
            <p:cNvSpPr/>
            <p:nvPr/>
          </p:nvSpPr>
          <p:spPr>
            <a:xfrm>
              <a:off x="7849353" y="2101901"/>
              <a:ext cx="128224" cy="281866"/>
            </a:xfrm>
            <a:custGeom>
              <a:avLst/>
              <a:gdLst/>
              <a:ahLst/>
              <a:cxnLst/>
              <a:rect l="l" t="t" r="r" b="b"/>
              <a:pathLst>
                <a:path w="3284" h="7219" extrusionOk="0">
                  <a:moveTo>
                    <a:pt x="1028" y="1"/>
                  </a:moveTo>
                  <a:cubicBezTo>
                    <a:pt x="1028" y="1"/>
                    <a:pt x="1" y="5189"/>
                    <a:pt x="2206" y="7219"/>
                  </a:cubicBezTo>
                  <a:cubicBezTo>
                    <a:pt x="3284" y="3434"/>
                    <a:pt x="1029" y="1"/>
                    <a:pt x="1028" y="1"/>
                  </a:cubicBezTo>
                  <a:close/>
                </a:path>
              </a:pathLst>
            </a:custGeom>
            <a:solidFill>
              <a:srgbClr val="FBD7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2" name="Google Shape;3472;p42"/>
            <p:cNvSpPr/>
            <p:nvPr/>
          </p:nvSpPr>
          <p:spPr>
            <a:xfrm>
              <a:off x="7847401" y="2098972"/>
              <a:ext cx="132167" cy="287723"/>
            </a:xfrm>
            <a:custGeom>
              <a:avLst/>
              <a:gdLst/>
              <a:ahLst/>
              <a:cxnLst/>
              <a:rect l="l" t="t" r="r" b="b"/>
              <a:pathLst>
                <a:path w="3385" h="7369" extrusionOk="0">
                  <a:moveTo>
                    <a:pt x="1103" y="251"/>
                  </a:moveTo>
                  <a:lnTo>
                    <a:pt x="1103" y="251"/>
                  </a:lnTo>
                  <a:cubicBezTo>
                    <a:pt x="1504" y="928"/>
                    <a:pt x="3108" y="3935"/>
                    <a:pt x="2231" y="7168"/>
                  </a:cubicBezTo>
                  <a:cubicBezTo>
                    <a:pt x="377" y="5339"/>
                    <a:pt x="953" y="1128"/>
                    <a:pt x="1103" y="251"/>
                  </a:cubicBezTo>
                  <a:close/>
                  <a:moveTo>
                    <a:pt x="1053" y="0"/>
                  </a:moveTo>
                  <a:cubicBezTo>
                    <a:pt x="1028" y="0"/>
                    <a:pt x="1003" y="26"/>
                    <a:pt x="1003" y="51"/>
                  </a:cubicBezTo>
                  <a:cubicBezTo>
                    <a:pt x="978" y="276"/>
                    <a:pt x="1" y="5314"/>
                    <a:pt x="2206" y="7344"/>
                  </a:cubicBezTo>
                  <a:cubicBezTo>
                    <a:pt x="2231" y="7344"/>
                    <a:pt x="2256" y="7369"/>
                    <a:pt x="2256" y="7369"/>
                  </a:cubicBezTo>
                  <a:lnTo>
                    <a:pt x="2281" y="7369"/>
                  </a:lnTo>
                  <a:cubicBezTo>
                    <a:pt x="2306" y="7344"/>
                    <a:pt x="2306" y="7344"/>
                    <a:pt x="2332" y="7319"/>
                  </a:cubicBezTo>
                  <a:cubicBezTo>
                    <a:pt x="3384" y="3559"/>
                    <a:pt x="1154" y="76"/>
                    <a:pt x="1128" y="26"/>
                  </a:cubicBezTo>
                  <a:cubicBezTo>
                    <a:pt x="1103" y="0"/>
                    <a:pt x="1078" y="0"/>
                    <a:pt x="10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3" name="Google Shape;3473;p42"/>
            <p:cNvSpPr/>
            <p:nvPr/>
          </p:nvSpPr>
          <p:spPr>
            <a:xfrm>
              <a:off x="7923732" y="2613689"/>
              <a:ext cx="323058" cy="431838"/>
            </a:xfrm>
            <a:custGeom>
              <a:avLst/>
              <a:gdLst/>
              <a:ahLst/>
              <a:cxnLst/>
              <a:rect l="l" t="t" r="r" b="b"/>
              <a:pathLst>
                <a:path w="8274" h="11060" extrusionOk="0">
                  <a:moveTo>
                    <a:pt x="5013" y="1"/>
                  </a:moveTo>
                  <a:cubicBezTo>
                    <a:pt x="5013" y="1"/>
                    <a:pt x="3083" y="527"/>
                    <a:pt x="3184" y="3760"/>
                  </a:cubicBezTo>
                  <a:cubicBezTo>
                    <a:pt x="3259" y="6993"/>
                    <a:pt x="1" y="10101"/>
                    <a:pt x="3534" y="10828"/>
                  </a:cubicBezTo>
                  <a:cubicBezTo>
                    <a:pt x="4265" y="10979"/>
                    <a:pt x="4905" y="11060"/>
                    <a:pt x="5452" y="11060"/>
                  </a:cubicBezTo>
                  <a:cubicBezTo>
                    <a:pt x="7535" y="11060"/>
                    <a:pt x="8274" y="9891"/>
                    <a:pt x="7519" y="6993"/>
                  </a:cubicBezTo>
                  <a:cubicBezTo>
                    <a:pt x="6542" y="3334"/>
                    <a:pt x="7945" y="126"/>
                    <a:pt x="50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4" name="Google Shape;3474;p42"/>
            <p:cNvSpPr/>
            <p:nvPr/>
          </p:nvSpPr>
          <p:spPr>
            <a:xfrm>
              <a:off x="7986358" y="2610761"/>
              <a:ext cx="251528" cy="437460"/>
            </a:xfrm>
            <a:custGeom>
              <a:avLst/>
              <a:gdLst/>
              <a:ahLst/>
              <a:cxnLst/>
              <a:rect l="l" t="t" r="r" b="b"/>
              <a:pathLst>
                <a:path w="6442" h="11204" extrusionOk="0">
                  <a:moveTo>
                    <a:pt x="3409" y="126"/>
                  </a:moveTo>
                  <a:cubicBezTo>
                    <a:pt x="5264" y="226"/>
                    <a:pt x="5314" y="1554"/>
                    <a:pt x="5414" y="3559"/>
                  </a:cubicBezTo>
                  <a:cubicBezTo>
                    <a:pt x="5464" y="4637"/>
                    <a:pt x="5514" y="5815"/>
                    <a:pt x="5840" y="7093"/>
                  </a:cubicBezTo>
                  <a:cubicBezTo>
                    <a:pt x="6291" y="8772"/>
                    <a:pt x="6241" y="9900"/>
                    <a:pt x="5665" y="10502"/>
                  </a:cubicBezTo>
                  <a:cubicBezTo>
                    <a:pt x="5279" y="10887"/>
                    <a:pt x="4685" y="11083"/>
                    <a:pt x="3834" y="11083"/>
                  </a:cubicBezTo>
                  <a:cubicBezTo>
                    <a:pt x="3303" y="11083"/>
                    <a:pt x="2672" y="11007"/>
                    <a:pt x="1930" y="10853"/>
                  </a:cubicBezTo>
                  <a:cubicBezTo>
                    <a:pt x="1204" y="10702"/>
                    <a:pt x="727" y="10426"/>
                    <a:pt x="502" y="10025"/>
                  </a:cubicBezTo>
                  <a:cubicBezTo>
                    <a:pt x="126" y="9374"/>
                    <a:pt x="477" y="8371"/>
                    <a:pt x="878" y="7243"/>
                  </a:cubicBezTo>
                  <a:cubicBezTo>
                    <a:pt x="1254" y="6191"/>
                    <a:pt x="1680" y="5038"/>
                    <a:pt x="1630" y="3835"/>
                  </a:cubicBezTo>
                  <a:cubicBezTo>
                    <a:pt x="1554" y="802"/>
                    <a:pt x="3284" y="176"/>
                    <a:pt x="3409" y="126"/>
                  </a:cubicBezTo>
                  <a:close/>
                  <a:moveTo>
                    <a:pt x="3384" y="0"/>
                  </a:moveTo>
                  <a:cubicBezTo>
                    <a:pt x="3359" y="25"/>
                    <a:pt x="1429" y="577"/>
                    <a:pt x="1504" y="3835"/>
                  </a:cubicBezTo>
                  <a:cubicBezTo>
                    <a:pt x="1554" y="5013"/>
                    <a:pt x="1128" y="6166"/>
                    <a:pt x="778" y="7193"/>
                  </a:cubicBezTo>
                  <a:cubicBezTo>
                    <a:pt x="351" y="8371"/>
                    <a:pt x="1" y="9374"/>
                    <a:pt x="402" y="10101"/>
                  </a:cubicBezTo>
                  <a:cubicBezTo>
                    <a:pt x="627" y="10527"/>
                    <a:pt x="1128" y="10802"/>
                    <a:pt x="1905" y="10978"/>
                  </a:cubicBezTo>
                  <a:cubicBezTo>
                    <a:pt x="2657" y="11128"/>
                    <a:pt x="3309" y="11203"/>
                    <a:pt x="3860" y="11203"/>
                  </a:cubicBezTo>
                  <a:cubicBezTo>
                    <a:pt x="4737" y="11203"/>
                    <a:pt x="5364" y="11003"/>
                    <a:pt x="5740" y="10577"/>
                  </a:cubicBezTo>
                  <a:cubicBezTo>
                    <a:pt x="6367" y="9950"/>
                    <a:pt x="6442" y="8797"/>
                    <a:pt x="5966" y="7068"/>
                  </a:cubicBezTo>
                  <a:cubicBezTo>
                    <a:pt x="5640" y="5815"/>
                    <a:pt x="5590" y="4612"/>
                    <a:pt x="5539" y="3559"/>
                  </a:cubicBezTo>
                  <a:cubicBezTo>
                    <a:pt x="5464" y="1554"/>
                    <a:pt x="5389" y="101"/>
                    <a:pt x="34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5" name="Google Shape;3475;p42"/>
            <p:cNvSpPr/>
            <p:nvPr/>
          </p:nvSpPr>
          <p:spPr>
            <a:xfrm>
              <a:off x="8046057" y="2876534"/>
              <a:ext cx="207524" cy="134940"/>
            </a:xfrm>
            <a:custGeom>
              <a:avLst/>
              <a:gdLst/>
              <a:ahLst/>
              <a:cxnLst/>
              <a:rect l="l" t="t" r="r" b="b"/>
              <a:pathLst>
                <a:path w="5315" h="3456" extrusionOk="0">
                  <a:moveTo>
                    <a:pt x="4165" y="0"/>
                  </a:moveTo>
                  <a:cubicBezTo>
                    <a:pt x="4122" y="0"/>
                    <a:pt x="4079" y="4"/>
                    <a:pt x="4036" y="10"/>
                  </a:cubicBezTo>
                  <a:cubicBezTo>
                    <a:pt x="3413" y="106"/>
                    <a:pt x="2859" y="139"/>
                    <a:pt x="2382" y="139"/>
                  </a:cubicBezTo>
                  <a:cubicBezTo>
                    <a:pt x="1860" y="139"/>
                    <a:pt x="1430" y="100"/>
                    <a:pt x="1103" y="61"/>
                  </a:cubicBezTo>
                  <a:cubicBezTo>
                    <a:pt x="1057" y="53"/>
                    <a:pt x="1011" y="50"/>
                    <a:pt x="966" y="50"/>
                  </a:cubicBezTo>
                  <a:cubicBezTo>
                    <a:pt x="543" y="50"/>
                    <a:pt x="169" y="357"/>
                    <a:pt x="101" y="787"/>
                  </a:cubicBezTo>
                  <a:cubicBezTo>
                    <a:pt x="25" y="1289"/>
                    <a:pt x="0" y="1915"/>
                    <a:pt x="126" y="2492"/>
                  </a:cubicBezTo>
                  <a:cubicBezTo>
                    <a:pt x="201" y="2817"/>
                    <a:pt x="452" y="3068"/>
                    <a:pt x="777" y="3143"/>
                  </a:cubicBezTo>
                  <a:cubicBezTo>
                    <a:pt x="1619" y="3349"/>
                    <a:pt x="2339" y="3456"/>
                    <a:pt x="2937" y="3456"/>
                  </a:cubicBezTo>
                  <a:cubicBezTo>
                    <a:pt x="4601" y="3456"/>
                    <a:pt x="5315" y="2625"/>
                    <a:pt x="5038" y="762"/>
                  </a:cubicBezTo>
                  <a:cubicBezTo>
                    <a:pt x="4970" y="330"/>
                    <a:pt x="4591" y="0"/>
                    <a:pt x="41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6" name="Google Shape;3476;p42"/>
            <p:cNvSpPr/>
            <p:nvPr/>
          </p:nvSpPr>
          <p:spPr>
            <a:xfrm>
              <a:off x="8044104" y="2874581"/>
              <a:ext cx="207485" cy="139391"/>
            </a:xfrm>
            <a:custGeom>
              <a:avLst/>
              <a:gdLst/>
              <a:ahLst/>
              <a:cxnLst/>
              <a:rect l="l" t="t" r="r" b="b"/>
              <a:pathLst>
                <a:path w="5314" h="3570" extrusionOk="0">
                  <a:moveTo>
                    <a:pt x="4235" y="125"/>
                  </a:moveTo>
                  <a:cubicBezTo>
                    <a:pt x="4616" y="125"/>
                    <a:pt x="4970" y="428"/>
                    <a:pt x="5038" y="812"/>
                  </a:cubicBezTo>
                  <a:cubicBezTo>
                    <a:pt x="5188" y="1865"/>
                    <a:pt x="5038" y="2567"/>
                    <a:pt x="4562" y="2993"/>
                  </a:cubicBezTo>
                  <a:cubicBezTo>
                    <a:pt x="4231" y="3296"/>
                    <a:pt x="3711" y="3448"/>
                    <a:pt x="2996" y="3448"/>
                  </a:cubicBezTo>
                  <a:cubicBezTo>
                    <a:pt x="2412" y="3448"/>
                    <a:pt x="1698" y="3346"/>
                    <a:pt x="852" y="3143"/>
                  </a:cubicBezTo>
                  <a:cubicBezTo>
                    <a:pt x="552" y="3068"/>
                    <a:pt x="326" y="2842"/>
                    <a:pt x="251" y="2542"/>
                  </a:cubicBezTo>
                  <a:cubicBezTo>
                    <a:pt x="126" y="2065"/>
                    <a:pt x="126" y="1489"/>
                    <a:pt x="226" y="837"/>
                  </a:cubicBezTo>
                  <a:cubicBezTo>
                    <a:pt x="276" y="436"/>
                    <a:pt x="627" y="161"/>
                    <a:pt x="1028" y="161"/>
                  </a:cubicBezTo>
                  <a:lnTo>
                    <a:pt x="1153" y="161"/>
                  </a:lnTo>
                  <a:cubicBezTo>
                    <a:pt x="1467" y="213"/>
                    <a:pt x="1898" y="252"/>
                    <a:pt x="2427" y="252"/>
                  </a:cubicBezTo>
                  <a:cubicBezTo>
                    <a:pt x="2910" y="252"/>
                    <a:pt x="3476" y="219"/>
                    <a:pt x="4111" y="136"/>
                  </a:cubicBezTo>
                  <a:cubicBezTo>
                    <a:pt x="4152" y="128"/>
                    <a:pt x="4193" y="125"/>
                    <a:pt x="4235" y="125"/>
                  </a:cubicBezTo>
                  <a:close/>
                  <a:moveTo>
                    <a:pt x="4221" y="0"/>
                  </a:moveTo>
                  <a:cubicBezTo>
                    <a:pt x="4176" y="0"/>
                    <a:pt x="4131" y="3"/>
                    <a:pt x="4086" y="10"/>
                  </a:cubicBezTo>
                  <a:cubicBezTo>
                    <a:pt x="3451" y="94"/>
                    <a:pt x="2897" y="126"/>
                    <a:pt x="2425" y="126"/>
                  </a:cubicBezTo>
                  <a:cubicBezTo>
                    <a:pt x="1909" y="126"/>
                    <a:pt x="1492" y="88"/>
                    <a:pt x="1178" y="35"/>
                  </a:cubicBezTo>
                  <a:cubicBezTo>
                    <a:pt x="1131" y="29"/>
                    <a:pt x="1083" y="25"/>
                    <a:pt x="1037" y="25"/>
                  </a:cubicBezTo>
                  <a:cubicBezTo>
                    <a:pt x="569" y="25"/>
                    <a:pt x="169" y="359"/>
                    <a:pt x="101" y="837"/>
                  </a:cubicBezTo>
                  <a:cubicBezTo>
                    <a:pt x="0" y="1489"/>
                    <a:pt x="0" y="2065"/>
                    <a:pt x="126" y="2567"/>
                  </a:cubicBezTo>
                  <a:cubicBezTo>
                    <a:pt x="201" y="2918"/>
                    <a:pt x="476" y="3193"/>
                    <a:pt x="827" y="3268"/>
                  </a:cubicBezTo>
                  <a:cubicBezTo>
                    <a:pt x="1679" y="3469"/>
                    <a:pt x="2381" y="3569"/>
                    <a:pt x="2983" y="3569"/>
                  </a:cubicBezTo>
                  <a:cubicBezTo>
                    <a:pt x="3735" y="3569"/>
                    <a:pt x="4286" y="3419"/>
                    <a:pt x="4662" y="3068"/>
                  </a:cubicBezTo>
                  <a:cubicBezTo>
                    <a:pt x="5163" y="2617"/>
                    <a:pt x="5314" y="1890"/>
                    <a:pt x="5163" y="812"/>
                  </a:cubicBezTo>
                  <a:cubicBezTo>
                    <a:pt x="5072" y="334"/>
                    <a:pt x="4670" y="0"/>
                    <a:pt x="42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7" name="Google Shape;3477;p42"/>
            <p:cNvSpPr/>
            <p:nvPr/>
          </p:nvSpPr>
          <p:spPr>
            <a:xfrm>
              <a:off x="8060737" y="2700211"/>
              <a:ext cx="165238" cy="160943"/>
            </a:xfrm>
            <a:custGeom>
              <a:avLst/>
              <a:gdLst/>
              <a:ahLst/>
              <a:cxnLst/>
              <a:rect l="l" t="t" r="r" b="b"/>
              <a:pathLst>
                <a:path w="4232" h="4122" extrusionOk="0">
                  <a:moveTo>
                    <a:pt x="3344" y="0"/>
                  </a:moveTo>
                  <a:cubicBezTo>
                    <a:pt x="3308" y="0"/>
                    <a:pt x="3271" y="5"/>
                    <a:pt x="3233" y="15"/>
                  </a:cubicBezTo>
                  <a:cubicBezTo>
                    <a:pt x="2744" y="120"/>
                    <a:pt x="2314" y="160"/>
                    <a:pt x="1941" y="160"/>
                  </a:cubicBezTo>
                  <a:cubicBezTo>
                    <a:pt x="1512" y="160"/>
                    <a:pt x="1159" y="107"/>
                    <a:pt x="878" y="40"/>
                  </a:cubicBezTo>
                  <a:cubicBezTo>
                    <a:pt x="847" y="34"/>
                    <a:pt x="817" y="31"/>
                    <a:pt x="787" y="31"/>
                  </a:cubicBezTo>
                  <a:cubicBezTo>
                    <a:pt x="447" y="31"/>
                    <a:pt x="147" y="411"/>
                    <a:pt x="101" y="917"/>
                  </a:cubicBezTo>
                  <a:cubicBezTo>
                    <a:pt x="25" y="1519"/>
                    <a:pt x="0" y="2271"/>
                    <a:pt x="101" y="2973"/>
                  </a:cubicBezTo>
                  <a:cubicBezTo>
                    <a:pt x="176" y="3348"/>
                    <a:pt x="376" y="3649"/>
                    <a:pt x="627" y="3749"/>
                  </a:cubicBezTo>
                  <a:cubicBezTo>
                    <a:pt x="1294" y="3994"/>
                    <a:pt x="1866" y="4122"/>
                    <a:pt x="2340" y="4122"/>
                  </a:cubicBezTo>
                  <a:cubicBezTo>
                    <a:pt x="3665" y="4122"/>
                    <a:pt x="4232" y="3125"/>
                    <a:pt x="4010" y="892"/>
                  </a:cubicBezTo>
                  <a:cubicBezTo>
                    <a:pt x="3965" y="395"/>
                    <a:pt x="3676" y="0"/>
                    <a:pt x="33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8" name="Google Shape;3478;p42"/>
            <p:cNvSpPr/>
            <p:nvPr/>
          </p:nvSpPr>
          <p:spPr>
            <a:xfrm>
              <a:off x="8058785" y="2697478"/>
              <a:ext cx="167347" cy="165785"/>
            </a:xfrm>
            <a:custGeom>
              <a:avLst/>
              <a:gdLst/>
              <a:ahLst/>
              <a:cxnLst/>
              <a:rect l="l" t="t" r="r" b="b"/>
              <a:pathLst>
                <a:path w="4286" h="4246" extrusionOk="0">
                  <a:moveTo>
                    <a:pt x="3372" y="126"/>
                  </a:moveTo>
                  <a:cubicBezTo>
                    <a:pt x="3467" y="126"/>
                    <a:pt x="3558" y="159"/>
                    <a:pt x="3634" y="235"/>
                  </a:cubicBezTo>
                  <a:cubicBezTo>
                    <a:pt x="3835" y="361"/>
                    <a:pt x="3985" y="662"/>
                    <a:pt x="4010" y="987"/>
                  </a:cubicBezTo>
                  <a:cubicBezTo>
                    <a:pt x="4161" y="2466"/>
                    <a:pt x="3960" y="3393"/>
                    <a:pt x="3384" y="3845"/>
                  </a:cubicBezTo>
                  <a:cubicBezTo>
                    <a:pt x="3136" y="4033"/>
                    <a:pt x="2811" y="4128"/>
                    <a:pt x="2402" y="4128"/>
                  </a:cubicBezTo>
                  <a:cubicBezTo>
                    <a:pt x="1943" y="4128"/>
                    <a:pt x="1379" y="4008"/>
                    <a:pt x="702" y="3769"/>
                  </a:cubicBezTo>
                  <a:cubicBezTo>
                    <a:pt x="476" y="3669"/>
                    <a:pt x="276" y="3393"/>
                    <a:pt x="226" y="3043"/>
                  </a:cubicBezTo>
                  <a:cubicBezTo>
                    <a:pt x="126" y="2466"/>
                    <a:pt x="126" y="1764"/>
                    <a:pt x="201" y="1012"/>
                  </a:cubicBezTo>
                  <a:cubicBezTo>
                    <a:pt x="226" y="687"/>
                    <a:pt x="376" y="411"/>
                    <a:pt x="577" y="261"/>
                  </a:cubicBezTo>
                  <a:cubicBezTo>
                    <a:pt x="652" y="210"/>
                    <a:pt x="752" y="160"/>
                    <a:pt x="827" y="160"/>
                  </a:cubicBezTo>
                  <a:cubicBezTo>
                    <a:pt x="852" y="160"/>
                    <a:pt x="902" y="185"/>
                    <a:pt x="928" y="185"/>
                  </a:cubicBezTo>
                  <a:cubicBezTo>
                    <a:pt x="1175" y="237"/>
                    <a:pt x="1516" y="283"/>
                    <a:pt x="1935" y="283"/>
                  </a:cubicBezTo>
                  <a:cubicBezTo>
                    <a:pt x="2323" y="283"/>
                    <a:pt x="2777" y="244"/>
                    <a:pt x="3283" y="135"/>
                  </a:cubicBezTo>
                  <a:cubicBezTo>
                    <a:pt x="3313" y="129"/>
                    <a:pt x="3343" y="126"/>
                    <a:pt x="3372" y="126"/>
                  </a:cubicBezTo>
                  <a:close/>
                  <a:moveTo>
                    <a:pt x="3368" y="1"/>
                  </a:moveTo>
                  <a:cubicBezTo>
                    <a:pt x="3331" y="1"/>
                    <a:pt x="3294" y="4"/>
                    <a:pt x="3258" y="10"/>
                  </a:cubicBezTo>
                  <a:cubicBezTo>
                    <a:pt x="2764" y="118"/>
                    <a:pt x="2322" y="157"/>
                    <a:pt x="1943" y="157"/>
                  </a:cubicBezTo>
                  <a:cubicBezTo>
                    <a:pt x="1535" y="157"/>
                    <a:pt x="1200" y="112"/>
                    <a:pt x="953" y="60"/>
                  </a:cubicBezTo>
                  <a:cubicBezTo>
                    <a:pt x="912" y="47"/>
                    <a:pt x="870" y="40"/>
                    <a:pt x="828" y="40"/>
                  </a:cubicBezTo>
                  <a:cubicBezTo>
                    <a:pt x="712" y="40"/>
                    <a:pt x="593" y="87"/>
                    <a:pt x="501" y="160"/>
                  </a:cubicBezTo>
                  <a:cubicBezTo>
                    <a:pt x="276" y="311"/>
                    <a:pt x="126" y="636"/>
                    <a:pt x="75" y="987"/>
                  </a:cubicBezTo>
                  <a:cubicBezTo>
                    <a:pt x="0" y="1764"/>
                    <a:pt x="0" y="2466"/>
                    <a:pt x="100" y="3068"/>
                  </a:cubicBezTo>
                  <a:cubicBezTo>
                    <a:pt x="151" y="3469"/>
                    <a:pt x="376" y="3769"/>
                    <a:pt x="652" y="3895"/>
                  </a:cubicBezTo>
                  <a:cubicBezTo>
                    <a:pt x="1354" y="4120"/>
                    <a:pt x="1930" y="4246"/>
                    <a:pt x="2406" y="4246"/>
                  </a:cubicBezTo>
                  <a:cubicBezTo>
                    <a:pt x="2832" y="4246"/>
                    <a:pt x="3183" y="4145"/>
                    <a:pt x="3459" y="3945"/>
                  </a:cubicBezTo>
                  <a:cubicBezTo>
                    <a:pt x="4060" y="3469"/>
                    <a:pt x="4286" y="2491"/>
                    <a:pt x="4136" y="962"/>
                  </a:cubicBezTo>
                  <a:cubicBezTo>
                    <a:pt x="4085" y="611"/>
                    <a:pt x="3935" y="286"/>
                    <a:pt x="3710" y="110"/>
                  </a:cubicBezTo>
                  <a:cubicBezTo>
                    <a:pt x="3614" y="34"/>
                    <a:pt x="3489" y="1"/>
                    <a:pt x="3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9" name="Google Shape;3479;p42"/>
            <p:cNvSpPr/>
            <p:nvPr/>
          </p:nvSpPr>
          <p:spPr>
            <a:xfrm>
              <a:off x="7853296" y="1996052"/>
              <a:ext cx="469594" cy="738068"/>
            </a:xfrm>
            <a:custGeom>
              <a:avLst/>
              <a:gdLst/>
              <a:ahLst/>
              <a:cxnLst/>
              <a:rect l="l" t="t" r="r" b="b"/>
              <a:pathLst>
                <a:path w="12027" h="18903" extrusionOk="0">
                  <a:moveTo>
                    <a:pt x="4985" y="1"/>
                  </a:moveTo>
                  <a:cubicBezTo>
                    <a:pt x="4911" y="1"/>
                    <a:pt x="4837" y="2"/>
                    <a:pt x="4762" y="5"/>
                  </a:cubicBezTo>
                  <a:cubicBezTo>
                    <a:pt x="4762" y="5"/>
                    <a:pt x="3083" y="5"/>
                    <a:pt x="1554" y="1584"/>
                  </a:cubicBezTo>
                  <a:cubicBezTo>
                    <a:pt x="0" y="3163"/>
                    <a:pt x="50" y="5418"/>
                    <a:pt x="326" y="6321"/>
                  </a:cubicBezTo>
                  <a:cubicBezTo>
                    <a:pt x="1228" y="5769"/>
                    <a:pt x="1504" y="4240"/>
                    <a:pt x="1504" y="4240"/>
                  </a:cubicBezTo>
                  <a:cubicBezTo>
                    <a:pt x="2657" y="5769"/>
                    <a:pt x="2657" y="8752"/>
                    <a:pt x="1504" y="11835"/>
                  </a:cubicBezTo>
                  <a:cubicBezTo>
                    <a:pt x="376" y="14917"/>
                    <a:pt x="326" y="16571"/>
                    <a:pt x="326" y="16571"/>
                  </a:cubicBezTo>
                  <a:cubicBezTo>
                    <a:pt x="326" y="16571"/>
                    <a:pt x="952" y="14040"/>
                    <a:pt x="2882" y="12486"/>
                  </a:cubicBezTo>
                  <a:cubicBezTo>
                    <a:pt x="3167" y="12262"/>
                    <a:pt x="3502" y="12156"/>
                    <a:pt x="3833" y="12156"/>
                  </a:cubicBezTo>
                  <a:cubicBezTo>
                    <a:pt x="4462" y="12156"/>
                    <a:pt x="5075" y="12539"/>
                    <a:pt x="5288" y="13213"/>
                  </a:cubicBezTo>
                  <a:cubicBezTo>
                    <a:pt x="6642" y="17273"/>
                    <a:pt x="7694" y="18902"/>
                    <a:pt x="9348" y="18902"/>
                  </a:cubicBezTo>
                  <a:cubicBezTo>
                    <a:pt x="8597" y="17424"/>
                    <a:pt x="8797" y="14291"/>
                    <a:pt x="10426" y="9103"/>
                  </a:cubicBezTo>
                  <a:cubicBezTo>
                    <a:pt x="12026" y="4032"/>
                    <a:pt x="9057" y="1"/>
                    <a:pt x="49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0" name="Google Shape;3480;p42"/>
            <p:cNvSpPr/>
            <p:nvPr/>
          </p:nvSpPr>
          <p:spPr>
            <a:xfrm>
              <a:off x="7851305" y="1994100"/>
              <a:ext cx="443356" cy="742948"/>
            </a:xfrm>
            <a:custGeom>
              <a:avLst/>
              <a:gdLst/>
              <a:ahLst/>
              <a:cxnLst/>
              <a:rect l="l" t="t" r="r" b="b"/>
              <a:pathLst>
                <a:path w="11355" h="19028" extrusionOk="0">
                  <a:moveTo>
                    <a:pt x="5055" y="125"/>
                  </a:moveTo>
                  <a:cubicBezTo>
                    <a:pt x="6841" y="125"/>
                    <a:pt x="8471" y="921"/>
                    <a:pt x="9550" y="2336"/>
                  </a:cubicBezTo>
                  <a:cubicBezTo>
                    <a:pt x="10903" y="4115"/>
                    <a:pt x="11229" y="6596"/>
                    <a:pt x="10427" y="9153"/>
                  </a:cubicBezTo>
                  <a:cubicBezTo>
                    <a:pt x="8923" y="13890"/>
                    <a:pt x="8547" y="17248"/>
                    <a:pt x="9299" y="18902"/>
                  </a:cubicBezTo>
                  <a:cubicBezTo>
                    <a:pt x="7795" y="18827"/>
                    <a:pt x="6793" y="17373"/>
                    <a:pt x="5414" y="13238"/>
                  </a:cubicBezTo>
                  <a:cubicBezTo>
                    <a:pt x="5239" y="12737"/>
                    <a:pt x="4863" y="12361"/>
                    <a:pt x="4337" y="12210"/>
                  </a:cubicBezTo>
                  <a:cubicBezTo>
                    <a:pt x="4186" y="12160"/>
                    <a:pt x="4036" y="12135"/>
                    <a:pt x="3886" y="12135"/>
                  </a:cubicBezTo>
                  <a:cubicBezTo>
                    <a:pt x="3535" y="12135"/>
                    <a:pt x="3184" y="12260"/>
                    <a:pt x="2883" y="12486"/>
                  </a:cubicBezTo>
                  <a:cubicBezTo>
                    <a:pt x="1530" y="13589"/>
                    <a:pt x="803" y="15143"/>
                    <a:pt x="502" y="15995"/>
                  </a:cubicBezTo>
                  <a:cubicBezTo>
                    <a:pt x="602" y="15268"/>
                    <a:pt x="903" y="13890"/>
                    <a:pt x="1630" y="11910"/>
                  </a:cubicBezTo>
                  <a:cubicBezTo>
                    <a:pt x="2783" y="8802"/>
                    <a:pt x="2783" y="5794"/>
                    <a:pt x="1605" y="4265"/>
                  </a:cubicBezTo>
                  <a:cubicBezTo>
                    <a:pt x="1605" y="4240"/>
                    <a:pt x="1580" y="4240"/>
                    <a:pt x="1555" y="4240"/>
                  </a:cubicBezTo>
                  <a:cubicBezTo>
                    <a:pt x="1530" y="4240"/>
                    <a:pt x="1505" y="4265"/>
                    <a:pt x="1505" y="4290"/>
                  </a:cubicBezTo>
                  <a:cubicBezTo>
                    <a:pt x="1505" y="4290"/>
                    <a:pt x="1229" y="5719"/>
                    <a:pt x="402" y="6270"/>
                  </a:cubicBezTo>
                  <a:cubicBezTo>
                    <a:pt x="151" y="5218"/>
                    <a:pt x="252" y="3113"/>
                    <a:pt x="1630" y="1684"/>
                  </a:cubicBezTo>
                  <a:cubicBezTo>
                    <a:pt x="3134" y="130"/>
                    <a:pt x="4788" y="130"/>
                    <a:pt x="4813" y="130"/>
                  </a:cubicBezTo>
                  <a:cubicBezTo>
                    <a:pt x="4894" y="127"/>
                    <a:pt x="4975" y="125"/>
                    <a:pt x="5055" y="125"/>
                  </a:cubicBezTo>
                  <a:close/>
                  <a:moveTo>
                    <a:pt x="5055" y="0"/>
                  </a:moveTo>
                  <a:cubicBezTo>
                    <a:pt x="4974" y="0"/>
                    <a:pt x="4894" y="2"/>
                    <a:pt x="4813" y="5"/>
                  </a:cubicBezTo>
                  <a:cubicBezTo>
                    <a:pt x="4738" y="5"/>
                    <a:pt x="3059" y="30"/>
                    <a:pt x="1555" y="1609"/>
                  </a:cubicBezTo>
                  <a:cubicBezTo>
                    <a:pt x="76" y="3113"/>
                    <a:pt x="1" y="5343"/>
                    <a:pt x="302" y="6396"/>
                  </a:cubicBezTo>
                  <a:cubicBezTo>
                    <a:pt x="302" y="6396"/>
                    <a:pt x="327" y="6421"/>
                    <a:pt x="352" y="6421"/>
                  </a:cubicBezTo>
                  <a:lnTo>
                    <a:pt x="402" y="6421"/>
                  </a:lnTo>
                  <a:cubicBezTo>
                    <a:pt x="1179" y="5970"/>
                    <a:pt x="1505" y="4842"/>
                    <a:pt x="1605" y="4441"/>
                  </a:cubicBezTo>
                  <a:lnTo>
                    <a:pt x="1605" y="4441"/>
                  </a:lnTo>
                  <a:cubicBezTo>
                    <a:pt x="2633" y="5995"/>
                    <a:pt x="2607" y="8877"/>
                    <a:pt x="1505" y="11859"/>
                  </a:cubicBezTo>
                  <a:cubicBezTo>
                    <a:pt x="377" y="14917"/>
                    <a:pt x="302" y="16596"/>
                    <a:pt x="302" y="16596"/>
                  </a:cubicBezTo>
                  <a:cubicBezTo>
                    <a:pt x="302" y="16646"/>
                    <a:pt x="327" y="16672"/>
                    <a:pt x="352" y="16672"/>
                  </a:cubicBezTo>
                  <a:cubicBezTo>
                    <a:pt x="402" y="16672"/>
                    <a:pt x="427" y="16646"/>
                    <a:pt x="427" y="16621"/>
                  </a:cubicBezTo>
                  <a:cubicBezTo>
                    <a:pt x="427" y="16596"/>
                    <a:pt x="1079" y="14115"/>
                    <a:pt x="2983" y="12586"/>
                  </a:cubicBezTo>
                  <a:cubicBezTo>
                    <a:pt x="3243" y="12379"/>
                    <a:pt x="3550" y="12267"/>
                    <a:pt x="3872" y="12267"/>
                  </a:cubicBezTo>
                  <a:cubicBezTo>
                    <a:pt x="4017" y="12267"/>
                    <a:pt x="4164" y="12289"/>
                    <a:pt x="4312" y="12336"/>
                  </a:cubicBezTo>
                  <a:cubicBezTo>
                    <a:pt x="4788" y="12461"/>
                    <a:pt x="5139" y="12812"/>
                    <a:pt x="5289" y="13263"/>
                  </a:cubicBezTo>
                  <a:cubicBezTo>
                    <a:pt x="6718" y="17574"/>
                    <a:pt x="7770" y="19027"/>
                    <a:pt x="9399" y="19027"/>
                  </a:cubicBezTo>
                  <a:cubicBezTo>
                    <a:pt x="9425" y="19027"/>
                    <a:pt x="9450" y="19002"/>
                    <a:pt x="9475" y="19002"/>
                  </a:cubicBezTo>
                  <a:cubicBezTo>
                    <a:pt x="9475" y="18977"/>
                    <a:pt x="9475" y="18952"/>
                    <a:pt x="9475" y="18927"/>
                  </a:cubicBezTo>
                  <a:cubicBezTo>
                    <a:pt x="8648" y="17348"/>
                    <a:pt x="9024" y="13990"/>
                    <a:pt x="10552" y="9178"/>
                  </a:cubicBezTo>
                  <a:cubicBezTo>
                    <a:pt x="11354" y="6596"/>
                    <a:pt x="11029" y="4090"/>
                    <a:pt x="9650" y="2260"/>
                  </a:cubicBezTo>
                  <a:cubicBezTo>
                    <a:pt x="8545" y="820"/>
                    <a:pt x="6889" y="0"/>
                    <a:pt x="50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1" name="Google Shape;3481;p42"/>
            <p:cNvSpPr/>
            <p:nvPr/>
          </p:nvSpPr>
          <p:spPr>
            <a:xfrm>
              <a:off x="8159557" y="2151799"/>
              <a:ext cx="144857" cy="560764"/>
            </a:xfrm>
            <a:custGeom>
              <a:avLst/>
              <a:gdLst/>
              <a:ahLst/>
              <a:cxnLst/>
              <a:rect l="l" t="t" r="r" b="b"/>
              <a:pathLst>
                <a:path w="3710" h="14362" extrusionOk="0">
                  <a:moveTo>
                    <a:pt x="1981" y="1"/>
                  </a:moveTo>
                  <a:lnTo>
                    <a:pt x="276" y="10678"/>
                  </a:lnTo>
                  <a:cubicBezTo>
                    <a:pt x="276" y="10678"/>
                    <a:pt x="276" y="14362"/>
                    <a:pt x="2632" y="14362"/>
                  </a:cubicBezTo>
                  <a:cubicBezTo>
                    <a:pt x="1" y="10527"/>
                    <a:pt x="3710" y="4537"/>
                    <a:pt x="19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2" name="Google Shape;3482;p42"/>
            <p:cNvSpPr/>
            <p:nvPr/>
          </p:nvSpPr>
          <p:spPr>
            <a:xfrm>
              <a:off x="8168381" y="2149456"/>
              <a:ext cx="102766" cy="565059"/>
            </a:xfrm>
            <a:custGeom>
              <a:avLst/>
              <a:gdLst/>
              <a:ahLst/>
              <a:cxnLst/>
              <a:rect l="l" t="t" r="r" b="b"/>
              <a:pathLst>
                <a:path w="2632" h="14472" extrusionOk="0">
                  <a:moveTo>
                    <a:pt x="1756" y="0"/>
                  </a:moveTo>
                  <a:cubicBezTo>
                    <a:pt x="1746" y="0"/>
                    <a:pt x="1737" y="3"/>
                    <a:pt x="1730" y="11"/>
                  </a:cubicBezTo>
                  <a:cubicBezTo>
                    <a:pt x="1705" y="11"/>
                    <a:pt x="1679" y="61"/>
                    <a:pt x="1679" y="86"/>
                  </a:cubicBezTo>
                  <a:cubicBezTo>
                    <a:pt x="2481" y="2191"/>
                    <a:pt x="2131" y="4597"/>
                    <a:pt x="1755" y="6953"/>
                  </a:cubicBezTo>
                  <a:cubicBezTo>
                    <a:pt x="1354" y="9710"/>
                    <a:pt x="953" y="12292"/>
                    <a:pt x="2281" y="14347"/>
                  </a:cubicBezTo>
                  <a:cubicBezTo>
                    <a:pt x="151" y="14221"/>
                    <a:pt x="126" y="10763"/>
                    <a:pt x="126" y="10738"/>
                  </a:cubicBezTo>
                  <a:cubicBezTo>
                    <a:pt x="126" y="10713"/>
                    <a:pt x="101" y="10687"/>
                    <a:pt x="75" y="10687"/>
                  </a:cubicBezTo>
                  <a:cubicBezTo>
                    <a:pt x="25" y="10687"/>
                    <a:pt x="0" y="10713"/>
                    <a:pt x="0" y="10738"/>
                  </a:cubicBezTo>
                  <a:cubicBezTo>
                    <a:pt x="0" y="10788"/>
                    <a:pt x="25" y="14472"/>
                    <a:pt x="2406" y="14472"/>
                  </a:cubicBezTo>
                  <a:cubicBezTo>
                    <a:pt x="2431" y="14472"/>
                    <a:pt x="2456" y="14472"/>
                    <a:pt x="2481" y="14447"/>
                  </a:cubicBezTo>
                  <a:cubicBezTo>
                    <a:pt x="2481" y="14422"/>
                    <a:pt x="2481" y="14397"/>
                    <a:pt x="2456" y="14372"/>
                  </a:cubicBezTo>
                  <a:cubicBezTo>
                    <a:pt x="1078" y="12342"/>
                    <a:pt x="1454" y="9735"/>
                    <a:pt x="1880" y="6978"/>
                  </a:cubicBezTo>
                  <a:cubicBezTo>
                    <a:pt x="2256" y="4622"/>
                    <a:pt x="2632" y="2166"/>
                    <a:pt x="1805" y="36"/>
                  </a:cubicBezTo>
                  <a:cubicBezTo>
                    <a:pt x="1805" y="18"/>
                    <a:pt x="1780" y="0"/>
                    <a:pt x="17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3" name="Google Shape;3483;p42"/>
            <p:cNvSpPr/>
            <p:nvPr/>
          </p:nvSpPr>
          <p:spPr>
            <a:xfrm>
              <a:off x="7867938" y="2087220"/>
              <a:ext cx="381704" cy="64776"/>
            </a:xfrm>
            <a:custGeom>
              <a:avLst/>
              <a:gdLst/>
              <a:ahLst/>
              <a:cxnLst/>
              <a:rect l="l" t="t" r="r" b="b"/>
              <a:pathLst>
                <a:path w="9776" h="1659" extrusionOk="0">
                  <a:moveTo>
                    <a:pt x="9174" y="1"/>
                  </a:moveTo>
                  <a:cubicBezTo>
                    <a:pt x="8522" y="502"/>
                    <a:pt x="7019" y="1304"/>
                    <a:pt x="3961" y="1354"/>
                  </a:cubicBezTo>
                  <a:cubicBezTo>
                    <a:pt x="3870" y="1355"/>
                    <a:pt x="3780" y="1356"/>
                    <a:pt x="3692" y="1356"/>
                  </a:cubicBezTo>
                  <a:cubicBezTo>
                    <a:pt x="2059" y="1356"/>
                    <a:pt x="940" y="1141"/>
                    <a:pt x="227" y="903"/>
                  </a:cubicBezTo>
                  <a:cubicBezTo>
                    <a:pt x="126" y="1129"/>
                    <a:pt x="76" y="1354"/>
                    <a:pt x="1" y="1580"/>
                  </a:cubicBezTo>
                  <a:cubicBezTo>
                    <a:pt x="853" y="1605"/>
                    <a:pt x="2131" y="1630"/>
                    <a:pt x="3986" y="1655"/>
                  </a:cubicBezTo>
                  <a:cubicBezTo>
                    <a:pt x="4151" y="1657"/>
                    <a:pt x="4312" y="1659"/>
                    <a:pt x="4469" y="1659"/>
                  </a:cubicBezTo>
                  <a:cubicBezTo>
                    <a:pt x="7490" y="1659"/>
                    <a:pt x="9108" y="1218"/>
                    <a:pt x="9775" y="1003"/>
                  </a:cubicBezTo>
                  <a:cubicBezTo>
                    <a:pt x="9600" y="652"/>
                    <a:pt x="9400" y="327"/>
                    <a:pt x="9174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4" name="Google Shape;3484;p42"/>
            <p:cNvSpPr/>
            <p:nvPr/>
          </p:nvSpPr>
          <p:spPr>
            <a:xfrm>
              <a:off x="7885586" y="2022641"/>
              <a:ext cx="71452" cy="197724"/>
            </a:xfrm>
            <a:custGeom>
              <a:avLst/>
              <a:gdLst/>
              <a:ahLst/>
              <a:cxnLst/>
              <a:rect l="l" t="t" r="r" b="b"/>
              <a:pathLst>
                <a:path w="1830" h="5064" extrusionOk="0">
                  <a:moveTo>
                    <a:pt x="1830" y="1"/>
                  </a:moveTo>
                  <a:cubicBezTo>
                    <a:pt x="1830" y="1"/>
                    <a:pt x="1829" y="1"/>
                    <a:pt x="1829" y="1"/>
                  </a:cubicBezTo>
                  <a:lnTo>
                    <a:pt x="1829" y="1"/>
                  </a:lnTo>
                  <a:cubicBezTo>
                    <a:pt x="1829" y="1"/>
                    <a:pt x="1830" y="1"/>
                    <a:pt x="1830" y="1"/>
                  </a:cubicBezTo>
                  <a:close/>
                  <a:moveTo>
                    <a:pt x="1829" y="1"/>
                  </a:moveTo>
                  <a:lnTo>
                    <a:pt x="1829" y="1"/>
                  </a:lnTo>
                  <a:cubicBezTo>
                    <a:pt x="1824" y="6"/>
                    <a:pt x="1796" y="28"/>
                    <a:pt x="1729" y="51"/>
                  </a:cubicBezTo>
                  <a:cubicBezTo>
                    <a:pt x="551" y="552"/>
                    <a:pt x="0" y="1930"/>
                    <a:pt x="476" y="3108"/>
                  </a:cubicBezTo>
                  <a:cubicBezTo>
                    <a:pt x="652" y="3559"/>
                    <a:pt x="927" y="4186"/>
                    <a:pt x="1328" y="5063"/>
                  </a:cubicBezTo>
                  <a:cubicBezTo>
                    <a:pt x="415" y="1360"/>
                    <a:pt x="1787" y="40"/>
                    <a:pt x="18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5" name="Google Shape;3485;p42"/>
            <p:cNvSpPr/>
            <p:nvPr/>
          </p:nvSpPr>
          <p:spPr>
            <a:xfrm>
              <a:off x="7882619" y="2020689"/>
              <a:ext cx="77348" cy="202605"/>
            </a:xfrm>
            <a:custGeom>
              <a:avLst/>
              <a:gdLst/>
              <a:ahLst/>
              <a:cxnLst/>
              <a:rect l="l" t="t" r="r" b="b"/>
              <a:pathLst>
                <a:path w="1981" h="5189" extrusionOk="0">
                  <a:moveTo>
                    <a:pt x="1680" y="226"/>
                  </a:moveTo>
                  <a:cubicBezTo>
                    <a:pt x="1354" y="702"/>
                    <a:pt x="703" y="1980"/>
                    <a:pt x="1204" y="4537"/>
                  </a:cubicBezTo>
                  <a:cubicBezTo>
                    <a:pt x="978" y="3985"/>
                    <a:pt x="778" y="3534"/>
                    <a:pt x="602" y="3133"/>
                  </a:cubicBezTo>
                  <a:cubicBezTo>
                    <a:pt x="151" y="2031"/>
                    <a:pt x="653" y="752"/>
                    <a:pt x="1680" y="226"/>
                  </a:cubicBezTo>
                  <a:close/>
                  <a:moveTo>
                    <a:pt x="1881" y="0"/>
                  </a:moveTo>
                  <a:cubicBezTo>
                    <a:pt x="1881" y="0"/>
                    <a:pt x="1856" y="26"/>
                    <a:pt x="1780" y="51"/>
                  </a:cubicBezTo>
                  <a:cubicBezTo>
                    <a:pt x="577" y="552"/>
                    <a:pt x="1" y="1955"/>
                    <a:pt x="502" y="3183"/>
                  </a:cubicBezTo>
                  <a:cubicBezTo>
                    <a:pt x="703" y="3710"/>
                    <a:pt x="978" y="4361"/>
                    <a:pt x="1354" y="5138"/>
                  </a:cubicBezTo>
                  <a:cubicBezTo>
                    <a:pt x="1354" y="5163"/>
                    <a:pt x="1379" y="5188"/>
                    <a:pt x="1404" y="5188"/>
                  </a:cubicBezTo>
                  <a:lnTo>
                    <a:pt x="1430" y="5188"/>
                  </a:lnTo>
                  <a:cubicBezTo>
                    <a:pt x="1455" y="5163"/>
                    <a:pt x="1480" y="5138"/>
                    <a:pt x="1455" y="5088"/>
                  </a:cubicBezTo>
                  <a:cubicBezTo>
                    <a:pt x="552" y="1429"/>
                    <a:pt x="1931" y="126"/>
                    <a:pt x="1956" y="101"/>
                  </a:cubicBezTo>
                  <a:cubicBezTo>
                    <a:pt x="1981" y="101"/>
                    <a:pt x="1981" y="51"/>
                    <a:pt x="1956" y="26"/>
                  </a:cubicBezTo>
                  <a:cubicBezTo>
                    <a:pt x="1956" y="0"/>
                    <a:pt x="1931" y="0"/>
                    <a:pt x="18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6" name="Google Shape;3486;p42"/>
            <p:cNvSpPr/>
            <p:nvPr/>
          </p:nvSpPr>
          <p:spPr>
            <a:xfrm>
              <a:off x="7964845" y="2313285"/>
              <a:ext cx="177147" cy="378737"/>
            </a:xfrm>
            <a:custGeom>
              <a:avLst/>
              <a:gdLst/>
              <a:ahLst/>
              <a:cxnLst/>
              <a:rect l="l" t="t" r="r" b="b"/>
              <a:pathLst>
                <a:path w="4537" h="9700" extrusionOk="0">
                  <a:moveTo>
                    <a:pt x="4211" y="0"/>
                  </a:moveTo>
                  <a:lnTo>
                    <a:pt x="2030" y="978"/>
                  </a:lnTo>
                  <a:cubicBezTo>
                    <a:pt x="2030" y="978"/>
                    <a:pt x="0" y="8146"/>
                    <a:pt x="4537" y="9700"/>
                  </a:cubicBezTo>
                  <a:cubicBezTo>
                    <a:pt x="2882" y="6642"/>
                    <a:pt x="4211" y="0"/>
                    <a:pt x="42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7" name="Google Shape;3487;p42"/>
            <p:cNvSpPr/>
            <p:nvPr/>
          </p:nvSpPr>
          <p:spPr>
            <a:xfrm>
              <a:off x="7963869" y="2310356"/>
              <a:ext cx="181052" cy="384593"/>
            </a:xfrm>
            <a:custGeom>
              <a:avLst/>
              <a:gdLst/>
              <a:ahLst/>
              <a:cxnLst/>
              <a:rect l="l" t="t" r="r" b="b"/>
              <a:pathLst>
                <a:path w="4637" h="9850" extrusionOk="0">
                  <a:moveTo>
                    <a:pt x="4261" y="0"/>
                  </a:moveTo>
                  <a:cubicBezTo>
                    <a:pt x="4211" y="0"/>
                    <a:pt x="4186" y="25"/>
                    <a:pt x="4186" y="50"/>
                  </a:cubicBezTo>
                  <a:cubicBezTo>
                    <a:pt x="4161" y="125"/>
                    <a:pt x="2907" y="6566"/>
                    <a:pt x="4436" y="9674"/>
                  </a:cubicBezTo>
                  <a:cubicBezTo>
                    <a:pt x="201" y="8020"/>
                    <a:pt x="2080" y="1153"/>
                    <a:pt x="2105" y="1078"/>
                  </a:cubicBezTo>
                  <a:cubicBezTo>
                    <a:pt x="2105" y="1053"/>
                    <a:pt x="2105" y="1003"/>
                    <a:pt x="2055" y="1003"/>
                  </a:cubicBezTo>
                  <a:cubicBezTo>
                    <a:pt x="2030" y="1003"/>
                    <a:pt x="2005" y="1003"/>
                    <a:pt x="1980" y="1053"/>
                  </a:cubicBezTo>
                  <a:cubicBezTo>
                    <a:pt x="1955" y="1128"/>
                    <a:pt x="0" y="8271"/>
                    <a:pt x="4536" y="9850"/>
                  </a:cubicBezTo>
                  <a:lnTo>
                    <a:pt x="4562" y="9850"/>
                  </a:lnTo>
                  <a:cubicBezTo>
                    <a:pt x="4587" y="9850"/>
                    <a:pt x="4612" y="9850"/>
                    <a:pt x="4612" y="9825"/>
                  </a:cubicBezTo>
                  <a:cubicBezTo>
                    <a:pt x="4637" y="9800"/>
                    <a:pt x="4637" y="9775"/>
                    <a:pt x="4612" y="9749"/>
                  </a:cubicBezTo>
                  <a:cubicBezTo>
                    <a:pt x="3008" y="6742"/>
                    <a:pt x="4286" y="150"/>
                    <a:pt x="4311" y="75"/>
                  </a:cubicBezTo>
                  <a:cubicBezTo>
                    <a:pt x="4311" y="50"/>
                    <a:pt x="4286" y="25"/>
                    <a:pt x="42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8" name="Google Shape;3488;p42"/>
            <p:cNvSpPr/>
            <p:nvPr/>
          </p:nvSpPr>
          <p:spPr>
            <a:xfrm>
              <a:off x="7595919" y="4498383"/>
              <a:ext cx="22529" cy="44082"/>
            </a:xfrm>
            <a:custGeom>
              <a:avLst/>
              <a:gdLst/>
              <a:ahLst/>
              <a:cxnLst/>
              <a:rect l="l" t="t" r="r" b="b"/>
              <a:pathLst>
                <a:path w="577" h="1129" extrusionOk="0">
                  <a:moveTo>
                    <a:pt x="1" y="0"/>
                  </a:moveTo>
                  <a:lnTo>
                    <a:pt x="577" y="1128"/>
                  </a:lnTo>
                </a:path>
              </a:pathLst>
            </a:custGeom>
            <a:solidFill>
              <a:srgbClr val="FFC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9" name="Google Shape;3489;p42"/>
            <p:cNvSpPr/>
            <p:nvPr/>
          </p:nvSpPr>
          <p:spPr>
            <a:xfrm>
              <a:off x="7592990" y="4496431"/>
              <a:ext cx="27449" cy="47986"/>
            </a:xfrm>
            <a:custGeom>
              <a:avLst/>
              <a:gdLst/>
              <a:ahLst/>
              <a:cxnLst/>
              <a:rect l="l" t="t" r="r" b="b"/>
              <a:pathLst>
                <a:path w="703" h="1229" extrusionOk="0">
                  <a:moveTo>
                    <a:pt x="50" y="0"/>
                  </a:moveTo>
                  <a:cubicBezTo>
                    <a:pt x="0" y="25"/>
                    <a:pt x="0" y="50"/>
                    <a:pt x="25" y="101"/>
                  </a:cubicBezTo>
                  <a:lnTo>
                    <a:pt x="577" y="1203"/>
                  </a:lnTo>
                  <a:cubicBezTo>
                    <a:pt x="602" y="1228"/>
                    <a:pt x="627" y="1228"/>
                    <a:pt x="652" y="1228"/>
                  </a:cubicBezTo>
                  <a:lnTo>
                    <a:pt x="677" y="1228"/>
                  </a:lnTo>
                  <a:cubicBezTo>
                    <a:pt x="702" y="1203"/>
                    <a:pt x="702" y="1178"/>
                    <a:pt x="702" y="1153"/>
                  </a:cubicBezTo>
                  <a:lnTo>
                    <a:pt x="126" y="25"/>
                  </a:lnTo>
                  <a:cubicBezTo>
                    <a:pt x="101" y="0"/>
                    <a:pt x="76" y="0"/>
                    <a:pt x="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0" name="Google Shape;3490;p42"/>
            <p:cNvSpPr/>
            <p:nvPr/>
          </p:nvSpPr>
          <p:spPr>
            <a:xfrm>
              <a:off x="7617432" y="4485654"/>
              <a:ext cx="27449" cy="45058"/>
            </a:xfrm>
            <a:custGeom>
              <a:avLst/>
              <a:gdLst/>
              <a:ahLst/>
              <a:cxnLst/>
              <a:rect l="l" t="t" r="r" b="b"/>
              <a:pathLst>
                <a:path w="703" h="1154" extrusionOk="0">
                  <a:moveTo>
                    <a:pt x="1" y="1"/>
                  </a:moveTo>
                  <a:lnTo>
                    <a:pt x="703" y="1154"/>
                  </a:lnTo>
                </a:path>
              </a:pathLst>
            </a:custGeom>
            <a:solidFill>
              <a:srgbClr val="FFC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1" name="Google Shape;3491;p42"/>
            <p:cNvSpPr/>
            <p:nvPr/>
          </p:nvSpPr>
          <p:spPr>
            <a:xfrm>
              <a:off x="7615480" y="4483702"/>
              <a:ext cx="32329" cy="48962"/>
            </a:xfrm>
            <a:custGeom>
              <a:avLst/>
              <a:gdLst/>
              <a:ahLst/>
              <a:cxnLst/>
              <a:rect l="l" t="t" r="r" b="b"/>
              <a:pathLst>
                <a:path w="828" h="1254" extrusionOk="0">
                  <a:moveTo>
                    <a:pt x="26" y="0"/>
                  </a:moveTo>
                  <a:cubicBezTo>
                    <a:pt x="1" y="26"/>
                    <a:pt x="1" y="76"/>
                    <a:pt x="1" y="101"/>
                  </a:cubicBezTo>
                  <a:lnTo>
                    <a:pt x="703" y="1229"/>
                  </a:lnTo>
                  <a:cubicBezTo>
                    <a:pt x="728" y="1254"/>
                    <a:pt x="753" y="1254"/>
                    <a:pt x="753" y="1254"/>
                  </a:cubicBezTo>
                  <a:lnTo>
                    <a:pt x="803" y="1254"/>
                  </a:lnTo>
                  <a:cubicBezTo>
                    <a:pt x="828" y="1229"/>
                    <a:pt x="828" y="1204"/>
                    <a:pt x="828" y="1153"/>
                  </a:cubicBezTo>
                  <a:lnTo>
                    <a:pt x="126" y="26"/>
                  </a:lnTo>
                  <a:cubicBezTo>
                    <a:pt x="101" y="0"/>
                    <a:pt x="51" y="0"/>
                    <a:pt x="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2" name="Google Shape;3492;p42"/>
            <p:cNvSpPr/>
            <p:nvPr/>
          </p:nvSpPr>
          <p:spPr>
            <a:xfrm>
              <a:off x="7638008" y="4471950"/>
              <a:ext cx="31353" cy="44082"/>
            </a:xfrm>
            <a:custGeom>
              <a:avLst/>
              <a:gdLst/>
              <a:ahLst/>
              <a:cxnLst/>
              <a:rect l="l" t="t" r="r" b="b"/>
              <a:pathLst>
                <a:path w="803" h="1129" extrusionOk="0">
                  <a:moveTo>
                    <a:pt x="0" y="1"/>
                  </a:moveTo>
                  <a:lnTo>
                    <a:pt x="802" y="1129"/>
                  </a:lnTo>
                </a:path>
              </a:pathLst>
            </a:custGeom>
            <a:solidFill>
              <a:srgbClr val="FFC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3" name="Google Shape;3493;p42"/>
            <p:cNvSpPr/>
            <p:nvPr/>
          </p:nvSpPr>
          <p:spPr>
            <a:xfrm>
              <a:off x="7635080" y="4469022"/>
              <a:ext cx="37210" cy="48962"/>
            </a:xfrm>
            <a:custGeom>
              <a:avLst/>
              <a:gdLst/>
              <a:ahLst/>
              <a:cxnLst/>
              <a:rect l="l" t="t" r="r" b="b"/>
              <a:pathLst>
                <a:path w="953" h="1254" extrusionOk="0">
                  <a:moveTo>
                    <a:pt x="50" y="1"/>
                  </a:moveTo>
                  <a:cubicBezTo>
                    <a:pt x="25" y="26"/>
                    <a:pt x="0" y="76"/>
                    <a:pt x="25" y="101"/>
                  </a:cubicBezTo>
                  <a:lnTo>
                    <a:pt x="827" y="1229"/>
                  </a:lnTo>
                  <a:cubicBezTo>
                    <a:pt x="827" y="1254"/>
                    <a:pt x="852" y="1254"/>
                    <a:pt x="877" y="1254"/>
                  </a:cubicBezTo>
                  <a:lnTo>
                    <a:pt x="902" y="1254"/>
                  </a:lnTo>
                  <a:cubicBezTo>
                    <a:pt x="927" y="1229"/>
                    <a:pt x="952" y="1204"/>
                    <a:pt x="927" y="1153"/>
                  </a:cubicBezTo>
                  <a:lnTo>
                    <a:pt x="125" y="26"/>
                  </a:lnTo>
                  <a:cubicBezTo>
                    <a:pt x="125" y="1"/>
                    <a:pt x="75" y="1"/>
                    <a:pt x="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4" name="Google Shape;3494;p42"/>
            <p:cNvSpPr/>
            <p:nvPr/>
          </p:nvSpPr>
          <p:spPr>
            <a:xfrm>
              <a:off x="8358213" y="4485654"/>
              <a:ext cx="58763" cy="7887"/>
            </a:xfrm>
            <a:custGeom>
              <a:avLst/>
              <a:gdLst/>
              <a:ahLst/>
              <a:cxnLst/>
              <a:rect l="l" t="t" r="r" b="b"/>
              <a:pathLst>
                <a:path w="1505" h="202" extrusionOk="0">
                  <a:moveTo>
                    <a:pt x="0" y="1"/>
                  </a:moveTo>
                  <a:lnTo>
                    <a:pt x="1504" y="201"/>
                  </a:lnTo>
                </a:path>
              </a:pathLst>
            </a:custGeom>
            <a:solidFill>
              <a:srgbClr val="FFC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5" name="Google Shape;3495;p42"/>
            <p:cNvSpPr/>
            <p:nvPr/>
          </p:nvSpPr>
          <p:spPr>
            <a:xfrm>
              <a:off x="8355285" y="4483702"/>
              <a:ext cx="63643" cy="12768"/>
            </a:xfrm>
            <a:custGeom>
              <a:avLst/>
              <a:gdLst/>
              <a:ahLst/>
              <a:cxnLst/>
              <a:rect l="l" t="t" r="r" b="b"/>
              <a:pathLst>
                <a:path w="1630" h="327" extrusionOk="0">
                  <a:moveTo>
                    <a:pt x="75" y="0"/>
                  </a:moveTo>
                  <a:cubicBezTo>
                    <a:pt x="25" y="0"/>
                    <a:pt x="0" y="26"/>
                    <a:pt x="0" y="51"/>
                  </a:cubicBezTo>
                  <a:cubicBezTo>
                    <a:pt x="0" y="76"/>
                    <a:pt x="25" y="126"/>
                    <a:pt x="50" y="126"/>
                  </a:cubicBezTo>
                  <a:lnTo>
                    <a:pt x="1554" y="326"/>
                  </a:lnTo>
                  <a:lnTo>
                    <a:pt x="1579" y="326"/>
                  </a:lnTo>
                  <a:cubicBezTo>
                    <a:pt x="1604" y="326"/>
                    <a:pt x="1629" y="301"/>
                    <a:pt x="1629" y="276"/>
                  </a:cubicBezTo>
                  <a:cubicBezTo>
                    <a:pt x="1629" y="226"/>
                    <a:pt x="1604" y="201"/>
                    <a:pt x="1579" y="201"/>
                  </a:cubicBezTo>
                  <a:lnTo>
                    <a:pt x="7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6" name="Google Shape;3496;p42"/>
            <p:cNvSpPr/>
            <p:nvPr/>
          </p:nvSpPr>
          <p:spPr>
            <a:xfrm>
              <a:off x="8366998" y="4458246"/>
              <a:ext cx="55834" cy="4959"/>
            </a:xfrm>
            <a:custGeom>
              <a:avLst/>
              <a:gdLst/>
              <a:ahLst/>
              <a:cxnLst/>
              <a:rect l="l" t="t" r="r" b="b"/>
              <a:pathLst>
                <a:path w="1430" h="127" extrusionOk="0">
                  <a:moveTo>
                    <a:pt x="1" y="1"/>
                  </a:moveTo>
                  <a:lnTo>
                    <a:pt x="1430" y="126"/>
                  </a:lnTo>
                </a:path>
              </a:pathLst>
            </a:custGeom>
            <a:solidFill>
              <a:srgbClr val="FFC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7" name="Google Shape;3497;p42"/>
            <p:cNvSpPr/>
            <p:nvPr/>
          </p:nvSpPr>
          <p:spPr>
            <a:xfrm>
              <a:off x="8365046" y="4455317"/>
              <a:ext cx="60715" cy="9839"/>
            </a:xfrm>
            <a:custGeom>
              <a:avLst/>
              <a:gdLst/>
              <a:ahLst/>
              <a:cxnLst/>
              <a:rect l="l" t="t" r="r" b="b"/>
              <a:pathLst>
                <a:path w="1555" h="252" extrusionOk="0">
                  <a:moveTo>
                    <a:pt x="76" y="1"/>
                  </a:moveTo>
                  <a:cubicBezTo>
                    <a:pt x="26" y="1"/>
                    <a:pt x="1" y="26"/>
                    <a:pt x="1" y="51"/>
                  </a:cubicBezTo>
                  <a:cubicBezTo>
                    <a:pt x="1" y="101"/>
                    <a:pt x="26" y="126"/>
                    <a:pt x="51" y="126"/>
                  </a:cubicBezTo>
                  <a:lnTo>
                    <a:pt x="1480" y="251"/>
                  </a:lnTo>
                  <a:cubicBezTo>
                    <a:pt x="1530" y="251"/>
                    <a:pt x="1555" y="226"/>
                    <a:pt x="1555" y="201"/>
                  </a:cubicBezTo>
                  <a:cubicBezTo>
                    <a:pt x="1555" y="151"/>
                    <a:pt x="1530" y="126"/>
                    <a:pt x="1480" y="126"/>
                  </a:cubicBezTo>
                  <a:lnTo>
                    <a:pt x="7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8" name="Google Shape;3498;p42"/>
            <p:cNvSpPr/>
            <p:nvPr/>
          </p:nvSpPr>
          <p:spPr>
            <a:xfrm>
              <a:off x="8370942" y="4434780"/>
              <a:ext cx="51891" cy="39"/>
            </a:xfrm>
            <a:custGeom>
              <a:avLst/>
              <a:gdLst/>
              <a:ahLst/>
              <a:cxnLst/>
              <a:rect l="l" t="t" r="r" b="b"/>
              <a:pathLst>
                <a:path w="1329" h="1" extrusionOk="0">
                  <a:moveTo>
                    <a:pt x="0" y="0"/>
                  </a:moveTo>
                  <a:lnTo>
                    <a:pt x="1329" y="0"/>
                  </a:lnTo>
                </a:path>
              </a:pathLst>
            </a:custGeom>
            <a:solidFill>
              <a:srgbClr val="FFC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9" name="Google Shape;3499;p42"/>
            <p:cNvSpPr/>
            <p:nvPr/>
          </p:nvSpPr>
          <p:spPr>
            <a:xfrm>
              <a:off x="8368989" y="4431852"/>
              <a:ext cx="56771" cy="4920"/>
            </a:xfrm>
            <a:custGeom>
              <a:avLst/>
              <a:gdLst/>
              <a:ahLst/>
              <a:cxnLst/>
              <a:rect l="l" t="t" r="r" b="b"/>
              <a:pathLst>
                <a:path w="1454" h="126" extrusionOk="0">
                  <a:moveTo>
                    <a:pt x="50" y="0"/>
                  </a:moveTo>
                  <a:cubicBezTo>
                    <a:pt x="25" y="0"/>
                    <a:pt x="0" y="25"/>
                    <a:pt x="0" y="75"/>
                  </a:cubicBezTo>
                  <a:cubicBezTo>
                    <a:pt x="0" y="100"/>
                    <a:pt x="25" y="125"/>
                    <a:pt x="50" y="125"/>
                  </a:cubicBezTo>
                  <a:lnTo>
                    <a:pt x="1379" y="125"/>
                  </a:lnTo>
                  <a:cubicBezTo>
                    <a:pt x="1429" y="125"/>
                    <a:pt x="1454" y="100"/>
                    <a:pt x="1454" y="75"/>
                  </a:cubicBezTo>
                  <a:cubicBezTo>
                    <a:pt x="1454" y="25"/>
                    <a:pt x="1429" y="0"/>
                    <a:pt x="13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0" name="Google Shape;3500;p42"/>
            <p:cNvSpPr/>
            <p:nvPr/>
          </p:nvSpPr>
          <p:spPr>
            <a:xfrm>
              <a:off x="7821983" y="3081046"/>
              <a:ext cx="69500" cy="451555"/>
            </a:xfrm>
            <a:custGeom>
              <a:avLst/>
              <a:gdLst/>
              <a:ahLst/>
              <a:cxnLst/>
              <a:rect l="l" t="t" r="r" b="b"/>
              <a:pathLst>
                <a:path w="1780" h="11565" extrusionOk="0">
                  <a:moveTo>
                    <a:pt x="1694" y="1"/>
                  </a:moveTo>
                  <a:cubicBezTo>
                    <a:pt x="1668" y="1"/>
                    <a:pt x="1654" y="24"/>
                    <a:pt x="1654" y="61"/>
                  </a:cubicBezTo>
                  <a:cubicBezTo>
                    <a:pt x="251" y="5975"/>
                    <a:pt x="0" y="11439"/>
                    <a:pt x="0" y="11489"/>
                  </a:cubicBezTo>
                  <a:cubicBezTo>
                    <a:pt x="0" y="11539"/>
                    <a:pt x="25" y="11564"/>
                    <a:pt x="75" y="11564"/>
                  </a:cubicBezTo>
                  <a:cubicBezTo>
                    <a:pt x="100" y="11564"/>
                    <a:pt x="125" y="11539"/>
                    <a:pt x="125" y="11489"/>
                  </a:cubicBezTo>
                  <a:cubicBezTo>
                    <a:pt x="125" y="11439"/>
                    <a:pt x="401" y="6001"/>
                    <a:pt x="1779" y="86"/>
                  </a:cubicBezTo>
                  <a:cubicBezTo>
                    <a:pt x="1779" y="36"/>
                    <a:pt x="1754" y="11"/>
                    <a:pt x="1729" y="11"/>
                  </a:cubicBezTo>
                  <a:cubicBezTo>
                    <a:pt x="1716" y="4"/>
                    <a:pt x="1704" y="1"/>
                    <a:pt x="16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1" name="Google Shape;3501;p42"/>
            <p:cNvSpPr/>
            <p:nvPr/>
          </p:nvSpPr>
          <p:spPr>
            <a:xfrm>
              <a:off x="7906123" y="3085341"/>
              <a:ext cx="30377" cy="457061"/>
            </a:xfrm>
            <a:custGeom>
              <a:avLst/>
              <a:gdLst/>
              <a:ahLst/>
              <a:cxnLst/>
              <a:rect l="l" t="t" r="r" b="b"/>
              <a:pathLst>
                <a:path w="778" h="11706" extrusionOk="0">
                  <a:moveTo>
                    <a:pt x="727" y="1"/>
                  </a:moveTo>
                  <a:cubicBezTo>
                    <a:pt x="677" y="1"/>
                    <a:pt x="652" y="26"/>
                    <a:pt x="652" y="51"/>
                  </a:cubicBezTo>
                  <a:cubicBezTo>
                    <a:pt x="176" y="5991"/>
                    <a:pt x="0" y="11580"/>
                    <a:pt x="0" y="11630"/>
                  </a:cubicBezTo>
                  <a:cubicBezTo>
                    <a:pt x="0" y="11680"/>
                    <a:pt x="25" y="11705"/>
                    <a:pt x="76" y="11705"/>
                  </a:cubicBezTo>
                  <a:cubicBezTo>
                    <a:pt x="101" y="11705"/>
                    <a:pt x="126" y="11680"/>
                    <a:pt x="126" y="11630"/>
                  </a:cubicBezTo>
                  <a:cubicBezTo>
                    <a:pt x="151" y="11580"/>
                    <a:pt x="301" y="5991"/>
                    <a:pt x="777" y="76"/>
                  </a:cubicBezTo>
                  <a:cubicBezTo>
                    <a:pt x="777" y="26"/>
                    <a:pt x="752" y="1"/>
                    <a:pt x="7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2" name="Google Shape;3502;p42"/>
            <p:cNvSpPr/>
            <p:nvPr/>
          </p:nvSpPr>
          <p:spPr>
            <a:xfrm>
              <a:off x="8093027" y="3069294"/>
              <a:ext cx="78324" cy="441794"/>
            </a:xfrm>
            <a:custGeom>
              <a:avLst/>
              <a:gdLst/>
              <a:ahLst/>
              <a:cxnLst/>
              <a:rect l="l" t="t" r="r" b="b"/>
              <a:pathLst>
                <a:path w="2006" h="11315" extrusionOk="0">
                  <a:moveTo>
                    <a:pt x="73" y="0"/>
                  </a:moveTo>
                  <a:cubicBezTo>
                    <a:pt x="65" y="0"/>
                    <a:pt x="58" y="3"/>
                    <a:pt x="51" y="11"/>
                  </a:cubicBezTo>
                  <a:cubicBezTo>
                    <a:pt x="0" y="11"/>
                    <a:pt x="0" y="61"/>
                    <a:pt x="0" y="86"/>
                  </a:cubicBezTo>
                  <a:cubicBezTo>
                    <a:pt x="1604" y="5073"/>
                    <a:pt x="1880" y="11189"/>
                    <a:pt x="1880" y="11239"/>
                  </a:cubicBezTo>
                  <a:cubicBezTo>
                    <a:pt x="1880" y="11264"/>
                    <a:pt x="1905" y="11314"/>
                    <a:pt x="1955" y="11314"/>
                  </a:cubicBezTo>
                  <a:cubicBezTo>
                    <a:pt x="1980" y="11289"/>
                    <a:pt x="2005" y="11264"/>
                    <a:pt x="2005" y="11239"/>
                  </a:cubicBezTo>
                  <a:cubicBezTo>
                    <a:pt x="2005" y="11164"/>
                    <a:pt x="1730" y="5048"/>
                    <a:pt x="126" y="36"/>
                  </a:cubicBezTo>
                  <a:cubicBezTo>
                    <a:pt x="108" y="18"/>
                    <a:pt x="90" y="0"/>
                    <a:pt x="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3" name="Google Shape;3503;p42"/>
            <p:cNvSpPr/>
            <p:nvPr/>
          </p:nvSpPr>
          <p:spPr>
            <a:xfrm>
              <a:off x="8126292" y="3060470"/>
              <a:ext cx="126272" cy="418289"/>
            </a:xfrm>
            <a:custGeom>
              <a:avLst/>
              <a:gdLst/>
              <a:ahLst/>
              <a:cxnLst/>
              <a:rect l="l" t="t" r="r" b="b"/>
              <a:pathLst>
                <a:path w="3234" h="10713" extrusionOk="0">
                  <a:moveTo>
                    <a:pt x="78" y="1"/>
                  </a:moveTo>
                  <a:cubicBezTo>
                    <a:pt x="68" y="1"/>
                    <a:pt x="58" y="4"/>
                    <a:pt x="51" y="11"/>
                  </a:cubicBezTo>
                  <a:cubicBezTo>
                    <a:pt x="26" y="11"/>
                    <a:pt x="1" y="61"/>
                    <a:pt x="26" y="86"/>
                  </a:cubicBezTo>
                  <a:cubicBezTo>
                    <a:pt x="2306" y="4974"/>
                    <a:pt x="3108" y="10613"/>
                    <a:pt x="3108" y="10663"/>
                  </a:cubicBezTo>
                  <a:cubicBezTo>
                    <a:pt x="3108" y="10688"/>
                    <a:pt x="3133" y="10713"/>
                    <a:pt x="3184" y="10713"/>
                  </a:cubicBezTo>
                  <a:cubicBezTo>
                    <a:pt x="3209" y="10713"/>
                    <a:pt x="3234" y="10663"/>
                    <a:pt x="3234" y="10638"/>
                  </a:cubicBezTo>
                  <a:cubicBezTo>
                    <a:pt x="3234" y="10588"/>
                    <a:pt x="2432" y="4949"/>
                    <a:pt x="151" y="36"/>
                  </a:cubicBezTo>
                  <a:cubicBezTo>
                    <a:pt x="133" y="19"/>
                    <a:pt x="103" y="1"/>
                    <a:pt x="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4" name="Google Shape;3504;p42"/>
            <p:cNvSpPr/>
            <p:nvPr/>
          </p:nvSpPr>
          <p:spPr>
            <a:xfrm>
              <a:off x="8048985" y="3077532"/>
              <a:ext cx="43106" cy="453117"/>
            </a:xfrm>
            <a:custGeom>
              <a:avLst/>
              <a:gdLst/>
              <a:ahLst/>
              <a:cxnLst/>
              <a:rect l="l" t="t" r="r" b="b"/>
              <a:pathLst>
                <a:path w="1104" h="11605" extrusionOk="0">
                  <a:moveTo>
                    <a:pt x="76" y="0"/>
                  </a:moveTo>
                  <a:cubicBezTo>
                    <a:pt x="26" y="25"/>
                    <a:pt x="1" y="50"/>
                    <a:pt x="1" y="75"/>
                  </a:cubicBezTo>
                  <a:cubicBezTo>
                    <a:pt x="778" y="5364"/>
                    <a:pt x="978" y="11479"/>
                    <a:pt x="978" y="11554"/>
                  </a:cubicBezTo>
                  <a:cubicBezTo>
                    <a:pt x="978" y="11579"/>
                    <a:pt x="1003" y="11604"/>
                    <a:pt x="1028" y="11604"/>
                  </a:cubicBezTo>
                  <a:cubicBezTo>
                    <a:pt x="1078" y="11604"/>
                    <a:pt x="1103" y="11579"/>
                    <a:pt x="1103" y="11554"/>
                  </a:cubicBezTo>
                  <a:cubicBezTo>
                    <a:pt x="1103" y="11479"/>
                    <a:pt x="928" y="5339"/>
                    <a:pt x="126" y="75"/>
                  </a:cubicBezTo>
                  <a:cubicBezTo>
                    <a:pt x="126" y="25"/>
                    <a:pt x="101" y="0"/>
                    <a:pt x="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5" name="Google Shape;3505;p42"/>
            <p:cNvSpPr/>
            <p:nvPr/>
          </p:nvSpPr>
          <p:spPr>
            <a:xfrm>
              <a:off x="7985382" y="3085341"/>
              <a:ext cx="10815" cy="457061"/>
            </a:xfrm>
            <a:custGeom>
              <a:avLst/>
              <a:gdLst/>
              <a:ahLst/>
              <a:cxnLst/>
              <a:rect l="l" t="t" r="r" b="b"/>
              <a:pathLst>
                <a:path w="277" h="11706" extrusionOk="0">
                  <a:moveTo>
                    <a:pt x="201" y="1"/>
                  </a:moveTo>
                  <a:cubicBezTo>
                    <a:pt x="176" y="1"/>
                    <a:pt x="151" y="26"/>
                    <a:pt x="151" y="51"/>
                  </a:cubicBezTo>
                  <a:cubicBezTo>
                    <a:pt x="101" y="5840"/>
                    <a:pt x="1" y="11605"/>
                    <a:pt x="1" y="11655"/>
                  </a:cubicBezTo>
                  <a:cubicBezTo>
                    <a:pt x="1" y="11680"/>
                    <a:pt x="26" y="11705"/>
                    <a:pt x="51" y="11705"/>
                  </a:cubicBezTo>
                  <a:cubicBezTo>
                    <a:pt x="101" y="11705"/>
                    <a:pt x="126" y="11680"/>
                    <a:pt x="126" y="11655"/>
                  </a:cubicBezTo>
                  <a:cubicBezTo>
                    <a:pt x="126" y="11605"/>
                    <a:pt x="226" y="5840"/>
                    <a:pt x="276" y="51"/>
                  </a:cubicBezTo>
                  <a:cubicBezTo>
                    <a:pt x="276" y="26"/>
                    <a:pt x="226" y="1"/>
                    <a:pt x="2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06" name="Google Shape;3506;p42"/>
          <p:cNvGrpSpPr/>
          <p:nvPr/>
        </p:nvGrpSpPr>
        <p:grpSpPr>
          <a:xfrm rot="-2370016">
            <a:off x="7106635" y="183092"/>
            <a:ext cx="507304" cy="595543"/>
            <a:chOff x="780782" y="766491"/>
            <a:chExt cx="713278" cy="837344"/>
          </a:xfrm>
        </p:grpSpPr>
        <p:sp>
          <p:nvSpPr>
            <p:cNvPr id="3507" name="Google Shape;3507;p42"/>
            <p:cNvSpPr/>
            <p:nvPr/>
          </p:nvSpPr>
          <p:spPr>
            <a:xfrm>
              <a:off x="780782" y="813923"/>
              <a:ext cx="713198" cy="789911"/>
            </a:xfrm>
            <a:custGeom>
              <a:avLst/>
              <a:gdLst/>
              <a:ahLst/>
              <a:cxnLst/>
              <a:rect l="l" t="t" r="r" b="b"/>
              <a:pathLst>
                <a:path w="17878" h="19801" extrusionOk="0">
                  <a:moveTo>
                    <a:pt x="14416" y="398"/>
                  </a:moveTo>
                  <a:cubicBezTo>
                    <a:pt x="14868" y="398"/>
                    <a:pt x="15458" y="662"/>
                    <a:pt x="16152" y="1178"/>
                  </a:cubicBezTo>
                  <a:cubicBezTo>
                    <a:pt x="17027" y="1827"/>
                    <a:pt x="17473" y="2438"/>
                    <a:pt x="17443" y="2942"/>
                  </a:cubicBezTo>
                  <a:cubicBezTo>
                    <a:pt x="17419" y="3338"/>
                    <a:pt x="17096" y="3601"/>
                    <a:pt x="16828" y="3752"/>
                  </a:cubicBezTo>
                  <a:cubicBezTo>
                    <a:pt x="15975" y="4236"/>
                    <a:pt x="15198" y="4242"/>
                    <a:pt x="15172" y="4242"/>
                  </a:cubicBezTo>
                  <a:lnTo>
                    <a:pt x="15170" y="4242"/>
                  </a:lnTo>
                  <a:cubicBezTo>
                    <a:pt x="15093" y="4242"/>
                    <a:pt x="15022" y="4287"/>
                    <a:pt x="14989" y="4356"/>
                  </a:cubicBezTo>
                  <a:lnTo>
                    <a:pt x="11133" y="12566"/>
                  </a:lnTo>
                  <a:lnTo>
                    <a:pt x="8915" y="10920"/>
                  </a:lnTo>
                  <a:lnTo>
                    <a:pt x="6699" y="9274"/>
                  </a:lnTo>
                  <a:lnTo>
                    <a:pt x="13444" y="3210"/>
                  </a:lnTo>
                  <a:cubicBezTo>
                    <a:pt x="13502" y="3159"/>
                    <a:pt x="13524" y="3078"/>
                    <a:pt x="13501" y="3003"/>
                  </a:cubicBezTo>
                  <a:cubicBezTo>
                    <a:pt x="13498" y="2994"/>
                    <a:pt x="13271" y="2250"/>
                    <a:pt x="13492" y="1274"/>
                  </a:cubicBezTo>
                  <a:cubicBezTo>
                    <a:pt x="13559" y="977"/>
                    <a:pt x="13718" y="590"/>
                    <a:pt x="14091" y="452"/>
                  </a:cubicBezTo>
                  <a:cubicBezTo>
                    <a:pt x="14189" y="416"/>
                    <a:pt x="14298" y="398"/>
                    <a:pt x="14416" y="398"/>
                  </a:cubicBezTo>
                  <a:close/>
                  <a:moveTo>
                    <a:pt x="14413" y="1"/>
                  </a:moveTo>
                  <a:cubicBezTo>
                    <a:pt x="14248" y="1"/>
                    <a:pt x="14094" y="27"/>
                    <a:pt x="13951" y="80"/>
                  </a:cubicBezTo>
                  <a:cubicBezTo>
                    <a:pt x="13524" y="238"/>
                    <a:pt x="13231" y="621"/>
                    <a:pt x="13103" y="1186"/>
                  </a:cubicBezTo>
                  <a:cubicBezTo>
                    <a:pt x="12912" y="2032"/>
                    <a:pt x="13026" y="2721"/>
                    <a:pt x="13089" y="2994"/>
                  </a:cubicBezTo>
                  <a:lnTo>
                    <a:pt x="6373" y="9032"/>
                  </a:lnTo>
                  <a:lnTo>
                    <a:pt x="3776" y="7101"/>
                  </a:lnTo>
                  <a:cubicBezTo>
                    <a:pt x="3656" y="7013"/>
                    <a:pt x="3514" y="6968"/>
                    <a:pt x="3363" y="6968"/>
                  </a:cubicBezTo>
                  <a:cubicBezTo>
                    <a:pt x="3303" y="6968"/>
                    <a:pt x="3241" y="6975"/>
                    <a:pt x="3179" y="6990"/>
                  </a:cubicBezTo>
                  <a:cubicBezTo>
                    <a:pt x="2909" y="7054"/>
                    <a:pt x="2667" y="7251"/>
                    <a:pt x="2534" y="7516"/>
                  </a:cubicBezTo>
                  <a:lnTo>
                    <a:pt x="610" y="11310"/>
                  </a:lnTo>
                  <a:lnTo>
                    <a:pt x="66" y="12042"/>
                  </a:lnTo>
                  <a:cubicBezTo>
                    <a:pt x="0" y="12131"/>
                    <a:pt x="19" y="12254"/>
                    <a:pt x="107" y="12320"/>
                  </a:cubicBezTo>
                  <a:lnTo>
                    <a:pt x="10128" y="19762"/>
                  </a:lnTo>
                  <a:cubicBezTo>
                    <a:pt x="10161" y="19787"/>
                    <a:pt x="10204" y="19801"/>
                    <a:pt x="10246" y="19801"/>
                  </a:cubicBezTo>
                  <a:cubicBezTo>
                    <a:pt x="10256" y="19801"/>
                    <a:pt x="10266" y="19800"/>
                    <a:pt x="10276" y="19799"/>
                  </a:cubicBezTo>
                  <a:cubicBezTo>
                    <a:pt x="10329" y="19790"/>
                    <a:pt x="10375" y="19763"/>
                    <a:pt x="10407" y="19720"/>
                  </a:cubicBezTo>
                  <a:lnTo>
                    <a:pt x="10946" y="18983"/>
                  </a:lnTo>
                  <a:lnTo>
                    <a:pt x="14019" y="16047"/>
                  </a:lnTo>
                  <a:cubicBezTo>
                    <a:pt x="14235" y="15842"/>
                    <a:pt x="14352" y="15555"/>
                    <a:pt x="14335" y="15277"/>
                  </a:cubicBezTo>
                  <a:cubicBezTo>
                    <a:pt x="14321" y="15053"/>
                    <a:pt x="14222" y="14862"/>
                    <a:pt x="14056" y="14739"/>
                  </a:cubicBezTo>
                  <a:lnTo>
                    <a:pt x="11457" y="12809"/>
                  </a:lnTo>
                  <a:lnTo>
                    <a:pt x="15297" y="4635"/>
                  </a:lnTo>
                  <a:cubicBezTo>
                    <a:pt x="15577" y="4616"/>
                    <a:pt x="16267" y="4527"/>
                    <a:pt x="17023" y="4099"/>
                  </a:cubicBezTo>
                  <a:cubicBezTo>
                    <a:pt x="17528" y="3811"/>
                    <a:pt x="17809" y="3421"/>
                    <a:pt x="17838" y="2967"/>
                  </a:cubicBezTo>
                  <a:cubicBezTo>
                    <a:pt x="17878" y="2312"/>
                    <a:pt x="17390" y="1604"/>
                    <a:pt x="16387" y="859"/>
                  </a:cubicBezTo>
                  <a:cubicBezTo>
                    <a:pt x="15618" y="288"/>
                    <a:pt x="14957" y="1"/>
                    <a:pt x="14413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8" name="Google Shape;3508;p42"/>
            <p:cNvSpPr/>
            <p:nvPr/>
          </p:nvSpPr>
          <p:spPr>
            <a:xfrm>
              <a:off x="817244" y="1056190"/>
              <a:ext cx="524068" cy="456490"/>
            </a:xfrm>
            <a:custGeom>
              <a:avLst/>
              <a:gdLst/>
              <a:ahLst/>
              <a:cxnLst/>
              <a:rect l="l" t="t" r="r" b="b"/>
              <a:pathLst>
                <a:path w="13137" h="11443" extrusionOk="0">
                  <a:moveTo>
                    <a:pt x="2266" y="1279"/>
                  </a:moveTo>
                  <a:lnTo>
                    <a:pt x="2230" y="1326"/>
                  </a:lnTo>
                  <a:lnTo>
                    <a:pt x="2236" y="1343"/>
                  </a:lnTo>
                  <a:cubicBezTo>
                    <a:pt x="1973" y="2266"/>
                    <a:pt x="1595" y="3156"/>
                    <a:pt x="1114" y="3983"/>
                  </a:cubicBezTo>
                  <a:lnTo>
                    <a:pt x="1088" y="3967"/>
                  </a:lnTo>
                  <a:cubicBezTo>
                    <a:pt x="1569" y="3138"/>
                    <a:pt x="1946" y="2257"/>
                    <a:pt x="2226" y="1322"/>
                  </a:cubicBezTo>
                  <a:lnTo>
                    <a:pt x="2266" y="1279"/>
                  </a:lnTo>
                  <a:close/>
                  <a:moveTo>
                    <a:pt x="2872" y="2638"/>
                  </a:moveTo>
                  <a:lnTo>
                    <a:pt x="2836" y="2685"/>
                  </a:lnTo>
                  <a:lnTo>
                    <a:pt x="2838" y="2704"/>
                  </a:lnTo>
                  <a:lnTo>
                    <a:pt x="2110" y="4188"/>
                  </a:lnTo>
                  <a:lnTo>
                    <a:pt x="2083" y="4177"/>
                  </a:lnTo>
                  <a:lnTo>
                    <a:pt x="2835" y="2683"/>
                  </a:lnTo>
                  <a:lnTo>
                    <a:pt x="2872" y="2638"/>
                  </a:lnTo>
                  <a:close/>
                  <a:moveTo>
                    <a:pt x="5532" y="5646"/>
                  </a:moveTo>
                  <a:lnTo>
                    <a:pt x="5496" y="5693"/>
                  </a:lnTo>
                  <a:lnTo>
                    <a:pt x="5499" y="5711"/>
                  </a:lnTo>
                  <a:lnTo>
                    <a:pt x="5116" y="6505"/>
                  </a:lnTo>
                  <a:lnTo>
                    <a:pt x="5089" y="6489"/>
                  </a:lnTo>
                  <a:lnTo>
                    <a:pt x="5495" y="5690"/>
                  </a:lnTo>
                  <a:lnTo>
                    <a:pt x="5532" y="5646"/>
                  </a:lnTo>
                  <a:close/>
                  <a:moveTo>
                    <a:pt x="6894" y="5530"/>
                  </a:moveTo>
                  <a:lnTo>
                    <a:pt x="6861" y="5606"/>
                  </a:lnTo>
                  <a:lnTo>
                    <a:pt x="5803" y="7141"/>
                  </a:lnTo>
                  <a:lnTo>
                    <a:pt x="5777" y="7122"/>
                  </a:lnTo>
                  <a:lnTo>
                    <a:pt x="6833" y="5590"/>
                  </a:lnTo>
                  <a:cubicBezTo>
                    <a:pt x="6837" y="5585"/>
                    <a:pt x="6842" y="5583"/>
                    <a:pt x="6849" y="5583"/>
                  </a:cubicBezTo>
                  <a:cubicBezTo>
                    <a:pt x="6852" y="5583"/>
                    <a:pt x="6855" y="5583"/>
                    <a:pt x="6858" y="5584"/>
                  </a:cubicBezTo>
                  <a:lnTo>
                    <a:pt x="6894" y="5530"/>
                  </a:lnTo>
                  <a:close/>
                  <a:moveTo>
                    <a:pt x="8058" y="7517"/>
                  </a:moveTo>
                  <a:cubicBezTo>
                    <a:pt x="8062" y="7517"/>
                    <a:pt x="8066" y="7518"/>
                    <a:pt x="8069" y="7520"/>
                  </a:cubicBezTo>
                  <a:lnTo>
                    <a:pt x="8070" y="7545"/>
                  </a:lnTo>
                  <a:lnTo>
                    <a:pt x="7330" y="8320"/>
                  </a:lnTo>
                  <a:lnTo>
                    <a:pt x="7307" y="8294"/>
                  </a:lnTo>
                  <a:lnTo>
                    <a:pt x="8048" y="7521"/>
                  </a:lnTo>
                  <a:cubicBezTo>
                    <a:pt x="8050" y="7518"/>
                    <a:pt x="8054" y="7517"/>
                    <a:pt x="8058" y="7517"/>
                  </a:cubicBezTo>
                  <a:close/>
                  <a:moveTo>
                    <a:pt x="10815" y="8653"/>
                  </a:moveTo>
                  <a:cubicBezTo>
                    <a:pt x="10818" y="8653"/>
                    <a:pt x="10821" y="8653"/>
                    <a:pt x="10824" y="8655"/>
                  </a:cubicBezTo>
                  <a:lnTo>
                    <a:pt x="10825" y="8680"/>
                  </a:lnTo>
                  <a:lnTo>
                    <a:pt x="9972" y="9330"/>
                  </a:lnTo>
                  <a:lnTo>
                    <a:pt x="9948" y="9305"/>
                  </a:lnTo>
                  <a:lnTo>
                    <a:pt x="10803" y="8656"/>
                  </a:lnTo>
                  <a:cubicBezTo>
                    <a:pt x="10807" y="8655"/>
                    <a:pt x="10811" y="8653"/>
                    <a:pt x="10815" y="8653"/>
                  </a:cubicBezTo>
                  <a:close/>
                  <a:moveTo>
                    <a:pt x="11781" y="8749"/>
                  </a:moveTo>
                  <a:cubicBezTo>
                    <a:pt x="11784" y="8749"/>
                    <a:pt x="11787" y="8750"/>
                    <a:pt x="11789" y="8752"/>
                  </a:cubicBezTo>
                  <a:lnTo>
                    <a:pt x="11789" y="8780"/>
                  </a:lnTo>
                  <a:cubicBezTo>
                    <a:pt x="11136" y="9279"/>
                    <a:pt x="10505" y="9827"/>
                    <a:pt x="9918" y="10401"/>
                  </a:cubicBezTo>
                  <a:lnTo>
                    <a:pt x="9958" y="10450"/>
                  </a:lnTo>
                  <a:lnTo>
                    <a:pt x="9958" y="10450"/>
                  </a:lnTo>
                  <a:lnTo>
                    <a:pt x="9893" y="10380"/>
                  </a:lnTo>
                  <a:cubicBezTo>
                    <a:pt x="10483" y="9803"/>
                    <a:pt x="11114" y="9253"/>
                    <a:pt x="11768" y="8753"/>
                  </a:cubicBezTo>
                  <a:cubicBezTo>
                    <a:pt x="11773" y="8751"/>
                    <a:pt x="11777" y="8749"/>
                    <a:pt x="11781" y="8749"/>
                  </a:cubicBezTo>
                  <a:close/>
                  <a:moveTo>
                    <a:pt x="2446" y="0"/>
                  </a:moveTo>
                  <a:cubicBezTo>
                    <a:pt x="2408" y="0"/>
                    <a:pt x="2369" y="5"/>
                    <a:pt x="2330" y="14"/>
                  </a:cubicBezTo>
                  <a:cubicBezTo>
                    <a:pt x="2143" y="57"/>
                    <a:pt x="1976" y="196"/>
                    <a:pt x="1880" y="384"/>
                  </a:cubicBezTo>
                  <a:lnTo>
                    <a:pt x="13" y="4071"/>
                  </a:lnTo>
                  <a:cubicBezTo>
                    <a:pt x="1" y="4099"/>
                    <a:pt x="6" y="4135"/>
                    <a:pt x="32" y="4154"/>
                  </a:cubicBezTo>
                  <a:lnTo>
                    <a:pt x="9828" y="11430"/>
                  </a:lnTo>
                  <a:cubicBezTo>
                    <a:pt x="9840" y="11439"/>
                    <a:pt x="9853" y="11443"/>
                    <a:pt x="9866" y="11443"/>
                  </a:cubicBezTo>
                  <a:cubicBezTo>
                    <a:pt x="9884" y="11443"/>
                    <a:pt x="9901" y="11436"/>
                    <a:pt x="9914" y="11425"/>
                  </a:cubicBezTo>
                  <a:lnTo>
                    <a:pt x="12900" y="8569"/>
                  </a:lnTo>
                  <a:cubicBezTo>
                    <a:pt x="13053" y="8425"/>
                    <a:pt x="13137" y="8224"/>
                    <a:pt x="13125" y="8032"/>
                  </a:cubicBezTo>
                  <a:cubicBezTo>
                    <a:pt x="13118" y="7898"/>
                    <a:pt x="13063" y="7784"/>
                    <a:pt x="12966" y="7711"/>
                  </a:cubicBezTo>
                  <a:lnTo>
                    <a:pt x="2685" y="75"/>
                  </a:lnTo>
                  <a:cubicBezTo>
                    <a:pt x="2617" y="25"/>
                    <a:pt x="2535" y="0"/>
                    <a:pt x="24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9" name="Google Shape;3509;p42"/>
            <p:cNvSpPr/>
            <p:nvPr/>
          </p:nvSpPr>
          <p:spPr>
            <a:xfrm>
              <a:off x="795822" y="1228207"/>
              <a:ext cx="409457" cy="313794"/>
            </a:xfrm>
            <a:custGeom>
              <a:avLst/>
              <a:gdLst/>
              <a:ahLst/>
              <a:cxnLst/>
              <a:rect l="l" t="t" r="r" b="b"/>
              <a:pathLst>
                <a:path w="10264" h="7866" extrusionOk="0">
                  <a:moveTo>
                    <a:pt x="437" y="1"/>
                  </a:moveTo>
                  <a:cubicBezTo>
                    <a:pt x="417" y="1"/>
                    <a:pt x="397" y="10"/>
                    <a:pt x="383" y="29"/>
                  </a:cubicBezTo>
                  <a:lnTo>
                    <a:pt x="22" y="514"/>
                  </a:lnTo>
                  <a:cubicBezTo>
                    <a:pt x="1" y="544"/>
                    <a:pt x="6" y="584"/>
                    <a:pt x="36" y="605"/>
                  </a:cubicBezTo>
                  <a:lnTo>
                    <a:pt x="9794" y="7854"/>
                  </a:lnTo>
                  <a:cubicBezTo>
                    <a:pt x="9805" y="7862"/>
                    <a:pt x="9818" y="7866"/>
                    <a:pt x="9832" y="7866"/>
                  </a:cubicBezTo>
                  <a:cubicBezTo>
                    <a:pt x="9836" y="7866"/>
                    <a:pt x="9839" y="7866"/>
                    <a:pt x="9842" y="7865"/>
                  </a:cubicBezTo>
                  <a:cubicBezTo>
                    <a:pt x="9861" y="7862"/>
                    <a:pt x="9877" y="7854"/>
                    <a:pt x="9887" y="7840"/>
                  </a:cubicBezTo>
                  <a:lnTo>
                    <a:pt x="10242" y="7349"/>
                  </a:lnTo>
                  <a:cubicBezTo>
                    <a:pt x="10263" y="7319"/>
                    <a:pt x="10258" y="7278"/>
                    <a:pt x="10230" y="7257"/>
                  </a:cubicBezTo>
                  <a:lnTo>
                    <a:pt x="476" y="13"/>
                  </a:lnTo>
                  <a:cubicBezTo>
                    <a:pt x="464" y="5"/>
                    <a:pt x="451" y="1"/>
                    <a:pt x="4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0" name="Google Shape;3510;p42"/>
            <p:cNvSpPr/>
            <p:nvPr/>
          </p:nvSpPr>
          <p:spPr>
            <a:xfrm>
              <a:off x="795862" y="1228207"/>
              <a:ext cx="86926" cy="74639"/>
            </a:xfrm>
            <a:custGeom>
              <a:avLst/>
              <a:gdLst/>
              <a:ahLst/>
              <a:cxnLst/>
              <a:rect l="l" t="t" r="r" b="b"/>
              <a:pathLst>
                <a:path w="2179" h="1871" extrusionOk="0">
                  <a:moveTo>
                    <a:pt x="438" y="1"/>
                  </a:moveTo>
                  <a:cubicBezTo>
                    <a:pt x="417" y="1"/>
                    <a:pt x="397" y="10"/>
                    <a:pt x="383" y="29"/>
                  </a:cubicBezTo>
                  <a:lnTo>
                    <a:pt x="23" y="514"/>
                  </a:lnTo>
                  <a:cubicBezTo>
                    <a:pt x="1" y="544"/>
                    <a:pt x="6" y="584"/>
                    <a:pt x="36" y="605"/>
                  </a:cubicBezTo>
                  <a:lnTo>
                    <a:pt x="1740" y="1871"/>
                  </a:lnTo>
                  <a:lnTo>
                    <a:pt x="2179" y="1278"/>
                  </a:lnTo>
                  <a:lnTo>
                    <a:pt x="477" y="13"/>
                  </a:lnTo>
                  <a:cubicBezTo>
                    <a:pt x="465" y="5"/>
                    <a:pt x="451" y="1"/>
                    <a:pt x="438" y="1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1" name="Google Shape;3511;p42"/>
            <p:cNvSpPr/>
            <p:nvPr/>
          </p:nvSpPr>
          <p:spPr>
            <a:xfrm>
              <a:off x="1123778" y="1471232"/>
              <a:ext cx="81540" cy="70769"/>
            </a:xfrm>
            <a:custGeom>
              <a:avLst/>
              <a:gdLst/>
              <a:ahLst/>
              <a:cxnLst/>
              <a:rect l="l" t="t" r="r" b="b"/>
              <a:pathLst>
                <a:path w="2044" h="1774" extrusionOk="0">
                  <a:moveTo>
                    <a:pt x="440" y="1"/>
                  </a:moveTo>
                  <a:lnTo>
                    <a:pt x="0" y="593"/>
                  </a:lnTo>
                  <a:lnTo>
                    <a:pt x="1574" y="1762"/>
                  </a:lnTo>
                  <a:cubicBezTo>
                    <a:pt x="1585" y="1770"/>
                    <a:pt x="1598" y="1774"/>
                    <a:pt x="1613" y="1774"/>
                  </a:cubicBezTo>
                  <a:cubicBezTo>
                    <a:pt x="1616" y="1774"/>
                    <a:pt x="1620" y="1774"/>
                    <a:pt x="1623" y="1773"/>
                  </a:cubicBezTo>
                  <a:cubicBezTo>
                    <a:pt x="1641" y="1770"/>
                    <a:pt x="1657" y="1762"/>
                    <a:pt x="1667" y="1748"/>
                  </a:cubicBezTo>
                  <a:lnTo>
                    <a:pt x="2023" y="1257"/>
                  </a:lnTo>
                  <a:cubicBezTo>
                    <a:pt x="2043" y="1227"/>
                    <a:pt x="2037" y="1186"/>
                    <a:pt x="2009" y="1165"/>
                  </a:cubicBezTo>
                  <a:lnTo>
                    <a:pt x="440" y="1"/>
                  </a:lnTo>
                  <a:close/>
                </a:path>
              </a:pathLst>
            </a:custGeom>
            <a:solidFill>
              <a:srgbClr val="FFFFFB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2" name="Google Shape;3512;p42"/>
            <p:cNvSpPr/>
            <p:nvPr/>
          </p:nvSpPr>
          <p:spPr>
            <a:xfrm>
              <a:off x="1104789" y="1352711"/>
              <a:ext cx="38297" cy="38776"/>
            </a:xfrm>
            <a:custGeom>
              <a:avLst/>
              <a:gdLst/>
              <a:ahLst/>
              <a:cxnLst/>
              <a:rect l="l" t="t" r="r" b="b"/>
              <a:pathLst>
                <a:path w="960" h="972" extrusionOk="0">
                  <a:moveTo>
                    <a:pt x="849" y="0"/>
                  </a:moveTo>
                  <a:cubicBezTo>
                    <a:pt x="823" y="0"/>
                    <a:pt x="798" y="10"/>
                    <a:pt x="778" y="30"/>
                  </a:cubicBezTo>
                  <a:lnTo>
                    <a:pt x="39" y="804"/>
                  </a:lnTo>
                  <a:cubicBezTo>
                    <a:pt x="1" y="843"/>
                    <a:pt x="2" y="907"/>
                    <a:pt x="42" y="945"/>
                  </a:cubicBezTo>
                  <a:cubicBezTo>
                    <a:pt x="61" y="962"/>
                    <a:pt x="85" y="972"/>
                    <a:pt x="110" y="972"/>
                  </a:cubicBezTo>
                  <a:cubicBezTo>
                    <a:pt x="136" y="972"/>
                    <a:pt x="163" y="962"/>
                    <a:pt x="182" y="941"/>
                  </a:cubicBezTo>
                  <a:lnTo>
                    <a:pt x="922" y="168"/>
                  </a:lnTo>
                  <a:cubicBezTo>
                    <a:pt x="960" y="129"/>
                    <a:pt x="958" y="66"/>
                    <a:pt x="918" y="28"/>
                  </a:cubicBezTo>
                  <a:cubicBezTo>
                    <a:pt x="899" y="10"/>
                    <a:pt x="874" y="0"/>
                    <a:pt x="8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3" name="Google Shape;3513;p42"/>
            <p:cNvSpPr/>
            <p:nvPr/>
          </p:nvSpPr>
          <p:spPr>
            <a:xfrm>
              <a:off x="1043754" y="1275599"/>
              <a:ext cx="51222" cy="69054"/>
            </a:xfrm>
            <a:custGeom>
              <a:avLst/>
              <a:gdLst/>
              <a:ahLst/>
              <a:cxnLst/>
              <a:rect l="l" t="t" r="r" b="b"/>
              <a:pathLst>
                <a:path w="1284" h="1731" extrusionOk="0">
                  <a:moveTo>
                    <a:pt x="1171" y="0"/>
                  </a:moveTo>
                  <a:cubicBezTo>
                    <a:pt x="1139" y="0"/>
                    <a:pt x="1108" y="15"/>
                    <a:pt x="1089" y="42"/>
                  </a:cubicBezTo>
                  <a:lnTo>
                    <a:pt x="32" y="1574"/>
                  </a:lnTo>
                  <a:cubicBezTo>
                    <a:pt x="0" y="1620"/>
                    <a:pt x="12" y="1682"/>
                    <a:pt x="57" y="1713"/>
                  </a:cubicBezTo>
                  <a:cubicBezTo>
                    <a:pt x="74" y="1725"/>
                    <a:pt x="94" y="1730"/>
                    <a:pt x="114" y="1730"/>
                  </a:cubicBezTo>
                  <a:cubicBezTo>
                    <a:pt x="145" y="1730"/>
                    <a:pt x="175" y="1716"/>
                    <a:pt x="195" y="1688"/>
                  </a:cubicBezTo>
                  <a:lnTo>
                    <a:pt x="1252" y="156"/>
                  </a:lnTo>
                  <a:cubicBezTo>
                    <a:pt x="1283" y="110"/>
                    <a:pt x="1272" y="48"/>
                    <a:pt x="1226" y="17"/>
                  </a:cubicBezTo>
                  <a:cubicBezTo>
                    <a:pt x="1210" y="5"/>
                    <a:pt x="1190" y="0"/>
                    <a:pt x="11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4" name="Google Shape;3514;p42"/>
            <p:cNvSpPr/>
            <p:nvPr/>
          </p:nvSpPr>
          <p:spPr>
            <a:xfrm>
              <a:off x="1016347" y="1279788"/>
              <a:ext cx="24295" cy="39533"/>
            </a:xfrm>
            <a:custGeom>
              <a:avLst/>
              <a:gdLst/>
              <a:ahLst/>
              <a:cxnLst/>
              <a:rect l="l" t="t" r="r" b="b"/>
              <a:pathLst>
                <a:path w="609" h="991" extrusionOk="0">
                  <a:moveTo>
                    <a:pt x="495" y="1"/>
                  </a:moveTo>
                  <a:cubicBezTo>
                    <a:pt x="458" y="1"/>
                    <a:pt x="423" y="21"/>
                    <a:pt x="406" y="57"/>
                  </a:cubicBezTo>
                  <a:lnTo>
                    <a:pt x="24" y="848"/>
                  </a:lnTo>
                  <a:cubicBezTo>
                    <a:pt x="1" y="899"/>
                    <a:pt x="22" y="958"/>
                    <a:pt x="70" y="982"/>
                  </a:cubicBezTo>
                  <a:cubicBezTo>
                    <a:pt x="84" y="988"/>
                    <a:pt x="99" y="991"/>
                    <a:pt x="114" y="991"/>
                  </a:cubicBezTo>
                  <a:cubicBezTo>
                    <a:pt x="150" y="991"/>
                    <a:pt x="186" y="969"/>
                    <a:pt x="203" y="936"/>
                  </a:cubicBezTo>
                  <a:lnTo>
                    <a:pt x="585" y="143"/>
                  </a:lnTo>
                  <a:cubicBezTo>
                    <a:pt x="608" y="94"/>
                    <a:pt x="587" y="34"/>
                    <a:pt x="539" y="11"/>
                  </a:cubicBezTo>
                  <a:cubicBezTo>
                    <a:pt x="525" y="4"/>
                    <a:pt x="510" y="1"/>
                    <a:pt x="4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5" name="Google Shape;3515;p42"/>
            <p:cNvSpPr/>
            <p:nvPr/>
          </p:nvSpPr>
          <p:spPr>
            <a:xfrm>
              <a:off x="896351" y="1159791"/>
              <a:ext cx="38257" cy="67219"/>
            </a:xfrm>
            <a:custGeom>
              <a:avLst/>
              <a:gdLst/>
              <a:ahLst/>
              <a:cxnLst/>
              <a:rect l="l" t="t" r="r" b="b"/>
              <a:pathLst>
                <a:path w="959" h="1685" extrusionOk="0">
                  <a:moveTo>
                    <a:pt x="845" y="0"/>
                  </a:moveTo>
                  <a:cubicBezTo>
                    <a:pt x="808" y="0"/>
                    <a:pt x="774" y="21"/>
                    <a:pt x="756" y="56"/>
                  </a:cubicBezTo>
                  <a:lnTo>
                    <a:pt x="26" y="1541"/>
                  </a:lnTo>
                  <a:cubicBezTo>
                    <a:pt x="1" y="1590"/>
                    <a:pt x="22" y="1649"/>
                    <a:pt x="70" y="1674"/>
                  </a:cubicBezTo>
                  <a:cubicBezTo>
                    <a:pt x="84" y="1682"/>
                    <a:pt x="100" y="1685"/>
                    <a:pt x="113" y="1685"/>
                  </a:cubicBezTo>
                  <a:cubicBezTo>
                    <a:pt x="149" y="1685"/>
                    <a:pt x="185" y="1664"/>
                    <a:pt x="204" y="1629"/>
                  </a:cubicBezTo>
                  <a:lnTo>
                    <a:pt x="933" y="144"/>
                  </a:lnTo>
                  <a:cubicBezTo>
                    <a:pt x="959" y="96"/>
                    <a:pt x="937" y="36"/>
                    <a:pt x="889" y="11"/>
                  </a:cubicBezTo>
                  <a:cubicBezTo>
                    <a:pt x="875" y="4"/>
                    <a:pt x="860" y="0"/>
                    <a:pt x="8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6" name="Google Shape;3516;p42"/>
            <p:cNvSpPr/>
            <p:nvPr/>
          </p:nvSpPr>
          <p:spPr>
            <a:xfrm>
              <a:off x="856698" y="1105617"/>
              <a:ext cx="53576" cy="113095"/>
            </a:xfrm>
            <a:custGeom>
              <a:avLst/>
              <a:gdLst/>
              <a:ahLst/>
              <a:cxnLst/>
              <a:rect l="l" t="t" r="r" b="b"/>
              <a:pathLst>
                <a:path w="1343" h="2835" extrusionOk="0">
                  <a:moveTo>
                    <a:pt x="1231" y="0"/>
                  </a:moveTo>
                  <a:cubicBezTo>
                    <a:pt x="1188" y="0"/>
                    <a:pt x="1149" y="29"/>
                    <a:pt x="1137" y="73"/>
                  </a:cubicBezTo>
                  <a:cubicBezTo>
                    <a:pt x="878" y="987"/>
                    <a:pt x="505" y="1866"/>
                    <a:pt x="27" y="2686"/>
                  </a:cubicBezTo>
                  <a:cubicBezTo>
                    <a:pt x="0" y="2734"/>
                    <a:pt x="16" y="2794"/>
                    <a:pt x="63" y="2822"/>
                  </a:cubicBezTo>
                  <a:cubicBezTo>
                    <a:pt x="79" y="2830"/>
                    <a:pt x="96" y="2835"/>
                    <a:pt x="114" y="2835"/>
                  </a:cubicBezTo>
                  <a:cubicBezTo>
                    <a:pt x="147" y="2835"/>
                    <a:pt x="182" y="2818"/>
                    <a:pt x="199" y="2784"/>
                  </a:cubicBezTo>
                  <a:cubicBezTo>
                    <a:pt x="684" y="1950"/>
                    <a:pt x="1064" y="1056"/>
                    <a:pt x="1327" y="126"/>
                  </a:cubicBezTo>
                  <a:cubicBezTo>
                    <a:pt x="1342" y="74"/>
                    <a:pt x="1312" y="19"/>
                    <a:pt x="1259" y="4"/>
                  </a:cubicBezTo>
                  <a:cubicBezTo>
                    <a:pt x="1250" y="1"/>
                    <a:pt x="1240" y="0"/>
                    <a:pt x="12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7" name="Google Shape;3517;p42"/>
            <p:cNvSpPr/>
            <p:nvPr/>
          </p:nvSpPr>
          <p:spPr>
            <a:xfrm>
              <a:off x="1210065" y="1397989"/>
              <a:ext cx="43044" cy="33869"/>
            </a:xfrm>
            <a:custGeom>
              <a:avLst/>
              <a:gdLst/>
              <a:ahLst/>
              <a:cxnLst/>
              <a:rect l="l" t="t" r="r" b="b"/>
              <a:pathLst>
                <a:path w="1079" h="849" extrusionOk="0">
                  <a:moveTo>
                    <a:pt x="966" y="1"/>
                  </a:moveTo>
                  <a:cubicBezTo>
                    <a:pt x="945" y="1"/>
                    <a:pt x="924" y="8"/>
                    <a:pt x="906" y="21"/>
                  </a:cubicBezTo>
                  <a:lnTo>
                    <a:pt x="52" y="669"/>
                  </a:lnTo>
                  <a:cubicBezTo>
                    <a:pt x="9" y="704"/>
                    <a:pt x="0" y="766"/>
                    <a:pt x="34" y="809"/>
                  </a:cubicBezTo>
                  <a:cubicBezTo>
                    <a:pt x="53" y="836"/>
                    <a:pt x="83" y="848"/>
                    <a:pt x="113" y="848"/>
                  </a:cubicBezTo>
                  <a:cubicBezTo>
                    <a:pt x="134" y="848"/>
                    <a:pt x="155" y="841"/>
                    <a:pt x="173" y="827"/>
                  </a:cubicBezTo>
                  <a:lnTo>
                    <a:pt x="1027" y="179"/>
                  </a:lnTo>
                  <a:cubicBezTo>
                    <a:pt x="1070" y="145"/>
                    <a:pt x="1078" y="83"/>
                    <a:pt x="1046" y="40"/>
                  </a:cubicBezTo>
                  <a:cubicBezTo>
                    <a:pt x="1026" y="14"/>
                    <a:pt x="996" y="1"/>
                    <a:pt x="9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8" name="Google Shape;3518;p42"/>
            <p:cNvSpPr/>
            <p:nvPr/>
          </p:nvSpPr>
          <p:spPr>
            <a:xfrm>
              <a:off x="1207911" y="1401899"/>
              <a:ext cx="83734" cy="72804"/>
            </a:xfrm>
            <a:custGeom>
              <a:avLst/>
              <a:gdLst/>
              <a:ahLst/>
              <a:cxnLst/>
              <a:rect l="l" t="t" r="r" b="b"/>
              <a:pathLst>
                <a:path w="2099" h="1825" extrusionOk="0">
                  <a:moveTo>
                    <a:pt x="1987" y="1"/>
                  </a:moveTo>
                  <a:cubicBezTo>
                    <a:pt x="1965" y="1"/>
                    <a:pt x="1944" y="8"/>
                    <a:pt x="1926" y="22"/>
                  </a:cubicBezTo>
                  <a:cubicBezTo>
                    <a:pt x="1267" y="526"/>
                    <a:pt x="632" y="1075"/>
                    <a:pt x="41" y="1654"/>
                  </a:cubicBezTo>
                  <a:cubicBezTo>
                    <a:pt x="1" y="1692"/>
                    <a:pt x="1" y="1755"/>
                    <a:pt x="39" y="1795"/>
                  </a:cubicBezTo>
                  <a:cubicBezTo>
                    <a:pt x="59" y="1814"/>
                    <a:pt x="85" y="1824"/>
                    <a:pt x="110" y="1824"/>
                  </a:cubicBezTo>
                  <a:cubicBezTo>
                    <a:pt x="135" y="1824"/>
                    <a:pt x="160" y="1816"/>
                    <a:pt x="180" y="1797"/>
                  </a:cubicBezTo>
                  <a:cubicBezTo>
                    <a:pt x="765" y="1223"/>
                    <a:pt x="1393" y="680"/>
                    <a:pt x="2047" y="180"/>
                  </a:cubicBezTo>
                  <a:cubicBezTo>
                    <a:pt x="2090" y="145"/>
                    <a:pt x="2099" y="84"/>
                    <a:pt x="2065" y="40"/>
                  </a:cubicBezTo>
                  <a:cubicBezTo>
                    <a:pt x="2046" y="15"/>
                    <a:pt x="2016" y="1"/>
                    <a:pt x="19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9" name="Google Shape;3519;p42"/>
            <p:cNvSpPr/>
            <p:nvPr/>
          </p:nvSpPr>
          <p:spPr>
            <a:xfrm>
              <a:off x="817324" y="1056190"/>
              <a:ext cx="163081" cy="206563"/>
            </a:xfrm>
            <a:custGeom>
              <a:avLst/>
              <a:gdLst/>
              <a:ahLst/>
              <a:cxnLst/>
              <a:rect l="l" t="t" r="r" b="b"/>
              <a:pathLst>
                <a:path w="4088" h="5178" extrusionOk="0">
                  <a:moveTo>
                    <a:pt x="2446" y="1"/>
                  </a:moveTo>
                  <a:cubicBezTo>
                    <a:pt x="2408" y="1"/>
                    <a:pt x="2369" y="5"/>
                    <a:pt x="2329" y="15"/>
                  </a:cubicBezTo>
                  <a:cubicBezTo>
                    <a:pt x="2143" y="59"/>
                    <a:pt x="1974" y="198"/>
                    <a:pt x="1880" y="385"/>
                  </a:cubicBezTo>
                  <a:lnTo>
                    <a:pt x="12" y="4073"/>
                  </a:lnTo>
                  <a:cubicBezTo>
                    <a:pt x="1" y="4100"/>
                    <a:pt x="6" y="4136"/>
                    <a:pt x="32" y="4156"/>
                  </a:cubicBezTo>
                  <a:lnTo>
                    <a:pt x="1409" y="5178"/>
                  </a:lnTo>
                  <a:cubicBezTo>
                    <a:pt x="1409" y="5178"/>
                    <a:pt x="2419" y="3182"/>
                    <a:pt x="3118" y="1912"/>
                  </a:cubicBezTo>
                  <a:cubicBezTo>
                    <a:pt x="3390" y="1421"/>
                    <a:pt x="3750" y="1203"/>
                    <a:pt x="4088" y="1119"/>
                  </a:cubicBezTo>
                  <a:lnTo>
                    <a:pt x="2685" y="77"/>
                  </a:lnTo>
                  <a:cubicBezTo>
                    <a:pt x="2617" y="26"/>
                    <a:pt x="2535" y="1"/>
                    <a:pt x="2446" y="1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0" name="Google Shape;3520;p42"/>
            <p:cNvSpPr/>
            <p:nvPr/>
          </p:nvSpPr>
          <p:spPr>
            <a:xfrm>
              <a:off x="1159960" y="1325903"/>
              <a:ext cx="181351" cy="186817"/>
            </a:xfrm>
            <a:custGeom>
              <a:avLst/>
              <a:gdLst/>
              <a:ahLst/>
              <a:cxnLst/>
              <a:rect l="l" t="t" r="r" b="b"/>
              <a:pathLst>
                <a:path w="4546" h="4683" extrusionOk="0">
                  <a:moveTo>
                    <a:pt x="3093" y="1"/>
                  </a:moveTo>
                  <a:lnTo>
                    <a:pt x="3093" y="1"/>
                  </a:lnTo>
                  <a:cubicBezTo>
                    <a:pt x="3119" y="358"/>
                    <a:pt x="3019" y="776"/>
                    <a:pt x="2615" y="1189"/>
                  </a:cubicBezTo>
                  <a:cubicBezTo>
                    <a:pt x="1665" y="2165"/>
                    <a:pt x="175" y="3586"/>
                    <a:pt x="1" y="3752"/>
                  </a:cubicBezTo>
                  <a:lnTo>
                    <a:pt x="1237" y="4670"/>
                  </a:lnTo>
                  <a:cubicBezTo>
                    <a:pt x="1249" y="4679"/>
                    <a:pt x="1262" y="4683"/>
                    <a:pt x="1275" y="4683"/>
                  </a:cubicBezTo>
                  <a:cubicBezTo>
                    <a:pt x="1293" y="4683"/>
                    <a:pt x="1310" y="4676"/>
                    <a:pt x="1323" y="4665"/>
                  </a:cubicBezTo>
                  <a:lnTo>
                    <a:pt x="4309" y="1810"/>
                  </a:lnTo>
                  <a:cubicBezTo>
                    <a:pt x="4462" y="1664"/>
                    <a:pt x="4546" y="1463"/>
                    <a:pt x="4534" y="1273"/>
                  </a:cubicBezTo>
                  <a:cubicBezTo>
                    <a:pt x="4525" y="1137"/>
                    <a:pt x="4471" y="1024"/>
                    <a:pt x="4375" y="952"/>
                  </a:cubicBezTo>
                  <a:lnTo>
                    <a:pt x="3093" y="1"/>
                  </a:lnTo>
                  <a:close/>
                </a:path>
              </a:pathLst>
            </a:custGeom>
            <a:solidFill>
              <a:srgbClr val="FFFFFB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1" name="Google Shape;3521;p42"/>
            <p:cNvSpPr/>
            <p:nvPr/>
          </p:nvSpPr>
          <p:spPr>
            <a:xfrm>
              <a:off x="803042" y="1044462"/>
              <a:ext cx="337650" cy="333621"/>
            </a:xfrm>
            <a:custGeom>
              <a:avLst/>
              <a:gdLst/>
              <a:ahLst/>
              <a:cxnLst/>
              <a:rect l="l" t="t" r="r" b="b"/>
              <a:pathLst>
                <a:path w="8464" h="8363" extrusionOk="0">
                  <a:moveTo>
                    <a:pt x="2804" y="0"/>
                  </a:moveTo>
                  <a:cubicBezTo>
                    <a:pt x="2744" y="0"/>
                    <a:pt x="2682" y="7"/>
                    <a:pt x="2620" y="22"/>
                  </a:cubicBezTo>
                  <a:cubicBezTo>
                    <a:pt x="2350" y="85"/>
                    <a:pt x="2108" y="282"/>
                    <a:pt x="1974" y="547"/>
                  </a:cubicBezTo>
                  <a:lnTo>
                    <a:pt x="44" y="4355"/>
                  </a:lnTo>
                  <a:cubicBezTo>
                    <a:pt x="1" y="4440"/>
                    <a:pt x="25" y="4545"/>
                    <a:pt x="103" y="4603"/>
                  </a:cubicBezTo>
                  <a:lnTo>
                    <a:pt x="5110" y="8323"/>
                  </a:lnTo>
                  <a:cubicBezTo>
                    <a:pt x="5146" y="8349"/>
                    <a:pt x="5187" y="8362"/>
                    <a:pt x="5229" y="8362"/>
                  </a:cubicBezTo>
                  <a:cubicBezTo>
                    <a:pt x="5290" y="8362"/>
                    <a:pt x="5350" y="8335"/>
                    <a:pt x="5388" y="8282"/>
                  </a:cubicBezTo>
                  <a:cubicBezTo>
                    <a:pt x="5454" y="8194"/>
                    <a:pt x="5435" y="8071"/>
                    <a:pt x="5347" y="8004"/>
                  </a:cubicBezTo>
                  <a:lnTo>
                    <a:pt x="475" y="4384"/>
                  </a:lnTo>
                  <a:lnTo>
                    <a:pt x="2328" y="726"/>
                  </a:lnTo>
                  <a:cubicBezTo>
                    <a:pt x="2409" y="564"/>
                    <a:pt x="2553" y="445"/>
                    <a:pt x="2711" y="408"/>
                  </a:cubicBezTo>
                  <a:cubicBezTo>
                    <a:pt x="2738" y="402"/>
                    <a:pt x="2770" y="397"/>
                    <a:pt x="2805" y="397"/>
                  </a:cubicBezTo>
                  <a:cubicBezTo>
                    <a:pt x="2861" y="397"/>
                    <a:pt x="2923" y="410"/>
                    <a:pt x="2979" y="452"/>
                  </a:cubicBezTo>
                  <a:lnTo>
                    <a:pt x="8119" y="4271"/>
                  </a:lnTo>
                  <a:cubicBezTo>
                    <a:pt x="8155" y="4297"/>
                    <a:pt x="8197" y="4310"/>
                    <a:pt x="8239" y="4310"/>
                  </a:cubicBezTo>
                  <a:cubicBezTo>
                    <a:pt x="8299" y="4310"/>
                    <a:pt x="8359" y="4283"/>
                    <a:pt x="8397" y="4230"/>
                  </a:cubicBezTo>
                  <a:cubicBezTo>
                    <a:pt x="8464" y="4141"/>
                    <a:pt x="8445" y="4018"/>
                    <a:pt x="8356" y="3952"/>
                  </a:cubicBezTo>
                  <a:lnTo>
                    <a:pt x="3215" y="134"/>
                  </a:lnTo>
                  <a:cubicBezTo>
                    <a:pt x="3097" y="45"/>
                    <a:pt x="2955" y="0"/>
                    <a:pt x="2804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2" name="Google Shape;3522;p42"/>
            <p:cNvSpPr/>
            <p:nvPr/>
          </p:nvSpPr>
          <p:spPr>
            <a:xfrm>
              <a:off x="1218882" y="799163"/>
              <a:ext cx="275178" cy="488683"/>
            </a:xfrm>
            <a:custGeom>
              <a:avLst/>
              <a:gdLst/>
              <a:ahLst/>
              <a:cxnLst/>
              <a:rect l="l" t="t" r="r" b="b"/>
              <a:pathLst>
                <a:path w="6898" h="12250" extrusionOk="0">
                  <a:moveTo>
                    <a:pt x="5290" y="1"/>
                  </a:moveTo>
                  <a:cubicBezTo>
                    <a:pt x="5230" y="1"/>
                    <a:pt x="5170" y="28"/>
                    <a:pt x="5131" y="80"/>
                  </a:cubicBezTo>
                  <a:cubicBezTo>
                    <a:pt x="5065" y="169"/>
                    <a:pt x="5083" y="292"/>
                    <a:pt x="5172" y="358"/>
                  </a:cubicBezTo>
                  <a:cubicBezTo>
                    <a:pt x="6046" y="1008"/>
                    <a:pt x="6493" y="1618"/>
                    <a:pt x="6461" y="2122"/>
                  </a:cubicBezTo>
                  <a:cubicBezTo>
                    <a:pt x="6436" y="2518"/>
                    <a:pt x="6114" y="2781"/>
                    <a:pt x="5846" y="2933"/>
                  </a:cubicBezTo>
                  <a:cubicBezTo>
                    <a:pt x="4981" y="3423"/>
                    <a:pt x="4182" y="3414"/>
                    <a:pt x="4190" y="3422"/>
                  </a:cubicBezTo>
                  <a:lnTo>
                    <a:pt x="4189" y="3422"/>
                  </a:lnTo>
                  <a:cubicBezTo>
                    <a:pt x="4111" y="3422"/>
                    <a:pt x="4041" y="3468"/>
                    <a:pt x="4009" y="3537"/>
                  </a:cubicBezTo>
                  <a:lnTo>
                    <a:pt x="48" y="11967"/>
                  </a:lnTo>
                  <a:cubicBezTo>
                    <a:pt x="0" y="12067"/>
                    <a:pt x="45" y="12185"/>
                    <a:pt x="143" y="12231"/>
                  </a:cubicBezTo>
                  <a:cubicBezTo>
                    <a:pt x="171" y="12243"/>
                    <a:pt x="198" y="12249"/>
                    <a:pt x="227" y="12249"/>
                  </a:cubicBezTo>
                  <a:cubicBezTo>
                    <a:pt x="303" y="12249"/>
                    <a:pt x="373" y="12207"/>
                    <a:pt x="409" y="12134"/>
                  </a:cubicBezTo>
                  <a:lnTo>
                    <a:pt x="4318" y="3814"/>
                  </a:lnTo>
                  <a:cubicBezTo>
                    <a:pt x="4598" y="3796"/>
                    <a:pt x="5289" y="3705"/>
                    <a:pt x="6044" y="3277"/>
                  </a:cubicBezTo>
                  <a:cubicBezTo>
                    <a:pt x="6550" y="2991"/>
                    <a:pt x="6831" y="2600"/>
                    <a:pt x="6858" y="2145"/>
                  </a:cubicBezTo>
                  <a:cubicBezTo>
                    <a:pt x="6898" y="1492"/>
                    <a:pt x="6411" y="782"/>
                    <a:pt x="5409" y="39"/>
                  </a:cubicBezTo>
                  <a:cubicBezTo>
                    <a:pt x="5373" y="13"/>
                    <a:pt x="5332" y="1"/>
                    <a:pt x="5290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3" name="Google Shape;3523;p42"/>
            <p:cNvSpPr/>
            <p:nvPr/>
          </p:nvSpPr>
          <p:spPr>
            <a:xfrm>
              <a:off x="1002624" y="1200561"/>
              <a:ext cx="350815" cy="325882"/>
            </a:xfrm>
            <a:custGeom>
              <a:avLst/>
              <a:gdLst/>
              <a:ahLst/>
              <a:cxnLst/>
              <a:rect l="l" t="t" r="r" b="b"/>
              <a:pathLst>
                <a:path w="8794" h="8169" extrusionOk="0">
                  <a:moveTo>
                    <a:pt x="3238" y="0"/>
                  </a:moveTo>
                  <a:cubicBezTo>
                    <a:pt x="3177" y="0"/>
                    <a:pt x="3117" y="27"/>
                    <a:pt x="3078" y="80"/>
                  </a:cubicBezTo>
                  <a:cubicBezTo>
                    <a:pt x="3012" y="168"/>
                    <a:pt x="3031" y="291"/>
                    <a:pt x="3120" y="358"/>
                  </a:cubicBezTo>
                  <a:lnTo>
                    <a:pt x="8259" y="4175"/>
                  </a:lnTo>
                  <a:cubicBezTo>
                    <a:pt x="8351" y="4243"/>
                    <a:pt x="8374" y="4345"/>
                    <a:pt x="8379" y="4419"/>
                  </a:cubicBezTo>
                  <a:cubicBezTo>
                    <a:pt x="8389" y="4581"/>
                    <a:pt x="8316" y="4752"/>
                    <a:pt x="8184" y="4879"/>
                  </a:cubicBezTo>
                  <a:lnTo>
                    <a:pt x="5217" y="7711"/>
                  </a:lnTo>
                  <a:lnTo>
                    <a:pt x="344" y="4091"/>
                  </a:lnTo>
                  <a:cubicBezTo>
                    <a:pt x="309" y="4065"/>
                    <a:pt x="267" y="4052"/>
                    <a:pt x="226" y="4052"/>
                  </a:cubicBezTo>
                  <a:cubicBezTo>
                    <a:pt x="166" y="4052"/>
                    <a:pt x="106" y="4080"/>
                    <a:pt x="67" y="4132"/>
                  </a:cubicBezTo>
                  <a:cubicBezTo>
                    <a:pt x="1" y="4221"/>
                    <a:pt x="20" y="4344"/>
                    <a:pt x="107" y="4410"/>
                  </a:cubicBezTo>
                  <a:lnTo>
                    <a:pt x="5115" y="8129"/>
                  </a:lnTo>
                  <a:cubicBezTo>
                    <a:pt x="5151" y="8155"/>
                    <a:pt x="5191" y="8169"/>
                    <a:pt x="5234" y="8169"/>
                  </a:cubicBezTo>
                  <a:cubicBezTo>
                    <a:pt x="5284" y="8169"/>
                    <a:pt x="5332" y="8150"/>
                    <a:pt x="5373" y="8115"/>
                  </a:cubicBezTo>
                  <a:lnTo>
                    <a:pt x="8461" y="5166"/>
                  </a:lnTo>
                  <a:cubicBezTo>
                    <a:pt x="8675" y="4961"/>
                    <a:pt x="8794" y="4673"/>
                    <a:pt x="8777" y="4395"/>
                  </a:cubicBezTo>
                  <a:cubicBezTo>
                    <a:pt x="8762" y="4171"/>
                    <a:pt x="8662" y="3981"/>
                    <a:pt x="8496" y="3858"/>
                  </a:cubicBezTo>
                  <a:lnTo>
                    <a:pt x="3356" y="39"/>
                  </a:lnTo>
                  <a:cubicBezTo>
                    <a:pt x="3321" y="13"/>
                    <a:pt x="3279" y="0"/>
                    <a:pt x="3238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4" name="Google Shape;3524;p42"/>
            <p:cNvSpPr/>
            <p:nvPr/>
          </p:nvSpPr>
          <p:spPr>
            <a:xfrm>
              <a:off x="1026680" y="766491"/>
              <a:ext cx="412129" cy="378460"/>
            </a:xfrm>
            <a:custGeom>
              <a:avLst/>
              <a:gdLst/>
              <a:ahLst/>
              <a:cxnLst/>
              <a:rect l="l" t="t" r="r" b="b"/>
              <a:pathLst>
                <a:path w="10331" h="9487" extrusionOk="0">
                  <a:moveTo>
                    <a:pt x="8249" y="0"/>
                  </a:moveTo>
                  <a:cubicBezTo>
                    <a:pt x="8084" y="0"/>
                    <a:pt x="7930" y="26"/>
                    <a:pt x="7787" y="79"/>
                  </a:cubicBezTo>
                  <a:cubicBezTo>
                    <a:pt x="7360" y="237"/>
                    <a:pt x="7068" y="620"/>
                    <a:pt x="6939" y="1187"/>
                  </a:cubicBezTo>
                  <a:cubicBezTo>
                    <a:pt x="6748" y="2032"/>
                    <a:pt x="6863" y="2720"/>
                    <a:pt x="6925" y="2994"/>
                  </a:cubicBezTo>
                  <a:lnTo>
                    <a:pt x="88" y="9140"/>
                  </a:lnTo>
                  <a:cubicBezTo>
                    <a:pt x="7" y="9214"/>
                    <a:pt x="1" y="9338"/>
                    <a:pt x="75" y="9420"/>
                  </a:cubicBezTo>
                  <a:cubicBezTo>
                    <a:pt x="114" y="9463"/>
                    <a:pt x="167" y="9486"/>
                    <a:pt x="222" y="9486"/>
                  </a:cubicBezTo>
                  <a:cubicBezTo>
                    <a:pt x="269" y="9486"/>
                    <a:pt x="317" y="9470"/>
                    <a:pt x="355" y="9436"/>
                  </a:cubicBezTo>
                  <a:lnTo>
                    <a:pt x="7280" y="3209"/>
                  </a:lnTo>
                  <a:cubicBezTo>
                    <a:pt x="7338" y="3157"/>
                    <a:pt x="7359" y="3076"/>
                    <a:pt x="7337" y="3002"/>
                  </a:cubicBezTo>
                  <a:cubicBezTo>
                    <a:pt x="7334" y="2994"/>
                    <a:pt x="7107" y="2242"/>
                    <a:pt x="7327" y="1274"/>
                  </a:cubicBezTo>
                  <a:cubicBezTo>
                    <a:pt x="7395" y="976"/>
                    <a:pt x="7553" y="590"/>
                    <a:pt x="7925" y="452"/>
                  </a:cubicBezTo>
                  <a:cubicBezTo>
                    <a:pt x="8022" y="416"/>
                    <a:pt x="8131" y="398"/>
                    <a:pt x="8249" y="398"/>
                  </a:cubicBezTo>
                  <a:cubicBezTo>
                    <a:pt x="8700" y="398"/>
                    <a:pt x="9293" y="661"/>
                    <a:pt x="9987" y="1177"/>
                  </a:cubicBezTo>
                  <a:cubicBezTo>
                    <a:pt x="10022" y="1203"/>
                    <a:pt x="10064" y="1216"/>
                    <a:pt x="10106" y="1216"/>
                  </a:cubicBezTo>
                  <a:cubicBezTo>
                    <a:pt x="10167" y="1216"/>
                    <a:pt x="10226" y="1189"/>
                    <a:pt x="10264" y="1136"/>
                  </a:cubicBezTo>
                  <a:cubicBezTo>
                    <a:pt x="10331" y="1048"/>
                    <a:pt x="10312" y="925"/>
                    <a:pt x="10223" y="858"/>
                  </a:cubicBezTo>
                  <a:cubicBezTo>
                    <a:pt x="9455" y="287"/>
                    <a:pt x="8793" y="0"/>
                    <a:pt x="8249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5" name="Google Shape;3525;p42"/>
            <p:cNvSpPr/>
            <p:nvPr/>
          </p:nvSpPr>
          <p:spPr>
            <a:xfrm>
              <a:off x="780822" y="1213805"/>
              <a:ext cx="439575" cy="342557"/>
            </a:xfrm>
            <a:custGeom>
              <a:avLst/>
              <a:gdLst/>
              <a:ahLst/>
              <a:cxnLst/>
              <a:rect l="l" t="t" r="r" b="b"/>
              <a:pathLst>
                <a:path w="11019" h="8587" extrusionOk="0">
                  <a:moveTo>
                    <a:pt x="779" y="1"/>
                  </a:moveTo>
                  <a:cubicBezTo>
                    <a:pt x="719" y="1"/>
                    <a:pt x="658" y="28"/>
                    <a:pt x="619" y="80"/>
                  </a:cubicBezTo>
                  <a:lnTo>
                    <a:pt x="65" y="828"/>
                  </a:lnTo>
                  <a:cubicBezTo>
                    <a:pt x="0" y="916"/>
                    <a:pt x="18" y="1039"/>
                    <a:pt x="106" y="1106"/>
                  </a:cubicBezTo>
                  <a:lnTo>
                    <a:pt x="10127" y="8547"/>
                  </a:lnTo>
                  <a:cubicBezTo>
                    <a:pt x="10160" y="8574"/>
                    <a:pt x="10203" y="8586"/>
                    <a:pt x="10245" y="8586"/>
                  </a:cubicBezTo>
                  <a:cubicBezTo>
                    <a:pt x="10254" y="8586"/>
                    <a:pt x="10265" y="8585"/>
                    <a:pt x="10273" y="8584"/>
                  </a:cubicBezTo>
                  <a:cubicBezTo>
                    <a:pt x="10326" y="8576"/>
                    <a:pt x="10371" y="8547"/>
                    <a:pt x="10403" y="8505"/>
                  </a:cubicBezTo>
                  <a:lnTo>
                    <a:pt x="10953" y="7755"/>
                  </a:lnTo>
                  <a:cubicBezTo>
                    <a:pt x="11018" y="7665"/>
                    <a:pt x="10999" y="7542"/>
                    <a:pt x="10911" y="7478"/>
                  </a:cubicBezTo>
                  <a:cubicBezTo>
                    <a:pt x="10876" y="7451"/>
                    <a:pt x="10834" y="7439"/>
                    <a:pt x="10793" y="7439"/>
                  </a:cubicBezTo>
                  <a:cubicBezTo>
                    <a:pt x="10732" y="7439"/>
                    <a:pt x="10672" y="7467"/>
                    <a:pt x="10633" y="7520"/>
                  </a:cubicBezTo>
                  <a:lnTo>
                    <a:pt x="10202" y="8109"/>
                  </a:lnTo>
                  <a:lnTo>
                    <a:pt x="501" y="905"/>
                  </a:lnTo>
                  <a:lnTo>
                    <a:pt x="938" y="317"/>
                  </a:lnTo>
                  <a:cubicBezTo>
                    <a:pt x="1003" y="229"/>
                    <a:pt x="985" y="106"/>
                    <a:pt x="897" y="39"/>
                  </a:cubicBezTo>
                  <a:cubicBezTo>
                    <a:pt x="862" y="13"/>
                    <a:pt x="820" y="1"/>
                    <a:pt x="779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26" name="Google Shape;3526;p42"/>
          <p:cNvGrpSpPr/>
          <p:nvPr/>
        </p:nvGrpSpPr>
        <p:grpSpPr>
          <a:xfrm rot="-1298509">
            <a:off x="4773753" y="4109311"/>
            <a:ext cx="877243" cy="769044"/>
            <a:chOff x="3656813" y="4101238"/>
            <a:chExt cx="877250" cy="769050"/>
          </a:xfrm>
        </p:grpSpPr>
        <p:sp>
          <p:nvSpPr>
            <p:cNvPr id="3527" name="Google Shape;3527;p42"/>
            <p:cNvSpPr/>
            <p:nvPr/>
          </p:nvSpPr>
          <p:spPr>
            <a:xfrm>
              <a:off x="3656813" y="4130988"/>
              <a:ext cx="877250" cy="739300"/>
            </a:xfrm>
            <a:custGeom>
              <a:avLst/>
              <a:gdLst/>
              <a:ahLst/>
              <a:cxnLst/>
              <a:rect l="l" t="t" r="r" b="b"/>
              <a:pathLst>
                <a:path w="35090" h="29572" extrusionOk="0">
                  <a:moveTo>
                    <a:pt x="4335" y="5066"/>
                  </a:moveTo>
                  <a:lnTo>
                    <a:pt x="4333" y="5068"/>
                  </a:lnTo>
                  <a:cubicBezTo>
                    <a:pt x="4333" y="5067"/>
                    <a:pt x="4333" y="5066"/>
                    <a:pt x="4335" y="5066"/>
                  </a:cubicBezTo>
                  <a:close/>
                  <a:moveTo>
                    <a:pt x="213" y="1"/>
                  </a:moveTo>
                  <a:cubicBezTo>
                    <a:pt x="155" y="1"/>
                    <a:pt x="98" y="27"/>
                    <a:pt x="59" y="74"/>
                  </a:cubicBezTo>
                  <a:cubicBezTo>
                    <a:pt x="7" y="138"/>
                    <a:pt x="0" y="228"/>
                    <a:pt x="40" y="300"/>
                  </a:cubicBezTo>
                  <a:lnTo>
                    <a:pt x="3874" y="6863"/>
                  </a:lnTo>
                  <a:cubicBezTo>
                    <a:pt x="3877" y="6871"/>
                    <a:pt x="3886" y="6873"/>
                    <a:pt x="3892" y="6880"/>
                  </a:cubicBezTo>
                  <a:cubicBezTo>
                    <a:pt x="3901" y="6892"/>
                    <a:pt x="3907" y="6906"/>
                    <a:pt x="3919" y="6915"/>
                  </a:cubicBezTo>
                  <a:lnTo>
                    <a:pt x="27422" y="26249"/>
                  </a:lnTo>
                  <a:lnTo>
                    <a:pt x="29127" y="27651"/>
                  </a:lnTo>
                  <a:lnTo>
                    <a:pt x="31407" y="29528"/>
                  </a:lnTo>
                  <a:cubicBezTo>
                    <a:pt x="31444" y="29558"/>
                    <a:pt x="31489" y="29572"/>
                    <a:pt x="31533" y="29572"/>
                  </a:cubicBezTo>
                  <a:cubicBezTo>
                    <a:pt x="31560" y="29572"/>
                    <a:pt x="31589" y="29567"/>
                    <a:pt x="31613" y="29555"/>
                  </a:cubicBezTo>
                  <a:cubicBezTo>
                    <a:pt x="33354" y="28780"/>
                    <a:pt x="34648" y="27208"/>
                    <a:pt x="35073" y="25350"/>
                  </a:cubicBezTo>
                  <a:cubicBezTo>
                    <a:pt x="35090" y="25276"/>
                    <a:pt x="35063" y="25201"/>
                    <a:pt x="35005" y="25153"/>
                  </a:cubicBezTo>
                  <a:lnTo>
                    <a:pt x="32726" y="23277"/>
                  </a:lnTo>
                  <a:lnTo>
                    <a:pt x="31020" y="21873"/>
                  </a:lnTo>
                  <a:lnTo>
                    <a:pt x="7518" y="2542"/>
                  </a:lnTo>
                  <a:cubicBezTo>
                    <a:pt x="7512" y="2539"/>
                    <a:pt x="7506" y="2537"/>
                    <a:pt x="7500" y="2532"/>
                  </a:cubicBezTo>
                  <a:cubicBezTo>
                    <a:pt x="7486" y="2524"/>
                    <a:pt x="7473" y="2514"/>
                    <a:pt x="7456" y="2508"/>
                  </a:cubicBezTo>
                  <a:lnTo>
                    <a:pt x="277" y="12"/>
                  </a:lnTo>
                  <a:cubicBezTo>
                    <a:pt x="256" y="4"/>
                    <a:pt x="235" y="1"/>
                    <a:pt x="213" y="1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8" name="Google Shape;3528;p42"/>
            <p:cNvSpPr/>
            <p:nvPr/>
          </p:nvSpPr>
          <p:spPr>
            <a:xfrm>
              <a:off x="4424213" y="4783413"/>
              <a:ext cx="24025" cy="18800"/>
            </a:xfrm>
            <a:custGeom>
              <a:avLst/>
              <a:gdLst/>
              <a:ahLst/>
              <a:cxnLst/>
              <a:rect l="l" t="t" r="r" b="b"/>
              <a:pathLst>
                <a:path w="961" h="752" extrusionOk="0">
                  <a:moveTo>
                    <a:pt x="113" y="1"/>
                  </a:moveTo>
                  <a:cubicBezTo>
                    <a:pt x="83" y="1"/>
                    <a:pt x="53" y="14"/>
                    <a:pt x="34" y="40"/>
                  </a:cubicBezTo>
                  <a:cubicBezTo>
                    <a:pt x="0" y="85"/>
                    <a:pt x="10" y="147"/>
                    <a:pt x="53" y="179"/>
                  </a:cubicBezTo>
                  <a:lnTo>
                    <a:pt x="788" y="732"/>
                  </a:lnTo>
                  <a:cubicBezTo>
                    <a:pt x="804" y="746"/>
                    <a:pt x="825" y="752"/>
                    <a:pt x="847" y="752"/>
                  </a:cubicBezTo>
                  <a:cubicBezTo>
                    <a:pt x="877" y="752"/>
                    <a:pt x="905" y="738"/>
                    <a:pt x="926" y="711"/>
                  </a:cubicBezTo>
                  <a:cubicBezTo>
                    <a:pt x="960" y="668"/>
                    <a:pt x="951" y="606"/>
                    <a:pt x="908" y="573"/>
                  </a:cubicBezTo>
                  <a:lnTo>
                    <a:pt x="173" y="20"/>
                  </a:lnTo>
                  <a:cubicBezTo>
                    <a:pt x="155" y="7"/>
                    <a:pt x="134" y="1"/>
                    <a:pt x="1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9" name="Google Shape;3529;p42"/>
            <p:cNvSpPr/>
            <p:nvPr/>
          </p:nvSpPr>
          <p:spPr>
            <a:xfrm>
              <a:off x="4395613" y="4693813"/>
              <a:ext cx="129775" cy="137975"/>
            </a:xfrm>
            <a:custGeom>
              <a:avLst/>
              <a:gdLst/>
              <a:ahLst/>
              <a:cxnLst/>
              <a:rect l="l" t="t" r="r" b="b"/>
              <a:pathLst>
                <a:path w="5191" h="5519" extrusionOk="0">
                  <a:moveTo>
                    <a:pt x="3728" y="991"/>
                  </a:moveTo>
                  <a:lnTo>
                    <a:pt x="4038" y="1247"/>
                  </a:lnTo>
                  <a:lnTo>
                    <a:pt x="4043" y="1272"/>
                  </a:lnTo>
                  <a:lnTo>
                    <a:pt x="4101" y="1319"/>
                  </a:lnTo>
                  <a:lnTo>
                    <a:pt x="4041" y="1274"/>
                  </a:lnTo>
                  <a:lnTo>
                    <a:pt x="3728" y="991"/>
                  </a:lnTo>
                  <a:close/>
                  <a:moveTo>
                    <a:pt x="3396" y="1907"/>
                  </a:moveTo>
                  <a:lnTo>
                    <a:pt x="3799" y="2031"/>
                  </a:lnTo>
                  <a:lnTo>
                    <a:pt x="3804" y="2061"/>
                  </a:lnTo>
                  <a:cubicBezTo>
                    <a:pt x="3800" y="2066"/>
                    <a:pt x="3795" y="2068"/>
                    <a:pt x="3790" y="2068"/>
                  </a:cubicBezTo>
                  <a:cubicBezTo>
                    <a:pt x="3788" y="2068"/>
                    <a:pt x="3786" y="2068"/>
                    <a:pt x="3784" y="2067"/>
                  </a:cubicBezTo>
                  <a:lnTo>
                    <a:pt x="3396" y="1907"/>
                  </a:lnTo>
                  <a:close/>
                  <a:moveTo>
                    <a:pt x="2899" y="2632"/>
                  </a:moveTo>
                  <a:lnTo>
                    <a:pt x="3200" y="2828"/>
                  </a:lnTo>
                  <a:lnTo>
                    <a:pt x="3202" y="2856"/>
                  </a:lnTo>
                  <a:cubicBezTo>
                    <a:pt x="3198" y="2861"/>
                    <a:pt x="3193" y="2864"/>
                    <a:pt x="3187" y="2864"/>
                  </a:cubicBezTo>
                  <a:cubicBezTo>
                    <a:pt x="3183" y="2864"/>
                    <a:pt x="3179" y="2862"/>
                    <a:pt x="3175" y="2858"/>
                  </a:cubicBezTo>
                  <a:lnTo>
                    <a:pt x="2899" y="2632"/>
                  </a:lnTo>
                  <a:close/>
                  <a:moveTo>
                    <a:pt x="2380" y="3388"/>
                  </a:moveTo>
                  <a:lnTo>
                    <a:pt x="2380" y="3388"/>
                  </a:lnTo>
                  <a:cubicBezTo>
                    <a:pt x="2564" y="3507"/>
                    <a:pt x="2769" y="3614"/>
                    <a:pt x="2984" y="3652"/>
                  </a:cubicBezTo>
                  <a:lnTo>
                    <a:pt x="2999" y="3684"/>
                  </a:lnTo>
                  <a:cubicBezTo>
                    <a:pt x="2996" y="3688"/>
                    <a:pt x="2987" y="3691"/>
                    <a:pt x="2976" y="3693"/>
                  </a:cubicBezTo>
                  <a:cubicBezTo>
                    <a:pt x="2755" y="3649"/>
                    <a:pt x="2542" y="3540"/>
                    <a:pt x="2380" y="3388"/>
                  </a:cubicBezTo>
                  <a:close/>
                  <a:moveTo>
                    <a:pt x="1269" y="3670"/>
                  </a:moveTo>
                  <a:lnTo>
                    <a:pt x="2002" y="4221"/>
                  </a:lnTo>
                  <a:lnTo>
                    <a:pt x="2007" y="4246"/>
                  </a:lnTo>
                  <a:cubicBezTo>
                    <a:pt x="2001" y="4254"/>
                    <a:pt x="1995" y="4257"/>
                    <a:pt x="1990" y="4257"/>
                  </a:cubicBezTo>
                  <a:cubicBezTo>
                    <a:pt x="1985" y="4257"/>
                    <a:pt x="1981" y="4254"/>
                    <a:pt x="1978" y="4252"/>
                  </a:cubicBezTo>
                  <a:lnTo>
                    <a:pt x="1244" y="3700"/>
                  </a:lnTo>
                  <a:lnTo>
                    <a:pt x="1269" y="3670"/>
                  </a:lnTo>
                  <a:close/>
                  <a:moveTo>
                    <a:pt x="3158" y="0"/>
                  </a:moveTo>
                  <a:cubicBezTo>
                    <a:pt x="3151" y="0"/>
                    <a:pt x="3145" y="1"/>
                    <a:pt x="3138" y="3"/>
                  </a:cubicBezTo>
                  <a:cubicBezTo>
                    <a:pt x="3122" y="10"/>
                    <a:pt x="3111" y="17"/>
                    <a:pt x="3101" y="29"/>
                  </a:cubicBezTo>
                  <a:cubicBezTo>
                    <a:pt x="3094" y="38"/>
                    <a:pt x="3085" y="48"/>
                    <a:pt x="3084" y="63"/>
                  </a:cubicBezTo>
                  <a:cubicBezTo>
                    <a:pt x="3007" y="354"/>
                    <a:pt x="2915" y="637"/>
                    <a:pt x="2797" y="905"/>
                  </a:cubicBezTo>
                  <a:cubicBezTo>
                    <a:pt x="2586" y="1410"/>
                    <a:pt x="2307" y="1874"/>
                    <a:pt x="1968" y="2288"/>
                  </a:cubicBezTo>
                  <a:cubicBezTo>
                    <a:pt x="1623" y="2707"/>
                    <a:pt x="1251" y="3033"/>
                    <a:pt x="915" y="3275"/>
                  </a:cubicBezTo>
                  <a:cubicBezTo>
                    <a:pt x="568" y="3520"/>
                    <a:pt x="260" y="3683"/>
                    <a:pt x="50" y="3782"/>
                  </a:cubicBezTo>
                  <a:cubicBezTo>
                    <a:pt x="37" y="3785"/>
                    <a:pt x="29" y="3795"/>
                    <a:pt x="21" y="3804"/>
                  </a:cubicBezTo>
                  <a:cubicBezTo>
                    <a:pt x="13" y="3814"/>
                    <a:pt x="6" y="3828"/>
                    <a:pt x="5" y="3842"/>
                  </a:cubicBezTo>
                  <a:cubicBezTo>
                    <a:pt x="0" y="3869"/>
                    <a:pt x="11" y="3898"/>
                    <a:pt x="32" y="3916"/>
                  </a:cubicBezTo>
                  <a:lnTo>
                    <a:pt x="1959" y="5501"/>
                  </a:lnTo>
                  <a:cubicBezTo>
                    <a:pt x="1974" y="5513"/>
                    <a:pt x="1992" y="5519"/>
                    <a:pt x="2010" y="5519"/>
                  </a:cubicBezTo>
                  <a:cubicBezTo>
                    <a:pt x="2022" y="5519"/>
                    <a:pt x="2033" y="5516"/>
                    <a:pt x="2044" y="5511"/>
                  </a:cubicBezTo>
                  <a:cubicBezTo>
                    <a:pt x="2365" y="5358"/>
                    <a:pt x="2678" y="5173"/>
                    <a:pt x="2967" y="4964"/>
                  </a:cubicBezTo>
                  <a:cubicBezTo>
                    <a:pt x="3364" y="4675"/>
                    <a:pt x="3726" y="4336"/>
                    <a:pt x="4039" y="3956"/>
                  </a:cubicBezTo>
                  <a:cubicBezTo>
                    <a:pt x="4375" y="3548"/>
                    <a:pt x="4658" y="3093"/>
                    <a:pt x="4869" y="2610"/>
                  </a:cubicBezTo>
                  <a:cubicBezTo>
                    <a:pt x="4999" y="2315"/>
                    <a:pt x="5105" y="2012"/>
                    <a:pt x="5181" y="1700"/>
                  </a:cubicBezTo>
                  <a:cubicBezTo>
                    <a:pt x="5190" y="1670"/>
                    <a:pt x="5181" y="1637"/>
                    <a:pt x="5157" y="1617"/>
                  </a:cubicBezTo>
                  <a:lnTo>
                    <a:pt x="3213" y="18"/>
                  </a:lnTo>
                  <a:cubicBezTo>
                    <a:pt x="3197" y="6"/>
                    <a:pt x="3178" y="0"/>
                    <a:pt x="31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0" name="Google Shape;3530;p42"/>
            <p:cNvSpPr/>
            <p:nvPr/>
          </p:nvSpPr>
          <p:spPr>
            <a:xfrm>
              <a:off x="3671038" y="4113313"/>
              <a:ext cx="49225" cy="45000"/>
            </a:xfrm>
            <a:custGeom>
              <a:avLst/>
              <a:gdLst/>
              <a:ahLst/>
              <a:cxnLst/>
              <a:rect l="l" t="t" r="r" b="b"/>
              <a:pathLst>
                <a:path w="1969" h="1800" extrusionOk="0">
                  <a:moveTo>
                    <a:pt x="88" y="1"/>
                  </a:moveTo>
                  <a:cubicBezTo>
                    <a:pt x="64" y="1"/>
                    <a:pt x="41" y="11"/>
                    <a:pt x="26" y="29"/>
                  </a:cubicBezTo>
                  <a:cubicBezTo>
                    <a:pt x="5" y="54"/>
                    <a:pt x="1" y="91"/>
                    <a:pt x="19" y="120"/>
                  </a:cubicBezTo>
                  <a:lnTo>
                    <a:pt x="976" y="1760"/>
                  </a:lnTo>
                  <a:cubicBezTo>
                    <a:pt x="991" y="1785"/>
                    <a:pt x="1018" y="1799"/>
                    <a:pt x="1045" y="1799"/>
                  </a:cubicBezTo>
                  <a:cubicBezTo>
                    <a:pt x="1057" y="1799"/>
                    <a:pt x="1069" y="1797"/>
                    <a:pt x="1080" y="1791"/>
                  </a:cubicBezTo>
                  <a:cubicBezTo>
                    <a:pt x="1296" y="1687"/>
                    <a:pt x="1485" y="1541"/>
                    <a:pt x="1637" y="1354"/>
                  </a:cubicBezTo>
                  <a:cubicBezTo>
                    <a:pt x="1790" y="1169"/>
                    <a:pt x="1897" y="957"/>
                    <a:pt x="1958" y="723"/>
                  </a:cubicBezTo>
                  <a:cubicBezTo>
                    <a:pt x="1969" y="684"/>
                    <a:pt x="1947" y="642"/>
                    <a:pt x="1907" y="628"/>
                  </a:cubicBezTo>
                  <a:lnTo>
                    <a:pt x="112" y="5"/>
                  </a:lnTo>
                  <a:cubicBezTo>
                    <a:pt x="104" y="2"/>
                    <a:pt x="96" y="1"/>
                    <a:pt x="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1" name="Google Shape;3531;p42"/>
            <p:cNvSpPr/>
            <p:nvPr/>
          </p:nvSpPr>
          <p:spPr>
            <a:xfrm>
              <a:off x="3700088" y="4132138"/>
              <a:ext cx="136625" cy="132800"/>
            </a:xfrm>
            <a:custGeom>
              <a:avLst/>
              <a:gdLst/>
              <a:ahLst/>
              <a:cxnLst/>
              <a:rect l="l" t="t" r="r" b="b"/>
              <a:pathLst>
                <a:path w="5465" h="5312" extrusionOk="0">
                  <a:moveTo>
                    <a:pt x="2124" y="1889"/>
                  </a:moveTo>
                  <a:lnTo>
                    <a:pt x="2701" y="2569"/>
                  </a:lnTo>
                  <a:lnTo>
                    <a:pt x="2706" y="2594"/>
                  </a:lnTo>
                  <a:lnTo>
                    <a:pt x="2761" y="2640"/>
                  </a:lnTo>
                  <a:lnTo>
                    <a:pt x="2758" y="2642"/>
                  </a:lnTo>
                  <a:lnTo>
                    <a:pt x="2703" y="2598"/>
                  </a:lnTo>
                  <a:lnTo>
                    <a:pt x="2095" y="1912"/>
                  </a:lnTo>
                  <a:lnTo>
                    <a:pt x="2124" y="1889"/>
                  </a:lnTo>
                  <a:close/>
                  <a:moveTo>
                    <a:pt x="1369" y="1975"/>
                  </a:moveTo>
                  <a:lnTo>
                    <a:pt x="1369" y="1975"/>
                  </a:lnTo>
                  <a:cubicBezTo>
                    <a:pt x="1725" y="2592"/>
                    <a:pt x="2111" y="3197"/>
                    <a:pt x="2545" y="3755"/>
                  </a:cubicBezTo>
                  <a:lnTo>
                    <a:pt x="2545" y="3780"/>
                  </a:lnTo>
                  <a:lnTo>
                    <a:pt x="2603" y="3827"/>
                  </a:lnTo>
                  <a:lnTo>
                    <a:pt x="2601" y="3831"/>
                  </a:lnTo>
                  <a:lnTo>
                    <a:pt x="2540" y="3785"/>
                  </a:lnTo>
                  <a:cubicBezTo>
                    <a:pt x="2080" y="3217"/>
                    <a:pt x="1693" y="2612"/>
                    <a:pt x="1369" y="1975"/>
                  </a:cubicBezTo>
                  <a:close/>
                  <a:moveTo>
                    <a:pt x="1096" y="1"/>
                  </a:moveTo>
                  <a:cubicBezTo>
                    <a:pt x="1083" y="1"/>
                    <a:pt x="1070" y="4"/>
                    <a:pt x="1059" y="11"/>
                  </a:cubicBezTo>
                  <a:cubicBezTo>
                    <a:pt x="1048" y="17"/>
                    <a:pt x="1040" y="21"/>
                    <a:pt x="1032" y="31"/>
                  </a:cubicBezTo>
                  <a:cubicBezTo>
                    <a:pt x="1024" y="40"/>
                    <a:pt x="1020" y="52"/>
                    <a:pt x="1018" y="59"/>
                  </a:cubicBezTo>
                  <a:cubicBezTo>
                    <a:pt x="946" y="315"/>
                    <a:pt x="825" y="549"/>
                    <a:pt x="656" y="754"/>
                  </a:cubicBezTo>
                  <a:cubicBezTo>
                    <a:pt x="488" y="959"/>
                    <a:pt x="283" y="1120"/>
                    <a:pt x="48" y="1240"/>
                  </a:cubicBezTo>
                  <a:cubicBezTo>
                    <a:pt x="38" y="1247"/>
                    <a:pt x="27" y="1253"/>
                    <a:pt x="19" y="1262"/>
                  </a:cubicBezTo>
                  <a:cubicBezTo>
                    <a:pt x="13" y="1269"/>
                    <a:pt x="12" y="1277"/>
                    <a:pt x="9" y="1285"/>
                  </a:cubicBezTo>
                  <a:lnTo>
                    <a:pt x="7" y="1289"/>
                  </a:lnTo>
                  <a:cubicBezTo>
                    <a:pt x="1" y="1309"/>
                    <a:pt x="3" y="1331"/>
                    <a:pt x="13" y="1351"/>
                  </a:cubicBezTo>
                  <a:lnTo>
                    <a:pt x="2304" y="5274"/>
                  </a:lnTo>
                  <a:cubicBezTo>
                    <a:pt x="2314" y="5293"/>
                    <a:pt x="2335" y="5304"/>
                    <a:pt x="2355" y="5311"/>
                  </a:cubicBezTo>
                  <a:cubicBezTo>
                    <a:pt x="2360" y="5311"/>
                    <a:pt x="2365" y="5312"/>
                    <a:pt x="2371" y="5312"/>
                  </a:cubicBezTo>
                  <a:cubicBezTo>
                    <a:pt x="2388" y="5312"/>
                    <a:pt x="2406" y="5306"/>
                    <a:pt x="2418" y="5296"/>
                  </a:cubicBezTo>
                  <a:cubicBezTo>
                    <a:pt x="2558" y="5189"/>
                    <a:pt x="2698" y="5080"/>
                    <a:pt x="2834" y="4966"/>
                  </a:cubicBezTo>
                  <a:cubicBezTo>
                    <a:pt x="3311" y="4562"/>
                    <a:pt x="3755" y="4115"/>
                    <a:pt x="4154" y="3631"/>
                  </a:cubicBezTo>
                  <a:cubicBezTo>
                    <a:pt x="4575" y="3119"/>
                    <a:pt x="4945" y="2570"/>
                    <a:pt x="5258" y="1990"/>
                  </a:cubicBezTo>
                  <a:cubicBezTo>
                    <a:pt x="5328" y="1862"/>
                    <a:pt x="5391" y="1735"/>
                    <a:pt x="5454" y="1607"/>
                  </a:cubicBezTo>
                  <a:cubicBezTo>
                    <a:pt x="5464" y="1589"/>
                    <a:pt x="5465" y="1563"/>
                    <a:pt x="5456" y="1542"/>
                  </a:cubicBezTo>
                  <a:cubicBezTo>
                    <a:pt x="5449" y="1520"/>
                    <a:pt x="5430" y="1504"/>
                    <a:pt x="5409" y="1498"/>
                  </a:cubicBezTo>
                  <a:lnTo>
                    <a:pt x="1599" y="172"/>
                  </a:lnTo>
                  <a:lnTo>
                    <a:pt x="1120" y="4"/>
                  </a:lnTo>
                  <a:cubicBezTo>
                    <a:pt x="1112" y="2"/>
                    <a:pt x="1104" y="1"/>
                    <a:pt x="10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2" name="Google Shape;3532;p42"/>
            <p:cNvSpPr/>
            <p:nvPr/>
          </p:nvSpPr>
          <p:spPr>
            <a:xfrm>
              <a:off x="3764063" y="4174513"/>
              <a:ext cx="661850" cy="575500"/>
            </a:xfrm>
            <a:custGeom>
              <a:avLst/>
              <a:gdLst/>
              <a:ahLst/>
              <a:cxnLst/>
              <a:rect l="l" t="t" r="r" b="b"/>
              <a:pathLst>
                <a:path w="26474" h="23020" extrusionOk="0">
                  <a:moveTo>
                    <a:pt x="4910" y="5313"/>
                  </a:moveTo>
                  <a:lnTo>
                    <a:pt x="6776" y="6747"/>
                  </a:lnTo>
                  <a:lnTo>
                    <a:pt x="6779" y="6774"/>
                  </a:lnTo>
                  <a:cubicBezTo>
                    <a:pt x="6774" y="6780"/>
                    <a:pt x="6769" y="6782"/>
                    <a:pt x="6764" y="6782"/>
                  </a:cubicBezTo>
                  <a:cubicBezTo>
                    <a:pt x="6759" y="6782"/>
                    <a:pt x="6755" y="6781"/>
                    <a:pt x="6752" y="6777"/>
                  </a:cubicBezTo>
                  <a:lnTo>
                    <a:pt x="4884" y="5343"/>
                  </a:lnTo>
                  <a:lnTo>
                    <a:pt x="4910" y="5313"/>
                  </a:lnTo>
                  <a:close/>
                  <a:moveTo>
                    <a:pt x="1930" y="4351"/>
                  </a:moveTo>
                  <a:lnTo>
                    <a:pt x="10181" y="10709"/>
                  </a:lnTo>
                  <a:lnTo>
                    <a:pt x="10248" y="10784"/>
                  </a:lnTo>
                  <a:lnTo>
                    <a:pt x="10248" y="10784"/>
                  </a:lnTo>
                  <a:lnTo>
                    <a:pt x="10196" y="10730"/>
                  </a:lnTo>
                  <a:cubicBezTo>
                    <a:pt x="10196" y="10730"/>
                    <a:pt x="10179" y="10742"/>
                    <a:pt x="10167" y="10742"/>
                  </a:cubicBezTo>
                  <a:cubicBezTo>
                    <a:pt x="10163" y="10742"/>
                    <a:pt x="10160" y="10742"/>
                    <a:pt x="10158" y="10739"/>
                  </a:cubicBezTo>
                  <a:lnTo>
                    <a:pt x="1906" y="4382"/>
                  </a:lnTo>
                  <a:lnTo>
                    <a:pt x="1930" y="4351"/>
                  </a:lnTo>
                  <a:close/>
                  <a:moveTo>
                    <a:pt x="20393" y="17014"/>
                  </a:moveTo>
                  <a:lnTo>
                    <a:pt x="21653" y="17999"/>
                  </a:lnTo>
                  <a:lnTo>
                    <a:pt x="21656" y="18026"/>
                  </a:lnTo>
                  <a:cubicBezTo>
                    <a:pt x="21651" y="18031"/>
                    <a:pt x="21645" y="18033"/>
                    <a:pt x="21639" y="18033"/>
                  </a:cubicBezTo>
                  <a:cubicBezTo>
                    <a:pt x="21635" y="18033"/>
                    <a:pt x="21630" y="18032"/>
                    <a:pt x="21628" y="18029"/>
                  </a:cubicBezTo>
                  <a:lnTo>
                    <a:pt x="20393" y="17014"/>
                  </a:lnTo>
                  <a:close/>
                  <a:moveTo>
                    <a:pt x="17895" y="13587"/>
                  </a:moveTo>
                  <a:lnTo>
                    <a:pt x="24335" y="18694"/>
                  </a:lnTo>
                  <a:lnTo>
                    <a:pt x="24337" y="18721"/>
                  </a:lnTo>
                  <a:cubicBezTo>
                    <a:pt x="24332" y="18726"/>
                    <a:pt x="24327" y="18729"/>
                    <a:pt x="24321" y="18729"/>
                  </a:cubicBezTo>
                  <a:cubicBezTo>
                    <a:pt x="24317" y="18729"/>
                    <a:pt x="24313" y="18727"/>
                    <a:pt x="24310" y="18724"/>
                  </a:cubicBezTo>
                  <a:lnTo>
                    <a:pt x="17870" y="13616"/>
                  </a:lnTo>
                  <a:lnTo>
                    <a:pt x="17895" y="13587"/>
                  </a:lnTo>
                  <a:close/>
                  <a:moveTo>
                    <a:pt x="3176" y="0"/>
                  </a:moveTo>
                  <a:cubicBezTo>
                    <a:pt x="3169" y="0"/>
                    <a:pt x="3162" y="1"/>
                    <a:pt x="3155" y="2"/>
                  </a:cubicBezTo>
                  <a:cubicBezTo>
                    <a:pt x="3138" y="4"/>
                    <a:pt x="3119" y="15"/>
                    <a:pt x="3110" y="26"/>
                  </a:cubicBezTo>
                  <a:cubicBezTo>
                    <a:pt x="3105" y="33"/>
                    <a:pt x="3106" y="38"/>
                    <a:pt x="3100" y="44"/>
                  </a:cubicBezTo>
                  <a:cubicBezTo>
                    <a:pt x="3038" y="169"/>
                    <a:pt x="2975" y="296"/>
                    <a:pt x="2906" y="418"/>
                  </a:cubicBezTo>
                  <a:cubicBezTo>
                    <a:pt x="2588" y="1010"/>
                    <a:pt x="2208" y="1570"/>
                    <a:pt x="1784" y="2089"/>
                  </a:cubicBezTo>
                  <a:cubicBezTo>
                    <a:pt x="1379" y="2580"/>
                    <a:pt x="931" y="3032"/>
                    <a:pt x="444" y="3443"/>
                  </a:cubicBezTo>
                  <a:cubicBezTo>
                    <a:pt x="308" y="3558"/>
                    <a:pt x="170" y="3669"/>
                    <a:pt x="31" y="3775"/>
                  </a:cubicBezTo>
                  <a:cubicBezTo>
                    <a:pt x="26" y="3783"/>
                    <a:pt x="21" y="3783"/>
                    <a:pt x="15" y="3789"/>
                  </a:cubicBezTo>
                  <a:cubicBezTo>
                    <a:pt x="5" y="3801"/>
                    <a:pt x="1" y="3818"/>
                    <a:pt x="1" y="3839"/>
                  </a:cubicBezTo>
                  <a:cubicBezTo>
                    <a:pt x="1" y="3864"/>
                    <a:pt x="8" y="3886"/>
                    <a:pt x="27" y="3901"/>
                  </a:cubicBezTo>
                  <a:lnTo>
                    <a:pt x="23247" y="23003"/>
                  </a:lnTo>
                  <a:cubicBezTo>
                    <a:pt x="23261" y="23014"/>
                    <a:pt x="23279" y="23020"/>
                    <a:pt x="23297" y="23020"/>
                  </a:cubicBezTo>
                  <a:cubicBezTo>
                    <a:pt x="23307" y="23020"/>
                    <a:pt x="23317" y="23018"/>
                    <a:pt x="23325" y="23014"/>
                  </a:cubicBezTo>
                  <a:cubicBezTo>
                    <a:pt x="23530" y="22941"/>
                    <a:pt x="23726" y="22851"/>
                    <a:pt x="23917" y="22751"/>
                  </a:cubicBezTo>
                  <a:cubicBezTo>
                    <a:pt x="24491" y="22447"/>
                    <a:pt x="25003" y="22031"/>
                    <a:pt x="25416" y="21529"/>
                  </a:cubicBezTo>
                  <a:cubicBezTo>
                    <a:pt x="25854" y="20996"/>
                    <a:pt x="26175" y="20375"/>
                    <a:pt x="26356" y="19706"/>
                  </a:cubicBezTo>
                  <a:cubicBezTo>
                    <a:pt x="26406" y="19538"/>
                    <a:pt x="26443" y="19368"/>
                    <a:pt x="26471" y="19190"/>
                  </a:cubicBezTo>
                  <a:cubicBezTo>
                    <a:pt x="26474" y="19165"/>
                    <a:pt x="26463" y="19135"/>
                    <a:pt x="26441" y="19118"/>
                  </a:cubicBezTo>
                  <a:lnTo>
                    <a:pt x="3221" y="16"/>
                  </a:lnTo>
                  <a:cubicBezTo>
                    <a:pt x="3208" y="4"/>
                    <a:pt x="3193" y="0"/>
                    <a:pt x="31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3" name="Google Shape;3533;p42"/>
            <p:cNvSpPr/>
            <p:nvPr/>
          </p:nvSpPr>
          <p:spPr>
            <a:xfrm>
              <a:off x="4353163" y="4659188"/>
              <a:ext cx="115275" cy="125925"/>
            </a:xfrm>
            <a:custGeom>
              <a:avLst/>
              <a:gdLst/>
              <a:ahLst/>
              <a:cxnLst/>
              <a:rect l="l" t="t" r="r" b="b"/>
              <a:pathLst>
                <a:path w="4611" h="5037" extrusionOk="0">
                  <a:moveTo>
                    <a:pt x="3178" y="1"/>
                  </a:moveTo>
                  <a:cubicBezTo>
                    <a:pt x="3169" y="1"/>
                    <a:pt x="3159" y="2"/>
                    <a:pt x="3150" y="5"/>
                  </a:cubicBezTo>
                  <a:cubicBezTo>
                    <a:pt x="3136" y="9"/>
                    <a:pt x="3125" y="16"/>
                    <a:pt x="3115" y="29"/>
                  </a:cubicBezTo>
                  <a:cubicBezTo>
                    <a:pt x="3107" y="38"/>
                    <a:pt x="3103" y="50"/>
                    <a:pt x="3098" y="61"/>
                  </a:cubicBezTo>
                  <a:cubicBezTo>
                    <a:pt x="3034" y="358"/>
                    <a:pt x="2949" y="649"/>
                    <a:pt x="2839" y="928"/>
                  </a:cubicBezTo>
                  <a:cubicBezTo>
                    <a:pt x="2641" y="1423"/>
                    <a:pt x="2368" y="1886"/>
                    <a:pt x="2034" y="2295"/>
                  </a:cubicBezTo>
                  <a:cubicBezTo>
                    <a:pt x="1720" y="2675"/>
                    <a:pt x="1351" y="3012"/>
                    <a:pt x="940" y="3286"/>
                  </a:cubicBezTo>
                  <a:cubicBezTo>
                    <a:pt x="660" y="3477"/>
                    <a:pt x="362" y="3639"/>
                    <a:pt x="51" y="3768"/>
                  </a:cubicBezTo>
                  <a:cubicBezTo>
                    <a:pt x="40" y="3775"/>
                    <a:pt x="30" y="3781"/>
                    <a:pt x="19" y="3793"/>
                  </a:cubicBezTo>
                  <a:cubicBezTo>
                    <a:pt x="11" y="3802"/>
                    <a:pt x="5" y="3817"/>
                    <a:pt x="3" y="3832"/>
                  </a:cubicBezTo>
                  <a:cubicBezTo>
                    <a:pt x="0" y="3860"/>
                    <a:pt x="9" y="3886"/>
                    <a:pt x="30" y="3905"/>
                  </a:cubicBezTo>
                  <a:lnTo>
                    <a:pt x="1383" y="5019"/>
                  </a:lnTo>
                  <a:cubicBezTo>
                    <a:pt x="1397" y="5031"/>
                    <a:pt x="1415" y="5037"/>
                    <a:pt x="1435" y="5037"/>
                  </a:cubicBezTo>
                  <a:cubicBezTo>
                    <a:pt x="1445" y="5037"/>
                    <a:pt x="1456" y="5035"/>
                    <a:pt x="1467" y="5032"/>
                  </a:cubicBezTo>
                  <a:cubicBezTo>
                    <a:pt x="1619" y="4970"/>
                    <a:pt x="1979" y="4806"/>
                    <a:pt x="2413" y="4500"/>
                  </a:cubicBezTo>
                  <a:cubicBezTo>
                    <a:pt x="2753" y="4260"/>
                    <a:pt x="3139" y="3936"/>
                    <a:pt x="3494" y="3503"/>
                  </a:cubicBezTo>
                  <a:cubicBezTo>
                    <a:pt x="3832" y="3093"/>
                    <a:pt x="4105" y="2635"/>
                    <a:pt x="4308" y="2139"/>
                  </a:cubicBezTo>
                  <a:cubicBezTo>
                    <a:pt x="4430" y="1843"/>
                    <a:pt x="4528" y="1534"/>
                    <a:pt x="4602" y="1209"/>
                  </a:cubicBezTo>
                  <a:cubicBezTo>
                    <a:pt x="4611" y="1176"/>
                    <a:pt x="4599" y="1148"/>
                    <a:pt x="4578" y="1129"/>
                  </a:cubicBezTo>
                  <a:lnTo>
                    <a:pt x="3226" y="17"/>
                  </a:lnTo>
                  <a:cubicBezTo>
                    <a:pt x="3213" y="6"/>
                    <a:pt x="3196" y="1"/>
                    <a:pt x="31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4" name="Google Shape;3534;p42"/>
            <p:cNvSpPr/>
            <p:nvPr/>
          </p:nvSpPr>
          <p:spPr>
            <a:xfrm>
              <a:off x="3764038" y="4260563"/>
              <a:ext cx="597925" cy="489450"/>
            </a:xfrm>
            <a:custGeom>
              <a:avLst/>
              <a:gdLst/>
              <a:ahLst/>
              <a:cxnLst/>
              <a:rect l="l" t="t" r="r" b="b"/>
              <a:pathLst>
                <a:path w="23917" h="19578" extrusionOk="0">
                  <a:moveTo>
                    <a:pt x="445" y="1"/>
                  </a:moveTo>
                  <a:cubicBezTo>
                    <a:pt x="309" y="116"/>
                    <a:pt x="171" y="227"/>
                    <a:pt x="32" y="333"/>
                  </a:cubicBezTo>
                  <a:cubicBezTo>
                    <a:pt x="25" y="341"/>
                    <a:pt x="19" y="341"/>
                    <a:pt x="14" y="347"/>
                  </a:cubicBezTo>
                  <a:cubicBezTo>
                    <a:pt x="4" y="359"/>
                    <a:pt x="0" y="377"/>
                    <a:pt x="0" y="398"/>
                  </a:cubicBezTo>
                  <a:cubicBezTo>
                    <a:pt x="0" y="422"/>
                    <a:pt x="8" y="445"/>
                    <a:pt x="27" y="459"/>
                  </a:cubicBezTo>
                  <a:lnTo>
                    <a:pt x="23247" y="19561"/>
                  </a:lnTo>
                  <a:cubicBezTo>
                    <a:pt x="23261" y="19572"/>
                    <a:pt x="23279" y="19578"/>
                    <a:pt x="23297" y="19578"/>
                  </a:cubicBezTo>
                  <a:cubicBezTo>
                    <a:pt x="23307" y="19578"/>
                    <a:pt x="23316" y="19576"/>
                    <a:pt x="23325" y="19572"/>
                  </a:cubicBezTo>
                  <a:cubicBezTo>
                    <a:pt x="23528" y="19499"/>
                    <a:pt x="23726" y="19409"/>
                    <a:pt x="23917" y="19309"/>
                  </a:cubicBezTo>
                  <a:lnTo>
                    <a:pt x="445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5" name="Google Shape;3535;p42"/>
            <p:cNvSpPr/>
            <p:nvPr/>
          </p:nvSpPr>
          <p:spPr>
            <a:xfrm>
              <a:off x="4395613" y="4775738"/>
              <a:ext cx="74225" cy="56100"/>
            </a:xfrm>
            <a:custGeom>
              <a:avLst/>
              <a:gdLst/>
              <a:ahLst/>
              <a:cxnLst/>
              <a:rect l="l" t="t" r="r" b="b"/>
              <a:pathLst>
                <a:path w="2969" h="2244" extrusionOk="0">
                  <a:moveTo>
                    <a:pt x="916" y="0"/>
                  </a:moveTo>
                  <a:cubicBezTo>
                    <a:pt x="570" y="244"/>
                    <a:pt x="262" y="407"/>
                    <a:pt x="52" y="506"/>
                  </a:cubicBezTo>
                  <a:cubicBezTo>
                    <a:pt x="38" y="511"/>
                    <a:pt x="31" y="519"/>
                    <a:pt x="22" y="528"/>
                  </a:cubicBezTo>
                  <a:cubicBezTo>
                    <a:pt x="15" y="538"/>
                    <a:pt x="7" y="553"/>
                    <a:pt x="6" y="566"/>
                  </a:cubicBezTo>
                  <a:cubicBezTo>
                    <a:pt x="0" y="592"/>
                    <a:pt x="12" y="622"/>
                    <a:pt x="33" y="640"/>
                  </a:cubicBezTo>
                  <a:lnTo>
                    <a:pt x="1960" y="2226"/>
                  </a:lnTo>
                  <a:cubicBezTo>
                    <a:pt x="1975" y="2237"/>
                    <a:pt x="1993" y="2243"/>
                    <a:pt x="2011" y="2243"/>
                  </a:cubicBezTo>
                  <a:cubicBezTo>
                    <a:pt x="2023" y="2243"/>
                    <a:pt x="2035" y="2240"/>
                    <a:pt x="2046" y="2235"/>
                  </a:cubicBezTo>
                  <a:cubicBezTo>
                    <a:pt x="2367" y="2082"/>
                    <a:pt x="2679" y="1897"/>
                    <a:pt x="2968" y="1689"/>
                  </a:cubicBezTo>
                  <a:lnTo>
                    <a:pt x="916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6" name="Google Shape;3536;p42"/>
            <p:cNvSpPr/>
            <p:nvPr/>
          </p:nvSpPr>
          <p:spPr>
            <a:xfrm>
              <a:off x="4353163" y="4741288"/>
              <a:ext cx="60325" cy="43750"/>
            </a:xfrm>
            <a:custGeom>
              <a:avLst/>
              <a:gdLst/>
              <a:ahLst/>
              <a:cxnLst/>
              <a:rect l="l" t="t" r="r" b="b"/>
              <a:pathLst>
                <a:path w="2413" h="1750" extrusionOk="0">
                  <a:moveTo>
                    <a:pt x="939" y="0"/>
                  </a:moveTo>
                  <a:cubicBezTo>
                    <a:pt x="658" y="191"/>
                    <a:pt x="361" y="353"/>
                    <a:pt x="50" y="481"/>
                  </a:cubicBezTo>
                  <a:cubicBezTo>
                    <a:pt x="39" y="489"/>
                    <a:pt x="29" y="495"/>
                    <a:pt x="18" y="507"/>
                  </a:cubicBezTo>
                  <a:cubicBezTo>
                    <a:pt x="13" y="516"/>
                    <a:pt x="5" y="532"/>
                    <a:pt x="3" y="544"/>
                  </a:cubicBezTo>
                  <a:cubicBezTo>
                    <a:pt x="0" y="574"/>
                    <a:pt x="9" y="600"/>
                    <a:pt x="30" y="618"/>
                  </a:cubicBezTo>
                  <a:lnTo>
                    <a:pt x="1383" y="1733"/>
                  </a:lnTo>
                  <a:cubicBezTo>
                    <a:pt x="1397" y="1744"/>
                    <a:pt x="1415" y="1750"/>
                    <a:pt x="1435" y="1750"/>
                  </a:cubicBezTo>
                  <a:cubicBezTo>
                    <a:pt x="1445" y="1750"/>
                    <a:pt x="1456" y="1748"/>
                    <a:pt x="1467" y="1744"/>
                  </a:cubicBezTo>
                  <a:cubicBezTo>
                    <a:pt x="1619" y="1684"/>
                    <a:pt x="1979" y="1520"/>
                    <a:pt x="2413" y="1213"/>
                  </a:cubicBezTo>
                  <a:lnTo>
                    <a:pt x="939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7" name="Google Shape;3537;p42"/>
            <p:cNvSpPr/>
            <p:nvPr/>
          </p:nvSpPr>
          <p:spPr>
            <a:xfrm>
              <a:off x="3700113" y="4164238"/>
              <a:ext cx="70875" cy="100675"/>
            </a:xfrm>
            <a:custGeom>
              <a:avLst/>
              <a:gdLst/>
              <a:ahLst/>
              <a:cxnLst/>
              <a:rect l="l" t="t" r="r" b="b"/>
              <a:pathLst>
                <a:path w="2835" h="4027" extrusionOk="0">
                  <a:moveTo>
                    <a:pt x="10" y="0"/>
                  </a:moveTo>
                  <a:lnTo>
                    <a:pt x="7" y="4"/>
                  </a:lnTo>
                  <a:cubicBezTo>
                    <a:pt x="1" y="23"/>
                    <a:pt x="3" y="46"/>
                    <a:pt x="13" y="65"/>
                  </a:cubicBezTo>
                  <a:lnTo>
                    <a:pt x="2305" y="3989"/>
                  </a:lnTo>
                  <a:cubicBezTo>
                    <a:pt x="2315" y="4007"/>
                    <a:pt x="2336" y="4019"/>
                    <a:pt x="2355" y="4025"/>
                  </a:cubicBezTo>
                  <a:cubicBezTo>
                    <a:pt x="2361" y="4026"/>
                    <a:pt x="2366" y="4027"/>
                    <a:pt x="2371" y="4027"/>
                  </a:cubicBezTo>
                  <a:cubicBezTo>
                    <a:pt x="2389" y="4027"/>
                    <a:pt x="2406" y="4021"/>
                    <a:pt x="2419" y="4011"/>
                  </a:cubicBezTo>
                  <a:cubicBezTo>
                    <a:pt x="2557" y="3905"/>
                    <a:pt x="2700" y="3795"/>
                    <a:pt x="2834" y="3680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8" name="Google Shape;3538;p42"/>
            <p:cNvSpPr/>
            <p:nvPr/>
          </p:nvSpPr>
          <p:spPr>
            <a:xfrm>
              <a:off x="3740063" y="4136413"/>
              <a:ext cx="96650" cy="45450"/>
            </a:xfrm>
            <a:custGeom>
              <a:avLst/>
              <a:gdLst/>
              <a:ahLst/>
              <a:cxnLst/>
              <a:rect l="l" t="t" r="r" b="b"/>
              <a:pathLst>
                <a:path w="3866" h="1818" extrusionOk="0">
                  <a:moveTo>
                    <a:pt x="1" y="1"/>
                  </a:moveTo>
                  <a:lnTo>
                    <a:pt x="3658" y="1818"/>
                  </a:lnTo>
                  <a:cubicBezTo>
                    <a:pt x="3729" y="1690"/>
                    <a:pt x="3792" y="1562"/>
                    <a:pt x="3855" y="1434"/>
                  </a:cubicBezTo>
                  <a:cubicBezTo>
                    <a:pt x="3863" y="1418"/>
                    <a:pt x="3866" y="1392"/>
                    <a:pt x="3857" y="1370"/>
                  </a:cubicBezTo>
                  <a:cubicBezTo>
                    <a:pt x="3850" y="1347"/>
                    <a:pt x="3831" y="1333"/>
                    <a:pt x="3811" y="132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9" name="Google Shape;3539;p42"/>
            <p:cNvSpPr/>
            <p:nvPr/>
          </p:nvSpPr>
          <p:spPr>
            <a:xfrm>
              <a:off x="4465513" y="4693813"/>
              <a:ext cx="59875" cy="65200"/>
            </a:xfrm>
            <a:custGeom>
              <a:avLst/>
              <a:gdLst/>
              <a:ahLst/>
              <a:cxnLst/>
              <a:rect l="l" t="t" r="r" b="b"/>
              <a:pathLst>
                <a:path w="2395" h="2608" extrusionOk="0">
                  <a:moveTo>
                    <a:pt x="362" y="0"/>
                  </a:moveTo>
                  <a:cubicBezTo>
                    <a:pt x="355" y="0"/>
                    <a:pt x="349" y="1"/>
                    <a:pt x="342" y="3"/>
                  </a:cubicBezTo>
                  <a:cubicBezTo>
                    <a:pt x="326" y="10"/>
                    <a:pt x="315" y="17"/>
                    <a:pt x="305" y="29"/>
                  </a:cubicBezTo>
                  <a:cubicBezTo>
                    <a:pt x="298" y="38"/>
                    <a:pt x="289" y="48"/>
                    <a:pt x="288" y="63"/>
                  </a:cubicBezTo>
                  <a:cubicBezTo>
                    <a:pt x="211" y="354"/>
                    <a:pt x="119" y="637"/>
                    <a:pt x="1" y="905"/>
                  </a:cubicBezTo>
                  <a:lnTo>
                    <a:pt x="2072" y="2608"/>
                  </a:lnTo>
                  <a:cubicBezTo>
                    <a:pt x="2201" y="2314"/>
                    <a:pt x="2308" y="2011"/>
                    <a:pt x="2384" y="1699"/>
                  </a:cubicBezTo>
                  <a:cubicBezTo>
                    <a:pt x="2394" y="1670"/>
                    <a:pt x="2385" y="1637"/>
                    <a:pt x="2361" y="1617"/>
                  </a:cubicBezTo>
                  <a:lnTo>
                    <a:pt x="417" y="18"/>
                  </a:lnTo>
                  <a:cubicBezTo>
                    <a:pt x="401" y="6"/>
                    <a:pt x="382" y="0"/>
                    <a:pt x="362" y="0"/>
                  </a:cubicBezTo>
                  <a:close/>
                </a:path>
              </a:pathLst>
            </a:custGeom>
            <a:solidFill>
              <a:srgbClr val="FFFFFB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0" name="Google Shape;3540;p42"/>
            <p:cNvSpPr/>
            <p:nvPr/>
          </p:nvSpPr>
          <p:spPr>
            <a:xfrm>
              <a:off x="4424138" y="4659188"/>
              <a:ext cx="44300" cy="53450"/>
            </a:xfrm>
            <a:custGeom>
              <a:avLst/>
              <a:gdLst/>
              <a:ahLst/>
              <a:cxnLst/>
              <a:rect l="l" t="t" r="r" b="b"/>
              <a:pathLst>
                <a:path w="1772" h="2138" extrusionOk="0">
                  <a:moveTo>
                    <a:pt x="339" y="1"/>
                  </a:moveTo>
                  <a:cubicBezTo>
                    <a:pt x="330" y="1"/>
                    <a:pt x="320" y="2"/>
                    <a:pt x="311" y="5"/>
                  </a:cubicBezTo>
                  <a:cubicBezTo>
                    <a:pt x="297" y="9"/>
                    <a:pt x="286" y="16"/>
                    <a:pt x="276" y="29"/>
                  </a:cubicBezTo>
                  <a:cubicBezTo>
                    <a:pt x="268" y="38"/>
                    <a:pt x="264" y="50"/>
                    <a:pt x="259" y="61"/>
                  </a:cubicBezTo>
                  <a:cubicBezTo>
                    <a:pt x="195" y="358"/>
                    <a:pt x="110" y="649"/>
                    <a:pt x="0" y="928"/>
                  </a:cubicBezTo>
                  <a:lnTo>
                    <a:pt x="1471" y="2138"/>
                  </a:lnTo>
                  <a:cubicBezTo>
                    <a:pt x="1592" y="1842"/>
                    <a:pt x="1691" y="1533"/>
                    <a:pt x="1764" y="1208"/>
                  </a:cubicBezTo>
                  <a:cubicBezTo>
                    <a:pt x="1772" y="1176"/>
                    <a:pt x="1760" y="1148"/>
                    <a:pt x="1739" y="1129"/>
                  </a:cubicBezTo>
                  <a:lnTo>
                    <a:pt x="387" y="17"/>
                  </a:lnTo>
                  <a:cubicBezTo>
                    <a:pt x="374" y="6"/>
                    <a:pt x="357" y="1"/>
                    <a:pt x="339" y="1"/>
                  </a:cubicBezTo>
                  <a:close/>
                </a:path>
              </a:pathLst>
            </a:custGeom>
            <a:solidFill>
              <a:srgbClr val="FFFFFB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1" name="Google Shape;3541;p42"/>
            <p:cNvSpPr/>
            <p:nvPr/>
          </p:nvSpPr>
          <p:spPr>
            <a:xfrm>
              <a:off x="3836688" y="4174513"/>
              <a:ext cx="589225" cy="492675"/>
            </a:xfrm>
            <a:custGeom>
              <a:avLst/>
              <a:gdLst/>
              <a:ahLst/>
              <a:cxnLst/>
              <a:rect l="l" t="t" r="r" b="b"/>
              <a:pathLst>
                <a:path w="23569" h="19707" extrusionOk="0">
                  <a:moveTo>
                    <a:pt x="271" y="0"/>
                  </a:moveTo>
                  <a:cubicBezTo>
                    <a:pt x="264" y="0"/>
                    <a:pt x="257" y="1"/>
                    <a:pt x="250" y="2"/>
                  </a:cubicBezTo>
                  <a:cubicBezTo>
                    <a:pt x="233" y="4"/>
                    <a:pt x="214" y="15"/>
                    <a:pt x="205" y="26"/>
                  </a:cubicBezTo>
                  <a:cubicBezTo>
                    <a:pt x="200" y="33"/>
                    <a:pt x="201" y="38"/>
                    <a:pt x="195" y="44"/>
                  </a:cubicBezTo>
                  <a:cubicBezTo>
                    <a:pt x="133" y="169"/>
                    <a:pt x="70" y="296"/>
                    <a:pt x="1" y="418"/>
                  </a:cubicBezTo>
                  <a:lnTo>
                    <a:pt x="23448" y="19706"/>
                  </a:lnTo>
                  <a:cubicBezTo>
                    <a:pt x="23499" y="19538"/>
                    <a:pt x="23536" y="19368"/>
                    <a:pt x="23563" y="19190"/>
                  </a:cubicBezTo>
                  <a:cubicBezTo>
                    <a:pt x="23569" y="19165"/>
                    <a:pt x="23558" y="19135"/>
                    <a:pt x="23536" y="19118"/>
                  </a:cubicBezTo>
                  <a:lnTo>
                    <a:pt x="316" y="16"/>
                  </a:lnTo>
                  <a:cubicBezTo>
                    <a:pt x="303" y="4"/>
                    <a:pt x="288" y="0"/>
                    <a:pt x="271" y="0"/>
                  </a:cubicBezTo>
                  <a:close/>
                </a:path>
              </a:pathLst>
            </a:custGeom>
            <a:solidFill>
              <a:srgbClr val="FFFFFB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2" name="Google Shape;3542;p42"/>
            <p:cNvSpPr/>
            <p:nvPr/>
          </p:nvSpPr>
          <p:spPr>
            <a:xfrm>
              <a:off x="3752938" y="4163613"/>
              <a:ext cx="681400" cy="594975"/>
            </a:xfrm>
            <a:custGeom>
              <a:avLst/>
              <a:gdLst/>
              <a:ahLst/>
              <a:cxnLst/>
              <a:rect l="l" t="t" r="r" b="b"/>
              <a:pathLst>
                <a:path w="27256" h="23799" extrusionOk="0">
                  <a:moveTo>
                    <a:pt x="3618" y="514"/>
                  </a:moveTo>
                  <a:lnTo>
                    <a:pt x="26835" y="19614"/>
                  </a:lnTo>
                  <a:cubicBezTo>
                    <a:pt x="26552" y="21340"/>
                    <a:pt x="25381" y="22766"/>
                    <a:pt x="23741" y="23376"/>
                  </a:cubicBezTo>
                  <a:lnTo>
                    <a:pt x="523" y="4276"/>
                  </a:lnTo>
                  <a:cubicBezTo>
                    <a:pt x="1831" y="3280"/>
                    <a:pt x="2894" y="1988"/>
                    <a:pt x="3618" y="514"/>
                  </a:cubicBezTo>
                  <a:close/>
                  <a:moveTo>
                    <a:pt x="3545" y="0"/>
                  </a:moveTo>
                  <a:cubicBezTo>
                    <a:pt x="3531" y="0"/>
                    <a:pt x="3516" y="2"/>
                    <a:pt x="3501" y="5"/>
                  </a:cubicBezTo>
                  <a:cubicBezTo>
                    <a:pt x="3442" y="19"/>
                    <a:pt x="3393" y="61"/>
                    <a:pt x="3366" y="116"/>
                  </a:cubicBezTo>
                  <a:cubicBezTo>
                    <a:pt x="2635" y="1703"/>
                    <a:pt x="1500" y="3082"/>
                    <a:pt x="83" y="4105"/>
                  </a:cubicBezTo>
                  <a:cubicBezTo>
                    <a:pt x="33" y="4142"/>
                    <a:pt x="3" y="4199"/>
                    <a:pt x="2" y="4261"/>
                  </a:cubicBezTo>
                  <a:cubicBezTo>
                    <a:pt x="0" y="4323"/>
                    <a:pt x="27" y="4382"/>
                    <a:pt x="74" y="4420"/>
                  </a:cubicBezTo>
                  <a:lnTo>
                    <a:pt x="23577" y="23755"/>
                  </a:lnTo>
                  <a:cubicBezTo>
                    <a:pt x="23614" y="23783"/>
                    <a:pt x="23659" y="23799"/>
                    <a:pt x="23703" y="23799"/>
                  </a:cubicBezTo>
                  <a:cubicBezTo>
                    <a:pt x="23724" y="23799"/>
                    <a:pt x="23746" y="23796"/>
                    <a:pt x="23767" y="23787"/>
                  </a:cubicBezTo>
                  <a:cubicBezTo>
                    <a:pt x="25638" y="23140"/>
                    <a:pt x="26969" y="21519"/>
                    <a:pt x="27245" y="19560"/>
                  </a:cubicBezTo>
                  <a:cubicBezTo>
                    <a:pt x="27255" y="19492"/>
                    <a:pt x="27228" y="19423"/>
                    <a:pt x="27175" y="19380"/>
                  </a:cubicBezTo>
                  <a:lnTo>
                    <a:pt x="3673" y="46"/>
                  </a:lnTo>
                  <a:cubicBezTo>
                    <a:pt x="3636" y="17"/>
                    <a:pt x="3591" y="0"/>
                    <a:pt x="35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3" name="Google Shape;3543;p42"/>
            <p:cNvSpPr/>
            <p:nvPr/>
          </p:nvSpPr>
          <p:spPr>
            <a:xfrm>
              <a:off x="3656813" y="4101238"/>
              <a:ext cx="190400" cy="174050"/>
            </a:xfrm>
            <a:custGeom>
              <a:avLst/>
              <a:gdLst/>
              <a:ahLst/>
              <a:cxnLst/>
              <a:rect l="l" t="t" r="r" b="b"/>
              <a:pathLst>
                <a:path w="7616" h="6962" extrusionOk="0">
                  <a:moveTo>
                    <a:pt x="215" y="1"/>
                  </a:moveTo>
                  <a:cubicBezTo>
                    <a:pt x="156" y="1"/>
                    <a:pt x="99" y="26"/>
                    <a:pt x="60" y="73"/>
                  </a:cubicBezTo>
                  <a:cubicBezTo>
                    <a:pt x="8" y="137"/>
                    <a:pt x="0" y="229"/>
                    <a:pt x="42" y="299"/>
                  </a:cubicBezTo>
                  <a:lnTo>
                    <a:pt x="3875" y="6862"/>
                  </a:lnTo>
                  <a:cubicBezTo>
                    <a:pt x="3912" y="6925"/>
                    <a:pt x="3977" y="6961"/>
                    <a:pt x="4045" y="6961"/>
                  </a:cubicBezTo>
                  <a:cubicBezTo>
                    <a:pt x="4080" y="6961"/>
                    <a:pt x="4114" y="6952"/>
                    <a:pt x="4145" y="6934"/>
                  </a:cubicBezTo>
                  <a:cubicBezTo>
                    <a:pt x="4240" y="6878"/>
                    <a:pt x="4272" y="6757"/>
                    <a:pt x="4217" y="6662"/>
                  </a:cubicBezTo>
                  <a:lnTo>
                    <a:pt x="655" y="563"/>
                  </a:lnTo>
                  <a:lnTo>
                    <a:pt x="7327" y="2883"/>
                  </a:lnTo>
                  <a:cubicBezTo>
                    <a:pt x="7349" y="2890"/>
                    <a:pt x="7371" y="2893"/>
                    <a:pt x="7392" y="2893"/>
                  </a:cubicBezTo>
                  <a:cubicBezTo>
                    <a:pt x="7475" y="2893"/>
                    <a:pt x="7551" y="2842"/>
                    <a:pt x="7580" y="2760"/>
                  </a:cubicBezTo>
                  <a:cubicBezTo>
                    <a:pt x="7616" y="2656"/>
                    <a:pt x="7561" y="2543"/>
                    <a:pt x="7458" y="2508"/>
                  </a:cubicBezTo>
                  <a:lnTo>
                    <a:pt x="279" y="11"/>
                  </a:lnTo>
                  <a:cubicBezTo>
                    <a:pt x="258" y="4"/>
                    <a:pt x="237" y="1"/>
                    <a:pt x="2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4" name="Google Shape;3544;p42"/>
            <p:cNvSpPr/>
            <p:nvPr/>
          </p:nvSpPr>
          <p:spPr>
            <a:xfrm>
              <a:off x="3689463" y="4122688"/>
              <a:ext cx="39675" cy="44900"/>
            </a:xfrm>
            <a:custGeom>
              <a:avLst/>
              <a:gdLst/>
              <a:ahLst/>
              <a:cxnLst/>
              <a:rect l="l" t="t" r="r" b="b"/>
              <a:pathLst>
                <a:path w="1587" h="1796" extrusionOk="0">
                  <a:moveTo>
                    <a:pt x="1377" y="1"/>
                  </a:moveTo>
                  <a:cubicBezTo>
                    <a:pt x="1279" y="1"/>
                    <a:pt x="1194" y="71"/>
                    <a:pt x="1178" y="169"/>
                  </a:cubicBezTo>
                  <a:cubicBezTo>
                    <a:pt x="1091" y="740"/>
                    <a:pt x="700" y="1215"/>
                    <a:pt x="157" y="1410"/>
                  </a:cubicBezTo>
                  <a:cubicBezTo>
                    <a:pt x="54" y="1447"/>
                    <a:pt x="0" y="1561"/>
                    <a:pt x="37" y="1663"/>
                  </a:cubicBezTo>
                  <a:cubicBezTo>
                    <a:pt x="66" y="1745"/>
                    <a:pt x="143" y="1795"/>
                    <a:pt x="224" y="1795"/>
                  </a:cubicBezTo>
                  <a:cubicBezTo>
                    <a:pt x="247" y="1795"/>
                    <a:pt x="269" y="1792"/>
                    <a:pt x="291" y="1782"/>
                  </a:cubicBezTo>
                  <a:cubicBezTo>
                    <a:pt x="973" y="1539"/>
                    <a:pt x="1464" y="945"/>
                    <a:pt x="1571" y="227"/>
                  </a:cubicBezTo>
                  <a:cubicBezTo>
                    <a:pt x="1587" y="119"/>
                    <a:pt x="1512" y="18"/>
                    <a:pt x="1405" y="3"/>
                  </a:cubicBezTo>
                  <a:cubicBezTo>
                    <a:pt x="1395" y="1"/>
                    <a:pt x="1386" y="1"/>
                    <a:pt x="13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5" name="Google Shape;3545;p42"/>
            <p:cNvSpPr/>
            <p:nvPr/>
          </p:nvSpPr>
          <p:spPr>
            <a:xfrm>
              <a:off x="4339913" y="4646963"/>
              <a:ext cx="137075" cy="146700"/>
            </a:xfrm>
            <a:custGeom>
              <a:avLst/>
              <a:gdLst/>
              <a:ahLst/>
              <a:cxnLst/>
              <a:rect l="l" t="t" r="r" b="b"/>
              <a:pathLst>
                <a:path w="5483" h="5868" extrusionOk="0">
                  <a:moveTo>
                    <a:pt x="3571" y="1"/>
                  </a:moveTo>
                  <a:cubicBezTo>
                    <a:pt x="3513" y="1"/>
                    <a:pt x="3456" y="26"/>
                    <a:pt x="3416" y="73"/>
                  </a:cubicBezTo>
                  <a:cubicBezTo>
                    <a:pt x="3348" y="158"/>
                    <a:pt x="3360" y="283"/>
                    <a:pt x="3444" y="352"/>
                  </a:cubicBezTo>
                  <a:lnTo>
                    <a:pt x="5055" y="1679"/>
                  </a:lnTo>
                  <a:cubicBezTo>
                    <a:pt x="4469" y="4275"/>
                    <a:pt x="2440" y="5248"/>
                    <a:pt x="1966" y="5443"/>
                  </a:cubicBezTo>
                  <a:lnTo>
                    <a:pt x="349" y="4113"/>
                  </a:lnTo>
                  <a:cubicBezTo>
                    <a:pt x="313" y="4083"/>
                    <a:pt x="269" y="4069"/>
                    <a:pt x="225" y="4069"/>
                  </a:cubicBezTo>
                  <a:cubicBezTo>
                    <a:pt x="167" y="4069"/>
                    <a:pt x="110" y="4094"/>
                    <a:pt x="70" y="4142"/>
                  </a:cubicBezTo>
                  <a:cubicBezTo>
                    <a:pt x="1" y="4226"/>
                    <a:pt x="14" y="4351"/>
                    <a:pt x="98" y="4421"/>
                  </a:cubicBezTo>
                  <a:lnTo>
                    <a:pt x="1803" y="5823"/>
                  </a:lnTo>
                  <a:cubicBezTo>
                    <a:pt x="1840" y="5852"/>
                    <a:pt x="1885" y="5868"/>
                    <a:pt x="1929" y="5868"/>
                  </a:cubicBezTo>
                  <a:cubicBezTo>
                    <a:pt x="1950" y="5868"/>
                    <a:pt x="1970" y="5865"/>
                    <a:pt x="1990" y="5857"/>
                  </a:cubicBezTo>
                  <a:cubicBezTo>
                    <a:pt x="2104" y="5821"/>
                    <a:pt x="4798" y="4900"/>
                    <a:pt x="5469" y="1642"/>
                  </a:cubicBezTo>
                  <a:cubicBezTo>
                    <a:pt x="5483" y="1569"/>
                    <a:pt x="5456" y="1494"/>
                    <a:pt x="5401" y="1448"/>
                  </a:cubicBezTo>
                  <a:lnTo>
                    <a:pt x="3695" y="45"/>
                  </a:lnTo>
                  <a:cubicBezTo>
                    <a:pt x="3659" y="15"/>
                    <a:pt x="3615" y="1"/>
                    <a:pt x="35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6" name="Google Shape;3546;p42"/>
            <p:cNvSpPr/>
            <p:nvPr/>
          </p:nvSpPr>
          <p:spPr>
            <a:xfrm>
              <a:off x="4382588" y="4682038"/>
              <a:ext cx="151425" cy="158525"/>
            </a:xfrm>
            <a:custGeom>
              <a:avLst/>
              <a:gdLst/>
              <a:ahLst/>
              <a:cxnLst/>
              <a:rect l="l" t="t" r="r" b="b"/>
              <a:pathLst>
                <a:path w="6057" h="6341" extrusionOk="0">
                  <a:moveTo>
                    <a:pt x="3566" y="0"/>
                  </a:moveTo>
                  <a:cubicBezTo>
                    <a:pt x="3509" y="0"/>
                    <a:pt x="3452" y="25"/>
                    <a:pt x="3412" y="72"/>
                  </a:cubicBezTo>
                  <a:cubicBezTo>
                    <a:pt x="3344" y="157"/>
                    <a:pt x="3356" y="282"/>
                    <a:pt x="3440" y="351"/>
                  </a:cubicBezTo>
                  <a:lnTo>
                    <a:pt x="5626" y="2149"/>
                  </a:lnTo>
                  <a:cubicBezTo>
                    <a:pt x="5211" y="3795"/>
                    <a:pt x="4066" y="5187"/>
                    <a:pt x="2532" y="5911"/>
                  </a:cubicBezTo>
                  <a:lnTo>
                    <a:pt x="347" y="4113"/>
                  </a:lnTo>
                  <a:cubicBezTo>
                    <a:pt x="311" y="4083"/>
                    <a:pt x="266" y="4068"/>
                    <a:pt x="222" y="4068"/>
                  </a:cubicBezTo>
                  <a:cubicBezTo>
                    <a:pt x="165" y="4068"/>
                    <a:pt x="108" y="4093"/>
                    <a:pt x="68" y="4141"/>
                  </a:cubicBezTo>
                  <a:cubicBezTo>
                    <a:pt x="0" y="4225"/>
                    <a:pt x="12" y="4350"/>
                    <a:pt x="96" y="4420"/>
                  </a:cubicBezTo>
                  <a:lnTo>
                    <a:pt x="2376" y="6296"/>
                  </a:lnTo>
                  <a:cubicBezTo>
                    <a:pt x="2413" y="6325"/>
                    <a:pt x="2458" y="6341"/>
                    <a:pt x="2502" y="6341"/>
                  </a:cubicBezTo>
                  <a:cubicBezTo>
                    <a:pt x="2530" y="6341"/>
                    <a:pt x="2558" y="6335"/>
                    <a:pt x="2580" y="6324"/>
                  </a:cubicBezTo>
                  <a:cubicBezTo>
                    <a:pt x="4321" y="5549"/>
                    <a:pt x="5613" y="3976"/>
                    <a:pt x="6039" y="2119"/>
                  </a:cubicBezTo>
                  <a:cubicBezTo>
                    <a:pt x="6057" y="2045"/>
                    <a:pt x="6030" y="1969"/>
                    <a:pt x="5971" y="1921"/>
                  </a:cubicBezTo>
                  <a:lnTo>
                    <a:pt x="3691" y="45"/>
                  </a:lnTo>
                  <a:cubicBezTo>
                    <a:pt x="3655" y="15"/>
                    <a:pt x="3610" y="0"/>
                    <a:pt x="35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7" name="Google Shape;3547;p42"/>
            <p:cNvSpPr/>
            <p:nvPr/>
          </p:nvSpPr>
          <p:spPr>
            <a:xfrm>
              <a:off x="4486438" y="4715738"/>
              <a:ext cx="12525" cy="12075"/>
            </a:xfrm>
            <a:custGeom>
              <a:avLst/>
              <a:gdLst/>
              <a:ahLst/>
              <a:cxnLst/>
              <a:rect l="l" t="t" r="r" b="b"/>
              <a:pathLst>
                <a:path w="501" h="483" extrusionOk="0">
                  <a:moveTo>
                    <a:pt x="109" y="0"/>
                  </a:moveTo>
                  <a:cubicBezTo>
                    <a:pt x="83" y="0"/>
                    <a:pt x="58" y="10"/>
                    <a:pt x="38" y="29"/>
                  </a:cubicBezTo>
                  <a:cubicBezTo>
                    <a:pt x="1" y="69"/>
                    <a:pt x="1" y="130"/>
                    <a:pt x="38" y="170"/>
                  </a:cubicBezTo>
                  <a:lnTo>
                    <a:pt x="322" y="454"/>
                  </a:lnTo>
                  <a:cubicBezTo>
                    <a:pt x="342" y="474"/>
                    <a:pt x="368" y="482"/>
                    <a:pt x="393" y="482"/>
                  </a:cubicBezTo>
                  <a:cubicBezTo>
                    <a:pt x="418" y="482"/>
                    <a:pt x="443" y="474"/>
                    <a:pt x="463" y="454"/>
                  </a:cubicBezTo>
                  <a:cubicBezTo>
                    <a:pt x="501" y="414"/>
                    <a:pt x="501" y="351"/>
                    <a:pt x="463" y="313"/>
                  </a:cubicBezTo>
                  <a:lnTo>
                    <a:pt x="179" y="29"/>
                  </a:lnTo>
                  <a:cubicBezTo>
                    <a:pt x="160" y="10"/>
                    <a:pt x="134" y="0"/>
                    <a:pt x="1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8" name="Google Shape;3548;p42"/>
            <p:cNvSpPr/>
            <p:nvPr/>
          </p:nvSpPr>
          <p:spPr>
            <a:xfrm>
              <a:off x="3731888" y="4178888"/>
              <a:ext cx="34300" cy="49975"/>
            </a:xfrm>
            <a:custGeom>
              <a:avLst/>
              <a:gdLst/>
              <a:ahLst/>
              <a:cxnLst/>
              <a:rect l="l" t="t" r="r" b="b"/>
              <a:pathLst>
                <a:path w="1372" h="1999" extrusionOk="0">
                  <a:moveTo>
                    <a:pt x="114" y="0"/>
                  </a:moveTo>
                  <a:cubicBezTo>
                    <a:pt x="99" y="0"/>
                    <a:pt x="83" y="3"/>
                    <a:pt x="69" y="10"/>
                  </a:cubicBezTo>
                  <a:cubicBezTo>
                    <a:pt x="20" y="35"/>
                    <a:pt x="0" y="94"/>
                    <a:pt x="25" y="143"/>
                  </a:cubicBezTo>
                  <a:cubicBezTo>
                    <a:pt x="352" y="782"/>
                    <a:pt x="740" y="1393"/>
                    <a:pt x="1181" y="1961"/>
                  </a:cubicBezTo>
                  <a:cubicBezTo>
                    <a:pt x="1199" y="1985"/>
                    <a:pt x="1230" y="1998"/>
                    <a:pt x="1258" y="1998"/>
                  </a:cubicBezTo>
                  <a:cubicBezTo>
                    <a:pt x="1281" y="1998"/>
                    <a:pt x="1302" y="1992"/>
                    <a:pt x="1320" y="1978"/>
                  </a:cubicBezTo>
                  <a:cubicBezTo>
                    <a:pt x="1363" y="1945"/>
                    <a:pt x="1372" y="1883"/>
                    <a:pt x="1337" y="1840"/>
                  </a:cubicBezTo>
                  <a:cubicBezTo>
                    <a:pt x="903" y="1282"/>
                    <a:pt x="521" y="682"/>
                    <a:pt x="202" y="53"/>
                  </a:cubicBezTo>
                  <a:cubicBezTo>
                    <a:pt x="185" y="19"/>
                    <a:pt x="151" y="0"/>
                    <a:pt x="1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9" name="Google Shape;3549;p42"/>
            <p:cNvSpPr/>
            <p:nvPr/>
          </p:nvSpPr>
          <p:spPr>
            <a:xfrm>
              <a:off x="3750038" y="4177163"/>
              <a:ext cx="20000" cy="22000"/>
            </a:xfrm>
            <a:custGeom>
              <a:avLst/>
              <a:gdLst/>
              <a:ahLst/>
              <a:cxnLst/>
              <a:rect l="l" t="t" r="r" b="b"/>
              <a:pathLst>
                <a:path w="800" h="880" extrusionOk="0">
                  <a:moveTo>
                    <a:pt x="112" y="1"/>
                  </a:moveTo>
                  <a:cubicBezTo>
                    <a:pt x="90" y="1"/>
                    <a:pt x="67" y="8"/>
                    <a:pt x="48" y="24"/>
                  </a:cubicBezTo>
                  <a:cubicBezTo>
                    <a:pt x="6" y="59"/>
                    <a:pt x="0" y="121"/>
                    <a:pt x="36" y="163"/>
                  </a:cubicBezTo>
                  <a:lnTo>
                    <a:pt x="613" y="843"/>
                  </a:lnTo>
                  <a:cubicBezTo>
                    <a:pt x="632" y="868"/>
                    <a:pt x="662" y="879"/>
                    <a:pt x="689" y="879"/>
                  </a:cubicBezTo>
                  <a:cubicBezTo>
                    <a:pt x="713" y="879"/>
                    <a:pt x="735" y="872"/>
                    <a:pt x="752" y="856"/>
                  </a:cubicBezTo>
                  <a:cubicBezTo>
                    <a:pt x="794" y="820"/>
                    <a:pt x="799" y="758"/>
                    <a:pt x="764" y="716"/>
                  </a:cubicBezTo>
                  <a:lnTo>
                    <a:pt x="188" y="36"/>
                  </a:lnTo>
                  <a:cubicBezTo>
                    <a:pt x="169" y="13"/>
                    <a:pt x="141" y="1"/>
                    <a:pt x="1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0" name="Google Shape;3550;p42"/>
            <p:cNvSpPr/>
            <p:nvPr/>
          </p:nvSpPr>
          <p:spPr>
            <a:xfrm>
              <a:off x="3809163" y="4281213"/>
              <a:ext cx="211925" cy="163950"/>
            </a:xfrm>
            <a:custGeom>
              <a:avLst/>
              <a:gdLst/>
              <a:ahLst/>
              <a:cxnLst/>
              <a:rect l="l" t="t" r="r" b="b"/>
              <a:pathLst>
                <a:path w="8477" h="6558" extrusionOk="0">
                  <a:moveTo>
                    <a:pt x="112" y="1"/>
                  </a:moveTo>
                  <a:cubicBezTo>
                    <a:pt x="82" y="1"/>
                    <a:pt x="53" y="14"/>
                    <a:pt x="33" y="39"/>
                  </a:cubicBezTo>
                  <a:cubicBezTo>
                    <a:pt x="1" y="83"/>
                    <a:pt x="8" y="146"/>
                    <a:pt x="51" y="179"/>
                  </a:cubicBezTo>
                  <a:lnTo>
                    <a:pt x="8305" y="6537"/>
                  </a:lnTo>
                  <a:cubicBezTo>
                    <a:pt x="8323" y="6551"/>
                    <a:pt x="8344" y="6558"/>
                    <a:pt x="8365" y="6558"/>
                  </a:cubicBezTo>
                  <a:cubicBezTo>
                    <a:pt x="8396" y="6558"/>
                    <a:pt x="8424" y="6545"/>
                    <a:pt x="8444" y="6519"/>
                  </a:cubicBezTo>
                  <a:cubicBezTo>
                    <a:pt x="8477" y="6474"/>
                    <a:pt x="8470" y="6411"/>
                    <a:pt x="8426" y="6379"/>
                  </a:cubicBezTo>
                  <a:lnTo>
                    <a:pt x="172" y="21"/>
                  </a:lnTo>
                  <a:cubicBezTo>
                    <a:pt x="154" y="8"/>
                    <a:pt x="133" y="1"/>
                    <a:pt x="1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1" name="Google Shape;3551;p42"/>
            <p:cNvSpPr/>
            <p:nvPr/>
          </p:nvSpPr>
          <p:spPr>
            <a:xfrm>
              <a:off x="3883638" y="4305238"/>
              <a:ext cx="52325" cy="40850"/>
            </a:xfrm>
            <a:custGeom>
              <a:avLst/>
              <a:gdLst/>
              <a:ahLst/>
              <a:cxnLst/>
              <a:rect l="l" t="t" r="r" b="b"/>
              <a:pathLst>
                <a:path w="2093" h="1634" extrusionOk="0">
                  <a:moveTo>
                    <a:pt x="112" y="0"/>
                  </a:moveTo>
                  <a:cubicBezTo>
                    <a:pt x="82" y="0"/>
                    <a:pt x="53" y="14"/>
                    <a:pt x="33" y="39"/>
                  </a:cubicBezTo>
                  <a:cubicBezTo>
                    <a:pt x="0" y="82"/>
                    <a:pt x="8" y="145"/>
                    <a:pt x="51" y="179"/>
                  </a:cubicBezTo>
                  <a:lnTo>
                    <a:pt x="1921" y="1613"/>
                  </a:lnTo>
                  <a:cubicBezTo>
                    <a:pt x="1939" y="1627"/>
                    <a:pt x="1960" y="1634"/>
                    <a:pt x="1981" y="1634"/>
                  </a:cubicBezTo>
                  <a:cubicBezTo>
                    <a:pt x="2011" y="1634"/>
                    <a:pt x="2040" y="1621"/>
                    <a:pt x="2060" y="1595"/>
                  </a:cubicBezTo>
                  <a:cubicBezTo>
                    <a:pt x="2093" y="1551"/>
                    <a:pt x="2086" y="1487"/>
                    <a:pt x="2042" y="1455"/>
                  </a:cubicBezTo>
                  <a:lnTo>
                    <a:pt x="172" y="21"/>
                  </a:lnTo>
                  <a:cubicBezTo>
                    <a:pt x="154" y="7"/>
                    <a:pt x="133" y="0"/>
                    <a:pt x="1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2" name="Google Shape;3552;p42"/>
            <p:cNvSpPr/>
            <p:nvPr/>
          </p:nvSpPr>
          <p:spPr>
            <a:xfrm>
              <a:off x="4208263" y="4512038"/>
              <a:ext cx="166625" cy="132725"/>
            </a:xfrm>
            <a:custGeom>
              <a:avLst/>
              <a:gdLst/>
              <a:ahLst/>
              <a:cxnLst/>
              <a:rect l="l" t="t" r="r" b="b"/>
              <a:pathLst>
                <a:path w="6665" h="5309" extrusionOk="0">
                  <a:moveTo>
                    <a:pt x="112" y="0"/>
                  </a:moveTo>
                  <a:cubicBezTo>
                    <a:pt x="83" y="0"/>
                    <a:pt x="55" y="13"/>
                    <a:pt x="36" y="38"/>
                  </a:cubicBezTo>
                  <a:cubicBezTo>
                    <a:pt x="1" y="81"/>
                    <a:pt x="7" y="143"/>
                    <a:pt x="51" y="177"/>
                  </a:cubicBezTo>
                  <a:lnTo>
                    <a:pt x="6491" y="5287"/>
                  </a:lnTo>
                  <a:cubicBezTo>
                    <a:pt x="6510" y="5302"/>
                    <a:pt x="6532" y="5308"/>
                    <a:pt x="6553" y="5308"/>
                  </a:cubicBezTo>
                  <a:cubicBezTo>
                    <a:pt x="6583" y="5308"/>
                    <a:pt x="6611" y="5296"/>
                    <a:pt x="6631" y="5272"/>
                  </a:cubicBezTo>
                  <a:cubicBezTo>
                    <a:pt x="6665" y="5228"/>
                    <a:pt x="6658" y="5166"/>
                    <a:pt x="6615" y="5132"/>
                  </a:cubicBezTo>
                  <a:lnTo>
                    <a:pt x="175" y="22"/>
                  </a:lnTo>
                  <a:cubicBezTo>
                    <a:pt x="156" y="7"/>
                    <a:pt x="134" y="0"/>
                    <a:pt x="1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3" name="Google Shape;3553;p42"/>
            <p:cNvSpPr/>
            <p:nvPr/>
          </p:nvSpPr>
          <p:spPr>
            <a:xfrm>
              <a:off x="4271438" y="4597013"/>
              <a:ext cx="36425" cy="30350"/>
            </a:xfrm>
            <a:custGeom>
              <a:avLst/>
              <a:gdLst/>
              <a:ahLst/>
              <a:cxnLst/>
              <a:rect l="l" t="t" r="r" b="b"/>
              <a:pathLst>
                <a:path w="1457" h="1214" extrusionOk="0">
                  <a:moveTo>
                    <a:pt x="111" y="1"/>
                  </a:moveTo>
                  <a:cubicBezTo>
                    <a:pt x="83" y="1"/>
                    <a:pt x="55" y="13"/>
                    <a:pt x="36" y="37"/>
                  </a:cubicBezTo>
                  <a:cubicBezTo>
                    <a:pt x="0" y="79"/>
                    <a:pt x="6" y="141"/>
                    <a:pt x="48" y="177"/>
                  </a:cubicBezTo>
                  <a:lnTo>
                    <a:pt x="1282" y="1190"/>
                  </a:lnTo>
                  <a:cubicBezTo>
                    <a:pt x="1300" y="1205"/>
                    <a:pt x="1322" y="1214"/>
                    <a:pt x="1345" y="1214"/>
                  </a:cubicBezTo>
                  <a:cubicBezTo>
                    <a:pt x="1373" y="1214"/>
                    <a:pt x="1401" y="1200"/>
                    <a:pt x="1421" y="1178"/>
                  </a:cubicBezTo>
                  <a:cubicBezTo>
                    <a:pt x="1457" y="1136"/>
                    <a:pt x="1449" y="1074"/>
                    <a:pt x="1408" y="1038"/>
                  </a:cubicBezTo>
                  <a:lnTo>
                    <a:pt x="175" y="24"/>
                  </a:lnTo>
                  <a:cubicBezTo>
                    <a:pt x="156" y="8"/>
                    <a:pt x="134" y="1"/>
                    <a:pt x="1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4" name="Google Shape;3554;p42"/>
            <p:cNvSpPr/>
            <p:nvPr/>
          </p:nvSpPr>
          <p:spPr>
            <a:xfrm>
              <a:off x="4452738" y="4775563"/>
              <a:ext cx="20125" cy="12550"/>
            </a:xfrm>
            <a:custGeom>
              <a:avLst/>
              <a:gdLst/>
              <a:ahLst/>
              <a:cxnLst/>
              <a:rect l="l" t="t" r="r" b="b"/>
              <a:pathLst>
                <a:path w="805" h="502" extrusionOk="0">
                  <a:moveTo>
                    <a:pt x="110" y="1"/>
                  </a:moveTo>
                  <a:cubicBezTo>
                    <a:pt x="84" y="1"/>
                    <a:pt x="58" y="10"/>
                    <a:pt x="38" y="30"/>
                  </a:cubicBezTo>
                  <a:cubicBezTo>
                    <a:pt x="0" y="70"/>
                    <a:pt x="0" y="133"/>
                    <a:pt x="39" y="171"/>
                  </a:cubicBezTo>
                  <a:cubicBezTo>
                    <a:pt x="213" y="340"/>
                    <a:pt x="439" y="457"/>
                    <a:pt x="678" y="500"/>
                  </a:cubicBezTo>
                  <a:cubicBezTo>
                    <a:pt x="684" y="502"/>
                    <a:pt x="690" y="502"/>
                    <a:pt x="696" y="502"/>
                  </a:cubicBezTo>
                  <a:cubicBezTo>
                    <a:pt x="742" y="502"/>
                    <a:pt x="784" y="468"/>
                    <a:pt x="795" y="420"/>
                  </a:cubicBezTo>
                  <a:cubicBezTo>
                    <a:pt x="804" y="366"/>
                    <a:pt x="769" y="314"/>
                    <a:pt x="715" y="304"/>
                  </a:cubicBezTo>
                  <a:cubicBezTo>
                    <a:pt x="515" y="267"/>
                    <a:pt x="323" y="168"/>
                    <a:pt x="179" y="27"/>
                  </a:cubicBezTo>
                  <a:cubicBezTo>
                    <a:pt x="160" y="10"/>
                    <a:pt x="135" y="1"/>
                    <a:pt x="1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5" name="Google Shape;3555;p42"/>
            <p:cNvSpPr/>
            <p:nvPr/>
          </p:nvSpPr>
          <p:spPr>
            <a:xfrm>
              <a:off x="4465563" y="4756738"/>
              <a:ext cx="12550" cy="10675"/>
            </a:xfrm>
            <a:custGeom>
              <a:avLst/>
              <a:gdLst/>
              <a:ahLst/>
              <a:cxnLst/>
              <a:rect l="l" t="t" r="r" b="b"/>
              <a:pathLst>
                <a:path w="502" h="427" extrusionOk="0">
                  <a:moveTo>
                    <a:pt x="112" y="1"/>
                  </a:moveTo>
                  <a:cubicBezTo>
                    <a:pt x="84" y="1"/>
                    <a:pt x="56" y="13"/>
                    <a:pt x="36" y="37"/>
                  </a:cubicBezTo>
                  <a:cubicBezTo>
                    <a:pt x="1" y="79"/>
                    <a:pt x="7" y="141"/>
                    <a:pt x="49" y="177"/>
                  </a:cubicBezTo>
                  <a:lnTo>
                    <a:pt x="327" y="404"/>
                  </a:lnTo>
                  <a:cubicBezTo>
                    <a:pt x="345" y="419"/>
                    <a:pt x="367" y="426"/>
                    <a:pt x="390" y="426"/>
                  </a:cubicBezTo>
                  <a:cubicBezTo>
                    <a:pt x="418" y="426"/>
                    <a:pt x="446" y="414"/>
                    <a:pt x="466" y="393"/>
                  </a:cubicBezTo>
                  <a:cubicBezTo>
                    <a:pt x="502" y="351"/>
                    <a:pt x="495" y="289"/>
                    <a:pt x="452" y="253"/>
                  </a:cubicBezTo>
                  <a:lnTo>
                    <a:pt x="176" y="24"/>
                  </a:lnTo>
                  <a:cubicBezTo>
                    <a:pt x="157" y="9"/>
                    <a:pt x="135" y="1"/>
                    <a:pt x="1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6" name="Google Shape;3556;p42"/>
            <p:cNvSpPr/>
            <p:nvPr/>
          </p:nvSpPr>
          <p:spPr>
            <a:xfrm>
              <a:off x="4477963" y="4738463"/>
              <a:ext cx="15300" cy="9050"/>
            </a:xfrm>
            <a:custGeom>
              <a:avLst/>
              <a:gdLst/>
              <a:ahLst/>
              <a:cxnLst/>
              <a:rect l="l" t="t" r="r" b="b"/>
              <a:pathLst>
                <a:path w="612" h="362" extrusionOk="0">
                  <a:moveTo>
                    <a:pt x="113" y="1"/>
                  </a:moveTo>
                  <a:cubicBezTo>
                    <a:pt x="74" y="1"/>
                    <a:pt x="38" y="24"/>
                    <a:pt x="22" y="62"/>
                  </a:cubicBezTo>
                  <a:cubicBezTo>
                    <a:pt x="1" y="113"/>
                    <a:pt x="24" y="171"/>
                    <a:pt x="74" y="192"/>
                  </a:cubicBezTo>
                  <a:lnTo>
                    <a:pt x="458" y="354"/>
                  </a:lnTo>
                  <a:cubicBezTo>
                    <a:pt x="470" y="360"/>
                    <a:pt x="483" y="362"/>
                    <a:pt x="496" y="362"/>
                  </a:cubicBezTo>
                  <a:cubicBezTo>
                    <a:pt x="535" y="362"/>
                    <a:pt x="571" y="340"/>
                    <a:pt x="589" y="302"/>
                  </a:cubicBezTo>
                  <a:cubicBezTo>
                    <a:pt x="611" y="250"/>
                    <a:pt x="586" y="192"/>
                    <a:pt x="535" y="171"/>
                  </a:cubicBezTo>
                  <a:lnTo>
                    <a:pt x="152" y="9"/>
                  </a:lnTo>
                  <a:cubicBezTo>
                    <a:pt x="139" y="4"/>
                    <a:pt x="126" y="1"/>
                    <a:pt x="1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57" name="Google Shape;3557;p42"/>
          <p:cNvGrpSpPr/>
          <p:nvPr/>
        </p:nvGrpSpPr>
        <p:grpSpPr>
          <a:xfrm rot="-7008787">
            <a:off x="1598405" y="584711"/>
            <a:ext cx="1069070" cy="870226"/>
            <a:chOff x="7573474" y="3466512"/>
            <a:chExt cx="1617164" cy="1316285"/>
          </a:xfrm>
        </p:grpSpPr>
        <p:sp>
          <p:nvSpPr>
            <p:cNvPr id="3558" name="Google Shape;3558;p42"/>
            <p:cNvSpPr/>
            <p:nvPr/>
          </p:nvSpPr>
          <p:spPr>
            <a:xfrm rot="1586497" flipH="1">
              <a:off x="7655390" y="3792140"/>
              <a:ext cx="1442044" cy="706569"/>
            </a:xfrm>
            <a:custGeom>
              <a:avLst/>
              <a:gdLst/>
              <a:ahLst/>
              <a:cxnLst/>
              <a:rect l="l" t="t" r="r" b="b"/>
              <a:pathLst>
                <a:path w="41474" h="20322" extrusionOk="0">
                  <a:moveTo>
                    <a:pt x="40833" y="385"/>
                  </a:moveTo>
                  <a:lnTo>
                    <a:pt x="40831" y="386"/>
                  </a:lnTo>
                  <a:lnTo>
                    <a:pt x="40831" y="385"/>
                  </a:lnTo>
                  <a:close/>
                  <a:moveTo>
                    <a:pt x="34920" y="2081"/>
                  </a:moveTo>
                  <a:lnTo>
                    <a:pt x="34941" y="2106"/>
                  </a:lnTo>
                  <a:lnTo>
                    <a:pt x="34917" y="2097"/>
                  </a:lnTo>
                  <a:cubicBezTo>
                    <a:pt x="34918" y="2092"/>
                    <a:pt x="34918" y="2087"/>
                    <a:pt x="34920" y="2081"/>
                  </a:cubicBezTo>
                  <a:close/>
                  <a:moveTo>
                    <a:pt x="35639" y="3693"/>
                  </a:moveTo>
                  <a:lnTo>
                    <a:pt x="35639" y="3717"/>
                  </a:lnTo>
                  <a:cubicBezTo>
                    <a:pt x="35634" y="3716"/>
                    <a:pt x="35628" y="3714"/>
                    <a:pt x="35624" y="3714"/>
                  </a:cubicBezTo>
                  <a:lnTo>
                    <a:pt x="35639" y="3693"/>
                  </a:lnTo>
                  <a:close/>
                  <a:moveTo>
                    <a:pt x="35758" y="3839"/>
                  </a:moveTo>
                  <a:lnTo>
                    <a:pt x="35787" y="3844"/>
                  </a:lnTo>
                  <a:lnTo>
                    <a:pt x="35762" y="3854"/>
                  </a:lnTo>
                  <a:lnTo>
                    <a:pt x="35758" y="3839"/>
                  </a:lnTo>
                  <a:close/>
                  <a:moveTo>
                    <a:pt x="41286" y="1"/>
                  </a:moveTo>
                  <a:lnTo>
                    <a:pt x="34162" y="598"/>
                  </a:lnTo>
                  <a:cubicBezTo>
                    <a:pt x="34148" y="599"/>
                    <a:pt x="34136" y="605"/>
                    <a:pt x="34122" y="610"/>
                  </a:cubicBezTo>
                  <a:cubicBezTo>
                    <a:pt x="34117" y="611"/>
                    <a:pt x="34111" y="611"/>
                    <a:pt x="34106" y="614"/>
                  </a:cubicBezTo>
                  <a:lnTo>
                    <a:pt x="4851" y="13924"/>
                  </a:lnTo>
                  <a:cubicBezTo>
                    <a:pt x="4850" y="13925"/>
                    <a:pt x="4849" y="13925"/>
                    <a:pt x="4848" y="13925"/>
                  </a:cubicBezTo>
                  <a:cubicBezTo>
                    <a:pt x="4847" y="13925"/>
                    <a:pt x="4846" y="13925"/>
                    <a:pt x="4846" y="13926"/>
                  </a:cubicBezTo>
                  <a:cubicBezTo>
                    <a:pt x="4844" y="13927"/>
                    <a:pt x="4843" y="13928"/>
                    <a:pt x="4840" y="13929"/>
                  </a:cubicBezTo>
                  <a:lnTo>
                    <a:pt x="3807" y="14399"/>
                  </a:lnTo>
                  <a:cubicBezTo>
                    <a:pt x="3806" y="14399"/>
                    <a:pt x="3806" y="14399"/>
                    <a:pt x="3805" y="14399"/>
                  </a:cubicBezTo>
                  <a:cubicBezTo>
                    <a:pt x="3804" y="14399"/>
                    <a:pt x="3803" y="14399"/>
                    <a:pt x="3801" y="14400"/>
                  </a:cubicBezTo>
                  <a:cubicBezTo>
                    <a:pt x="3799" y="14402"/>
                    <a:pt x="3799" y="14403"/>
                    <a:pt x="3796" y="14404"/>
                  </a:cubicBezTo>
                  <a:lnTo>
                    <a:pt x="1184" y="15593"/>
                  </a:lnTo>
                  <a:cubicBezTo>
                    <a:pt x="1135" y="15622"/>
                    <a:pt x="1" y="16338"/>
                    <a:pt x="990" y="18513"/>
                  </a:cubicBezTo>
                  <a:cubicBezTo>
                    <a:pt x="1706" y="20086"/>
                    <a:pt x="2575" y="20322"/>
                    <a:pt x="3030" y="20322"/>
                  </a:cubicBezTo>
                  <a:cubicBezTo>
                    <a:pt x="3204" y="20322"/>
                    <a:pt x="3318" y="20287"/>
                    <a:pt x="3336" y="20280"/>
                  </a:cubicBezTo>
                  <a:lnTo>
                    <a:pt x="5936" y="19097"/>
                  </a:lnTo>
                  <a:lnTo>
                    <a:pt x="6978" y="18623"/>
                  </a:lnTo>
                  <a:lnTo>
                    <a:pt x="6979" y="18623"/>
                  </a:lnTo>
                  <a:lnTo>
                    <a:pt x="6981" y="18622"/>
                  </a:lnTo>
                  <a:lnTo>
                    <a:pt x="36240" y="5310"/>
                  </a:lnTo>
                  <a:cubicBezTo>
                    <a:pt x="36245" y="5308"/>
                    <a:pt x="36247" y="5304"/>
                    <a:pt x="36251" y="5302"/>
                  </a:cubicBezTo>
                  <a:cubicBezTo>
                    <a:pt x="36265" y="5294"/>
                    <a:pt x="36277" y="5288"/>
                    <a:pt x="36288" y="5278"/>
                  </a:cubicBezTo>
                  <a:lnTo>
                    <a:pt x="41419" y="300"/>
                  </a:lnTo>
                  <a:cubicBezTo>
                    <a:pt x="41421" y="297"/>
                    <a:pt x="41421" y="295"/>
                    <a:pt x="41425" y="292"/>
                  </a:cubicBezTo>
                  <a:cubicBezTo>
                    <a:pt x="41432" y="282"/>
                    <a:pt x="41438" y="273"/>
                    <a:pt x="41443" y="263"/>
                  </a:cubicBezTo>
                  <a:cubicBezTo>
                    <a:pt x="41449" y="254"/>
                    <a:pt x="41456" y="247"/>
                    <a:pt x="41459" y="235"/>
                  </a:cubicBezTo>
                  <a:cubicBezTo>
                    <a:pt x="41466" y="223"/>
                    <a:pt x="41468" y="212"/>
                    <a:pt x="41469" y="202"/>
                  </a:cubicBezTo>
                  <a:cubicBezTo>
                    <a:pt x="41472" y="190"/>
                    <a:pt x="41473" y="179"/>
                    <a:pt x="41473" y="166"/>
                  </a:cubicBezTo>
                  <a:cubicBezTo>
                    <a:pt x="41473" y="164"/>
                    <a:pt x="41474" y="161"/>
                    <a:pt x="41474" y="157"/>
                  </a:cubicBezTo>
                  <a:cubicBezTo>
                    <a:pt x="41473" y="148"/>
                    <a:pt x="41469" y="141"/>
                    <a:pt x="41468" y="134"/>
                  </a:cubicBezTo>
                  <a:cubicBezTo>
                    <a:pt x="41464" y="123"/>
                    <a:pt x="41463" y="112"/>
                    <a:pt x="41458" y="102"/>
                  </a:cubicBezTo>
                  <a:cubicBezTo>
                    <a:pt x="41453" y="91"/>
                    <a:pt x="41446" y="80"/>
                    <a:pt x="41437" y="71"/>
                  </a:cubicBezTo>
                  <a:cubicBezTo>
                    <a:pt x="41433" y="64"/>
                    <a:pt x="41431" y="58"/>
                    <a:pt x="41426" y="53"/>
                  </a:cubicBezTo>
                  <a:cubicBezTo>
                    <a:pt x="41425" y="50"/>
                    <a:pt x="41421" y="50"/>
                    <a:pt x="41419" y="49"/>
                  </a:cubicBezTo>
                  <a:cubicBezTo>
                    <a:pt x="41411" y="42"/>
                    <a:pt x="41402" y="37"/>
                    <a:pt x="41394" y="32"/>
                  </a:cubicBezTo>
                  <a:cubicBezTo>
                    <a:pt x="41383" y="24"/>
                    <a:pt x="41372" y="17"/>
                    <a:pt x="41360" y="12"/>
                  </a:cubicBezTo>
                  <a:cubicBezTo>
                    <a:pt x="41354" y="9"/>
                    <a:pt x="41348" y="9"/>
                    <a:pt x="41342" y="8"/>
                  </a:cubicBezTo>
                  <a:cubicBezTo>
                    <a:pt x="41326" y="4"/>
                    <a:pt x="41311" y="2"/>
                    <a:pt x="41295" y="2"/>
                  </a:cubicBezTo>
                  <a:cubicBezTo>
                    <a:pt x="41292" y="2"/>
                    <a:pt x="41290" y="1"/>
                    <a:pt x="41286" y="1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9" name="Google Shape;3559;p42"/>
            <p:cNvSpPr/>
            <p:nvPr/>
          </p:nvSpPr>
          <p:spPr>
            <a:xfrm rot="1586497" flipH="1">
              <a:off x="7887424" y="3522917"/>
              <a:ext cx="260356" cy="32822"/>
            </a:xfrm>
            <a:custGeom>
              <a:avLst/>
              <a:gdLst/>
              <a:ahLst/>
              <a:cxnLst/>
              <a:rect l="l" t="t" r="r" b="b"/>
              <a:pathLst>
                <a:path w="7488" h="944" extrusionOk="0">
                  <a:moveTo>
                    <a:pt x="7302" y="0"/>
                  </a:moveTo>
                  <a:cubicBezTo>
                    <a:pt x="7298" y="0"/>
                    <a:pt x="7295" y="0"/>
                    <a:pt x="7291" y="1"/>
                  </a:cubicBezTo>
                  <a:lnTo>
                    <a:pt x="167" y="598"/>
                  </a:lnTo>
                  <a:cubicBezTo>
                    <a:pt x="71" y="606"/>
                    <a:pt x="1" y="689"/>
                    <a:pt x="8" y="786"/>
                  </a:cubicBezTo>
                  <a:cubicBezTo>
                    <a:pt x="16" y="876"/>
                    <a:pt x="93" y="944"/>
                    <a:pt x="182" y="944"/>
                  </a:cubicBezTo>
                  <a:cubicBezTo>
                    <a:pt x="185" y="944"/>
                    <a:pt x="189" y="943"/>
                    <a:pt x="192" y="943"/>
                  </a:cubicBezTo>
                  <a:cubicBezTo>
                    <a:pt x="193" y="943"/>
                    <a:pt x="194" y="943"/>
                    <a:pt x="195" y="944"/>
                  </a:cubicBezTo>
                  <a:lnTo>
                    <a:pt x="7321" y="346"/>
                  </a:lnTo>
                  <a:cubicBezTo>
                    <a:pt x="7416" y="338"/>
                    <a:pt x="7487" y="254"/>
                    <a:pt x="7479" y="159"/>
                  </a:cubicBezTo>
                  <a:cubicBezTo>
                    <a:pt x="7472" y="66"/>
                    <a:pt x="7392" y="0"/>
                    <a:pt x="73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0" name="Google Shape;3560;p42"/>
            <p:cNvSpPr/>
            <p:nvPr/>
          </p:nvSpPr>
          <p:spPr>
            <a:xfrm rot="1586497" flipH="1">
              <a:off x="8747362" y="4472661"/>
              <a:ext cx="83065" cy="164456"/>
            </a:xfrm>
            <a:custGeom>
              <a:avLst/>
              <a:gdLst/>
              <a:ahLst/>
              <a:cxnLst/>
              <a:rect l="l" t="t" r="r" b="b"/>
              <a:pathLst>
                <a:path w="2389" h="4730" extrusionOk="0">
                  <a:moveTo>
                    <a:pt x="198" y="1"/>
                  </a:moveTo>
                  <a:cubicBezTo>
                    <a:pt x="174" y="1"/>
                    <a:pt x="149" y="6"/>
                    <a:pt x="126" y="17"/>
                  </a:cubicBezTo>
                  <a:cubicBezTo>
                    <a:pt x="39" y="57"/>
                    <a:pt x="1" y="159"/>
                    <a:pt x="40" y="246"/>
                  </a:cubicBezTo>
                  <a:lnTo>
                    <a:pt x="2034" y="4627"/>
                  </a:lnTo>
                  <a:cubicBezTo>
                    <a:pt x="2062" y="4691"/>
                    <a:pt x="2125" y="4730"/>
                    <a:pt x="2191" y="4730"/>
                  </a:cubicBezTo>
                  <a:cubicBezTo>
                    <a:pt x="2214" y="4730"/>
                    <a:pt x="2239" y="4725"/>
                    <a:pt x="2263" y="4714"/>
                  </a:cubicBezTo>
                  <a:cubicBezTo>
                    <a:pt x="2350" y="4674"/>
                    <a:pt x="2389" y="4571"/>
                    <a:pt x="2349" y="4485"/>
                  </a:cubicBezTo>
                  <a:lnTo>
                    <a:pt x="355" y="104"/>
                  </a:lnTo>
                  <a:cubicBezTo>
                    <a:pt x="327" y="39"/>
                    <a:pt x="264" y="1"/>
                    <a:pt x="1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1" name="Google Shape;3561;p42"/>
            <p:cNvSpPr/>
            <p:nvPr/>
          </p:nvSpPr>
          <p:spPr>
            <a:xfrm rot="1586497" flipH="1">
              <a:off x="8003534" y="3600507"/>
              <a:ext cx="27329" cy="20409"/>
            </a:xfrm>
            <a:custGeom>
              <a:avLst/>
              <a:gdLst/>
              <a:ahLst/>
              <a:cxnLst/>
              <a:rect l="l" t="t" r="r" b="b"/>
              <a:pathLst>
                <a:path w="786" h="587" extrusionOk="0">
                  <a:moveTo>
                    <a:pt x="692" y="0"/>
                  </a:moveTo>
                  <a:cubicBezTo>
                    <a:pt x="675" y="0"/>
                    <a:pt x="659" y="5"/>
                    <a:pt x="644" y="15"/>
                  </a:cubicBezTo>
                  <a:lnTo>
                    <a:pt x="46" y="436"/>
                  </a:lnTo>
                  <a:cubicBezTo>
                    <a:pt x="9" y="462"/>
                    <a:pt x="1" y="514"/>
                    <a:pt x="27" y="551"/>
                  </a:cubicBezTo>
                  <a:cubicBezTo>
                    <a:pt x="44" y="575"/>
                    <a:pt x="69" y="587"/>
                    <a:pt x="95" y="587"/>
                  </a:cubicBezTo>
                  <a:cubicBezTo>
                    <a:pt x="112" y="587"/>
                    <a:pt x="127" y="582"/>
                    <a:pt x="142" y="571"/>
                  </a:cubicBezTo>
                  <a:lnTo>
                    <a:pt x="740" y="150"/>
                  </a:lnTo>
                  <a:cubicBezTo>
                    <a:pt x="776" y="124"/>
                    <a:pt x="786" y="73"/>
                    <a:pt x="760" y="35"/>
                  </a:cubicBezTo>
                  <a:cubicBezTo>
                    <a:pt x="743" y="13"/>
                    <a:pt x="718" y="0"/>
                    <a:pt x="6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2" name="Google Shape;3562;p42"/>
            <p:cNvSpPr/>
            <p:nvPr/>
          </p:nvSpPr>
          <p:spPr>
            <a:xfrm rot="1586497" flipH="1">
              <a:off x="8754854" y="4621166"/>
              <a:ext cx="50451" cy="24373"/>
            </a:xfrm>
            <a:custGeom>
              <a:avLst/>
              <a:gdLst/>
              <a:ahLst/>
              <a:cxnLst/>
              <a:rect l="l" t="t" r="r" b="b"/>
              <a:pathLst>
                <a:path w="1451" h="701" extrusionOk="0">
                  <a:moveTo>
                    <a:pt x="1355" y="0"/>
                  </a:moveTo>
                  <a:cubicBezTo>
                    <a:pt x="1345" y="0"/>
                    <a:pt x="1334" y="2"/>
                    <a:pt x="1324" y="6"/>
                  </a:cubicBezTo>
                  <a:lnTo>
                    <a:pt x="64" y="541"/>
                  </a:lnTo>
                  <a:cubicBezTo>
                    <a:pt x="21" y="559"/>
                    <a:pt x="1" y="608"/>
                    <a:pt x="20" y="650"/>
                  </a:cubicBezTo>
                  <a:cubicBezTo>
                    <a:pt x="32" y="682"/>
                    <a:pt x="64" y="700"/>
                    <a:pt x="95" y="700"/>
                  </a:cubicBezTo>
                  <a:cubicBezTo>
                    <a:pt x="108" y="700"/>
                    <a:pt x="118" y="698"/>
                    <a:pt x="129" y="694"/>
                  </a:cubicBezTo>
                  <a:lnTo>
                    <a:pt x="1388" y="159"/>
                  </a:lnTo>
                  <a:cubicBezTo>
                    <a:pt x="1432" y="140"/>
                    <a:pt x="1450" y="92"/>
                    <a:pt x="1433" y="50"/>
                  </a:cubicBezTo>
                  <a:cubicBezTo>
                    <a:pt x="1418" y="18"/>
                    <a:pt x="1387" y="0"/>
                    <a:pt x="13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3" name="Google Shape;3563;p42"/>
            <p:cNvSpPr/>
            <p:nvPr/>
          </p:nvSpPr>
          <p:spPr>
            <a:xfrm rot="1586497" flipH="1">
              <a:off x="8788500" y="4616744"/>
              <a:ext cx="36613" cy="14290"/>
            </a:xfrm>
            <a:custGeom>
              <a:avLst/>
              <a:gdLst/>
              <a:ahLst/>
              <a:cxnLst/>
              <a:rect l="l" t="t" r="r" b="b"/>
              <a:pathLst>
                <a:path w="1053" h="411" extrusionOk="0">
                  <a:moveTo>
                    <a:pt x="960" y="0"/>
                  </a:moveTo>
                  <a:cubicBezTo>
                    <a:pt x="953" y="0"/>
                    <a:pt x="945" y="1"/>
                    <a:pt x="937" y="3"/>
                  </a:cubicBezTo>
                  <a:lnTo>
                    <a:pt x="71" y="248"/>
                  </a:lnTo>
                  <a:cubicBezTo>
                    <a:pt x="27" y="261"/>
                    <a:pt x="0" y="306"/>
                    <a:pt x="13" y="350"/>
                  </a:cubicBezTo>
                  <a:cubicBezTo>
                    <a:pt x="23" y="386"/>
                    <a:pt x="57" y="410"/>
                    <a:pt x="94" y="410"/>
                  </a:cubicBezTo>
                  <a:cubicBezTo>
                    <a:pt x="101" y="410"/>
                    <a:pt x="109" y="408"/>
                    <a:pt x="117" y="406"/>
                  </a:cubicBezTo>
                  <a:lnTo>
                    <a:pt x="983" y="161"/>
                  </a:lnTo>
                  <a:cubicBezTo>
                    <a:pt x="1026" y="150"/>
                    <a:pt x="1052" y="104"/>
                    <a:pt x="1039" y="59"/>
                  </a:cubicBezTo>
                  <a:cubicBezTo>
                    <a:pt x="1029" y="23"/>
                    <a:pt x="997" y="0"/>
                    <a:pt x="9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4" name="Google Shape;3564;p42"/>
            <p:cNvSpPr/>
            <p:nvPr/>
          </p:nvSpPr>
          <p:spPr>
            <a:xfrm rot="1586497" flipH="1">
              <a:off x="8841264" y="4594144"/>
              <a:ext cx="24965" cy="16828"/>
            </a:xfrm>
            <a:custGeom>
              <a:avLst/>
              <a:gdLst/>
              <a:ahLst/>
              <a:cxnLst/>
              <a:rect l="l" t="t" r="r" b="b"/>
              <a:pathLst>
                <a:path w="718" h="484" extrusionOk="0">
                  <a:moveTo>
                    <a:pt x="624" y="0"/>
                  </a:moveTo>
                  <a:cubicBezTo>
                    <a:pt x="616" y="0"/>
                    <a:pt x="609" y="1"/>
                    <a:pt x="601" y="4"/>
                  </a:cubicBezTo>
                  <a:cubicBezTo>
                    <a:pt x="386" y="67"/>
                    <a:pt x="190" y="185"/>
                    <a:pt x="33" y="343"/>
                  </a:cubicBezTo>
                  <a:cubicBezTo>
                    <a:pt x="0" y="375"/>
                    <a:pt x="0" y="427"/>
                    <a:pt x="33" y="459"/>
                  </a:cubicBezTo>
                  <a:cubicBezTo>
                    <a:pt x="50" y="476"/>
                    <a:pt x="71" y="484"/>
                    <a:pt x="92" y="484"/>
                  </a:cubicBezTo>
                  <a:cubicBezTo>
                    <a:pt x="113" y="484"/>
                    <a:pt x="134" y="474"/>
                    <a:pt x="151" y="459"/>
                  </a:cubicBezTo>
                  <a:cubicBezTo>
                    <a:pt x="288" y="321"/>
                    <a:pt x="461" y="218"/>
                    <a:pt x="648" y="164"/>
                  </a:cubicBezTo>
                  <a:cubicBezTo>
                    <a:pt x="692" y="150"/>
                    <a:pt x="717" y="103"/>
                    <a:pt x="705" y="60"/>
                  </a:cubicBezTo>
                  <a:cubicBezTo>
                    <a:pt x="693" y="23"/>
                    <a:pt x="660" y="0"/>
                    <a:pt x="6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5" name="Google Shape;3565;p42"/>
            <p:cNvSpPr/>
            <p:nvPr/>
          </p:nvSpPr>
          <p:spPr>
            <a:xfrm rot="1586497" flipH="1">
              <a:off x="8854760" y="4547285"/>
              <a:ext cx="28268" cy="15681"/>
            </a:xfrm>
            <a:custGeom>
              <a:avLst/>
              <a:gdLst/>
              <a:ahLst/>
              <a:cxnLst/>
              <a:rect l="l" t="t" r="r" b="b"/>
              <a:pathLst>
                <a:path w="813" h="451" extrusionOk="0">
                  <a:moveTo>
                    <a:pt x="717" y="1"/>
                  </a:moveTo>
                  <a:cubicBezTo>
                    <a:pt x="706" y="1"/>
                    <a:pt x="694" y="3"/>
                    <a:pt x="683" y="8"/>
                  </a:cubicBezTo>
                  <a:lnTo>
                    <a:pt x="60" y="292"/>
                  </a:lnTo>
                  <a:cubicBezTo>
                    <a:pt x="20" y="312"/>
                    <a:pt x="1" y="360"/>
                    <a:pt x="20" y="402"/>
                  </a:cubicBezTo>
                  <a:cubicBezTo>
                    <a:pt x="34" y="432"/>
                    <a:pt x="65" y="450"/>
                    <a:pt x="96" y="450"/>
                  </a:cubicBezTo>
                  <a:cubicBezTo>
                    <a:pt x="108" y="450"/>
                    <a:pt x="119" y="448"/>
                    <a:pt x="130" y="443"/>
                  </a:cubicBezTo>
                  <a:lnTo>
                    <a:pt x="752" y="158"/>
                  </a:lnTo>
                  <a:cubicBezTo>
                    <a:pt x="793" y="139"/>
                    <a:pt x="813" y="90"/>
                    <a:pt x="793" y="48"/>
                  </a:cubicBezTo>
                  <a:cubicBezTo>
                    <a:pt x="779" y="19"/>
                    <a:pt x="748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6" name="Google Shape;3566;p42"/>
            <p:cNvSpPr/>
            <p:nvPr/>
          </p:nvSpPr>
          <p:spPr>
            <a:xfrm rot="1586497" flipH="1">
              <a:off x="7934060" y="3499828"/>
              <a:ext cx="44923" cy="52570"/>
            </a:xfrm>
            <a:custGeom>
              <a:avLst/>
              <a:gdLst/>
              <a:ahLst/>
              <a:cxnLst/>
              <a:rect l="l" t="t" r="r" b="b"/>
              <a:pathLst>
                <a:path w="1292" h="1512" extrusionOk="0">
                  <a:moveTo>
                    <a:pt x="571" y="1"/>
                  </a:moveTo>
                  <a:cubicBezTo>
                    <a:pt x="513" y="1"/>
                    <a:pt x="456" y="31"/>
                    <a:pt x="424" y="85"/>
                  </a:cubicBezTo>
                  <a:lnTo>
                    <a:pt x="94" y="639"/>
                  </a:lnTo>
                  <a:cubicBezTo>
                    <a:pt x="10" y="780"/>
                    <a:pt x="0" y="955"/>
                    <a:pt x="68" y="1106"/>
                  </a:cubicBezTo>
                  <a:cubicBezTo>
                    <a:pt x="136" y="1257"/>
                    <a:pt x="275" y="1365"/>
                    <a:pt x="437" y="1394"/>
                  </a:cubicBezTo>
                  <a:lnTo>
                    <a:pt x="1072" y="1509"/>
                  </a:lnTo>
                  <a:cubicBezTo>
                    <a:pt x="1082" y="1510"/>
                    <a:pt x="1093" y="1512"/>
                    <a:pt x="1103" y="1512"/>
                  </a:cubicBezTo>
                  <a:cubicBezTo>
                    <a:pt x="1185" y="1512"/>
                    <a:pt x="1257" y="1452"/>
                    <a:pt x="1273" y="1369"/>
                  </a:cubicBezTo>
                  <a:cubicBezTo>
                    <a:pt x="1292" y="1274"/>
                    <a:pt x="1229" y="1184"/>
                    <a:pt x="1135" y="1168"/>
                  </a:cubicBezTo>
                  <a:lnTo>
                    <a:pt x="500" y="1053"/>
                  </a:lnTo>
                  <a:cubicBezTo>
                    <a:pt x="447" y="1043"/>
                    <a:pt x="405" y="1011"/>
                    <a:pt x="383" y="963"/>
                  </a:cubicBezTo>
                  <a:cubicBezTo>
                    <a:pt x="361" y="915"/>
                    <a:pt x="366" y="861"/>
                    <a:pt x="392" y="816"/>
                  </a:cubicBezTo>
                  <a:lnTo>
                    <a:pt x="721" y="262"/>
                  </a:lnTo>
                  <a:cubicBezTo>
                    <a:pt x="770" y="181"/>
                    <a:pt x="743" y="74"/>
                    <a:pt x="661" y="26"/>
                  </a:cubicBezTo>
                  <a:cubicBezTo>
                    <a:pt x="633" y="9"/>
                    <a:pt x="602" y="1"/>
                    <a:pt x="5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7" name="Google Shape;3567;p42"/>
            <p:cNvSpPr/>
            <p:nvPr/>
          </p:nvSpPr>
          <p:spPr>
            <a:xfrm rot="1586497" flipH="1">
              <a:off x="8722239" y="4441750"/>
              <a:ext cx="83030" cy="164421"/>
            </a:xfrm>
            <a:custGeom>
              <a:avLst/>
              <a:gdLst/>
              <a:ahLst/>
              <a:cxnLst/>
              <a:rect l="l" t="t" r="r" b="b"/>
              <a:pathLst>
                <a:path w="2388" h="4729" extrusionOk="0">
                  <a:moveTo>
                    <a:pt x="196" y="1"/>
                  </a:moveTo>
                  <a:cubicBezTo>
                    <a:pt x="172" y="1"/>
                    <a:pt x="148" y="5"/>
                    <a:pt x="126" y="16"/>
                  </a:cubicBezTo>
                  <a:cubicBezTo>
                    <a:pt x="38" y="55"/>
                    <a:pt x="0" y="159"/>
                    <a:pt x="39" y="245"/>
                  </a:cubicBezTo>
                  <a:lnTo>
                    <a:pt x="2033" y="4626"/>
                  </a:lnTo>
                  <a:cubicBezTo>
                    <a:pt x="2062" y="4691"/>
                    <a:pt x="2125" y="4729"/>
                    <a:pt x="2190" y="4729"/>
                  </a:cubicBezTo>
                  <a:cubicBezTo>
                    <a:pt x="2215" y="4729"/>
                    <a:pt x="2238" y="4723"/>
                    <a:pt x="2262" y="4713"/>
                  </a:cubicBezTo>
                  <a:cubicBezTo>
                    <a:pt x="2350" y="4673"/>
                    <a:pt x="2387" y="4571"/>
                    <a:pt x="2348" y="4484"/>
                  </a:cubicBezTo>
                  <a:lnTo>
                    <a:pt x="354" y="103"/>
                  </a:lnTo>
                  <a:cubicBezTo>
                    <a:pt x="325" y="38"/>
                    <a:pt x="262" y="1"/>
                    <a:pt x="1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8" name="Google Shape;3568;p42"/>
            <p:cNvSpPr/>
            <p:nvPr/>
          </p:nvSpPr>
          <p:spPr>
            <a:xfrm rot="1586497" flipH="1">
              <a:off x="7899688" y="3824188"/>
              <a:ext cx="1214997" cy="626462"/>
            </a:xfrm>
            <a:custGeom>
              <a:avLst/>
              <a:gdLst/>
              <a:ahLst/>
              <a:cxnLst/>
              <a:rect l="l" t="t" r="r" b="b"/>
              <a:pathLst>
                <a:path w="34944" h="18018" extrusionOk="0">
                  <a:moveTo>
                    <a:pt x="34178" y="0"/>
                  </a:moveTo>
                  <a:cubicBezTo>
                    <a:pt x="34153" y="0"/>
                    <a:pt x="34129" y="5"/>
                    <a:pt x="34106" y="16"/>
                  </a:cubicBezTo>
                  <a:lnTo>
                    <a:pt x="1184" y="14996"/>
                  </a:lnTo>
                  <a:cubicBezTo>
                    <a:pt x="1135" y="15024"/>
                    <a:pt x="1" y="15740"/>
                    <a:pt x="991" y="17916"/>
                  </a:cubicBezTo>
                  <a:cubicBezTo>
                    <a:pt x="1020" y="17980"/>
                    <a:pt x="1083" y="18018"/>
                    <a:pt x="1148" y="18018"/>
                  </a:cubicBezTo>
                  <a:cubicBezTo>
                    <a:pt x="1173" y="18018"/>
                    <a:pt x="1196" y="18014"/>
                    <a:pt x="1217" y="18002"/>
                  </a:cubicBezTo>
                  <a:cubicBezTo>
                    <a:pt x="1305" y="17963"/>
                    <a:pt x="1343" y="17859"/>
                    <a:pt x="1304" y="17774"/>
                  </a:cubicBezTo>
                  <a:cubicBezTo>
                    <a:pt x="450" y="15896"/>
                    <a:pt x="1325" y="15315"/>
                    <a:pt x="1343" y="15302"/>
                  </a:cubicBezTo>
                  <a:lnTo>
                    <a:pt x="34038" y="427"/>
                  </a:lnTo>
                  <a:cubicBezTo>
                    <a:pt x="34140" y="925"/>
                    <a:pt x="34392" y="1287"/>
                    <a:pt x="34534" y="1458"/>
                  </a:cubicBezTo>
                  <a:cubicBezTo>
                    <a:pt x="34414" y="1664"/>
                    <a:pt x="34243" y="2104"/>
                    <a:pt x="34501" y="2669"/>
                  </a:cubicBezTo>
                  <a:cubicBezTo>
                    <a:pt x="34530" y="2734"/>
                    <a:pt x="34593" y="2771"/>
                    <a:pt x="34659" y="2771"/>
                  </a:cubicBezTo>
                  <a:cubicBezTo>
                    <a:pt x="34683" y="2771"/>
                    <a:pt x="34707" y="2766"/>
                    <a:pt x="34729" y="2756"/>
                  </a:cubicBezTo>
                  <a:cubicBezTo>
                    <a:pt x="34817" y="2716"/>
                    <a:pt x="34855" y="2614"/>
                    <a:pt x="34816" y="2527"/>
                  </a:cubicBezTo>
                  <a:cubicBezTo>
                    <a:pt x="34557" y="1956"/>
                    <a:pt x="34871" y="1572"/>
                    <a:pt x="34884" y="1556"/>
                  </a:cubicBezTo>
                  <a:cubicBezTo>
                    <a:pt x="34944" y="1486"/>
                    <a:pt x="34941" y="1384"/>
                    <a:pt x="34875" y="1319"/>
                  </a:cubicBezTo>
                  <a:cubicBezTo>
                    <a:pt x="34871" y="1314"/>
                    <a:pt x="34413" y="856"/>
                    <a:pt x="34350" y="157"/>
                  </a:cubicBezTo>
                  <a:cubicBezTo>
                    <a:pt x="34344" y="103"/>
                    <a:pt x="34313" y="51"/>
                    <a:pt x="34264" y="24"/>
                  </a:cubicBezTo>
                  <a:cubicBezTo>
                    <a:pt x="34237" y="8"/>
                    <a:pt x="34208" y="0"/>
                    <a:pt x="34178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9" name="Google Shape;3569;p42"/>
            <p:cNvSpPr/>
            <p:nvPr/>
          </p:nvSpPr>
          <p:spPr>
            <a:xfrm rot="1586497" flipH="1">
              <a:off x="7823009" y="3882780"/>
              <a:ext cx="1230852" cy="601464"/>
            </a:xfrm>
            <a:custGeom>
              <a:avLst/>
              <a:gdLst/>
              <a:ahLst/>
              <a:cxnLst/>
              <a:rect l="l" t="t" r="r" b="b"/>
              <a:pathLst>
                <a:path w="35400" h="17299" extrusionOk="0">
                  <a:moveTo>
                    <a:pt x="33709" y="1"/>
                  </a:moveTo>
                  <a:cubicBezTo>
                    <a:pt x="33685" y="1"/>
                    <a:pt x="33661" y="6"/>
                    <a:pt x="33638" y="16"/>
                  </a:cubicBezTo>
                  <a:cubicBezTo>
                    <a:pt x="33550" y="56"/>
                    <a:pt x="33513" y="158"/>
                    <a:pt x="33551" y="245"/>
                  </a:cubicBezTo>
                  <a:cubicBezTo>
                    <a:pt x="33808" y="810"/>
                    <a:pt x="34253" y="969"/>
                    <a:pt x="34487" y="1015"/>
                  </a:cubicBezTo>
                  <a:cubicBezTo>
                    <a:pt x="34523" y="1234"/>
                    <a:pt x="34628" y="1663"/>
                    <a:pt x="34938" y="2067"/>
                  </a:cubicBezTo>
                  <a:lnTo>
                    <a:pt x="2263" y="16934"/>
                  </a:lnTo>
                  <a:cubicBezTo>
                    <a:pt x="2253" y="16938"/>
                    <a:pt x="2186" y="16956"/>
                    <a:pt x="2079" y="16956"/>
                  </a:cubicBezTo>
                  <a:cubicBezTo>
                    <a:pt x="1741" y="16956"/>
                    <a:pt x="1003" y="16772"/>
                    <a:pt x="354" y="15348"/>
                  </a:cubicBezTo>
                  <a:cubicBezTo>
                    <a:pt x="326" y="15283"/>
                    <a:pt x="262" y="15246"/>
                    <a:pt x="196" y="15246"/>
                  </a:cubicBezTo>
                  <a:cubicBezTo>
                    <a:pt x="172" y="15246"/>
                    <a:pt x="148" y="15251"/>
                    <a:pt x="126" y="15261"/>
                  </a:cubicBezTo>
                  <a:cubicBezTo>
                    <a:pt x="38" y="15301"/>
                    <a:pt x="0" y="15404"/>
                    <a:pt x="39" y="15490"/>
                  </a:cubicBezTo>
                  <a:cubicBezTo>
                    <a:pt x="755" y="17063"/>
                    <a:pt x="1625" y="17299"/>
                    <a:pt x="2079" y="17299"/>
                  </a:cubicBezTo>
                  <a:cubicBezTo>
                    <a:pt x="2253" y="17299"/>
                    <a:pt x="2366" y="17263"/>
                    <a:pt x="2388" y="17258"/>
                  </a:cubicBezTo>
                  <a:lnTo>
                    <a:pt x="35292" y="2288"/>
                  </a:lnTo>
                  <a:cubicBezTo>
                    <a:pt x="35342" y="2266"/>
                    <a:pt x="35379" y="2219"/>
                    <a:pt x="35389" y="2165"/>
                  </a:cubicBezTo>
                  <a:cubicBezTo>
                    <a:pt x="35400" y="2108"/>
                    <a:pt x="35383" y="2052"/>
                    <a:pt x="35345" y="2011"/>
                  </a:cubicBezTo>
                  <a:cubicBezTo>
                    <a:pt x="34860" y="1505"/>
                    <a:pt x="34816" y="858"/>
                    <a:pt x="34816" y="852"/>
                  </a:cubicBezTo>
                  <a:cubicBezTo>
                    <a:pt x="34808" y="762"/>
                    <a:pt x="34734" y="690"/>
                    <a:pt x="34644" y="689"/>
                  </a:cubicBezTo>
                  <a:cubicBezTo>
                    <a:pt x="34623" y="689"/>
                    <a:pt x="34126" y="673"/>
                    <a:pt x="33866" y="103"/>
                  </a:cubicBezTo>
                  <a:cubicBezTo>
                    <a:pt x="33838" y="38"/>
                    <a:pt x="33775" y="1"/>
                    <a:pt x="33709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0" name="Google Shape;3570;p42"/>
            <p:cNvSpPr/>
            <p:nvPr/>
          </p:nvSpPr>
          <p:spPr>
            <a:xfrm rot="1586497" flipH="1">
              <a:off x="7993954" y="3709270"/>
              <a:ext cx="35" cy="3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close/>
                </a:path>
              </a:pathLst>
            </a:custGeom>
            <a:noFill/>
            <a:ln w="8650" cap="rnd" cmpd="sng">
              <a:solidFill>
                <a:srgbClr val="23232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1" name="Google Shape;3571;p42"/>
            <p:cNvSpPr/>
            <p:nvPr/>
          </p:nvSpPr>
          <p:spPr>
            <a:xfrm rot="1586497" flipH="1">
              <a:off x="7856789" y="3499511"/>
              <a:ext cx="191721" cy="185109"/>
            </a:xfrm>
            <a:custGeom>
              <a:avLst/>
              <a:gdLst/>
              <a:ahLst/>
              <a:cxnLst/>
              <a:rect l="l" t="t" r="r" b="b"/>
              <a:pathLst>
                <a:path w="5514" h="5324" extrusionOk="0">
                  <a:moveTo>
                    <a:pt x="5321" y="0"/>
                  </a:moveTo>
                  <a:cubicBezTo>
                    <a:pt x="5278" y="0"/>
                    <a:pt x="5235" y="16"/>
                    <a:pt x="5202" y="49"/>
                  </a:cubicBezTo>
                  <a:lnTo>
                    <a:pt x="71" y="5026"/>
                  </a:lnTo>
                  <a:cubicBezTo>
                    <a:pt x="1" y="5093"/>
                    <a:pt x="0" y="5203"/>
                    <a:pt x="67" y="5271"/>
                  </a:cubicBezTo>
                  <a:cubicBezTo>
                    <a:pt x="101" y="5307"/>
                    <a:pt x="146" y="5324"/>
                    <a:pt x="192" y="5324"/>
                  </a:cubicBezTo>
                  <a:cubicBezTo>
                    <a:pt x="235" y="5324"/>
                    <a:pt x="279" y="5308"/>
                    <a:pt x="312" y="5276"/>
                  </a:cubicBezTo>
                  <a:lnTo>
                    <a:pt x="5442" y="297"/>
                  </a:lnTo>
                  <a:cubicBezTo>
                    <a:pt x="5512" y="231"/>
                    <a:pt x="5514" y="121"/>
                    <a:pt x="5447" y="53"/>
                  </a:cubicBezTo>
                  <a:cubicBezTo>
                    <a:pt x="5412" y="18"/>
                    <a:pt x="5367" y="0"/>
                    <a:pt x="5321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2" name="Google Shape;3572;p42"/>
            <p:cNvSpPr/>
            <p:nvPr/>
          </p:nvSpPr>
          <p:spPr>
            <a:xfrm rot="1586497" flipH="1">
              <a:off x="7868470" y="3874964"/>
              <a:ext cx="1031099" cy="474940"/>
            </a:xfrm>
            <a:custGeom>
              <a:avLst/>
              <a:gdLst/>
              <a:ahLst/>
              <a:cxnLst/>
              <a:rect l="l" t="t" r="r" b="b"/>
              <a:pathLst>
                <a:path w="29655" h="13660" extrusionOk="0">
                  <a:moveTo>
                    <a:pt x="29458" y="1"/>
                  </a:moveTo>
                  <a:cubicBezTo>
                    <a:pt x="29434" y="1"/>
                    <a:pt x="29410" y="6"/>
                    <a:pt x="29387" y="17"/>
                  </a:cubicBezTo>
                  <a:lnTo>
                    <a:pt x="126" y="13328"/>
                  </a:lnTo>
                  <a:cubicBezTo>
                    <a:pt x="39" y="13368"/>
                    <a:pt x="0" y="13471"/>
                    <a:pt x="40" y="13558"/>
                  </a:cubicBezTo>
                  <a:cubicBezTo>
                    <a:pt x="68" y="13621"/>
                    <a:pt x="131" y="13659"/>
                    <a:pt x="197" y="13659"/>
                  </a:cubicBezTo>
                  <a:cubicBezTo>
                    <a:pt x="222" y="13659"/>
                    <a:pt x="245" y="13654"/>
                    <a:pt x="269" y="13643"/>
                  </a:cubicBezTo>
                  <a:lnTo>
                    <a:pt x="29529" y="333"/>
                  </a:lnTo>
                  <a:cubicBezTo>
                    <a:pt x="29617" y="293"/>
                    <a:pt x="29655" y="189"/>
                    <a:pt x="29616" y="103"/>
                  </a:cubicBezTo>
                  <a:cubicBezTo>
                    <a:pt x="29587" y="39"/>
                    <a:pt x="29523" y="1"/>
                    <a:pt x="29458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3" name="Google Shape;3573;p42"/>
            <p:cNvSpPr/>
            <p:nvPr/>
          </p:nvSpPr>
          <p:spPr>
            <a:xfrm rot="1586497" flipH="1">
              <a:off x="7923104" y="3830575"/>
              <a:ext cx="1031134" cy="474906"/>
            </a:xfrm>
            <a:custGeom>
              <a:avLst/>
              <a:gdLst/>
              <a:ahLst/>
              <a:cxnLst/>
              <a:rect l="l" t="t" r="r" b="b"/>
              <a:pathLst>
                <a:path w="29656" h="13659" extrusionOk="0">
                  <a:moveTo>
                    <a:pt x="29459" y="0"/>
                  </a:moveTo>
                  <a:cubicBezTo>
                    <a:pt x="29435" y="0"/>
                    <a:pt x="29410" y="6"/>
                    <a:pt x="29387" y="16"/>
                  </a:cubicBezTo>
                  <a:lnTo>
                    <a:pt x="126" y="13328"/>
                  </a:lnTo>
                  <a:cubicBezTo>
                    <a:pt x="38" y="13367"/>
                    <a:pt x="1" y="13471"/>
                    <a:pt x="41" y="13557"/>
                  </a:cubicBezTo>
                  <a:cubicBezTo>
                    <a:pt x="69" y="13621"/>
                    <a:pt x="132" y="13659"/>
                    <a:pt x="198" y="13659"/>
                  </a:cubicBezTo>
                  <a:cubicBezTo>
                    <a:pt x="222" y="13659"/>
                    <a:pt x="246" y="13654"/>
                    <a:pt x="269" y="13643"/>
                  </a:cubicBezTo>
                  <a:lnTo>
                    <a:pt x="29530" y="331"/>
                  </a:lnTo>
                  <a:cubicBezTo>
                    <a:pt x="29618" y="293"/>
                    <a:pt x="29655" y="189"/>
                    <a:pt x="29616" y="103"/>
                  </a:cubicBezTo>
                  <a:cubicBezTo>
                    <a:pt x="29587" y="39"/>
                    <a:pt x="29524" y="0"/>
                    <a:pt x="29459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4" name="Google Shape;3574;p42"/>
            <p:cNvSpPr/>
            <p:nvPr/>
          </p:nvSpPr>
          <p:spPr>
            <a:xfrm rot="1586497" flipH="1">
              <a:off x="7957408" y="3589009"/>
              <a:ext cx="68670" cy="58238"/>
            </a:xfrm>
            <a:custGeom>
              <a:avLst/>
              <a:gdLst/>
              <a:ahLst/>
              <a:cxnLst/>
              <a:rect l="l" t="t" r="r" b="b"/>
              <a:pathLst>
                <a:path w="1975" h="1675" extrusionOk="0">
                  <a:moveTo>
                    <a:pt x="1882" y="1"/>
                  </a:moveTo>
                  <a:cubicBezTo>
                    <a:pt x="1864" y="1"/>
                    <a:pt x="1845" y="7"/>
                    <a:pt x="1830" y="20"/>
                  </a:cubicBezTo>
                  <a:lnTo>
                    <a:pt x="40" y="1529"/>
                  </a:lnTo>
                  <a:cubicBezTo>
                    <a:pt x="4" y="1557"/>
                    <a:pt x="0" y="1609"/>
                    <a:pt x="30" y="1645"/>
                  </a:cubicBezTo>
                  <a:cubicBezTo>
                    <a:pt x="45" y="1664"/>
                    <a:pt x="68" y="1674"/>
                    <a:pt x="92" y="1674"/>
                  </a:cubicBezTo>
                  <a:cubicBezTo>
                    <a:pt x="110" y="1674"/>
                    <a:pt x="130" y="1667"/>
                    <a:pt x="146" y="1655"/>
                  </a:cubicBezTo>
                  <a:lnTo>
                    <a:pt x="1935" y="147"/>
                  </a:lnTo>
                  <a:cubicBezTo>
                    <a:pt x="1970" y="118"/>
                    <a:pt x="1974" y="65"/>
                    <a:pt x="1946" y="31"/>
                  </a:cubicBezTo>
                  <a:cubicBezTo>
                    <a:pt x="1929" y="11"/>
                    <a:pt x="1906" y="1"/>
                    <a:pt x="1882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5" name="Google Shape;3575;p42"/>
            <p:cNvSpPr/>
            <p:nvPr/>
          </p:nvSpPr>
          <p:spPr>
            <a:xfrm rot="1586497" flipH="1">
              <a:off x="7899688" y="3824188"/>
              <a:ext cx="1214997" cy="626462"/>
            </a:xfrm>
            <a:custGeom>
              <a:avLst/>
              <a:gdLst/>
              <a:ahLst/>
              <a:cxnLst/>
              <a:rect l="l" t="t" r="r" b="b"/>
              <a:pathLst>
                <a:path w="34944" h="18018" extrusionOk="0">
                  <a:moveTo>
                    <a:pt x="34178" y="0"/>
                  </a:moveTo>
                  <a:cubicBezTo>
                    <a:pt x="34153" y="0"/>
                    <a:pt x="34129" y="5"/>
                    <a:pt x="34106" y="16"/>
                  </a:cubicBezTo>
                  <a:lnTo>
                    <a:pt x="1184" y="14996"/>
                  </a:lnTo>
                  <a:cubicBezTo>
                    <a:pt x="1135" y="15024"/>
                    <a:pt x="1" y="15740"/>
                    <a:pt x="991" y="17916"/>
                  </a:cubicBezTo>
                  <a:cubicBezTo>
                    <a:pt x="1020" y="17980"/>
                    <a:pt x="1083" y="18018"/>
                    <a:pt x="1148" y="18018"/>
                  </a:cubicBezTo>
                  <a:cubicBezTo>
                    <a:pt x="1173" y="18018"/>
                    <a:pt x="1196" y="18014"/>
                    <a:pt x="1217" y="18002"/>
                  </a:cubicBezTo>
                  <a:cubicBezTo>
                    <a:pt x="1305" y="17963"/>
                    <a:pt x="1343" y="17859"/>
                    <a:pt x="1304" y="17774"/>
                  </a:cubicBezTo>
                  <a:cubicBezTo>
                    <a:pt x="450" y="15896"/>
                    <a:pt x="1325" y="15315"/>
                    <a:pt x="1343" y="15302"/>
                  </a:cubicBezTo>
                  <a:lnTo>
                    <a:pt x="34038" y="427"/>
                  </a:lnTo>
                  <a:cubicBezTo>
                    <a:pt x="34140" y="925"/>
                    <a:pt x="34392" y="1287"/>
                    <a:pt x="34534" y="1458"/>
                  </a:cubicBezTo>
                  <a:cubicBezTo>
                    <a:pt x="34414" y="1664"/>
                    <a:pt x="34243" y="2104"/>
                    <a:pt x="34501" y="2669"/>
                  </a:cubicBezTo>
                  <a:cubicBezTo>
                    <a:pt x="34530" y="2734"/>
                    <a:pt x="34593" y="2771"/>
                    <a:pt x="34659" y="2771"/>
                  </a:cubicBezTo>
                  <a:cubicBezTo>
                    <a:pt x="34683" y="2771"/>
                    <a:pt x="34707" y="2766"/>
                    <a:pt x="34729" y="2756"/>
                  </a:cubicBezTo>
                  <a:cubicBezTo>
                    <a:pt x="34817" y="2716"/>
                    <a:pt x="34855" y="2614"/>
                    <a:pt x="34816" y="2527"/>
                  </a:cubicBezTo>
                  <a:cubicBezTo>
                    <a:pt x="34557" y="1956"/>
                    <a:pt x="34871" y="1572"/>
                    <a:pt x="34884" y="1556"/>
                  </a:cubicBezTo>
                  <a:cubicBezTo>
                    <a:pt x="34944" y="1486"/>
                    <a:pt x="34941" y="1384"/>
                    <a:pt x="34875" y="1319"/>
                  </a:cubicBezTo>
                  <a:cubicBezTo>
                    <a:pt x="34871" y="1314"/>
                    <a:pt x="34413" y="856"/>
                    <a:pt x="34350" y="157"/>
                  </a:cubicBezTo>
                  <a:cubicBezTo>
                    <a:pt x="34344" y="103"/>
                    <a:pt x="34313" y="51"/>
                    <a:pt x="34264" y="24"/>
                  </a:cubicBezTo>
                  <a:cubicBezTo>
                    <a:pt x="34237" y="8"/>
                    <a:pt x="34208" y="0"/>
                    <a:pt x="34178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6" name="Google Shape;3576;p42"/>
            <p:cNvSpPr/>
            <p:nvPr/>
          </p:nvSpPr>
          <p:spPr>
            <a:xfrm rot="1586497" flipH="1">
              <a:off x="7823009" y="3882780"/>
              <a:ext cx="1230852" cy="601464"/>
            </a:xfrm>
            <a:custGeom>
              <a:avLst/>
              <a:gdLst/>
              <a:ahLst/>
              <a:cxnLst/>
              <a:rect l="l" t="t" r="r" b="b"/>
              <a:pathLst>
                <a:path w="35400" h="17299" extrusionOk="0">
                  <a:moveTo>
                    <a:pt x="33709" y="1"/>
                  </a:moveTo>
                  <a:cubicBezTo>
                    <a:pt x="33685" y="1"/>
                    <a:pt x="33661" y="6"/>
                    <a:pt x="33638" y="16"/>
                  </a:cubicBezTo>
                  <a:cubicBezTo>
                    <a:pt x="33550" y="56"/>
                    <a:pt x="33513" y="158"/>
                    <a:pt x="33551" y="245"/>
                  </a:cubicBezTo>
                  <a:cubicBezTo>
                    <a:pt x="33808" y="810"/>
                    <a:pt x="34253" y="969"/>
                    <a:pt x="34487" y="1015"/>
                  </a:cubicBezTo>
                  <a:cubicBezTo>
                    <a:pt x="34523" y="1234"/>
                    <a:pt x="34628" y="1663"/>
                    <a:pt x="34938" y="2067"/>
                  </a:cubicBezTo>
                  <a:lnTo>
                    <a:pt x="2263" y="16934"/>
                  </a:lnTo>
                  <a:cubicBezTo>
                    <a:pt x="2253" y="16938"/>
                    <a:pt x="2186" y="16956"/>
                    <a:pt x="2079" y="16956"/>
                  </a:cubicBezTo>
                  <a:cubicBezTo>
                    <a:pt x="1741" y="16956"/>
                    <a:pt x="1003" y="16772"/>
                    <a:pt x="354" y="15348"/>
                  </a:cubicBezTo>
                  <a:cubicBezTo>
                    <a:pt x="326" y="15283"/>
                    <a:pt x="262" y="15246"/>
                    <a:pt x="196" y="15246"/>
                  </a:cubicBezTo>
                  <a:cubicBezTo>
                    <a:pt x="172" y="15246"/>
                    <a:pt x="148" y="15251"/>
                    <a:pt x="126" y="15261"/>
                  </a:cubicBezTo>
                  <a:cubicBezTo>
                    <a:pt x="38" y="15301"/>
                    <a:pt x="0" y="15404"/>
                    <a:pt x="39" y="15490"/>
                  </a:cubicBezTo>
                  <a:cubicBezTo>
                    <a:pt x="755" y="17063"/>
                    <a:pt x="1625" y="17299"/>
                    <a:pt x="2079" y="17299"/>
                  </a:cubicBezTo>
                  <a:cubicBezTo>
                    <a:pt x="2253" y="17299"/>
                    <a:pt x="2366" y="17263"/>
                    <a:pt x="2388" y="17258"/>
                  </a:cubicBezTo>
                  <a:lnTo>
                    <a:pt x="35292" y="2288"/>
                  </a:lnTo>
                  <a:cubicBezTo>
                    <a:pt x="35342" y="2266"/>
                    <a:pt x="35379" y="2219"/>
                    <a:pt x="35389" y="2165"/>
                  </a:cubicBezTo>
                  <a:cubicBezTo>
                    <a:pt x="35400" y="2108"/>
                    <a:pt x="35383" y="2052"/>
                    <a:pt x="35345" y="2011"/>
                  </a:cubicBezTo>
                  <a:cubicBezTo>
                    <a:pt x="34860" y="1505"/>
                    <a:pt x="34816" y="858"/>
                    <a:pt x="34816" y="852"/>
                  </a:cubicBezTo>
                  <a:cubicBezTo>
                    <a:pt x="34808" y="762"/>
                    <a:pt x="34734" y="690"/>
                    <a:pt x="34644" y="689"/>
                  </a:cubicBezTo>
                  <a:cubicBezTo>
                    <a:pt x="34623" y="689"/>
                    <a:pt x="34126" y="673"/>
                    <a:pt x="33866" y="103"/>
                  </a:cubicBezTo>
                  <a:cubicBezTo>
                    <a:pt x="33838" y="38"/>
                    <a:pt x="33775" y="1"/>
                    <a:pt x="33709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7" name="Google Shape;3577;p42"/>
            <p:cNvSpPr/>
            <p:nvPr/>
          </p:nvSpPr>
          <p:spPr>
            <a:xfrm rot="1586497" flipH="1">
              <a:off x="7993954" y="3709270"/>
              <a:ext cx="35" cy="3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close/>
                </a:path>
              </a:pathLst>
            </a:custGeom>
            <a:noFill/>
            <a:ln w="8650" cap="rnd" cmpd="sng">
              <a:solidFill>
                <a:srgbClr val="23232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8" name="Google Shape;3578;p42"/>
            <p:cNvSpPr/>
            <p:nvPr/>
          </p:nvSpPr>
          <p:spPr>
            <a:xfrm rot="1586497" flipH="1">
              <a:off x="7856789" y="3499511"/>
              <a:ext cx="191721" cy="185109"/>
            </a:xfrm>
            <a:custGeom>
              <a:avLst/>
              <a:gdLst/>
              <a:ahLst/>
              <a:cxnLst/>
              <a:rect l="l" t="t" r="r" b="b"/>
              <a:pathLst>
                <a:path w="5514" h="5324" extrusionOk="0">
                  <a:moveTo>
                    <a:pt x="5321" y="0"/>
                  </a:moveTo>
                  <a:cubicBezTo>
                    <a:pt x="5278" y="0"/>
                    <a:pt x="5235" y="16"/>
                    <a:pt x="5202" y="49"/>
                  </a:cubicBezTo>
                  <a:lnTo>
                    <a:pt x="71" y="5026"/>
                  </a:lnTo>
                  <a:cubicBezTo>
                    <a:pt x="1" y="5093"/>
                    <a:pt x="0" y="5203"/>
                    <a:pt x="67" y="5271"/>
                  </a:cubicBezTo>
                  <a:cubicBezTo>
                    <a:pt x="101" y="5307"/>
                    <a:pt x="146" y="5324"/>
                    <a:pt x="192" y="5324"/>
                  </a:cubicBezTo>
                  <a:cubicBezTo>
                    <a:pt x="235" y="5324"/>
                    <a:pt x="279" y="5308"/>
                    <a:pt x="312" y="5276"/>
                  </a:cubicBezTo>
                  <a:lnTo>
                    <a:pt x="5442" y="297"/>
                  </a:lnTo>
                  <a:cubicBezTo>
                    <a:pt x="5512" y="231"/>
                    <a:pt x="5514" y="121"/>
                    <a:pt x="5447" y="53"/>
                  </a:cubicBezTo>
                  <a:cubicBezTo>
                    <a:pt x="5412" y="18"/>
                    <a:pt x="5367" y="0"/>
                    <a:pt x="5321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9" name="Google Shape;3579;p42"/>
            <p:cNvSpPr/>
            <p:nvPr/>
          </p:nvSpPr>
          <p:spPr>
            <a:xfrm rot="1586497" flipH="1">
              <a:off x="7868470" y="3874964"/>
              <a:ext cx="1031099" cy="474940"/>
            </a:xfrm>
            <a:custGeom>
              <a:avLst/>
              <a:gdLst/>
              <a:ahLst/>
              <a:cxnLst/>
              <a:rect l="l" t="t" r="r" b="b"/>
              <a:pathLst>
                <a:path w="29655" h="13660" extrusionOk="0">
                  <a:moveTo>
                    <a:pt x="29458" y="1"/>
                  </a:moveTo>
                  <a:cubicBezTo>
                    <a:pt x="29434" y="1"/>
                    <a:pt x="29410" y="6"/>
                    <a:pt x="29387" y="17"/>
                  </a:cubicBezTo>
                  <a:lnTo>
                    <a:pt x="126" y="13328"/>
                  </a:lnTo>
                  <a:cubicBezTo>
                    <a:pt x="39" y="13368"/>
                    <a:pt x="0" y="13471"/>
                    <a:pt x="40" y="13558"/>
                  </a:cubicBezTo>
                  <a:cubicBezTo>
                    <a:pt x="68" y="13621"/>
                    <a:pt x="131" y="13659"/>
                    <a:pt x="197" y="13659"/>
                  </a:cubicBezTo>
                  <a:cubicBezTo>
                    <a:pt x="222" y="13659"/>
                    <a:pt x="245" y="13654"/>
                    <a:pt x="269" y="13643"/>
                  </a:cubicBezTo>
                  <a:lnTo>
                    <a:pt x="29529" y="333"/>
                  </a:lnTo>
                  <a:cubicBezTo>
                    <a:pt x="29617" y="293"/>
                    <a:pt x="29655" y="189"/>
                    <a:pt x="29616" y="103"/>
                  </a:cubicBezTo>
                  <a:cubicBezTo>
                    <a:pt x="29587" y="39"/>
                    <a:pt x="29523" y="1"/>
                    <a:pt x="29458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0" name="Google Shape;3580;p42"/>
            <p:cNvSpPr/>
            <p:nvPr/>
          </p:nvSpPr>
          <p:spPr>
            <a:xfrm rot="1586497" flipH="1">
              <a:off x="7923104" y="3830575"/>
              <a:ext cx="1031134" cy="474906"/>
            </a:xfrm>
            <a:custGeom>
              <a:avLst/>
              <a:gdLst/>
              <a:ahLst/>
              <a:cxnLst/>
              <a:rect l="l" t="t" r="r" b="b"/>
              <a:pathLst>
                <a:path w="29656" h="13659" extrusionOk="0">
                  <a:moveTo>
                    <a:pt x="29459" y="0"/>
                  </a:moveTo>
                  <a:cubicBezTo>
                    <a:pt x="29435" y="0"/>
                    <a:pt x="29410" y="6"/>
                    <a:pt x="29387" y="16"/>
                  </a:cubicBezTo>
                  <a:lnTo>
                    <a:pt x="126" y="13328"/>
                  </a:lnTo>
                  <a:cubicBezTo>
                    <a:pt x="38" y="13367"/>
                    <a:pt x="1" y="13471"/>
                    <a:pt x="41" y="13557"/>
                  </a:cubicBezTo>
                  <a:cubicBezTo>
                    <a:pt x="69" y="13621"/>
                    <a:pt x="132" y="13659"/>
                    <a:pt x="198" y="13659"/>
                  </a:cubicBezTo>
                  <a:cubicBezTo>
                    <a:pt x="222" y="13659"/>
                    <a:pt x="246" y="13654"/>
                    <a:pt x="269" y="13643"/>
                  </a:cubicBezTo>
                  <a:lnTo>
                    <a:pt x="29530" y="331"/>
                  </a:lnTo>
                  <a:cubicBezTo>
                    <a:pt x="29618" y="293"/>
                    <a:pt x="29655" y="189"/>
                    <a:pt x="29616" y="103"/>
                  </a:cubicBezTo>
                  <a:cubicBezTo>
                    <a:pt x="29587" y="39"/>
                    <a:pt x="29524" y="0"/>
                    <a:pt x="29459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1" name="Google Shape;3581;p42"/>
            <p:cNvSpPr/>
            <p:nvPr/>
          </p:nvSpPr>
          <p:spPr>
            <a:xfrm rot="1586497" flipH="1">
              <a:off x="7957408" y="3589009"/>
              <a:ext cx="68670" cy="58238"/>
            </a:xfrm>
            <a:custGeom>
              <a:avLst/>
              <a:gdLst/>
              <a:ahLst/>
              <a:cxnLst/>
              <a:rect l="l" t="t" r="r" b="b"/>
              <a:pathLst>
                <a:path w="1975" h="1675" extrusionOk="0">
                  <a:moveTo>
                    <a:pt x="1882" y="1"/>
                  </a:moveTo>
                  <a:cubicBezTo>
                    <a:pt x="1864" y="1"/>
                    <a:pt x="1845" y="7"/>
                    <a:pt x="1830" y="20"/>
                  </a:cubicBezTo>
                  <a:lnTo>
                    <a:pt x="40" y="1529"/>
                  </a:lnTo>
                  <a:cubicBezTo>
                    <a:pt x="4" y="1557"/>
                    <a:pt x="0" y="1609"/>
                    <a:pt x="30" y="1645"/>
                  </a:cubicBezTo>
                  <a:cubicBezTo>
                    <a:pt x="45" y="1664"/>
                    <a:pt x="68" y="1674"/>
                    <a:pt x="92" y="1674"/>
                  </a:cubicBezTo>
                  <a:cubicBezTo>
                    <a:pt x="110" y="1674"/>
                    <a:pt x="130" y="1667"/>
                    <a:pt x="146" y="1655"/>
                  </a:cubicBezTo>
                  <a:lnTo>
                    <a:pt x="1935" y="147"/>
                  </a:lnTo>
                  <a:cubicBezTo>
                    <a:pt x="1970" y="118"/>
                    <a:pt x="1974" y="65"/>
                    <a:pt x="1946" y="31"/>
                  </a:cubicBezTo>
                  <a:cubicBezTo>
                    <a:pt x="1929" y="11"/>
                    <a:pt x="1906" y="1"/>
                    <a:pt x="1882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2" name="Google Shape;3582;p42"/>
            <p:cNvSpPr/>
            <p:nvPr/>
          </p:nvSpPr>
          <p:spPr>
            <a:xfrm rot="1586497" flipH="1">
              <a:off x="7911936" y="3498438"/>
              <a:ext cx="59491" cy="35464"/>
            </a:xfrm>
            <a:custGeom>
              <a:avLst/>
              <a:gdLst/>
              <a:ahLst/>
              <a:cxnLst/>
              <a:rect l="l" t="t" r="r" b="b"/>
              <a:pathLst>
                <a:path w="1711" h="1020" extrusionOk="0">
                  <a:moveTo>
                    <a:pt x="1628" y="1"/>
                  </a:moveTo>
                  <a:cubicBezTo>
                    <a:pt x="1626" y="1"/>
                    <a:pt x="1625" y="1"/>
                    <a:pt x="1623" y="1"/>
                  </a:cubicBezTo>
                  <a:lnTo>
                    <a:pt x="387" y="107"/>
                  </a:lnTo>
                  <a:cubicBezTo>
                    <a:pt x="364" y="110"/>
                    <a:pt x="340" y="124"/>
                    <a:pt x="328" y="142"/>
                  </a:cubicBezTo>
                  <a:lnTo>
                    <a:pt x="183" y="385"/>
                  </a:lnTo>
                  <a:lnTo>
                    <a:pt x="51" y="608"/>
                  </a:lnTo>
                  <a:cubicBezTo>
                    <a:pt x="1" y="694"/>
                    <a:pt x="30" y="773"/>
                    <a:pt x="41" y="800"/>
                  </a:cubicBezTo>
                  <a:cubicBezTo>
                    <a:pt x="56" y="832"/>
                    <a:pt x="98" y="905"/>
                    <a:pt x="192" y="921"/>
                  </a:cubicBezTo>
                  <a:lnTo>
                    <a:pt x="726" y="1018"/>
                  </a:lnTo>
                  <a:cubicBezTo>
                    <a:pt x="730" y="1019"/>
                    <a:pt x="735" y="1020"/>
                    <a:pt x="739" y="1020"/>
                  </a:cubicBezTo>
                  <a:cubicBezTo>
                    <a:pt x="757" y="1020"/>
                    <a:pt x="777" y="1012"/>
                    <a:pt x="791" y="999"/>
                  </a:cubicBezTo>
                  <a:lnTo>
                    <a:pt x="1683" y="134"/>
                  </a:lnTo>
                  <a:cubicBezTo>
                    <a:pt x="1706" y="110"/>
                    <a:pt x="1711" y="78"/>
                    <a:pt x="1698" y="47"/>
                  </a:cubicBezTo>
                  <a:cubicBezTo>
                    <a:pt x="1695" y="40"/>
                    <a:pt x="1691" y="32"/>
                    <a:pt x="1684" y="32"/>
                  </a:cubicBezTo>
                  <a:cubicBezTo>
                    <a:pt x="1675" y="13"/>
                    <a:pt x="1651" y="1"/>
                    <a:pt x="16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3" name="Google Shape;3583;p42"/>
            <p:cNvSpPr/>
            <p:nvPr/>
          </p:nvSpPr>
          <p:spPr>
            <a:xfrm rot="1586497" flipH="1">
              <a:off x="8729712" y="4461477"/>
              <a:ext cx="93357" cy="155903"/>
            </a:xfrm>
            <a:custGeom>
              <a:avLst/>
              <a:gdLst/>
              <a:ahLst/>
              <a:cxnLst/>
              <a:rect l="l" t="t" r="r" b="b"/>
              <a:pathLst>
                <a:path w="2685" h="4484" extrusionOk="0">
                  <a:moveTo>
                    <a:pt x="769" y="1"/>
                  </a:moveTo>
                  <a:cubicBezTo>
                    <a:pt x="759" y="1"/>
                    <a:pt x="748" y="3"/>
                    <a:pt x="738" y="7"/>
                  </a:cubicBezTo>
                  <a:lnTo>
                    <a:pt x="56" y="318"/>
                  </a:lnTo>
                  <a:cubicBezTo>
                    <a:pt x="18" y="335"/>
                    <a:pt x="0" y="381"/>
                    <a:pt x="18" y="419"/>
                  </a:cubicBezTo>
                  <a:lnTo>
                    <a:pt x="1846" y="4439"/>
                  </a:lnTo>
                  <a:cubicBezTo>
                    <a:pt x="1860" y="4466"/>
                    <a:pt x="1888" y="4483"/>
                    <a:pt x="1916" y="4483"/>
                  </a:cubicBezTo>
                  <a:cubicBezTo>
                    <a:pt x="1926" y="4483"/>
                    <a:pt x="1937" y="4481"/>
                    <a:pt x="1947" y="4476"/>
                  </a:cubicBezTo>
                  <a:lnTo>
                    <a:pt x="2630" y="4167"/>
                  </a:lnTo>
                  <a:cubicBezTo>
                    <a:pt x="2668" y="4150"/>
                    <a:pt x="2685" y="4104"/>
                    <a:pt x="2668" y="4066"/>
                  </a:cubicBezTo>
                  <a:lnTo>
                    <a:pt x="840" y="46"/>
                  </a:lnTo>
                  <a:cubicBezTo>
                    <a:pt x="826" y="17"/>
                    <a:pt x="798" y="1"/>
                    <a:pt x="7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4" name="Google Shape;3584;p42"/>
            <p:cNvSpPr/>
            <p:nvPr/>
          </p:nvSpPr>
          <p:spPr>
            <a:xfrm rot="1586497" flipH="1">
              <a:off x="8744088" y="4510035"/>
              <a:ext cx="179134" cy="183857"/>
            </a:xfrm>
            <a:custGeom>
              <a:avLst/>
              <a:gdLst/>
              <a:ahLst/>
              <a:cxnLst/>
              <a:rect l="l" t="t" r="r" b="b"/>
              <a:pathLst>
                <a:path w="5152" h="5288" extrusionOk="0">
                  <a:moveTo>
                    <a:pt x="2575" y="829"/>
                  </a:moveTo>
                  <a:lnTo>
                    <a:pt x="1965" y="1147"/>
                  </a:lnTo>
                  <a:lnTo>
                    <a:pt x="1941" y="1138"/>
                  </a:lnTo>
                  <a:cubicBezTo>
                    <a:pt x="1936" y="1127"/>
                    <a:pt x="1943" y="1116"/>
                    <a:pt x="1950" y="1113"/>
                  </a:cubicBezTo>
                  <a:lnTo>
                    <a:pt x="2575" y="829"/>
                  </a:lnTo>
                  <a:close/>
                  <a:moveTo>
                    <a:pt x="2310" y="2225"/>
                  </a:moveTo>
                  <a:lnTo>
                    <a:pt x="2321" y="2262"/>
                  </a:lnTo>
                  <a:cubicBezTo>
                    <a:pt x="2122" y="2318"/>
                    <a:pt x="1942" y="2429"/>
                    <a:pt x="1796" y="2576"/>
                  </a:cubicBezTo>
                  <a:lnTo>
                    <a:pt x="1767" y="2567"/>
                  </a:lnTo>
                  <a:cubicBezTo>
                    <a:pt x="1764" y="2561"/>
                    <a:pt x="1760" y="2554"/>
                    <a:pt x="1770" y="2546"/>
                  </a:cubicBezTo>
                  <a:cubicBezTo>
                    <a:pt x="1920" y="2398"/>
                    <a:pt x="2106" y="2284"/>
                    <a:pt x="2310" y="2225"/>
                  </a:cubicBezTo>
                  <a:close/>
                  <a:moveTo>
                    <a:pt x="3415" y="3412"/>
                  </a:moveTo>
                  <a:lnTo>
                    <a:pt x="2560" y="3692"/>
                  </a:lnTo>
                  <a:lnTo>
                    <a:pt x="2538" y="3681"/>
                  </a:lnTo>
                  <a:lnTo>
                    <a:pt x="2472" y="3711"/>
                  </a:lnTo>
                  <a:lnTo>
                    <a:pt x="2536" y="3677"/>
                  </a:lnTo>
                  <a:lnTo>
                    <a:pt x="3415" y="3412"/>
                  </a:lnTo>
                  <a:close/>
                  <a:moveTo>
                    <a:pt x="4176" y="3853"/>
                  </a:moveTo>
                  <a:lnTo>
                    <a:pt x="4192" y="3888"/>
                  </a:lnTo>
                  <a:lnTo>
                    <a:pt x="2932" y="4423"/>
                  </a:lnTo>
                  <a:lnTo>
                    <a:pt x="2909" y="4417"/>
                  </a:lnTo>
                  <a:lnTo>
                    <a:pt x="4176" y="3853"/>
                  </a:lnTo>
                  <a:close/>
                  <a:moveTo>
                    <a:pt x="3235" y="1"/>
                  </a:moveTo>
                  <a:cubicBezTo>
                    <a:pt x="3225" y="1"/>
                    <a:pt x="3214" y="3"/>
                    <a:pt x="3205" y="7"/>
                  </a:cubicBezTo>
                  <a:lnTo>
                    <a:pt x="807" y="1099"/>
                  </a:lnTo>
                  <a:cubicBezTo>
                    <a:pt x="765" y="1126"/>
                    <a:pt x="1" y="1636"/>
                    <a:pt x="541" y="3190"/>
                  </a:cubicBezTo>
                  <a:cubicBezTo>
                    <a:pt x="588" y="3332"/>
                    <a:pt x="650" y="3485"/>
                    <a:pt x="724" y="3648"/>
                  </a:cubicBezTo>
                  <a:cubicBezTo>
                    <a:pt x="1390" y="5110"/>
                    <a:pt x="2163" y="5288"/>
                    <a:pt x="2499" y="5288"/>
                  </a:cubicBezTo>
                  <a:cubicBezTo>
                    <a:pt x="2582" y="5288"/>
                    <a:pt x="2639" y="5277"/>
                    <a:pt x="2660" y="5272"/>
                  </a:cubicBezTo>
                  <a:lnTo>
                    <a:pt x="5097" y="4167"/>
                  </a:lnTo>
                  <a:cubicBezTo>
                    <a:pt x="5135" y="4150"/>
                    <a:pt x="5151" y="4104"/>
                    <a:pt x="5135" y="4066"/>
                  </a:cubicBezTo>
                  <a:lnTo>
                    <a:pt x="3305" y="45"/>
                  </a:lnTo>
                  <a:cubicBezTo>
                    <a:pt x="3293" y="17"/>
                    <a:pt x="3264" y="1"/>
                    <a:pt x="32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5" name="Google Shape;3585;p42"/>
            <p:cNvSpPr/>
            <p:nvPr/>
          </p:nvSpPr>
          <p:spPr>
            <a:xfrm rot="1586497" flipH="1">
              <a:off x="7854617" y="3882075"/>
              <a:ext cx="1022859" cy="493090"/>
            </a:xfrm>
            <a:custGeom>
              <a:avLst/>
              <a:gdLst/>
              <a:ahLst/>
              <a:cxnLst/>
              <a:rect l="l" t="t" r="r" b="b"/>
              <a:pathLst>
                <a:path w="29418" h="14182" extrusionOk="0">
                  <a:moveTo>
                    <a:pt x="28930" y="0"/>
                  </a:moveTo>
                  <a:cubicBezTo>
                    <a:pt x="28919" y="0"/>
                    <a:pt x="28909" y="3"/>
                    <a:pt x="28899" y="7"/>
                  </a:cubicBezTo>
                  <a:lnTo>
                    <a:pt x="55" y="13130"/>
                  </a:lnTo>
                  <a:cubicBezTo>
                    <a:pt x="18" y="13146"/>
                    <a:pt x="1" y="13192"/>
                    <a:pt x="18" y="13230"/>
                  </a:cubicBezTo>
                  <a:lnTo>
                    <a:pt x="430" y="14137"/>
                  </a:lnTo>
                  <a:cubicBezTo>
                    <a:pt x="442" y="14165"/>
                    <a:pt x="471" y="14182"/>
                    <a:pt x="500" y="14182"/>
                  </a:cubicBezTo>
                  <a:cubicBezTo>
                    <a:pt x="510" y="14182"/>
                    <a:pt x="521" y="14180"/>
                    <a:pt x="530" y="14175"/>
                  </a:cubicBezTo>
                  <a:lnTo>
                    <a:pt x="29371" y="1054"/>
                  </a:lnTo>
                  <a:cubicBezTo>
                    <a:pt x="29392" y="1046"/>
                    <a:pt x="29407" y="1027"/>
                    <a:pt x="29413" y="1005"/>
                  </a:cubicBezTo>
                  <a:cubicBezTo>
                    <a:pt x="29418" y="988"/>
                    <a:pt x="29416" y="969"/>
                    <a:pt x="29409" y="953"/>
                  </a:cubicBezTo>
                  <a:cubicBezTo>
                    <a:pt x="29407" y="948"/>
                    <a:pt x="29404" y="943"/>
                    <a:pt x="29401" y="939"/>
                  </a:cubicBezTo>
                  <a:cubicBezTo>
                    <a:pt x="29308" y="813"/>
                    <a:pt x="29228" y="677"/>
                    <a:pt x="29163" y="534"/>
                  </a:cubicBezTo>
                  <a:cubicBezTo>
                    <a:pt x="29095" y="384"/>
                    <a:pt x="29041" y="225"/>
                    <a:pt x="29004" y="60"/>
                  </a:cubicBezTo>
                  <a:cubicBezTo>
                    <a:pt x="29003" y="54"/>
                    <a:pt x="29002" y="50"/>
                    <a:pt x="28999" y="46"/>
                  </a:cubicBezTo>
                  <a:cubicBezTo>
                    <a:pt x="28993" y="30"/>
                    <a:pt x="28980" y="17"/>
                    <a:pt x="28965" y="9"/>
                  </a:cubicBezTo>
                  <a:cubicBezTo>
                    <a:pt x="28954" y="3"/>
                    <a:pt x="28942" y="0"/>
                    <a:pt x="289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6" name="Google Shape;3586;p42"/>
            <p:cNvSpPr/>
            <p:nvPr/>
          </p:nvSpPr>
          <p:spPr>
            <a:xfrm rot="1586497" flipH="1">
              <a:off x="7946784" y="3807126"/>
              <a:ext cx="1022650" cy="492985"/>
            </a:xfrm>
            <a:custGeom>
              <a:avLst/>
              <a:gdLst/>
              <a:ahLst/>
              <a:cxnLst/>
              <a:rect l="l" t="t" r="r" b="b"/>
              <a:pathLst>
                <a:path w="29412" h="14179" extrusionOk="0">
                  <a:moveTo>
                    <a:pt x="28921" y="0"/>
                  </a:moveTo>
                  <a:cubicBezTo>
                    <a:pt x="28910" y="0"/>
                    <a:pt x="28900" y="3"/>
                    <a:pt x="28890" y="8"/>
                  </a:cubicBezTo>
                  <a:lnTo>
                    <a:pt x="45" y="13126"/>
                  </a:lnTo>
                  <a:cubicBezTo>
                    <a:pt x="28" y="13134"/>
                    <a:pt x="14" y="13148"/>
                    <a:pt x="6" y="13169"/>
                  </a:cubicBezTo>
                  <a:cubicBezTo>
                    <a:pt x="2" y="13188"/>
                    <a:pt x="0" y="13210"/>
                    <a:pt x="7" y="13227"/>
                  </a:cubicBezTo>
                  <a:lnTo>
                    <a:pt x="421" y="14135"/>
                  </a:lnTo>
                  <a:cubicBezTo>
                    <a:pt x="422" y="14138"/>
                    <a:pt x="422" y="14138"/>
                    <a:pt x="427" y="14140"/>
                  </a:cubicBezTo>
                  <a:cubicBezTo>
                    <a:pt x="438" y="14164"/>
                    <a:pt x="463" y="14178"/>
                    <a:pt x="490" y="14178"/>
                  </a:cubicBezTo>
                  <a:cubicBezTo>
                    <a:pt x="500" y="14178"/>
                    <a:pt x="511" y="14176"/>
                    <a:pt x="520" y="14172"/>
                  </a:cubicBezTo>
                  <a:lnTo>
                    <a:pt x="29367" y="1048"/>
                  </a:lnTo>
                  <a:cubicBezTo>
                    <a:pt x="29388" y="1039"/>
                    <a:pt x="29400" y="1021"/>
                    <a:pt x="29407" y="1000"/>
                  </a:cubicBezTo>
                  <a:cubicBezTo>
                    <a:pt x="29412" y="984"/>
                    <a:pt x="29410" y="970"/>
                    <a:pt x="29407" y="954"/>
                  </a:cubicBezTo>
                  <a:cubicBezTo>
                    <a:pt x="29406" y="950"/>
                    <a:pt x="29406" y="950"/>
                    <a:pt x="29405" y="948"/>
                  </a:cubicBezTo>
                  <a:cubicBezTo>
                    <a:pt x="29402" y="944"/>
                    <a:pt x="29396" y="938"/>
                    <a:pt x="29395" y="935"/>
                  </a:cubicBezTo>
                  <a:cubicBezTo>
                    <a:pt x="29296" y="801"/>
                    <a:pt x="29213" y="655"/>
                    <a:pt x="29145" y="505"/>
                  </a:cubicBezTo>
                  <a:cubicBezTo>
                    <a:pt x="29078" y="360"/>
                    <a:pt x="29029" y="211"/>
                    <a:pt x="28993" y="60"/>
                  </a:cubicBezTo>
                  <a:cubicBezTo>
                    <a:pt x="28994" y="55"/>
                    <a:pt x="28992" y="49"/>
                    <a:pt x="28991" y="44"/>
                  </a:cubicBezTo>
                  <a:cubicBezTo>
                    <a:pt x="28983" y="28"/>
                    <a:pt x="28970" y="17"/>
                    <a:pt x="28952" y="8"/>
                  </a:cubicBezTo>
                  <a:cubicBezTo>
                    <a:pt x="28941" y="3"/>
                    <a:pt x="28931" y="0"/>
                    <a:pt x="289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7" name="Google Shape;3587;p42"/>
            <p:cNvSpPr/>
            <p:nvPr/>
          </p:nvSpPr>
          <p:spPr>
            <a:xfrm rot="1586497" flipH="1">
              <a:off x="7903114" y="3839886"/>
              <a:ext cx="1023797" cy="509327"/>
            </a:xfrm>
            <a:custGeom>
              <a:avLst/>
              <a:gdLst/>
              <a:ahLst/>
              <a:cxnLst/>
              <a:rect l="l" t="t" r="r" b="b"/>
              <a:pathLst>
                <a:path w="29445" h="14649" extrusionOk="0">
                  <a:moveTo>
                    <a:pt x="28695" y="0"/>
                  </a:moveTo>
                  <a:cubicBezTo>
                    <a:pt x="28684" y="0"/>
                    <a:pt x="28674" y="2"/>
                    <a:pt x="28664" y="7"/>
                  </a:cubicBezTo>
                  <a:lnTo>
                    <a:pt x="55" y="13023"/>
                  </a:lnTo>
                  <a:cubicBezTo>
                    <a:pt x="17" y="13040"/>
                    <a:pt x="0" y="13085"/>
                    <a:pt x="17" y="13124"/>
                  </a:cubicBezTo>
                  <a:lnTo>
                    <a:pt x="691" y="14603"/>
                  </a:lnTo>
                  <a:cubicBezTo>
                    <a:pt x="704" y="14631"/>
                    <a:pt x="732" y="14648"/>
                    <a:pt x="761" y="14648"/>
                  </a:cubicBezTo>
                  <a:cubicBezTo>
                    <a:pt x="771" y="14648"/>
                    <a:pt x="782" y="14646"/>
                    <a:pt x="792" y="14642"/>
                  </a:cubicBezTo>
                  <a:lnTo>
                    <a:pt x="29401" y="1625"/>
                  </a:lnTo>
                  <a:cubicBezTo>
                    <a:pt x="29427" y="1613"/>
                    <a:pt x="29444" y="1588"/>
                    <a:pt x="29445" y="1560"/>
                  </a:cubicBezTo>
                  <a:cubicBezTo>
                    <a:pt x="29445" y="1546"/>
                    <a:pt x="29444" y="1535"/>
                    <a:pt x="29438" y="1524"/>
                  </a:cubicBezTo>
                  <a:cubicBezTo>
                    <a:pt x="29432" y="1510"/>
                    <a:pt x="29422" y="1498"/>
                    <a:pt x="29407" y="1491"/>
                  </a:cubicBezTo>
                  <a:cubicBezTo>
                    <a:pt x="29176" y="1358"/>
                    <a:pt x="28998" y="1154"/>
                    <a:pt x="28876" y="887"/>
                  </a:cubicBezTo>
                  <a:cubicBezTo>
                    <a:pt x="28754" y="620"/>
                    <a:pt x="28719" y="352"/>
                    <a:pt x="28770" y="92"/>
                  </a:cubicBezTo>
                  <a:cubicBezTo>
                    <a:pt x="28774" y="76"/>
                    <a:pt x="28772" y="60"/>
                    <a:pt x="28764" y="47"/>
                  </a:cubicBezTo>
                  <a:cubicBezTo>
                    <a:pt x="28761" y="36"/>
                    <a:pt x="28753" y="27"/>
                    <a:pt x="28742" y="16"/>
                  </a:cubicBezTo>
                  <a:cubicBezTo>
                    <a:pt x="28729" y="6"/>
                    <a:pt x="28712" y="0"/>
                    <a:pt x="286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8" name="Google Shape;3588;p42"/>
            <p:cNvSpPr/>
            <p:nvPr/>
          </p:nvSpPr>
          <p:spPr>
            <a:xfrm rot="1586497" flipH="1">
              <a:off x="7915377" y="3543566"/>
              <a:ext cx="183272" cy="154721"/>
            </a:xfrm>
            <a:custGeom>
              <a:avLst/>
              <a:gdLst/>
              <a:ahLst/>
              <a:cxnLst/>
              <a:rect l="l" t="t" r="r" b="b"/>
              <a:pathLst>
                <a:path w="5271" h="4450" extrusionOk="0">
                  <a:moveTo>
                    <a:pt x="2790" y="1606"/>
                  </a:moveTo>
                  <a:lnTo>
                    <a:pt x="2813" y="1637"/>
                  </a:lnTo>
                  <a:lnTo>
                    <a:pt x="2219" y="2058"/>
                  </a:lnTo>
                  <a:lnTo>
                    <a:pt x="2185" y="2049"/>
                  </a:lnTo>
                  <a:cubicBezTo>
                    <a:pt x="2183" y="2045"/>
                    <a:pt x="2185" y="2032"/>
                    <a:pt x="2195" y="2026"/>
                  </a:cubicBezTo>
                  <a:lnTo>
                    <a:pt x="2790" y="1606"/>
                  </a:lnTo>
                  <a:close/>
                  <a:moveTo>
                    <a:pt x="3945" y="1578"/>
                  </a:moveTo>
                  <a:lnTo>
                    <a:pt x="2182" y="3117"/>
                  </a:lnTo>
                  <a:lnTo>
                    <a:pt x="2154" y="3109"/>
                  </a:lnTo>
                  <a:cubicBezTo>
                    <a:pt x="2150" y="3102"/>
                    <a:pt x="2150" y="3093"/>
                    <a:pt x="2156" y="3087"/>
                  </a:cubicBezTo>
                  <a:lnTo>
                    <a:pt x="3945" y="1578"/>
                  </a:lnTo>
                  <a:close/>
                  <a:moveTo>
                    <a:pt x="4704" y="0"/>
                  </a:moveTo>
                  <a:cubicBezTo>
                    <a:pt x="4703" y="0"/>
                    <a:pt x="4702" y="0"/>
                    <a:pt x="4701" y="0"/>
                  </a:cubicBezTo>
                  <a:lnTo>
                    <a:pt x="73" y="392"/>
                  </a:lnTo>
                  <a:cubicBezTo>
                    <a:pt x="52" y="393"/>
                    <a:pt x="31" y="402"/>
                    <a:pt x="20" y="420"/>
                  </a:cubicBezTo>
                  <a:cubicBezTo>
                    <a:pt x="6" y="439"/>
                    <a:pt x="1" y="462"/>
                    <a:pt x="5" y="481"/>
                  </a:cubicBezTo>
                  <a:cubicBezTo>
                    <a:pt x="34" y="627"/>
                    <a:pt x="83" y="771"/>
                    <a:pt x="146" y="910"/>
                  </a:cubicBezTo>
                  <a:cubicBezTo>
                    <a:pt x="236" y="1108"/>
                    <a:pt x="342" y="1259"/>
                    <a:pt x="415" y="1356"/>
                  </a:cubicBezTo>
                  <a:cubicBezTo>
                    <a:pt x="464" y="1417"/>
                    <a:pt x="502" y="1454"/>
                    <a:pt x="511" y="1463"/>
                  </a:cubicBezTo>
                  <a:cubicBezTo>
                    <a:pt x="513" y="1467"/>
                    <a:pt x="539" y="1505"/>
                    <a:pt x="540" y="1508"/>
                  </a:cubicBezTo>
                  <a:cubicBezTo>
                    <a:pt x="545" y="1519"/>
                    <a:pt x="548" y="1535"/>
                    <a:pt x="550" y="1550"/>
                  </a:cubicBezTo>
                  <a:lnTo>
                    <a:pt x="612" y="1622"/>
                  </a:lnTo>
                  <a:lnTo>
                    <a:pt x="541" y="1596"/>
                  </a:lnTo>
                  <a:lnTo>
                    <a:pt x="519" y="1632"/>
                  </a:lnTo>
                  <a:cubicBezTo>
                    <a:pt x="515" y="1642"/>
                    <a:pt x="166" y="2052"/>
                    <a:pt x="441" y="2659"/>
                  </a:cubicBezTo>
                  <a:cubicBezTo>
                    <a:pt x="712" y="3255"/>
                    <a:pt x="1241" y="3275"/>
                    <a:pt x="1262" y="3276"/>
                  </a:cubicBezTo>
                  <a:lnTo>
                    <a:pt x="1307" y="3209"/>
                  </a:lnTo>
                  <a:lnTo>
                    <a:pt x="1308" y="3284"/>
                  </a:lnTo>
                  <a:lnTo>
                    <a:pt x="1349" y="3307"/>
                  </a:lnTo>
                  <a:cubicBezTo>
                    <a:pt x="1358" y="3319"/>
                    <a:pt x="1369" y="3333"/>
                    <a:pt x="1375" y="3345"/>
                  </a:cubicBezTo>
                  <a:lnTo>
                    <a:pt x="1456" y="3359"/>
                  </a:lnTo>
                  <a:lnTo>
                    <a:pt x="1386" y="3390"/>
                  </a:lnTo>
                  <a:cubicBezTo>
                    <a:pt x="1390" y="3423"/>
                    <a:pt x="1416" y="3703"/>
                    <a:pt x="1565" y="4033"/>
                  </a:cubicBezTo>
                  <a:cubicBezTo>
                    <a:pt x="1628" y="4171"/>
                    <a:pt x="1706" y="4303"/>
                    <a:pt x="1795" y="4417"/>
                  </a:cubicBezTo>
                  <a:cubicBezTo>
                    <a:pt x="1808" y="4437"/>
                    <a:pt x="1829" y="4447"/>
                    <a:pt x="1851" y="4449"/>
                  </a:cubicBezTo>
                  <a:cubicBezTo>
                    <a:pt x="1872" y="4449"/>
                    <a:pt x="1894" y="4444"/>
                    <a:pt x="1909" y="4431"/>
                  </a:cubicBezTo>
                  <a:lnTo>
                    <a:pt x="5243" y="1193"/>
                  </a:lnTo>
                  <a:cubicBezTo>
                    <a:pt x="5264" y="1176"/>
                    <a:pt x="5270" y="1144"/>
                    <a:pt x="5263" y="1118"/>
                  </a:cubicBezTo>
                  <a:lnTo>
                    <a:pt x="5258" y="1108"/>
                  </a:lnTo>
                  <a:cubicBezTo>
                    <a:pt x="5248" y="1087"/>
                    <a:pt x="5229" y="1071"/>
                    <a:pt x="5206" y="1064"/>
                  </a:cubicBezTo>
                  <a:lnTo>
                    <a:pt x="4950" y="1016"/>
                  </a:lnTo>
                  <a:cubicBezTo>
                    <a:pt x="4814" y="994"/>
                    <a:pt x="4694" y="895"/>
                    <a:pt x="4630" y="753"/>
                  </a:cubicBezTo>
                  <a:cubicBezTo>
                    <a:pt x="4567" y="614"/>
                    <a:pt x="4571" y="457"/>
                    <a:pt x="4641" y="336"/>
                  </a:cubicBezTo>
                  <a:lnTo>
                    <a:pt x="4651" y="319"/>
                  </a:lnTo>
                  <a:lnTo>
                    <a:pt x="4772" y="118"/>
                  </a:lnTo>
                  <a:cubicBezTo>
                    <a:pt x="4787" y="94"/>
                    <a:pt x="4788" y="69"/>
                    <a:pt x="4776" y="45"/>
                  </a:cubicBezTo>
                  <a:cubicBezTo>
                    <a:pt x="4774" y="41"/>
                    <a:pt x="4774" y="41"/>
                    <a:pt x="4773" y="38"/>
                  </a:cubicBezTo>
                  <a:cubicBezTo>
                    <a:pt x="4758" y="13"/>
                    <a:pt x="4732" y="0"/>
                    <a:pt x="47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9" name="Google Shape;3589;p42"/>
            <p:cNvSpPr/>
            <p:nvPr/>
          </p:nvSpPr>
          <p:spPr>
            <a:xfrm rot="1586497" flipH="1">
              <a:off x="8801211" y="4478241"/>
              <a:ext cx="43671" cy="46347"/>
            </a:xfrm>
            <a:custGeom>
              <a:avLst/>
              <a:gdLst/>
              <a:ahLst/>
              <a:cxnLst/>
              <a:rect l="l" t="t" r="r" b="b"/>
              <a:pathLst>
                <a:path w="1256" h="1333" extrusionOk="0">
                  <a:moveTo>
                    <a:pt x="769" y="1"/>
                  </a:moveTo>
                  <a:cubicBezTo>
                    <a:pt x="759" y="1"/>
                    <a:pt x="748" y="3"/>
                    <a:pt x="738" y="7"/>
                  </a:cubicBezTo>
                  <a:lnTo>
                    <a:pt x="56" y="317"/>
                  </a:lnTo>
                  <a:cubicBezTo>
                    <a:pt x="18" y="335"/>
                    <a:pt x="0" y="380"/>
                    <a:pt x="18" y="419"/>
                  </a:cubicBezTo>
                  <a:lnTo>
                    <a:pt x="433" y="1332"/>
                  </a:lnTo>
                  <a:lnTo>
                    <a:pt x="1255" y="959"/>
                  </a:lnTo>
                  <a:lnTo>
                    <a:pt x="838" y="44"/>
                  </a:lnTo>
                  <a:cubicBezTo>
                    <a:pt x="826" y="17"/>
                    <a:pt x="799" y="1"/>
                    <a:pt x="769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0" name="Google Shape;3590;p42"/>
            <p:cNvSpPr/>
            <p:nvPr/>
          </p:nvSpPr>
          <p:spPr>
            <a:xfrm rot="1586497" flipH="1">
              <a:off x="7947269" y="3807273"/>
              <a:ext cx="1022580" cy="491664"/>
            </a:xfrm>
            <a:custGeom>
              <a:avLst/>
              <a:gdLst/>
              <a:ahLst/>
              <a:cxnLst/>
              <a:rect l="l" t="t" r="r" b="b"/>
              <a:pathLst>
                <a:path w="29410" h="14141" extrusionOk="0">
                  <a:moveTo>
                    <a:pt x="28923" y="0"/>
                  </a:moveTo>
                  <a:cubicBezTo>
                    <a:pt x="28912" y="0"/>
                    <a:pt x="28902" y="3"/>
                    <a:pt x="28892" y="8"/>
                  </a:cubicBezTo>
                  <a:lnTo>
                    <a:pt x="47" y="13126"/>
                  </a:lnTo>
                  <a:cubicBezTo>
                    <a:pt x="30" y="13134"/>
                    <a:pt x="16" y="13148"/>
                    <a:pt x="8" y="13169"/>
                  </a:cubicBezTo>
                  <a:cubicBezTo>
                    <a:pt x="4" y="13188"/>
                    <a:pt x="1" y="13210"/>
                    <a:pt x="9" y="13227"/>
                  </a:cubicBezTo>
                  <a:lnTo>
                    <a:pt x="423" y="14135"/>
                  </a:lnTo>
                  <a:cubicBezTo>
                    <a:pt x="424" y="14139"/>
                    <a:pt x="424" y="14139"/>
                    <a:pt x="429" y="14140"/>
                  </a:cubicBezTo>
                  <a:lnTo>
                    <a:pt x="29410" y="955"/>
                  </a:lnTo>
                  <a:cubicBezTo>
                    <a:pt x="29409" y="952"/>
                    <a:pt x="29409" y="952"/>
                    <a:pt x="29408" y="949"/>
                  </a:cubicBezTo>
                  <a:cubicBezTo>
                    <a:pt x="29405" y="945"/>
                    <a:pt x="29399" y="939"/>
                    <a:pt x="29398" y="937"/>
                  </a:cubicBezTo>
                  <a:cubicBezTo>
                    <a:pt x="29299" y="802"/>
                    <a:pt x="29216" y="656"/>
                    <a:pt x="29148" y="507"/>
                  </a:cubicBezTo>
                  <a:cubicBezTo>
                    <a:pt x="29081" y="362"/>
                    <a:pt x="29032" y="212"/>
                    <a:pt x="28996" y="62"/>
                  </a:cubicBezTo>
                  <a:cubicBezTo>
                    <a:pt x="28997" y="55"/>
                    <a:pt x="28994" y="48"/>
                    <a:pt x="28992" y="44"/>
                  </a:cubicBezTo>
                  <a:cubicBezTo>
                    <a:pt x="28985" y="28"/>
                    <a:pt x="28971" y="17"/>
                    <a:pt x="28954" y="8"/>
                  </a:cubicBezTo>
                  <a:cubicBezTo>
                    <a:pt x="28943" y="3"/>
                    <a:pt x="28933" y="0"/>
                    <a:pt x="28923" y="0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1" name="Google Shape;3591;p42"/>
            <p:cNvSpPr/>
            <p:nvPr/>
          </p:nvSpPr>
          <p:spPr>
            <a:xfrm rot="1586497" flipH="1">
              <a:off x="7955263" y="3552981"/>
              <a:ext cx="166478" cy="47146"/>
            </a:xfrm>
            <a:custGeom>
              <a:avLst/>
              <a:gdLst/>
              <a:ahLst/>
              <a:cxnLst/>
              <a:rect l="l" t="t" r="r" b="b"/>
              <a:pathLst>
                <a:path w="4788" h="1356" extrusionOk="0">
                  <a:moveTo>
                    <a:pt x="4704" y="0"/>
                  </a:moveTo>
                  <a:cubicBezTo>
                    <a:pt x="4703" y="0"/>
                    <a:pt x="4702" y="0"/>
                    <a:pt x="4701" y="0"/>
                  </a:cubicBezTo>
                  <a:lnTo>
                    <a:pt x="73" y="392"/>
                  </a:lnTo>
                  <a:cubicBezTo>
                    <a:pt x="52" y="393"/>
                    <a:pt x="31" y="402"/>
                    <a:pt x="18" y="421"/>
                  </a:cubicBezTo>
                  <a:cubicBezTo>
                    <a:pt x="6" y="439"/>
                    <a:pt x="1" y="463"/>
                    <a:pt x="5" y="481"/>
                  </a:cubicBezTo>
                  <a:cubicBezTo>
                    <a:pt x="33" y="627"/>
                    <a:pt x="83" y="772"/>
                    <a:pt x="146" y="910"/>
                  </a:cubicBezTo>
                  <a:cubicBezTo>
                    <a:pt x="236" y="1108"/>
                    <a:pt x="342" y="1259"/>
                    <a:pt x="415" y="1356"/>
                  </a:cubicBezTo>
                  <a:cubicBezTo>
                    <a:pt x="747" y="1276"/>
                    <a:pt x="2779" y="770"/>
                    <a:pt x="4651" y="319"/>
                  </a:cubicBezTo>
                  <a:lnTo>
                    <a:pt x="4772" y="119"/>
                  </a:lnTo>
                  <a:cubicBezTo>
                    <a:pt x="4787" y="94"/>
                    <a:pt x="4788" y="70"/>
                    <a:pt x="4775" y="45"/>
                  </a:cubicBezTo>
                  <a:cubicBezTo>
                    <a:pt x="4774" y="41"/>
                    <a:pt x="4774" y="41"/>
                    <a:pt x="4773" y="39"/>
                  </a:cubicBezTo>
                  <a:cubicBezTo>
                    <a:pt x="4758" y="14"/>
                    <a:pt x="4732" y="0"/>
                    <a:pt x="4704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2" name="Google Shape;3592;p42"/>
            <p:cNvSpPr/>
            <p:nvPr/>
          </p:nvSpPr>
          <p:spPr>
            <a:xfrm rot="1586497" flipH="1">
              <a:off x="7918080" y="3498473"/>
              <a:ext cx="52224" cy="13351"/>
            </a:xfrm>
            <a:custGeom>
              <a:avLst/>
              <a:gdLst/>
              <a:ahLst/>
              <a:cxnLst/>
              <a:rect l="l" t="t" r="r" b="b"/>
              <a:pathLst>
                <a:path w="1502" h="384" extrusionOk="0">
                  <a:moveTo>
                    <a:pt x="1448" y="0"/>
                  </a:moveTo>
                  <a:cubicBezTo>
                    <a:pt x="1446" y="0"/>
                    <a:pt x="1443" y="1"/>
                    <a:pt x="1441" y="1"/>
                  </a:cubicBezTo>
                  <a:lnTo>
                    <a:pt x="205" y="107"/>
                  </a:lnTo>
                  <a:cubicBezTo>
                    <a:pt x="181" y="109"/>
                    <a:pt x="158" y="123"/>
                    <a:pt x="146" y="142"/>
                  </a:cubicBezTo>
                  <a:lnTo>
                    <a:pt x="1" y="384"/>
                  </a:lnTo>
                  <a:cubicBezTo>
                    <a:pt x="540" y="255"/>
                    <a:pt x="1054" y="134"/>
                    <a:pt x="1502" y="32"/>
                  </a:cubicBezTo>
                  <a:cubicBezTo>
                    <a:pt x="1493" y="13"/>
                    <a:pt x="1470" y="0"/>
                    <a:pt x="1448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3" name="Google Shape;3593;p42"/>
            <p:cNvSpPr/>
            <p:nvPr/>
          </p:nvSpPr>
          <p:spPr>
            <a:xfrm rot="1586497" flipH="1">
              <a:off x="7899688" y="3824188"/>
              <a:ext cx="1214997" cy="626462"/>
            </a:xfrm>
            <a:custGeom>
              <a:avLst/>
              <a:gdLst/>
              <a:ahLst/>
              <a:cxnLst/>
              <a:rect l="l" t="t" r="r" b="b"/>
              <a:pathLst>
                <a:path w="34944" h="18018" extrusionOk="0">
                  <a:moveTo>
                    <a:pt x="34178" y="0"/>
                  </a:moveTo>
                  <a:cubicBezTo>
                    <a:pt x="34153" y="0"/>
                    <a:pt x="34129" y="5"/>
                    <a:pt x="34106" y="16"/>
                  </a:cubicBezTo>
                  <a:lnTo>
                    <a:pt x="1184" y="14996"/>
                  </a:lnTo>
                  <a:cubicBezTo>
                    <a:pt x="1135" y="15024"/>
                    <a:pt x="1" y="15740"/>
                    <a:pt x="991" y="17916"/>
                  </a:cubicBezTo>
                  <a:cubicBezTo>
                    <a:pt x="1020" y="17980"/>
                    <a:pt x="1083" y="18018"/>
                    <a:pt x="1148" y="18018"/>
                  </a:cubicBezTo>
                  <a:cubicBezTo>
                    <a:pt x="1173" y="18018"/>
                    <a:pt x="1196" y="18014"/>
                    <a:pt x="1217" y="18002"/>
                  </a:cubicBezTo>
                  <a:cubicBezTo>
                    <a:pt x="1305" y="17963"/>
                    <a:pt x="1343" y="17859"/>
                    <a:pt x="1304" y="17774"/>
                  </a:cubicBezTo>
                  <a:cubicBezTo>
                    <a:pt x="450" y="15896"/>
                    <a:pt x="1325" y="15315"/>
                    <a:pt x="1343" y="15302"/>
                  </a:cubicBezTo>
                  <a:lnTo>
                    <a:pt x="34038" y="427"/>
                  </a:lnTo>
                  <a:cubicBezTo>
                    <a:pt x="34140" y="925"/>
                    <a:pt x="34392" y="1287"/>
                    <a:pt x="34534" y="1458"/>
                  </a:cubicBezTo>
                  <a:cubicBezTo>
                    <a:pt x="34414" y="1664"/>
                    <a:pt x="34243" y="2104"/>
                    <a:pt x="34501" y="2669"/>
                  </a:cubicBezTo>
                  <a:cubicBezTo>
                    <a:pt x="34530" y="2734"/>
                    <a:pt x="34593" y="2771"/>
                    <a:pt x="34659" y="2771"/>
                  </a:cubicBezTo>
                  <a:cubicBezTo>
                    <a:pt x="34683" y="2771"/>
                    <a:pt x="34707" y="2766"/>
                    <a:pt x="34729" y="2756"/>
                  </a:cubicBezTo>
                  <a:cubicBezTo>
                    <a:pt x="34817" y="2716"/>
                    <a:pt x="34855" y="2614"/>
                    <a:pt x="34816" y="2527"/>
                  </a:cubicBezTo>
                  <a:cubicBezTo>
                    <a:pt x="34557" y="1956"/>
                    <a:pt x="34871" y="1572"/>
                    <a:pt x="34884" y="1556"/>
                  </a:cubicBezTo>
                  <a:cubicBezTo>
                    <a:pt x="34944" y="1486"/>
                    <a:pt x="34941" y="1384"/>
                    <a:pt x="34875" y="1319"/>
                  </a:cubicBezTo>
                  <a:cubicBezTo>
                    <a:pt x="34871" y="1314"/>
                    <a:pt x="34413" y="856"/>
                    <a:pt x="34350" y="157"/>
                  </a:cubicBezTo>
                  <a:cubicBezTo>
                    <a:pt x="34344" y="103"/>
                    <a:pt x="34313" y="51"/>
                    <a:pt x="34264" y="24"/>
                  </a:cubicBezTo>
                  <a:cubicBezTo>
                    <a:pt x="34237" y="8"/>
                    <a:pt x="34208" y="0"/>
                    <a:pt x="341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4" name="Google Shape;3594;p42"/>
            <p:cNvSpPr/>
            <p:nvPr/>
          </p:nvSpPr>
          <p:spPr>
            <a:xfrm rot="1586497" flipH="1">
              <a:off x="7823009" y="3882780"/>
              <a:ext cx="1230852" cy="601464"/>
            </a:xfrm>
            <a:custGeom>
              <a:avLst/>
              <a:gdLst/>
              <a:ahLst/>
              <a:cxnLst/>
              <a:rect l="l" t="t" r="r" b="b"/>
              <a:pathLst>
                <a:path w="35400" h="17299" extrusionOk="0">
                  <a:moveTo>
                    <a:pt x="33709" y="1"/>
                  </a:moveTo>
                  <a:cubicBezTo>
                    <a:pt x="33685" y="1"/>
                    <a:pt x="33661" y="6"/>
                    <a:pt x="33638" y="16"/>
                  </a:cubicBezTo>
                  <a:cubicBezTo>
                    <a:pt x="33550" y="56"/>
                    <a:pt x="33513" y="158"/>
                    <a:pt x="33551" y="245"/>
                  </a:cubicBezTo>
                  <a:cubicBezTo>
                    <a:pt x="33808" y="810"/>
                    <a:pt x="34253" y="969"/>
                    <a:pt x="34487" y="1015"/>
                  </a:cubicBezTo>
                  <a:cubicBezTo>
                    <a:pt x="34523" y="1234"/>
                    <a:pt x="34628" y="1663"/>
                    <a:pt x="34938" y="2067"/>
                  </a:cubicBezTo>
                  <a:lnTo>
                    <a:pt x="2263" y="16934"/>
                  </a:lnTo>
                  <a:cubicBezTo>
                    <a:pt x="2253" y="16938"/>
                    <a:pt x="2186" y="16956"/>
                    <a:pt x="2079" y="16956"/>
                  </a:cubicBezTo>
                  <a:cubicBezTo>
                    <a:pt x="1741" y="16956"/>
                    <a:pt x="1003" y="16772"/>
                    <a:pt x="354" y="15348"/>
                  </a:cubicBezTo>
                  <a:cubicBezTo>
                    <a:pt x="326" y="15283"/>
                    <a:pt x="262" y="15246"/>
                    <a:pt x="196" y="15246"/>
                  </a:cubicBezTo>
                  <a:cubicBezTo>
                    <a:pt x="172" y="15246"/>
                    <a:pt x="148" y="15251"/>
                    <a:pt x="126" y="15261"/>
                  </a:cubicBezTo>
                  <a:cubicBezTo>
                    <a:pt x="38" y="15301"/>
                    <a:pt x="0" y="15404"/>
                    <a:pt x="39" y="15490"/>
                  </a:cubicBezTo>
                  <a:cubicBezTo>
                    <a:pt x="755" y="17063"/>
                    <a:pt x="1625" y="17299"/>
                    <a:pt x="2079" y="17299"/>
                  </a:cubicBezTo>
                  <a:cubicBezTo>
                    <a:pt x="2253" y="17299"/>
                    <a:pt x="2366" y="17263"/>
                    <a:pt x="2388" y="17258"/>
                  </a:cubicBezTo>
                  <a:lnTo>
                    <a:pt x="35292" y="2288"/>
                  </a:lnTo>
                  <a:cubicBezTo>
                    <a:pt x="35342" y="2266"/>
                    <a:pt x="35379" y="2219"/>
                    <a:pt x="35389" y="2165"/>
                  </a:cubicBezTo>
                  <a:cubicBezTo>
                    <a:pt x="35400" y="2108"/>
                    <a:pt x="35383" y="2052"/>
                    <a:pt x="35345" y="2011"/>
                  </a:cubicBezTo>
                  <a:cubicBezTo>
                    <a:pt x="34860" y="1505"/>
                    <a:pt x="34816" y="858"/>
                    <a:pt x="34816" y="852"/>
                  </a:cubicBezTo>
                  <a:cubicBezTo>
                    <a:pt x="34808" y="762"/>
                    <a:pt x="34734" y="690"/>
                    <a:pt x="34644" y="689"/>
                  </a:cubicBezTo>
                  <a:cubicBezTo>
                    <a:pt x="34623" y="689"/>
                    <a:pt x="34126" y="673"/>
                    <a:pt x="33866" y="103"/>
                  </a:cubicBezTo>
                  <a:cubicBezTo>
                    <a:pt x="33838" y="38"/>
                    <a:pt x="33775" y="1"/>
                    <a:pt x="337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5" name="Google Shape;3595;p42"/>
            <p:cNvSpPr/>
            <p:nvPr/>
          </p:nvSpPr>
          <p:spPr>
            <a:xfrm rot="1586497" flipH="1">
              <a:off x="7993954" y="3709270"/>
              <a:ext cx="35" cy="3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close/>
                </a:path>
              </a:pathLst>
            </a:custGeom>
            <a:noFill/>
            <a:ln w="8650" cap="rnd" cmpd="sng">
              <a:solidFill>
                <a:srgbClr val="23232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6" name="Google Shape;3596;p42"/>
            <p:cNvSpPr/>
            <p:nvPr/>
          </p:nvSpPr>
          <p:spPr>
            <a:xfrm rot="1586497" flipH="1">
              <a:off x="7856789" y="3499511"/>
              <a:ext cx="191721" cy="185109"/>
            </a:xfrm>
            <a:custGeom>
              <a:avLst/>
              <a:gdLst/>
              <a:ahLst/>
              <a:cxnLst/>
              <a:rect l="l" t="t" r="r" b="b"/>
              <a:pathLst>
                <a:path w="5514" h="5324" extrusionOk="0">
                  <a:moveTo>
                    <a:pt x="5321" y="0"/>
                  </a:moveTo>
                  <a:cubicBezTo>
                    <a:pt x="5278" y="0"/>
                    <a:pt x="5235" y="16"/>
                    <a:pt x="5202" y="49"/>
                  </a:cubicBezTo>
                  <a:lnTo>
                    <a:pt x="71" y="5026"/>
                  </a:lnTo>
                  <a:cubicBezTo>
                    <a:pt x="1" y="5093"/>
                    <a:pt x="0" y="5203"/>
                    <a:pt x="67" y="5271"/>
                  </a:cubicBezTo>
                  <a:cubicBezTo>
                    <a:pt x="101" y="5307"/>
                    <a:pt x="146" y="5324"/>
                    <a:pt x="192" y="5324"/>
                  </a:cubicBezTo>
                  <a:cubicBezTo>
                    <a:pt x="235" y="5324"/>
                    <a:pt x="279" y="5308"/>
                    <a:pt x="312" y="5276"/>
                  </a:cubicBezTo>
                  <a:lnTo>
                    <a:pt x="5442" y="297"/>
                  </a:lnTo>
                  <a:cubicBezTo>
                    <a:pt x="5512" y="231"/>
                    <a:pt x="5514" y="121"/>
                    <a:pt x="5447" y="53"/>
                  </a:cubicBezTo>
                  <a:cubicBezTo>
                    <a:pt x="5412" y="18"/>
                    <a:pt x="5367" y="0"/>
                    <a:pt x="53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7" name="Google Shape;3597;p42"/>
            <p:cNvSpPr/>
            <p:nvPr/>
          </p:nvSpPr>
          <p:spPr>
            <a:xfrm rot="1586497" flipH="1">
              <a:off x="7868470" y="3874964"/>
              <a:ext cx="1031099" cy="474940"/>
            </a:xfrm>
            <a:custGeom>
              <a:avLst/>
              <a:gdLst/>
              <a:ahLst/>
              <a:cxnLst/>
              <a:rect l="l" t="t" r="r" b="b"/>
              <a:pathLst>
                <a:path w="29655" h="13660" extrusionOk="0">
                  <a:moveTo>
                    <a:pt x="29458" y="1"/>
                  </a:moveTo>
                  <a:cubicBezTo>
                    <a:pt x="29434" y="1"/>
                    <a:pt x="29410" y="6"/>
                    <a:pt x="29387" y="17"/>
                  </a:cubicBezTo>
                  <a:lnTo>
                    <a:pt x="126" y="13328"/>
                  </a:lnTo>
                  <a:cubicBezTo>
                    <a:pt x="39" y="13368"/>
                    <a:pt x="0" y="13471"/>
                    <a:pt x="40" y="13558"/>
                  </a:cubicBezTo>
                  <a:cubicBezTo>
                    <a:pt x="68" y="13621"/>
                    <a:pt x="131" y="13659"/>
                    <a:pt x="197" y="13659"/>
                  </a:cubicBezTo>
                  <a:cubicBezTo>
                    <a:pt x="222" y="13659"/>
                    <a:pt x="245" y="13654"/>
                    <a:pt x="269" y="13643"/>
                  </a:cubicBezTo>
                  <a:lnTo>
                    <a:pt x="29529" y="333"/>
                  </a:lnTo>
                  <a:cubicBezTo>
                    <a:pt x="29617" y="293"/>
                    <a:pt x="29655" y="189"/>
                    <a:pt x="29616" y="103"/>
                  </a:cubicBezTo>
                  <a:cubicBezTo>
                    <a:pt x="29587" y="39"/>
                    <a:pt x="29523" y="1"/>
                    <a:pt x="294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8" name="Google Shape;3598;p42"/>
            <p:cNvSpPr/>
            <p:nvPr/>
          </p:nvSpPr>
          <p:spPr>
            <a:xfrm rot="1586497" flipH="1">
              <a:off x="7923104" y="3830575"/>
              <a:ext cx="1031134" cy="474906"/>
            </a:xfrm>
            <a:custGeom>
              <a:avLst/>
              <a:gdLst/>
              <a:ahLst/>
              <a:cxnLst/>
              <a:rect l="l" t="t" r="r" b="b"/>
              <a:pathLst>
                <a:path w="29656" h="13659" extrusionOk="0">
                  <a:moveTo>
                    <a:pt x="29459" y="0"/>
                  </a:moveTo>
                  <a:cubicBezTo>
                    <a:pt x="29435" y="0"/>
                    <a:pt x="29410" y="6"/>
                    <a:pt x="29387" y="16"/>
                  </a:cubicBezTo>
                  <a:lnTo>
                    <a:pt x="126" y="13328"/>
                  </a:lnTo>
                  <a:cubicBezTo>
                    <a:pt x="38" y="13367"/>
                    <a:pt x="1" y="13471"/>
                    <a:pt x="41" y="13557"/>
                  </a:cubicBezTo>
                  <a:cubicBezTo>
                    <a:pt x="69" y="13621"/>
                    <a:pt x="132" y="13659"/>
                    <a:pt x="198" y="13659"/>
                  </a:cubicBezTo>
                  <a:cubicBezTo>
                    <a:pt x="222" y="13659"/>
                    <a:pt x="246" y="13654"/>
                    <a:pt x="269" y="13643"/>
                  </a:cubicBezTo>
                  <a:lnTo>
                    <a:pt x="29530" y="331"/>
                  </a:lnTo>
                  <a:cubicBezTo>
                    <a:pt x="29618" y="293"/>
                    <a:pt x="29655" y="189"/>
                    <a:pt x="29616" y="103"/>
                  </a:cubicBezTo>
                  <a:cubicBezTo>
                    <a:pt x="29587" y="39"/>
                    <a:pt x="29524" y="0"/>
                    <a:pt x="294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9" name="Google Shape;3599;p42"/>
            <p:cNvSpPr/>
            <p:nvPr/>
          </p:nvSpPr>
          <p:spPr>
            <a:xfrm rot="1586497" flipH="1">
              <a:off x="8747362" y="4472661"/>
              <a:ext cx="83065" cy="164456"/>
            </a:xfrm>
            <a:custGeom>
              <a:avLst/>
              <a:gdLst/>
              <a:ahLst/>
              <a:cxnLst/>
              <a:rect l="l" t="t" r="r" b="b"/>
              <a:pathLst>
                <a:path w="2389" h="4730" extrusionOk="0">
                  <a:moveTo>
                    <a:pt x="198" y="1"/>
                  </a:moveTo>
                  <a:cubicBezTo>
                    <a:pt x="174" y="1"/>
                    <a:pt x="149" y="6"/>
                    <a:pt x="126" y="17"/>
                  </a:cubicBezTo>
                  <a:cubicBezTo>
                    <a:pt x="39" y="57"/>
                    <a:pt x="1" y="159"/>
                    <a:pt x="40" y="246"/>
                  </a:cubicBezTo>
                  <a:lnTo>
                    <a:pt x="2034" y="4627"/>
                  </a:lnTo>
                  <a:cubicBezTo>
                    <a:pt x="2062" y="4691"/>
                    <a:pt x="2125" y="4730"/>
                    <a:pt x="2191" y="4730"/>
                  </a:cubicBezTo>
                  <a:cubicBezTo>
                    <a:pt x="2214" y="4730"/>
                    <a:pt x="2239" y="4725"/>
                    <a:pt x="2263" y="4714"/>
                  </a:cubicBezTo>
                  <a:cubicBezTo>
                    <a:pt x="2350" y="4674"/>
                    <a:pt x="2389" y="4571"/>
                    <a:pt x="2349" y="4485"/>
                  </a:cubicBezTo>
                  <a:lnTo>
                    <a:pt x="355" y="104"/>
                  </a:lnTo>
                  <a:cubicBezTo>
                    <a:pt x="327" y="39"/>
                    <a:pt x="264" y="1"/>
                    <a:pt x="1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0" name="Google Shape;3600;p42"/>
            <p:cNvSpPr/>
            <p:nvPr/>
          </p:nvSpPr>
          <p:spPr>
            <a:xfrm rot="1586497" flipH="1">
              <a:off x="7957408" y="3589009"/>
              <a:ext cx="68670" cy="58238"/>
            </a:xfrm>
            <a:custGeom>
              <a:avLst/>
              <a:gdLst/>
              <a:ahLst/>
              <a:cxnLst/>
              <a:rect l="l" t="t" r="r" b="b"/>
              <a:pathLst>
                <a:path w="1975" h="1675" extrusionOk="0">
                  <a:moveTo>
                    <a:pt x="1882" y="1"/>
                  </a:moveTo>
                  <a:cubicBezTo>
                    <a:pt x="1864" y="1"/>
                    <a:pt x="1845" y="7"/>
                    <a:pt x="1830" y="20"/>
                  </a:cubicBezTo>
                  <a:lnTo>
                    <a:pt x="40" y="1529"/>
                  </a:lnTo>
                  <a:cubicBezTo>
                    <a:pt x="4" y="1557"/>
                    <a:pt x="0" y="1609"/>
                    <a:pt x="30" y="1645"/>
                  </a:cubicBezTo>
                  <a:cubicBezTo>
                    <a:pt x="45" y="1664"/>
                    <a:pt x="68" y="1674"/>
                    <a:pt x="92" y="1674"/>
                  </a:cubicBezTo>
                  <a:cubicBezTo>
                    <a:pt x="110" y="1674"/>
                    <a:pt x="130" y="1667"/>
                    <a:pt x="146" y="1655"/>
                  </a:cubicBezTo>
                  <a:lnTo>
                    <a:pt x="1935" y="147"/>
                  </a:lnTo>
                  <a:cubicBezTo>
                    <a:pt x="1970" y="118"/>
                    <a:pt x="1974" y="65"/>
                    <a:pt x="1946" y="31"/>
                  </a:cubicBezTo>
                  <a:cubicBezTo>
                    <a:pt x="1929" y="11"/>
                    <a:pt x="1906" y="1"/>
                    <a:pt x="18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1" name="Google Shape;3601;p42"/>
            <p:cNvSpPr/>
            <p:nvPr/>
          </p:nvSpPr>
          <p:spPr>
            <a:xfrm rot="1586497" flipH="1">
              <a:off x="8003534" y="3600507"/>
              <a:ext cx="27329" cy="20409"/>
            </a:xfrm>
            <a:custGeom>
              <a:avLst/>
              <a:gdLst/>
              <a:ahLst/>
              <a:cxnLst/>
              <a:rect l="l" t="t" r="r" b="b"/>
              <a:pathLst>
                <a:path w="786" h="587" extrusionOk="0">
                  <a:moveTo>
                    <a:pt x="692" y="0"/>
                  </a:moveTo>
                  <a:cubicBezTo>
                    <a:pt x="675" y="0"/>
                    <a:pt x="659" y="5"/>
                    <a:pt x="644" y="15"/>
                  </a:cubicBezTo>
                  <a:lnTo>
                    <a:pt x="46" y="436"/>
                  </a:lnTo>
                  <a:cubicBezTo>
                    <a:pt x="9" y="462"/>
                    <a:pt x="1" y="514"/>
                    <a:pt x="27" y="551"/>
                  </a:cubicBezTo>
                  <a:cubicBezTo>
                    <a:pt x="44" y="575"/>
                    <a:pt x="69" y="587"/>
                    <a:pt x="95" y="587"/>
                  </a:cubicBezTo>
                  <a:cubicBezTo>
                    <a:pt x="112" y="587"/>
                    <a:pt x="127" y="582"/>
                    <a:pt x="142" y="571"/>
                  </a:cubicBezTo>
                  <a:lnTo>
                    <a:pt x="740" y="150"/>
                  </a:lnTo>
                  <a:cubicBezTo>
                    <a:pt x="776" y="124"/>
                    <a:pt x="786" y="73"/>
                    <a:pt x="760" y="35"/>
                  </a:cubicBezTo>
                  <a:cubicBezTo>
                    <a:pt x="743" y="13"/>
                    <a:pt x="718" y="0"/>
                    <a:pt x="6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2" name="Google Shape;3602;p42"/>
            <p:cNvSpPr/>
            <p:nvPr/>
          </p:nvSpPr>
          <p:spPr>
            <a:xfrm rot="1586497" flipH="1">
              <a:off x="8754854" y="4621166"/>
              <a:ext cx="50451" cy="24373"/>
            </a:xfrm>
            <a:custGeom>
              <a:avLst/>
              <a:gdLst/>
              <a:ahLst/>
              <a:cxnLst/>
              <a:rect l="l" t="t" r="r" b="b"/>
              <a:pathLst>
                <a:path w="1451" h="701" extrusionOk="0">
                  <a:moveTo>
                    <a:pt x="1355" y="0"/>
                  </a:moveTo>
                  <a:cubicBezTo>
                    <a:pt x="1345" y="0"/>
                    <a:pt x="1334" y="2"/>
                    <a:pt x="1324" y="6"/>
                  </a:cubicBezTo>
                  <a:lnTo>
                    <a:pt x="64" y="541"/>
                  </a:lnTo>
                  <a:cubicBezTo>
                    <a:pt x="21" y="559"/>
                    <a:pt x="1" y="608"/>
                    <a:pt x="20" y="650"/>
                  </a:cubicBezTo>
                  <a:cubicBezTo>
                    <a:pt x="32" y="682"/>
                    <a:pt x="64" y="700"/>
                    <a:pt x="95" y="700"/>
                  </a:cubicBezTo>
                  <a:cubicBezTo>
                    <a:pt x="108" y="700"/>
                    <a:pt x="118" y="698"/>
                    <a:pt x="129" y="694"/>
                  </a:cubicBezTo>
                  <a:lnTo>
                    <a:pt x="1388" y="159"/>
                  </a:lnTo>
                  <a:cubicBezTo>
                    <a:pt x="1432" y="140"/>
                    <a:pt x="1450" y="92"/>
                    <a:pt x="1433" y="50"/>
                  </a:cubicBezTo>
                  <a:cubicBezTo>
                    <a:pt x="1418" y="18"/>
                    <a:pt x="1387" y="0"/>
                    <a:pt x="13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3" name="Google Shape;3603;p42"/>
            <p:cNvSpPr/>
            <p:nvPr/>
          </p:nvSpPr>
          <p:spPr>
            <a:xfrm rot="1586497" flipH="1">
              <a:off x="8788500" y="4616744"/>
              <a:ext cx="36613" cy="14290"/>
            </a:xfrm>
            <a:custGeom>
              <a:avLst/>
              <a:gdLst/>
              <a:ahLst/>
              <a:cxnLst/>
              <a:rect l="l" t="t" r="r" b="b"/>
              <a:pathLst>
                <a:path w="1053" h="411" extrusionOk="0">
                  <a:moveTo>
                    <a:pt x="960" y="0"/>
                  </a:moveTo>
                  <a:cubicBezTo>
                    <a:pt x="953" y="0"/>
                    <a:pt x="945" y="1"/>
                    <a:pt x="937" y="3"/>
                  </a:cubicBezTo>
                  <a:lnTo>
                    <a:pt x="71" y="248"/>
                  </a:lnTo>
                  <a:cubicBezTo>
                    <a:pt x="27" y="261"/>
                    <a:pt x="0" y="306"/>
                    <a:pt x="13" y="350"/>
                  </a:cubicBezTo>
                  <a:cubicBezTo>
                    <a:pt x="23" y="386"/>
                    <a:pt x="57" y="410"/>
                    <a:pt x="94" y="410"/>
                  </a:cubicBezTo>
                  <a:cubicBezTo>
                    <a:pt x="101" y="410"/>
                    <a:pt x="109" y="408"/>
                    <a:pt x="117" y="406"/>
                  </a:cubicBezTo>
                  <a:lnTo>
                    <a:pt x="983" y="161"/>
                  </a:lnTo>
                  <a:cubicBezTo>
                    <a:pt x="1026" y="150"/>
                    <a:pt x="1052" y="104"/>
                    <a:pt x="1039" y="59"/>
                  </a:cubicBezTo>
                  <a:cubicBezTo>
                    <a:pt x="1029" y="23"/>
                    <a:pt x="997" y="0"/>
                    <a:pt x="9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4" name="Google Shape;3604;p42"/>
            <p:cNvSpPr/>
            <p:nvPr/>
          </p:nvSpPr>
          <p:spPr>
            <a:xfrm rot="1586497" flipH="1">
              <a:off x="8841264" y="4594144"/>
              <a:ext cx="24965" cy="16828"/>
            </a:xfrm>
            <a:custGeom>
              <a:avLst/>
              <a:gdLst/>
              <a:ahLst/>
              <a:cxnLst/>
              <a:rect l="l" t="t" r="r" b="b"/>
              <a:pathLst>
                <a:path w="718" h="484" extrusionOk="0">
                  <a:moveTo>
                    <a:pt x="624" y="0"/>
                  </a:moveTo>
                  <a:cubicBezTo>
                    <a:pt x="616" y="0"/>
                    <a:pt x="609" y="1"/>
                    <a:pt x="601" y="4"/>
                  </a:cubicBezTo>
                  <a:cubicBezTo>
                    <a:pt x="386" y="67"/>
                    <a:pt x="190" y="185"/>
                    <a:pt x="33" y="343"/>
                  </a:cubicBezTo>
                  <a:cubicBezTo>
                    <a:pt x="0" y="375"/>
                    <a:pt x="0" y="427"/>
                    <a:pt x="33" y="459"/>
                  </a:cubicBezTo>
                  <a:cubicBezTo>
                    <a:pt x="50" y="476"/>
                    <a:pt x="71" y="484"/>
                    <a:pt x="92" y="484"/>
                  </a:cubicBezTo>
                  <a:cubicBezTo>
                    <a:pt x="113" y="484"/>
                    <a:pt x="134" y="474"/>
                    <a:pt x="151" y="459"/>
                  </a:cubicBezTo>
                  <a:cubicBezTo>
                    <a:pt x="288" y="321"/>
                    <a:pt x="461" y="218"/>
                    <a:pt x="648" y="164"/>
                  </a:cubicBezTo>
                  <a:cubicBezTo>
                    <a:pt x="692" y="150"/>
                    <a:pt x="717" y="103"/>
                    <a:pt x="705" y="60"/>
                  </a:cubicBezTo>
                  <a:cubicBezTo>
                    <a:pt x="693" y="23"/>
                    <a:pt x="660" y="0"/>
                    <a:pt x="6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5" name="Google Shape;3605;p42"/>
            <p:cNvSpPr/>
            <p:nvPr/>
          </p:nvSpPr>
          <p:spPr>
            <a:xfrm rot="1586497" flipH="1">
              <a:off x="8854760" y="4547285"/>
              <a:ext cx="28268" cy="15681"/>
            </a:xfrm>
            <a:custGeom>
              <a:avLst/>
              <a:gdLst/>
              <a:ahLst/>
              <a:cxnLst/>
              <a:rect l="l" t="t" r="r" b="b"/>
              <a:pathLst>
                <a:path w="813" h="451" extrusionOk="0">
                  <a:moveTo>
                    <a:pt x="717" y="1"/>
                  </a:moveTo>
                  <a:cubicBezTo>
                    <a:pt x="706" y="1"/>
                    <a:pt x="694" y="3"/>
                    <a:pt x="683" y="8"/>
                  </a:cubicBezTo>
                  <a:lnTo>
                    <a:pt x="60" y="292"/>
                  </a:lnTo>
                  <a:cubicBezTo>
                    <a:pt x="20" y="312"/>
                    <a:pt x="1" y="360"/>
                    <a:pt x="20" y="402"/>
                  </a:cubicBezTo>
                  <a:cubicBezTo>
                    <a:pt x="34" y="432"/>
                    <a:pt x="65" y="450"/>
                    <a:pt x="96" y="450"/>
                  </a:cubicBezTo>
                  <a:cubicBezTo>
                    <a:pt x="108" y="450"/>
                    <a:pt x="119" y="448"/>
                    <a:pt x="130" y="443"/>
                  </a:cubicBezTo>
                  <a:lnTo>
                    <a:pt x="752" y="158"/>
                  </a:lnTo>
                  <a:cubicBezTo>
                    <a:pt x="793" y="139"/>
                    <a:pt x="813" y="90"/>
                    <a:pt x="793" y="48"/>
                  </a:cubicBezTo>
                  <a:cubicBezTo>
                    <a:pt x="779" y="19"/>
                    <a:pt x="748" y="1"/>
                    <a:pt x="7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6" name="Google Shape;3606;p42"/>
            <p:cNvSpPr/>
            <p:nvPr/>
          </p:nvSpPr>
          <p:spPr>
            <a:xfrm rot="1586497" flipH="1">
              <a:off x="8807458" y="4524897"/>
              <a:ext cx="129448" cy="110947"/>
            </a:xfrm>
            <a:custGeom>
              <a:avLst/>
              <a:gdLst/>
              <a:ahLst/>
              <a:cxnLst/>
              <a:rect l="l" t="t" r="r" b="b"/>
              <a:pathLst>
                <a:path w="3723" h="3191" extrusionOk="0">
                  <a:moveTo>
                    <a:pt x="3236" y="1"/>
                  </a:moveTo>
                  <a:cubicBezTo>
                    <a:pt x="3225" y="1"/>
                    <a:pt x="3215" y="3"/>
                    <a:pt x="3205" y="7"/>
                  </a:cubicBezTo>
                  <a:lnTo>
                    <a:pt x="807" y="1098"/>
                  </a:lnTo>
                  <a:cubicBezTo>
                    <a:pt x="765" y="1126"/>
                    <a:pt x="1" y="1636"/>
                    <a:pt x="541" y="3190"/>
                  </a:cubicBezTo>
                  <a:cubicBezTo>
                    <a:pt x="976" y="2603"/>
                    <a:pt x="1874" y="1818"/>
                    <a:pt x="3723" y="961"/>
                  </a:cubicBezTo>
                  <a:lnTo>
                    <a:pt x="3306" y="46"/>
                  </a:lnTo>
                  <a:cubicBezTo>
                    <a:pt x="3293" y="18"/>
                    <a:pt x="3265" y="1"/>
                    <a:pt x="3236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94" name="Google Shape;1894;p29"/>
          <p:cNvGrpSpPr/>
          <p:nvPr/>
        </p:nvGrpSpPr>
        <p:grpSpPr>
          <a:xfrm>
            <a:off x="7965739" y="1567719"/>
            <a:ext cx="952683" cy="3575782"/>
            <a:chOff x="7966351" y="1567719"/>
            <a:chExt cx="952683" cy="3575782"/>
          </a:xfrm>
        </p:grpSpPr>
        <p:sp>
          <p:nvSpPr>
            <p:cNvPr id="1895" name="Google Shape;1895;p29"/>
            <p:cNvSpPr/>
            <p:nvPr/>
          </p:nvSpPr>
          <p:spPr>
            <a:xfrm>
              <a:off x="8091899" y="4974958"/>
              <a:ext cx="331533" cy="98990"/>
            </a:xfrm>
            <a:custGeom>
              <a:avLst/>
              <a:gdLst/>
              <a:ahLst/>
              <a:cxnLst/>
              <a:rect l="l" t="t" r="r" b="b"/>
              <a:pathLst>
                <a:path w="14743" h="4402" extrusionOk="0">
                  <a:moveTo>
                    <a:pt x="14743" y="1"/>
                  </a:moveTo>
                  <a:cubicBezTo>
                    <a:pt x="11143" y="540"/>
                    <a:pt x="10482" y="1666"/>
                    <a:pt x="6490" y="3062"/>
                  </a:cubicBezTo>
                  <a:cubicBezTo>
                    <a:pt x="5190" y="3516"/>
                    <a:pt x="3916" y="3671"/>
                    <a:pt x="2775" y="3671"/>
                  </a:cubicBezTo>
                  <a:cubicBezTo>
                    <a:pt x="1703" y="3671"/>
                    <a:pt x="748" y="3534"/>
                    <a:pt x="1" y="3380"/>
                  </a:cubicBezTo>
                  <a:lnTo>
                    <a:pt x="1" y="3380"/>
                  </a:lnTo>
                  <a:cubicBezTo>
                    <a:pt x="25" y="3429"/>
                    <a:pt x="25" y="3454"/>
                    <a:pt x="50" y="3478"/>
                  </a:cubicBezTo>
                  <a:cubicBezTo>
                    <a:pt x="319" y="4107"/>
                    <a:pt x="1397" y="4402"/>
                    <a:pt x="2809" y="4402"/>
                  </a:cubicBezTo>
                  <a:cubicBezTo>
                    <a:pt x="4863" y="4402"/>
                    <a:pt x="7622" y="3777"/>
                    <a:pt x="9625" y="2645"/>
                  </a:cubicBezTo>
                  <a:cubicBezTo>
                    <a:pt x="12808" y="833"/>
                    <a:pt x="14473" y="1299"/>
                    <a:pt x="147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29"/>
            <p:cNvSpPr/>
            <p:nvPr/>
          </p:nvSpPr>
          <p:spPr>
            <a:xfrm>
              <a:off x="8086952" y="4971113"/>
              <a:ext cx="340326" cy="106298"/>
            </a:xfrm>
            <a:custGeom>
              <a:avLst/>
              <a:gdLst/>
              <a:ahLst/>
              <a:cxnLst/>
              <a:rect l="l" t="t" r="r" b="b"/>
              <a:pathLst>
                <a:path w="15134" h="4727" extrusionOk="0">
                  <a:moveTo>
                    <a:pt x="14742" y="343"/>
                  </a:moveTo>
                  <a:lnTo>
                    <a:pt x="14742" y="343"/>
                  </a:lnTo>
                  <a:cubicBezTo>
                    <a:pt x="14546" y="808"/>
                    <a:pt x="14056" y="980"/>
                    <a:pt x="13150" y="1249"/>
                  </a:cubicBezTo>
                  <a:cubicBezTo>
                    <a:pt x="12342" y="1519"/>
                    <a:pt x="11191" y="1861"/>
                    <a:pt x="9771" y="2670"/>
                  </a:cubicBezTo>
                  <a:cubicBezTo>
                    <a:pt x="7726" y="3836"/>
                    <a:pt x="5024" y="4423"/>
                    <a:pt x="3042" y="4423"/>
                  </a:cubicBezTo>
                  <a:cubicBezTo>
                    <a:pt x="2318" y="4423"/>
                    <a:pt x="1690" y="4345"/>
                    <a:pt x="1225" y="4188"/>
                  </a:cubicBezTo>
                  <a:cubicBezTo>
                    <a:pt x="906" y="4090"/>
                    <a:pt x="662" y="3943"/>
                    <a:pt x="515" y="3772"/>
                  </a:cubicBezTo>
                  <a:lnTo>
                    <a:pt x="515" y="3772"/>
                  </a:lnTo>
                  <a:cubicBezTo>
                    <a:pt x="1209" y="3900"/>
                    <a:pt x="2033" y="3995"/>
                    <a:pt x="2939" y="3995"/>
                  </a:cubicBezTo>
                  <a:cubicBezTo>
                    <a:pt x="4111" y="3995"/>
                    <a:pt x="5420" y="3835"/>
                    <a:pt x="6759" y="3380"/>
                  </a:cubicBezTo>
                  <a:cubicBezTo>
                    <a:pt x="8400" y="2816"/>
                    <a:pt x="9453" y="2278"/>
                    <a:pt x="10408" y="1837"/>
                  </a:cubicBezTo>
                  <a:cubicBezTo>
                    <a:pt x="11730" y="1176"/>
                    <a:pt x="12783" y="686"/>
                    <a:pt x="14742" y="343"/>
                  </a:cubicBezTo>
                  <a:close/>
                  <a:moveTo>
                    <a:pt x="15134" y="0"/>
                  </a:moveTo>
                  <a:lnTo>
                    <a:pt x="14938" y="25"/>
                  </a:lnTo>
                  <a:cubicBezTo>
                    <a:pt x="12759" y="343"/>
                    <a:pt x="11657" y="882"/>
                    <a:pt x="10285" y="1568"/>
                  </a:cubicBezTo>
                  <a:cubicBezTo>
                    <a:pt x="9330" y="2008"/>
                    <a:pt x="8277" y="2523"/>
                    <a:pt x="6661" y="3086"/>
                  </a:cubicBezTo>
                  <a:cubicBezTo>
                    <a:pt x="5345" y="3542"/>
                    <a:pt x="4057" y="3700"/>
                    <a:pt x="2907" y="3700"/>
                  </a:cubicBezTo>
                  <a:cubicBezTo>
                    <a:pt x="1896" y="3700"/>
                    <a:pt x="992" y="3578"/>
                    <a:pt x="270" y="3429"/>
                  </a:cubicBezTo>
                  <a:lnTo>
                    <a:pt x="0" y="3404"/>
                  </a:lnTo>
                  <a:lnTo>
                    <a:pt x="123" y="3698"/>
                  </a:lnTo>
                  <a:cubicBezTo>
                    <a:pt x="270" y="4041"/>
                    <a:pt x="613" y="4310"/>
                    <a:pt x="1127" y="4482"/>
                  </a:cubicBezTo>
                  <a:cubicBezTo>
                    <a:pt x="1641" y="4653"/>
                    <a:pt x="2278" y="4727"/>
                    <a:pt x="3012" y="4727"/>
                  </a:cubicBezTo>
                  <a:cubicBezTo>
                    <a:pt x="5143" y="4727"/>
                    <a:pt x="7983" y="4041"/>
                    <a:pt x="9918" y="2939"/>
                  </a:cubicBezTo>
                  <a:cubicBezTo>
                    <a:pt x="11314" y="2155"/>
                    <a:pt x="12440" y="1788"/>
                    <a:pt x="13248" y="1543"/>
                  </a:cubicBezTo>
                  <a:cubicBezTo>
                    <a:pt x="14301" y="1200"/>
                    <a:pt x="14938" y="1004"/>
                    <a:pt x="15109" y="196"/>
                  </a:cubicBezTo>
                  <a:lnTo>
                    <a:pt x="1513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29"/>
            <p:cNvSpPr/>
            <p:nvPr/>
          </p:nvSpPr>
          <p:spPr>
            <a:xfrm>
              <a:off x="8078699" y="4961758"/>
              <a:ext cx="172929" cy="95774"/>
            </a:xfrm>
            <a:custGeom>
              <a:avLst/>
              <a:gdLst/>
              <a:ahLst/>
              <a:cxnLst/>
              <a:rect l="l" t="t" r="r" b="b"/>
              <a:pathLst>
                <a:path w="7690" h="4259" extrusionOk="0">
                  <a:moveTo>
                    <a:pt x="4261" y="0"/>
                  </a:moveTo>
                  <a:cubicBezTo>
                    <a:pt x="4065" y="98"/>
                    <a:pt x="3869" y="196"/>
                    <a:pt x="3698" y="269"/>
                  </a:cubicBezTo>
                  <a:cubicBezTo>
                    <a:pt x="710" y="1690"/>
                    <a:pt x="0" y="2498"/>
                    <a:pt x="588" y="3967"/>
                  </a:cubicBezTo>
                  <a:cubicBezTo>
                    <a:pt x="1335" y="4121"/>
                    <a:pt x="2290" y="4258"/>
                    <a:pt x="3362" y="4258"/>
                  </a:cubicBezTo>
                  <a:cubicBezTo>
                    <a:pt x="4503" y="4258"/>
                    <a:pt x="5777" y="4103"/>
                    <a:pt x="7077" y="3649"/>
                  </a:cubicBezTo>
                  <a:cubicBezTo>
                    <a:pt x="7297" y="3575"/>
                    <a:pt x="7493" y="3502"/>
                    <a:pt x="7689" y="3428"/>
                  </a:cubicBezTo>
                  <a:cubicBezTo>
                    <a:pt x="7126" y="1127"/>
                    <a:pt x="5510" y="294"/>
                    <a:pt x="42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29"/>
            <p:cNvSpPr/>
            <p:nvPr/>
          </p:nvSpPr>
          <p:spPr>
            <a:xfrm>
              <a:off x="8073189" y="4958452"/>
              <a:ext cx="182846" cy="102431"/>
            </a:xfrm>
            <a:custGeom>
              <a:avLst/>
              <a:gdLst/>
              <a:ahLst/>
              <a:cxnLst/>
              <a:rect l="l" t="t" r="r" b="b"/>
              <a:pathLst>
                <a:path w="8131" h="4555" extrusionOk="0">
                  <a:moveTo>
                    <a:pt x="4530" y="294"/>
                  </a:moveTo>
                  <a:cubicBezTo>
                    <a:pt x="5706" y="612"/>
                    <a:pt x="7200" y="1396"/>
                    <a:pt x="7763" y="3477"/>
                  </a:cubicBezTo>
                  <a:cubicBezTo>
                    <a:pt x="7616" y="3526"/>
                    <a:pt x="7445" y="3600"/>
                    <a:pt x="7273" y="3649"/>
                  </a:cubicBezTo>
                  <a:cubicBezTo>
                    <a:pt x="5968" y="4097"/>
                    <a:pt x="4684" y="4254"/>
                    <a:pt x="3536" y="4254"/>
                  </a:cubicBezTo>
                  <a:cubicBezTo>
                    <a:pt x="2552" y="4254"/>
                    <a:pt x="1667" y="4139"/>
                    <a:pt x="955" y="3992"/>
                  </a:cubicBezTo>
                  <a:cubicBezTo>
                    <a:pt x="441" y="2669"/>
                    <a:pt x="1127" y="1910"/>
                    <a:pt x="3992" y="563"/>
                  </a:cubicBezTo>
                  <a:cubicBezTo>
                    <a:pt x="4163" y="490"/>
                    <a:pt x="4359" y="392"/>
                    <a:pt x="4530" y="294"/>
                  </a:cubicBezTo>
                  <a:close/>
                  <a:moveTo>
                    <a:pt x="4481" y="0"/>
                  </a:moveTo>
                  <a:lnTo>
                    <a:pt x="4432" y="25"/>
                  </a:lnTo>
                  <a:cubicBezTo>
                    <a:pt x="4261" y="123"/>
                    <a:pt x="4065" y="196"/>
                    <a:pt x="3869" y="294"/>
                  </a:cubicBezTo>
                  <a:cubicBezTo>
                    <a:pt x="1102" y="1592"/>
                    <a:pt x="0" y="2449"/>
                    <a:pt x="710" y="4188"/>
                  </a:cubicBezTo>
                  <a:lnTo>
                    <a:pt x="735" y="4261"/>
                  </a:lnTo>
                  <a:lnTo>
                    <a:pt x="808" y="4261"/>
                  </a:lnTo>
                  <a:cubicBezTo>
                    <a:pt x="1567" y="4432"/>
                    <a:pt x="2498" y="4555"/>
                    <a:pt x="3551" y="4555"/>
                  </a:cubicBezTo>
                  <a:cubicBezTo>
                    <a:pt x="4726" y="4555"/>
                    <a:pt x="6049" y="4383"/>
                    <a:pt x="7371" y="3918"/>
                  </a:cubicBezTo>
                  <a:cubicBezTo>
                    <a:pt x="7591" y="3845"/>
                    <a:pt x="7787" y="3771"/>
                    <a:pt x="8008" y="3698"/>
                  </a:cubicBezTo>
                  <a:lnTo>
                    <a:pt x="8130" y="3673"/>
                  </a:lnTo>
                  <a:lnTo>
                    <a:pt x="8081" y="3526"/>
                  </a:lnTo>
                  <a:cubicBezTo>
                    <a:pt x="7493" y="1176"/>
                    <a:pt x="5828" y="319"/>
                    <a:pt x="45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29"/>
            <p:cNvSpPr/>
            <p:nvPr/>
          </p:nvSpPr>
          <p:spPr>
            <a:xfrm>
              <a:off x="8174495" y="4865938"/>
              <a:ext cx="251680" cy="172929"/>
            </a:xfrm>
            <a:custGeom>
              <a:avLst/>
              <a:gdLst/>
              <a:ahLst/>
              <a:cxnLst/>
              <a:rect l="l" t="t" r="r" b="b"/>
              <a:pathLst>
                <a:path w="11192" h="7690" extrusionOk="0">
                  <a:moveTo>
                    <a:pt x="9404" y="0"/>
                  </a:moveTo>
                  <a:lnTo>
                    <a:pt x="6368" y="465"/>
                  </a:lnTo>
                  <a:cubicBezTo>
                    <a:pt x="6368" y="465"/>
                    <a:pt x="2940" y="2792"/>
                    <a:pt x="1" y="4261"/>
                  </a:cubicBezTo>
                  <a:cubicBezTo>
                    <a:pt x="1250" y="4555"/>
                    <a:pt x="2866" y="5388"/>
                    <a:pt x="3429" y="7689"/>
                  </a:cubicBezTo>
                  <a:cubicBezTo>
                    <a:pt x="6907" y="6392"/>
                    <a:pt x="7666" y="5363"/>
                    <a:pt x="11070" y="4849"/>
                  </a:cubicBezTo>
                  <a:cubicBezTo>
                    <a:pt x="11070" y="4775"/>
                    <a:pt x="11094" y="4677"/>
                    <a:pt x="11094" y="4579"/>
                  </a:cubicBezTo>
                  <a:cubicBezTo>
                    <a:pt x="11192" y="2914"/>
                    <a:pt x="9404" y="0"/>
                    <a:pt x="94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29"/>
            <p:cNvSpPr/>
            <p:nvPr/>
          </p:nvSpPr>
          <p:spPr>
            <a:xfrm>
              <a:off x="8165141" y="4862633"/>
              <a:ext cx="264341" cy="180642"/>
            </a:xfrm>
            <a:custGeom>
              <a:avLst/>
              <a:gdLst/>
              <a:ahLst/>
              <a:cxnLst/>
              <a:rect l="l" t="t" r="r" b="b"/>
              <a:pathLst>
                <a:path w="11755" h="8033" extrusionOk="0">
                  <a:moveTo>
                    <a:pt x="9747" y="319"/>
                  </a:moveTo>
                  <a:cubicBezTo>
                    <a:pt x="10041" y="808"/>
                    <a:pt x="11437" y="3282"/>
                    <a:pt x="11363" y="4726"/>
                  </a:cubicBezTo>
                  <a:cubicBezTo>
                    <a:pt x="11363" y="4775"/>
                    <a:pt x="11363" y="4824"/>
                    <a:pt x="11339" y="4873"/>
                  </a:cubicBezTo>
                  <a:cubicBezTo>
                    <a:pt x="9257" y="5192"/>
                    <a:pt x="8155" y="5730"/>
                    <a:pt x="6784" y="6392"/>
                  </a:cubicBezTo>
                  <a:cubicBezTo>
                    <a:pt x="6025" y="6759"/>
                    <a:pt x="5143" y="7175"/>
                    <a:pt x="3968" y="7640"/>
                  </a:cubicBezTo>
                  <a:cubicBezTo>
                    <a:pt x="3404" y="5608"/>
                    <a:pt x="2033" y="4751"/>
                    <a:pt x="833" y="4359"/>
                  </a:cubicBezTo>
                  <a:cubicBezTo>
                    <a:pt x="3502" y="2988"/>
                    <a:pt x="6514" y="955"/>
                    <a:pt x="6833" y="735"/>
                  </a:cubicBezTo>
                  <a:lnTo>
                    <a:pt x="9747" y="319"/>
                  </a:lnTo>
                  <a:close/>
                  <a:moveTo>
                    <a:pt x="9918" y="0"/>
                  </a:moveTo>
                  <a:lnTo>
                    <a:pt x="6759" y="466"/>
                  </a:lnTo>
                  <a:lnTo>
                    <a:pt x="6686" y="490"/>
                  </a:lnTo>
                  <a:cubicBezTo>
                    <a:pt x="6661" y="490"/>
                    <a:pt x="3233" y="2816"/>
                    <a:pt x="343" y="4286"/>
                  </a:cubicBezTo>
                  <a:lnTo>
                    <a:pt x="1" y="4457"/>
                  </a:lnTo>
                  <a:lnTo>
                    <a:pt x="392" y="4555"/>
                  </a:lnTo>
                  <a:cubicBezTo>
                    <a:pt x="1592" y="4849"/>
                    <a:pt x="3160" y="5657"/>
                    <a:pt x="3723" y="7861"/>
                  </a:cubicBezTo>
                  <a:lnTo>
                    <a:pt x="3747" y="8032"/>
                  </a:lnTo>
                  <a:lnTo>
                    <a:pt x="3919" y="7959"/>
                  </a:lnTo>
                  <a:cubicBezTo>
                    <a:pt x="5192" y="7494"/>
                    <a:pt x="6123" y="7053"/>
                    <a:pt x="6931" y="6661"/>
                  </a:cubicBezTo>
                  <a:cubicBezTo>
                    <a:pt x="8302" y="5975"/>
                    <a:pt x="9380" y="5461"/>
                    <a:pt x="11510" y="5143"/>
                  </a:cubicBezTo>
                  <a:lnTo>
                    <a:pt x="11608" y="5118"/>
                  </a:lnTo>
                  <a:lnTo>
                    <a:pt x="11632" y="5020"/>
                  </a:lnTo>
                  <a:cubicBezTo>
                    <a:pt x="11632" y="4922"/>
                    <a:pt x="11657" y="4849"/>
                    <a:pt x="11657" y="4726"/>
                  </a:cubicBezTo>
                  <a:cubicBezTo>
                    <a:pt x="11755" y="3061"/>
                    <a:pt x="10041" y="196"/>
                    <a:pt x="9967" y="74"/>
                  </a:cubicBezTo>
                  <a:lnTo>
                    <a:pt x="99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29"/>
            <p:cNvSpPr/>
            <p:nvPr/>
          </p:nvSpPr>
          <p:spPr>
            <a:xfrm>
              <a:off x="8237281" y="4921550"/>
              <a:ext cx="61144" cy="45177"/>
            </a:xfrm>
            <a:custGeom>
              <a:avLst/>
              <a:gdLst/>
              <a:ahLst/>
              <a:cxnLst/>
              <a:rect l="l" t="t" r="r" b="b"/>
              <a:pathLst>
                <a:path w="2719" h="2009" extrusionOk="0">
                  <a:moveTo>
                    <a:pt x="172" y="0"/>
                  </a:moveTo>
                  <a:cubicBezTo>
                    <a:pt x="74" y="0"/>
                    <a:pt x="1" y="49"/>
                    <a:pt x="1" y="147"/>
                  </a:cubicBezTo>
                  <a:cubicBezTo>
                    <a:pt x="1" y="221"/>
                    <a:pt x="50" y="294"/>
                    <a:pt x="148" y="294"/>
                  </a:cubicBezTo>
                  <a:cubicBezTo>
                    <a:pt x="148" y="294"/>
                    <a:pt x="1666" y="466"/>
                    <a:pt x="2400" y="1935"/>
                  </a:cubicBezTo>
                  <a:cubicBezTo>
                    <a:pt x="2425" y="1984"/>
                    <a:pt x="2498" y="2008"/>
                    <a:pt x="2547" y="2008"/>
                  </a:cubicBezTo>
                  <a:lnTo>
                    <a:pt x="2621" y="2008"/>
                  </a:lnTo>
                  <a:cubicBezTo>
                    <a:pt x="2694" y="1960"/>
                    <a:pt x="2719" y="1862"/>
                    <a:pt x="2670" y="1788"/>
                  </a:cubicBezTo>
                  <a:cubicBezTo>
                    <a:pt x="1862" y="196"/>
                    <a:pt x="245" y="0"/>
                    <a:pt x="1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29"/>
            <p:cNvSpPr/>
            <p:nvPr/>
          </p:nvSpPr>
          <p:spPr>
            <a:xfrm>
              <a:off x="8265907" y="4905584"/>
              <a:ext cx="61166" cy="45177"/>
            </a:xfrm>
            <a:custGeom>
              <a:avLst/>
              <a:gdLst/>
              <a:ahLst/>
              <a:cxnLst/>
              <a:rect l="l" t="t" r="r" b="b"/>
              <a:pathLst>
                <a:path w="2720" h="2009" extrusionOk="0">
                  <a:moveTo>
                    <a:pt x="172" y="0"/>
                  </a:moveTo>
                  <a:cubicBezTo>
                    <a:pt x="99" y="0"/>
                    <a:pt x="25" y="49"/>
                    <a:pt x="25" y="147"/>
                  </a:cubicBezTo>
                  <a:cubicBezTo>
                    <a:pt x="1" y="221"/>
                    <a:pt x="74" y="294"/>
                    <a:pt x="148" y="294"/>
                  </a:cubicBezTo>
                  <a:cubicBezTo>
                    <a:pt x="172" y="294"/>
                    <a:pt x="1666" y="466"/>
                    <a:pt x="2425" y="1935"/>
                  </a:cubicBezTo>
                  <a:cubicBezTo>
                    <a:pt x="2450" y="1984"/>
                    <a:pt x="2499" y="2008"/>
                    <a:pt x="2548" y="2008"/>
                  </a:cubicBezTo>
                  <a:lnTo>
                    <a:pt x="2621" y="2008"/>
                  </a:lnTo>
                  <a:cubicBezTo>
                    <a:pt x="2695" y="1959"/>
                    <a:pt x="2719" y="1861"/>
                    <a:pt x="2695" y="1788"/>
                  </a:cubicBezTo>
                  <a:cubicBezTo>
                    <a:pt x="1862" y="196"/>
                    <a:pt x="246" y="25"/>
                    <a:pt x="1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29"/>
            <p:cNvSpPr/>
            <p:nvPr/>
          </p:nvSpPr>
          <p:spPr>
            <a:xfrm>
              <a:off x="8285741" y="4889056"/>
              <a:ext cx="60604" cy="45177"/>
            </a:xfrm>
            <a:custGeom>
              <a:avLst/>
              <a:gdLst/>
              <a:ahLst/>
              <a:cxnLst/>
              <a:rect l="l" t="t" r="r" b="b"/>
              <a:pathLst>
                <a:path w="2695" h="2009" extrusionOk="0">
                  <a:moveTo>
                    <a:pt x="172" y="1"/>
                  </a:moveTo>
                  <a:cubicBezTo>
                    <a:pt x="74" y="1"/>
                    <a:pt x="1" y="50"/>
                    <a:pt x="1" y="148"/>
                  </a:cubicBezTo>
                  <a:cubicBezTo>
                    <a:pt x="1" y="221"/>
                    <a:pt x="49" y="295"/>
                    <a:pt x="123" y="295"/>
                  </a:cubicBezTo>
                  <a:cubicBezTo>
                    <a:pt x="147" y="295"/>
                    <a:pt x="1666" y="466"/>
                    <a:pt x="2400" y="1935"/>
                  </a:cubicBezTo>
                  <a:cubicBezTo>
                    <a:pt x="2425" y="1984"/>
                    <a:pt x="2474" y="2009"/>
                    <a:pt x="2523" y="2009"/>
                  </a:cubicBezTo>
                  <a:lnTo>
                    <a:pt x="2596" y="2009"/>
                  </a:lnTo>
                  <a:cubicBezTo>
                    <a:pt x="2670" y="1960"/>
                    <a:pt x="2694" y="1862"/>
                    <a:pt x="2670" y="1788"/>
                  </a:cubicBezTo>
                  <a:cubicBezTo>
                    <a:pt x="1837" y="197"/>
                    <a:pt x="221" y="1"/>
                    <a:pt x="1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29"/>
            <p:cNvSpPr/>
            <p:nvPr/>
          </p:nvSpPr>
          <p:spPr>
            <a:xfrm>
              <a:off x="8728475" y="4972214"/>
              <a:ext cx="185050" cy="167667"/>
            </a:xfrm>
            <a:custGeom>
              <a:avLst/>
              <a:gdLst/>
              <a:ahLst/>
              <a:cxnLst/>
              <a:rect l="l" t="t" r="r" b="b"/>
              <a:pathLst>
                <a:path w="8229" h="7456" extrusionOk="0">
                  <a:moveTo>
                    <a:pt x="1127" y="0"/>
                  </a:moveTo>
                  <a:lnTo>
                    <a:pt x="1127" y="0"/>
                  </a:lnTo>
                  <a:cubicBezTo>
                    <a:pt x="931" y="417"/>
                    <a:pt x="760" y="833"/>
                    <a:pt x="638" y="1225"/>
                  </a:cubicBezTo>
                  <a:cubicBezTo>
                    <a:pt x="1" y="3233"/>
                    <a:pt x="589" y="7175"/>
                    <a:pt x="5168" y="7445"/>
                  </a:cubicBezTo>
                  <a:cubicBezTo>
                    <a:pt x="5293" y="7452"/>
                    <a:pt x="5413" y="7456"/>
                    <a:pt x="5529" y="7456"/>
                  </a:cubicBezTo>
                  <a:cubicBezTo>
                    <a:pt x="7318" y="7456"/>
                    <a:pt x="8022" y="6585"/>
                    <a:pt x="8229" y="5412"/>
                  </a:cubicBezTo>
                  <a:lnTo>
                    <a:pt x="8229" y="5412"/>
                  </a:lnTo>
                  <a:cubicBezTo>
                    <a:pt x="7662" y="6157"/>
                    <a:pt x="6547" y="6560"/>
                    <a:pt x="5373" y="6560"/>
                  </a:cubicBezTo>
                  <a:cubicBezTo>
                    <a:pt x="3807" y="6560"/>
                    <a:pt x="2135" y="5843"/>
                    <a:pt x="1519" y="4261"/>
                  </a:cubicBezTo>
                  <a:cubicBezTo>
                    <a:pt x="980" y="2841"/>
                    <a:pt x="1005" y="1200"/>
                    <a:pt x="11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29"/>
            <p:cNvSpPr/>
            <p:nvPr/>
          </p:nvSpPr>
          <p:spPr>
            <a:xfrm>
              <a:off x="8731241" y="4952943"/>
              <a:ext cx="187793" cy="190559"/>
            </a:xfrm>
            <a:custGeom>
              <a:avLst/>
              <a:gdLst/>
              <a:ahLst/>
              <a:cxnLst/>
              <a:rect l="l" t="t" r="r" b="b"/>
              <a:pathLst>
                <a:path w="8351" h="8474" extrusionOk="0">
                  <a:moveTo>
                    <a:pt x="784" y="1739"/>
                  </a:moveTo>
                  <a:lnTo>
                    <a:pt x="784" y="1739"/>
                  </a:lnTo>
                  <a:cubicBezTo>
                    <a:pt x="759" y="2792"/>
                    <a:pt x="833" y="4065"/>
                    <a:pt x="1274" y="5192"/>
                  </a:cubicBezTo>
                  <a:cubicBezTo>
                    <a:pt x="1739" y="6441"/>
                    <a:pt x="2963" y="7298"/>
                    <a:pt x="4531" y="7518"/>
                  </a:cubicBezTo>
                  <a:cubicBezTo>
                    <a:pt x="4771" y="7550"/>
                    <a:pt x="5011" y="7566"/>
                    <a:pt x="5246" y="7566"/>
                  </a:cubicBezTo>
                  <a:cubicBezTo>
                    <a:pt x="6258" y="7566"/>
                    <a:pt x="7196" y="7275"/>
                    <a:pt x="7812" y="6759"/>
                  </a:cubicBezTo>
                  <a:lnTo>
                    <a:pt x="7812" y="6759"/>
                  </a:lnTo>
                  <a:cubicBezTo>
                    <a:pt x="7477" y="7698"/>
                    <a:pt x="6692" y="8168"/>
                    <a:pt x="5421" y="8168"/>
                  </a:cubicBezTo>
                  <a:cubicBezTo>
                    <a:pt x="5300" y="8168"/>
                    <a:pt x="5175" y="8163"/>
                    <a:pt x="5045" y="8155"/>
                  </a:cubicBezTo>
                  <a:cubicBezTo>
                    <a:pt x="3306" y="8057"/>
                    <a:pt x="2033" y="7420"/>
                    <a:pt x="1249" y="6269"/>
                  </a:cubicBezTo>
                  <a:cubicBezTo>
                    <a:pt x="343" y="4947"/>
                    <a:pt x="294" y="3233"/>
                    <a:pt x="661" y="2106"/>
                  </a:cubicBezTo>
                  <a:cubicBezTo>
                    <a:pt x="710" y="2008"/>
                    <a:pt x="735" y="1886"/>
                    <a:pt x="784" y="1739"/>
                  </a:cubicBezTo>
                  <a:close/>
                  <a:moveTo>
                    <a:pt x="1249" y="0"/>
                  </a:moveTo>
                  <a:lnTo>
                    <a:pt x="882" y="808"/>
                  </a:lnTo>
                  <a:cubicBezTo>
                    <a:pt x="661" y="1249"/>
                    <a:pt x="490" y="1665"/>
                    <a:pt x="368" y="2033"/>
                  </a:cubicBezTo>
                  <a:cubicBezTo>
                    <a:pt x="0" y="3208"/>
                    <a:pt x="49" y="5045"/>
                    <a:pt x="1004" y="6441"/>
                  </a:cubicBezTo>
                  <a:cubicBezTo>
                    <a:pt x="1837" y="7640"/>
                    <a:pt x="3233" y="8351"/>
                    <a:pt x="5045" y="8449"/>
                  </a:cubicBezTo>
                  <a:cubicBezTo>
                    <a:pt x="5167" y="8473"/>
                    <a:pt x="5290" y="8473"/>
                    <a:pt x="5388" y="8473"/>
                  </a:cubicBezTo>
                  <a:cubicBezTo>
                    <a:pt x="7053" y="8473"/>
                    <a:pt x="8008" y="7738"/>
                    <a:pt x="8253" y="6294"/>
                  </a:cubicBezTo>
                  <a:lnTo>
                    <a:pt x="8351" y="5681"/>
                  </a:lnTo>
                  <a:lnTo>
                    <a:pt x="7983" y="6171"/>
                  </a:lnTo>
                  <a:cubicBezTo>
                    <a:pt x="7472" y="6867"/>
                    <a:pt x="6430" y="7272"/>
                    <a:pt x="5258" y="7272"/>
                  </a:cubicBezTo>
                  <a:cubicBezTo>
                    <a:pt x="5028" y="7272"/>
                    <a:pt x="4792" y="7256"/>
                    <a:pt x="4555" y="7224"/>
                  </a:cubicBezTo>
                  <a:cubicBezTo>
                    <a:pt x="3086" y="7028"/>
                    <a:pt x="1984" y="6245"/>
                    <a:pt x="1543" y="5069"/>
                  </a:cubicBezTo>
                  <a:cubicBezTo>
                    <a:pt x="1004" y="3673"/>
                    <a:pt x="1029" y="2008"/>
                    <a:pt x="1151" y="882"/>
                  </a:cubicBezTo>
                  <a:lnTo>
                    <a:pt x="124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29"/>
            <p:cNvSpPr/>
            <p:nvPr/>
          </p:nvSpPr>
          <p:spPr>
            <a:xfrm>
              <a:off x="8757124" y="5024678"/>
              <a:ext cx="158604" cy="95077"/>
            </a:xfrm>
            <a:custGeom>
              <a:avLst/>
              <a:gdLst/>
              <a:ahLst/>
              <a:cxnLst/>
              <a:rect l="l" t="t" r="r" b="b"/>
              <a:pathLst>
                <a:path w="7053" h="4228" extrusionOk="0">
                  <a:moveTo>
                    <a:pt x="3301" y="1"/>
                  </a:moveTo>
                  <a:cubicBezTo>
                    <a:pt x="1188" y="1"/>
                    <a:pt x="67" y="1053"/>
                    <a:pt x="0" y="1120"/>
                  </a:cubicBezTo>
                  <a:cubicBezTo>
                    <a:pt x="74" y="1390"/>
                    <a:pt x="147" y="1659"/>
                    <a:pt x="245" y="1928"/>
                  </a:cubicBezTo>
                  <a:cubicBezTo>
                    <a:pt x="861" y="3510"/>
                    <a:pt x="2533" y="4227"/>
                    <a:pt x="4099" y="4227"/>
                  </a:cubicBezTo>
                  <a:cubicBezTo>
                    <a:pt x="5273" y="4227"/>
                    <a:pt x="6388" y="3824"/>
                    <a:pt x="6955" y="3079"/>
                  </a:cubicBezTo>
                  <a:cubicBezTo>
                    <a:pt x="7053" y="2418"/>
                    <a:pt x="7004" y="1634"/>
                    <a:pt x="6857" y="875"/>
                  </a:cubicBezTo>
                  <a:cubicBezTo>
                    <a:pt x="5464" y="225"/>
                    <a:pt x="4277" y="1"/>
                    <a:pt x="33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29"/>
            <p:cNvSpPr/>
            <p:nvPr/>
          </p:nvSpPr>
          <p:spPr>
            <a:xfrm>
              <a:off x="8753818" y="5021260"/>
              <a:ext cx="165216" cy="101868"/>
            </a:xfrm>
            <a:custGeom>
              <a:avLst/>
              <a:gdLst/>
              <a:ahLst/>
              <a:cxnLst/>
              <a:rect l="l" t="t" r="r" b="b"/>
              <a:pathLst>
                <a:path w="7347" h="4530" extrusionOk="0">
                  <a:moveTo>
                    <a:pt x="3453" y="305"/>
                  </a:moveTo>
                  <a:cubicBezTo>
                    <a:pt x="4394" y="305"/>
                    <a:pt x="5538" y="516"/>
                    <a:pt x="6881" y="1125"/>
                  </a:cubicBezTo>
                  <a:cubicBezTo>
                    <a:pt x="7004" y="1933"/>
                    <a:pt x="7028" y="2619"/>
                    <a:pt x="6955" y="3158"/>
                  </a:cubicBezTo>
                  <a:cubicBezTo>
                    <a:pt x="6423" y="3833"/>
                    <a:pt x="5396" y="4234"/>
                    <a:pt x="4245" y="4234"/>
                  </a:cubicBezTo>
                  <a:cubicBezTo>
                    <a:pt x="4017" y="4234"/>
                    <a:pt x="3785" y="4219"/>
                    <a:pt x="3551" y="4186"/>
                  </a:cubicBezTo>
                  <a:cubicBezTo>
                    <a:pt x="2082" y="3990"/>
                    <a:pt x="980" y="3207"/>
                    <a:pt x="539" y="2031"/>
                  </a:cubicBezTo>
                  <a:cubicBezTo>
                    <a:pt x="466" y="1835"/>
                    <a:pt x="392" y="1590"/>
                    <a:pt x="319" y="1321"/>
                  </a:cubicBezTo>
                  <a:cubicBezTo>
                    <a:pt x="577" y="1095"/>
                    <a:pt x="1633" y="305"/>
                    <a:pt x="3453" y="305"/>
                  </a:cubicBezTo>
                  <a:close/>
                  <a:moveTo>
                    <a:pt x="3458" y="1"/>
                  </a:moveTo>
                  <a:cubicBezTo>
                    <a:pt x="1279" y="1"/>
                    <a:pt x="116" y="1082"/>
                    <a:pt x="49" y="1150"/>
                  </a:cubicBezTo>
                  <a:lnTo>
                    <a:pt x="0" y="1223"/>
                  </a:lnTo>
                  <a:lnTo>
                    <a:pt x="0" y="1297"/>
                  </a:lnTo>
                  <a:cubicBezTo>
                    <a:pt x="98" y="1639"/>
                    <a:pt x="172" y="1909"/>
                    <a:pt x="270" y="2154"/>
                  </a:cubicBezTo>
                  <a:cubicBezTo>
                    <a:pt x="735" y="3403"/>
                    <a:pt x="1959" y="4260"/>
                    <a:pt x="3527" y="4480"/>
                  </a:cubicBezTo>
                  <a:cubicBezTo>
                    <a:pt x="3771" y="4505"/>
                    <a:pt x="4016" y="4529"/>
                    <a:pt x="4237" y="4529"/>
                  </a:cubicBezTo>
                  <a:cubicBezTo>
                    <a:pt x="5510" y="4529"/>
                    <a:pt x="6637" y="4088"/>
                    <a:pt x="7224" y="3305"/>
                  </a:cubicBezTo>
                  <a:lnTo>
                    <a:pt x="7249" y="3256"/>
                  </a:lnTo>
                  <a:cubicBezTo>
                    <a:pt x="7347" y="2643"/>
                    <a:pt x="7322" y="1909"/>
                    <a:pt x="7151" y="1003"/>
                  </a:cubicBezTo>
                  <a:lnTo>
                    <a:pt x="7151" y="929"/>
                  </a:lnTo>
                  <a:lnTo>
                    <a:pt x="7077" y="880"/>
                  </a:lnTo>
                  <a:cubicBezTo>
                    <a:pt x="5663" y="227"/>
                    <a:pt x="4454" y="1"/>
                    <a:pt x="34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29"/>
            <p:cNvSpPr/>
            <p:nvPr/>
          </p:nvSpPr>
          <p:spPr>
            <a:xfrm>
              <a:off x="8751053" y="4900074"/>
              <a:ext cx="160268" cy="149812"/>
            </a:xfrm>
            <a:custGeom>
              <a:avLst/>
              <a:gdLst/>
              <a:ahLst/>
              <a:cxnLst/>
              <a:rect l="l" t="t" r="r" b="b"/>
              <a:pathLst>
                <a:path w="7127" h="6662" extrusionOk="0">
                  <a:moveTo>
                    <a:pt x="2082" y="0"/>
                  </a:moveTo>
                  <a:cubicBezTo>
                    <a:pt x="2082" y="0"/>
                    <a:pt x="907" y="1568"/>
                    <a:pt x="123" y="3208"/>
                  </a:cubicBezTo>
                  <a:cubicBezTo>
                    <a:pt x="25" y="4188"/>
                    <a:pt x="1" y="5437"/>
                    <a:pt x="270" y="6661"/>
                  </a:cubicBezTo>
                  <a:cubicBezTo>
                    <a:pt x="337" y="6594"/>
                    <a:pt x="1458" y="5542"/>
                    <a:pt x="3571" y="5542"/>
                  </a:cubicBezTo>
                  <a:cubicBezTo>
                    <a:pt x="4547" y="5542"/>
                    <a:pt x="5734" y="5766"/>
                    <a:pt x="7127" y="6416"/>
                  </a:cubicBezTo>
                  <a:cubicBezTo>
                    <a:pt x="6955" y="5388"/>
                    <a:pt x="6662" y="4359"/>
                    <a:pt x="6466" y="3576"/>
                  </a:cubicBezTo>
                  <a:cubicBezTo>
                    <a:pt x="5853" y="1127"/>
                    <a:pt x="5143" y="172"/>
                    <a:pt x="5143" y="172"/>
                  </a:cubicBezTo>
                  <a:lnTo>
                    <a:pt x="208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29"/>
            <p:cNvSpPr/>
            <p:nvPr/>
          </p:nvSpPr>
          <p:spPr>
            <a:xfrm>
              <a:off x="8747207" y="4896769"/>
              <a:ext cx="168521" cy="159167"/>
            </a:xfrm>
            <a:custGeom>
              <a:avLst/>
              <a:gdLst/>
              <a:ahLst/>
              <a:cxnLst/>
              <a:rect l="l" t="t" r="r" b="b"/>
              <a:pathLst>
                <a:path w="7494" h="7078" extrusionOk="0">
                  <a:moveTo>
                    <a:pt x="2327" y="294"/>
                  </a:moveTo>
                  <a:lnTo>
                    <a:pt x="5241" y="466"/>
                  </a:lnTo>
                  <a:cubicBezTo>
                    <a:pt x="5388" y="711"/>
                    <a:pt x="5975" y="1690"/>
                    <a:pt x="6490" y="3772"/>
                  </a:cubicBezTo>
                  <a:cubicBezTo>
                    <a:pt x="6539" y="3943"/>
                    <a:pt x="6588" y="4139"/>
                    <a:pt x="6637" y="4359"/>
                  </a:cubicBezTo>
                  <a:cubicBezTo>
                    <a:pt x="6808" y="4947"/>
                    <a:pt x="6980" y="5633"/>
                    <a:pt x="7102" y="6294"/>
                  </a:cubicBezTo>
                  <a:cubicBezTo>
                    <a:pt x="5807" y="5733"/>
                    <a:pt x="4692" y="5534"/>
                    <a:pt x="3762" y="5534"/>
                  </a:cubicBezTo>
                  <a:cubicBezTo>
                    <a:pt x="2053" y="5534"/>
                    <a:pt x="967" y="6206"/>
                    <a:pt x="539" y="6539"/>
                  </a:cubicBezTo>
                  <a:cubicBezTo>
                    <a:pt x="319" y="5388"/>
                    <a:pt x="368" y="4212"/>
                    <a:pt x="441" y="3404"/>
                  </a:cubicBezTo>
                  <a:cubicBezTo>
                    <a:pt x="1127" y="1984"/>
                    <a:pt x="2082" y="613"/>
                    <a:pt x="2327" y="294"/>
                  </a:cubicBezTo>
                  <a:close/>
                  <a:moveTo>
                    <a:pt x="2180" y="1"/>
                  </a:moveTo>
                  <a:lnTo>
                    <a:pt x="2131" y="49"/>
                  </a:lnTo>
                  <a:cubicBezTo>
                    <a:pt x="2106" y="74"/>
                    <a:pt x="955" y="1641"/>
                    <a:pt x="172" y="3306"/>
                  </a:cubicBezTo>
                  <a:lnTo>
                    <a:pt x="147" y="3355"/>
                  </a:lnTo>
                  <a:cubicBezTo>
                    <a:pt x="49" y="4237"/>
                    <a:pt x="0" y="5559"/>
                    <a:pt x="294" y="6833"/>
                  </a:cubicBezTo>
                  <a:lnTo>
                    <a:pt x="368" y="7078"/>
                  </a:lnTo>
                  <a:lnTo>
                    <a:pt x="539" y="6906"/>
                  </a:lnTo>
                  <a:cubicBezTo>
                    <a:pt x="606" y="6839"/>
                    <a:pt x="1687" y="5838"/>
                    <a:pt x="3744" y="5838"/>
                  </a:cubicBezTo>
                  <a:cubicBezTo>
                    <a:pt x="4702" y="5838"/>
                    <a:pt x="5871" y="6055"/>
                    <a:pt x="7249" y="6686"/>
                  </a:cubicBezTo>
                  <a:lnTo>
                    <a:pt x="7494" y="6808"/>
                  </a:lnTo>
                  <a:lnTo>
                    <a:pt x="7445" y="6539"/>
                  </a:lnTo>
                  <a:cubicBezTo>
                    <a:pt x="7322" y="5731"/>
                    <a:pt x="7126" y="4972"/>
                    <a:pt x="6931" y="4286"/>
                  </a:cubicBezTo>
                  <a:cubicBezTo>
                    <a:pt x="6882" y="4066"/>
                    <a:pt x="6833" y="3870"/>
                    <a:pt x="6784" y="3698"/>
                  </a:cubicBezTo>
                  <a:cubicBezTo>
                    <a:pt x="6171" y="1225"/>
                    <a:pt x="5461" y="270"/>
                    <a:pt x="5437" y="245"/>
                  </a:cubicBezTo>
                  <a:lnTo>
                    <a:pt x="5388" y="172"/>
                  </a:lnTo>
                  <a:lnTo>
                    <a:pt x="218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29"/>
            <p:cNvSpPr/>
            <p:nvPr/>
          </p:nvSpPr>
          <p:spPr>
            <a:xfrm>
              <a:off x="8785751" y="4968324"/>
              <a:ext cx="95842" cy="19879"/>
            </a:xfrm>
            <a:custGeom>
              <a:avLst/>
              <a:gdLst/>
              <a:ahLst/>
              <a:cxnLst/>
              <a:rect l="l" t="t" r="r" b="b"/>
              <a:pathLst>
                <a:path w="4262" h="884" extrusionOk="0">
                  <a:moveTo>
                    <a:pt x="1910" y="1"/>
                  </a:moveTo>
                  <a:cubicBezTo>
                    <a:pt x="885" y="1"/>
                    <a:pt x="168" y="339"/>
                    <a:pt x="123" y="369"/>
                  </a:cubicBezTo>
                  <a:cubicBezTo>
                    <a:pt x="50" y="394"/>
                    <a:pt x="1" y="492"/>
                    <a:pt x="50" y="565"/>
                  </a:cubicBezTo>
                  <a:cubicBezTo>
                    <a:pt x="68" y="620"/>
                    <a:pt x="128" y="648"/>
                    <a:pt x="187" y="648"/>
                  </a:cubicBezTo>
                  <a:cubicBezTo>
                    <a:pt x="207" y="648"/>
                    <a:pt x="227" y="645"/>
                    <a:pt x="245" y="639"/>
                  </a:cubicBezTo>
                  <a:cubicBezTo>
                    <a:pt x="260" y="624"/>
                    <a:pt x="930" y="309"/>
                    <a:pt x="1894" y="309"/>
                  </a:cubicBezTo>
                  <a:cubicBezTo>
                    <a:pt x="2512" y="309"/>
                    <a:pt x="3251" y="438"/>
                    <a:pt x="4017" y="859"/>
                  </a:cubicBezTo>
                  <a:cubicBezTo>
                    <a:pt x="4041" y="884"/>
                    <a:pt x="4066" y="884"/>
                    <a:pt x="4090" y="884"/>
                  </a:cubicBezTo>
                  <a:cubicBezTo>
                    <a:pt x="4139" y="884"/>
                    <a:pt x="4188" y="859"/>
                    <a:pt x="4213" y="810"/>
                  </a:cubicBezTo>
                  <a:cubicBezTo>
                    <a:pt x="4261" y="737"/>
                    <a:pt x="4237" y="639"/>
                    <a:pt x="4164" y="590"/>
                  </a:cubicBezTo>
                  <a:cubicBezTo>
                    <a:pt x="3350" y="140"/>
                    <a:pt x="2567" y="1"/>
                    <a:pt x="19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29"/>
            <p:cNvSpPr/>
            <p:nvPr/>
          </p:nvSpPr>
          <p:spPr>
            <a:xfrm>
              <a:off x="8308881" y="4803716"/>
              <a:ext cx="77649" cy="89320"/>
            </a:xfrm>
            <a:custGeom>
              <a:avLst/>
              <a:gdLst/>
              <a:ahLst/>
              <a:cxnLst/>
              <a:rect l="l" t="t" r="r" b="b"/>
              <a:pathLst>
                <a:path w="3453" h="3972" extrusionOk="0">
                  <a:moveTo>
                    <a:pt x="3257" y="0"/>
                  </a:moveTo>
                  <a:lnTo>
                    <a:pt x="0" y="318"/>
                  </a:lnTo>
                  <a:lnTo>
                    <a:pt x="441" y="3649"/>
                  </a:lnTo>
                  <a:cubicBezTo>
                    <a:pt x="441" y="3649"/>
                    <a:pt x="1050" y="3972"/>
                    <a:pt x="1844" y="3972"/>
                  </a:cubicBezTo>
                  <a:cubicBezTo>
                    <a:pt x="2343" y="3972"/>
                    <a:pt x="2914" y="3844"/>
                    <a:pt x="3453" y="3428"/>
                  </a:cubicBezTo>
                  <a:cubicBezTo>
                    <a:pt x="3355" y="367"/>
                    <a:pt x="3257" y="0"/>
                    <a:pt x="3257" y="0"/>
                  </a:cubicBezTo>
                  <a:close/>
                </a:path>
              </a:pathLst>
            </a:custGeom>
            <a:solidFill>
              <a:srgbClr val="FFB8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29"/>
            <p:cNvSpPr/>
            <p:nvPr/>
          </p:nvSpPr>
          <p:spPr>
            <a:xfrm>
              <a:off x="8305013" y="4800410"/>
              <a:ext cx="85385" cy="95842"/>
            </a:xfrm>
            <a:custGeom>
              <a:avLst/>
              <a:gdLst/>
              <a:ahLst/>
              <a:cxnLst/>
              <a:rect l="l" t="t" r="r" b="b"/>
              <a:pathLst>
                <a:path w="3797" h="4262" extrusionOk="0">
                  <a:moveTo>
                    <a:pt x="3306" y="318"/>
                  </a:moveTo>
                  <a:cubicBezTo>
                    <a:pt x="3331" y="588"/>
                    <a:pt x="3404" y="1371"/>
                    <a:pt x="3478" y="3502"/>
                  </a:cubicBezTo>
                  <a:cubicBezTo>
                    <a:pt x="2980" y="3862"/>
                    <a:pt x="2459" y="3975"/>
                    <a:pt x="2004" y="3975"/>
                  </a:cubicBezTo>
                  <a:cubicBezTo>
                    <a:pt x="1408" y="3975"/>
                    <a:pt x="926" y="3781"/>
                    <a:pt x="760" y="3698"/>
                  </a:cubicBezTo>
                  <a:lnTo>
                    <a:pt x="343" y="588"/>
                  </a:lnTo>
                  <a:lnTo>
                    <a:pt x="3306" y="318"/>
                  </a:lnTo>
                  <a:close/>
                  <a:moveTo>
                    <a:pt x="3527" y="0"/>
                  </a:moveTo>
                  <a:lnTo>
                    <a:pt x="1" y="318"/>
                  </a:lnTo>
                  <a:lnTo>
                    <a:pt x="490" y="3894"/>
                  </a:lnTo>
                  <a:lnTo>
                    <a:pt x="539" y="3943"/>
                  </a:lnTo>
                  <a:cubicBezTo>
                    <a:pt x="588" y="3967"/>
                    <a:pt x="1201" y="4261"/>
                    <a:pt x="2009" y="4261"/>
                  </a:cubicBezTo>
                  <a:cubicBezTo>
                    <a:pt x="2523" y="4261"/>
                    <a:pt x="3135" y="4139"/>
                    <a:pt x="3723" y="3698"/>
                  </a:cubicBezTo>
                  <a:lnTo>
                    <a:pt x="3796" y="3649"/>
                  </a:lnTo>
                  <a:lnTo>
                    <a:pt x="3796" y="3575"/>
                  </a:lnTo>
                  <a:cubicBezTo>
                    <a:pt x="3674" y="563"/>
                    <a:pt x="3576" y="147"/>
                    <a:pt x="3576" y="123"/>
                  </a:cubicBezTo>
                  <a:lnTo>
                    <a:pt x="352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29"/>
            <p:cNvSpPr/>
            <p:nvPr/>
          </p:nvSpPr>
          <p:spPr>
            <a:xfrm>
              <a:off x="8790158" y="4831780"/>
              <a:ext cx="77672" cy="89118"/>
            </a:xfrm>
            <a:custGeom>
              <a:avLst/>
              <a:gdLst/>
              <a:ahLst/>
              <a:cxnLst/>
              <a:rect l="l" t="t" r="r" b="b"/>
              <a:pathLst>
                <a:path w="3454" h="3963" extrusionOk="0">
                  <a:moveTo>
                    <a:pt x="3257" y="1"/>
                  </a:moveTo>
                  <a:lnTo>
                    <a:pt x="0" y="295"/>
                  </a:lnTo>
                  <a:lnTo>
                    <a:pt x="441" y="3650"/>
                  </a:lnTo>
                  <a:cubicBezTo>
                    <a:pt x="441" y="3650"/>
                    <a:pt x="1039" y="3962"/>
                    <a:pt x="1828" y="3962"/>
                  </a:cubicBezTo>
                  <a:cubicBezTo>
                    <a:pt x="2327" y="3962"/>
                    <a:pt x="2903" y="3837"/>
                    <a:pt x="3453" y="3429"/>
                  </a:cubicBezTo>
                  <a:cubicBezTo>
                    <a:pt x="3355" y="344"/>
                    <a:pt x="3257" y="1"/>
                    <a:pt x="3257" y="1"/>
                  </a:cubicBezTo>
                  <a:close/>
                </a:path>
              </a:pathLst>
            </a:custGeom>
            <a:solidFill>
              <a:srgbClr val="FFB8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29"/>
            <p:cNvSpPr/>
            <p:nvPr/>
          </p:nvSpPr>
          <p:spPr>
            <a:xfrm>
              <a:off x="8786313" y="4827935"/>
              <a:ext cx="85363" cy="96381"/>
            </a:xfrm>
            <a:custGeom>
              <a:avLst/>
              <a:gdLst/>
              <a:ahLst/>
              <a:cxnLst/>
              <a:rect l="l" t="t" r="r" b="b"/>
              <a:pathLst>
                <a:path w="3796" h="4286" extrusionOk="0">
                  <a:moveTo>
                    <a:pt x="3306" y="319"/>
                  </a:moveTo>
                  <a:cubicBezTo>
                    <a:pt x="3330" y="588"/>
                    <a:pt x="3404" y="1372"/>
                    <a:pt x="3477" y="3527"/>
                  </a:cubicBezTo>
                  <a:cubicBezTo>
                    <a:pt x="2983" y="3874"/>
                    <a:pt x="2465" y="3982"/>
                    <a:pt x="2013" y="3982"/>
                  </a:cubicBezTo>
                  <a:cubicBezTo>
                    <a:pt x="1413" y="3982"/>
                    <a:pt x="927" y="3793"/>
                    <a:pt x="759" y="3723"/>
                  </a:cubicBezTo>
                  <a:lnTo>
                    <a:pt x="318" y="613"/>
                  </a:lnTo>
                  <a:lnTo>
                    <a:pt x="3306" y="319"/>
                  </a:lnTo>
                  <a:close/>
                  <a:moveTo>
                    <a:pt x="3526" y="1"/>
                  </a:moveTo>
                  <a:lnTo>
                    <a:pt x="0" y="343"/>
                  </a:lnTo>
                  <a:lnTo>
                    <a:pt x="465" y="3919"/>
                  </a:lnTo>
                  <a:lnTo>
                    <a:pt x="539" y="3943"/>
                  </a:lnTo>
                  <a:cubicBezTo>
                    <a:pt x="588" y="3968"/>
                    <a:pt x="1200" y="4286"/>
                    <a:pt x="2008" y="4286"/>
                  </a:cubicBezTo>
                  <a:cubicBezTo>
                    <a:pt x="2522" y="4286"/>
                    <a:pt x="3135" y="4139"/>
                    <a:pt x="3722" y="3698"/>
                  </a:cubicBezTo>
                  <a:lnTo>
                    <a:pt x="3796" y="3674"/>
                  </a:lnTo>
                  <a:lnTo>
                    <a:pt x="3771" y="3576"/>
                  </a:lnTo>
                  <a:cubicBezTo>
                    <a:pt x="3673" y="588"/>
                    <a:pt x="3575" y="172"/>
                    <a:pt x="3575" y="123"/>
                  </a:cubicBezTo>
                  <a:lnTo>
                    <a:pt x="352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29"/>
            <p:cNvSpPr/>
            <p:nvPr/>
          </p:nvSpPr>
          <p:spPr>
            <a:xfrm>
              <a:off x="8787415" y="4945747"/>
              <a:ext cx="95280" cy="19879"/>
            </a:xfrm>
            <a:custGeom>
              <a:avLst/>
              <a:gdLst/>
              <a:ahLst/>
              <a:cxnLst/>
              <a:rect l="l" t="t" r="r" b="b"/>
              <a:pathLst>
                <a:path w="4237" h="884" extrusionOk="0">
                  <a:moveTo>
                    <a:pt x="1885" y="1"/>
                  </a:moveTo>
                  <a:cubicBezTo>
                    <a:pt x="860" y="1"/>
                    <a:pt x="143" y="339"/>
                    <a:pt x="98" y="369"/>
                  </a:cubicBezTo>
                  <a:cubicBezTo>
                    <a:pt x="25" y="394"/>
                    <a:pt x="0" y="492"/>
                    <a:pt x="25" y="565"/>
                  </a:cubicBezTo>
                  <a:cubicBezTo>
                    <a:pt x="61" y="620"/>
                    <a:pt x="112" y="648"/>
                    <a:pt x="166" y="648"/>
                  </a:cubicBezTo>
                  <a:cubicBezTo>
                    <a:pt x="184" y="648"/>
                    <a:pt x="202" y="645"/>
                    <a:pt x="220" y="639"/>
                  </a:cubicBezTo>
                  <a:cubicBezTo>
                    <a:pt x="235" y="624"/>
                    <a:pt x="914" y="309"/>
                    <a:pt x="1880" y="309"/>
                  </a:cubicBezTo>
                  <a:cubicBezTo>
                    <a:pt x="2499" y="309"/>
                    <a:pt x="3236" y="438"/>
                    <a:pt x="3992" y="859"/>
                  </a:cubicBezTo>
                  <a:cubicBezTo>
                    <a:pt x="4016" y="859"/>
                    <a:pt x="4041" y="884"/>
                    <a:pt x="4065" y="884"/>
                  </a:cubicBezTo>
                  <a:cubicBezTo>
                    <a:pt x="4139" y="884"/>
                    <a:pt x="4187" y="835"/>
                    <a:pt x="4212" y="786"/>
                  </a:cubicBezTo>
                  <a:cubicBezTo>
                    <a:pt x="4236" y="737"/>
                    <a:pt x="4212" y="639"/>
                    <a:pt x="4139" y="590"/>
                  </a:cubicBezTo>
                  <a:cubicBezTo>
                    <a:pt x="3325" y="140"/>
                    <a:pt x="2542" y="1"/>
                    <a:pt x="18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29"/>
            <p:cNvSpPr/>
            <p:nvPr/>
          </p:nvSpPr>
          <p:spPr>
            <a:xfrm>
              <a:off x="8788517" y="4926745"/>
              <a:ext cx="95280" cy="19609"/>
            </a:xfrm>
            <a:custGeom>
              <a:avLst/>
              <a:gdLst/>
              <a:ahLst/>
              <a:cxnLst/>
              <a:rect l="l" t="t" r="r" b="b"/>
              <a:pathLst>
                <a:path w="4237" h="872" extrusionOk="0">
                  <a:moveTo>
                    <a:pt x="1881" y="1"/>
                  </a:moveTo>
                  <a:cubicBezTo>
                    <a:pt x="859" y="1"/>
                    <a:pt x="143" y="342"/>
                    <a:pt x="98" y="357"/>
                  </a:cubicBezTo>
                  <a:cubicBezTo>
                    <a:pt x="25" y="406"/>
                    <a:pt x="0" y="480"/>
                    <a:pt x="25" y="553"/>
                  </a:cubicBezTo>
                  <a:cubicBezTo>
                    <a:pt x="60" y="606"/>
                    <a:pt x="108" y="646"/>
                    <a:pt x="159" y="646"/>
                  </a:cubicBezTo>
                  <a:cubicBezTo>
                    <a:pt x="179" y="646"/>
                    <a:pt x="200" y="640"/>
                    <a:pt x="220" y="627"/>
                  </a:cubicBezTo>
                  <a:cubicBezTo>
                    <a:pt x="235" y="627"/>
                    <a:pt x="924" y="303"/>
                    <a:pt x="1908" y="303"/>
                  </a:cubicBezTo>
                  <a:cubicBezTo>
                    <a:pt x="2526" y="303"/>
                    <a:pt x="3260" y="431"/>
                    <a:pt x="4016" y="847"/>
                  </a:cubicBezTo>
                  <a:cubicBezTo>
                    <a:pt x="4016" y="871"/>
                    <a:pt x="4041" y="871"/>
                    <a:pt x="4065" y="871"/>
                  </a:cubicBezTo>
                  <a:cubicBezTo>
                    <a:pt x="4138" y="871"/>
                    <a:pt x="4187" y="847"/>
                    <a:pt x="4212" y="798"/>
                  </a:cubicBezTo>
                  <a:cubicBezTo>
                    <a:pt x="4236" y="725"/>
                    <a:pt x="4212" y="627"/>
                    <a:pt x="4138" y="602"/>
                  </a:cubicBezTo>
                  <a:cubicBezTo>
                    <a:pt x="3324" y="142"/>
                    <a:pt x="2539" y="1"/>
                    <a:pt x="18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29"/>
            <p:cNvSpPr/>
            <p:nvPr/>
          </p:nvSpPr>
          <p:spPr>
            <a:xfrm>
              <a:off x="8019377" y="2773162"/>
              <a:ext cx="386425" cy="2062081"/>
            </a:xfrm>
            <a:custGeom>
              <a:avLst/>
              <a:gdLst/>
              <a:ahLst/>
              <a:cxnLst/>
              <a:rect l="l" t="t" r="r" b="b"/>
              <a:pathLst>
                <a:path w="17184" h="91699" extrusionOk="0">
                  <a:moveTo>
                    <a:pt x="467" y="0"/>
                  </a:moveTo>
                  <a:cubicBezTo>
                    <a:pt x="34" y="0"/>
                    <a:pt x="1" y="2085"/>
                    <a:pt x="1438" y="10001"/>
                  </a:cubicBezTo>
                  <a:cubicBezTo>
                    <a:pt x="1438" y="10001"/>
                    <a:pt x="2442" y="45435"/>
                    <a:pt x="3740" y="54422"/>
                  </a:cubicBezTo>
                  <a:cubicBezTo>
                    <a:pt x="6311" y="72372"/>
                    <a:pt x="12311" y="91277"/>
                    <a:pt x="12311" y="91277"/>
                  </a:cubicBezTo>
                  <a:cubicBezTo>
                    <a:pt x="12700" y="91432"/>
                    <a:pt x="13393" y="91698"/>
                    <a:pt x="14305" y="91698"/>
                  </a:cubicBezTo>
                  <a:cubicBezTo>
                    <a:pt x="15112" y="91698"/>
                    <a:pt x="16091" y="91490"/>
                    <a:pt x="17184" y="90811"/>
                  </a:cubicBezTo>
                  <a:cubicBezTo>
                    <a:pt x="16743" y="78053"/>
                    <a:pt x="12850" y="64928"/>
                    <a:pt x="12727" y="54790"/>
                  </a:cubicBezTo>
                  <a:cubicBezTo>
                    <a:pt x="12605" y="41738"/>
                    <a:pt x="16229" y="32824"/>
                    <a:pt x="15176" y="27388"/>
                  </a:cubicBezTo>
                  <a:cubicBezTo>
                    <a:pt x="13315" y="17740"/>
                    <a:pt x="9862" y="9438"/>
                    <a:pt x="9862" y="9438"/>
                  </a:cubicBezTo>
                  <a:lnTo>
                    <a:pt x="1928" y="2582"/>
                  </a:lnTo>
                  <a:cubicBezTo>
                    <a:pt x="1928" y="2582"/>
                    <a:pt x="950" y="0"/>
                    <a:pt x="4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29"/>
            <p:cNvSpPr/>
            <p:nvPr/>
          </p:nvSpPr>
          <p:spPr>
            <a:xfrm>
              <a:off x="8008200" y="2769879"/>
              <a:ext cx="400907" cy="2068535"/>
            </a:xfrm>
            <a:custGeom>
              <a:avLst/>
              <a:gdLst/>
              <a:ahLst/>
              <a:cxnLst/>
              <a:rect l="l" t="t" r="r" b="b"/>
              <a:pathLst>
                <a:path w="17828" h="91986" extrusionOk="0">
                  <a:moveTo>
                    <a:pt x="956" y="303"/>
                  </a:moveTo>
                  <a:cubicBezTo>
                    <a:pt x="1176" y="328"/>
                    <a:pt x="1788" y="1454"/>
                    <a:pt x="2278" y="2777"/>
                  </a:cubicBezTo>
                  <a:lnTo>
                    <a:pt x="2302" y="2826"/>
                  </a:lnTo>
                  <a:lnTo>
                    <a:pt x="10237" y="9682"/>
                  </a:lnTo>
                  <a:cubicBezTo>
                    <a:pt x="10481" y="10245"/>
                    <a:pt x="13763" y="18351"/>
                    <a:pt x="15526" y="27558"/>
                  </a:cubicBezTo>
                  <a:cubicBezTo>
                    <a:pt x="16016" y="30129"/>
                    <a:pt x="15452" y="33484"/>
                    <a:pt x="14742" y="37745"/>
                  </a:cubicBezTo>
                  <a:cubicBezTo>
                    <a:pt x="13983" y="42373"/>
                    <a:pt x="13004" y="48104"/>
                    <a:pt x="13077" y="54936"/>
                  </a:cubicBezTo>
                  <a:cubicBezTo>
                    <a:pt x="13151" y="59931"/>
                    <a:pt x="14106" y="65637"/>
                    <a:pt x="15134" y="71661"/>
                  </a:cubicBezTo>
                  <a:cubicBezTo>
                    <a:pt x="16187" y="77930"/>
                    <a:pt x="17289" y="84419"/>
                    <a:pt x="17534" y="90859"/>
                  </a:cubicBezTo>
                  <a:cubicBezTo>
                    <a:pt x="16477" y="91501"/>
                    <a:pt x="15540" y="91699"/>
                    <a:pt x="14770" y="91699"/>
                  </a:cubicBezTo>
                  <a:cubicBezTo>
                    <a:pt x="13952" y="91699"/>
                    <a:pt x="13321" y="91476"/>
                    <a:pt x="12930" y="91325"/>
                  </a:cubicBezTo>
                  <a:cubicBezTo>
                    <a:pt x="12538" y="90051"/>
                    <a:pt x="6857" y="71759"/>
                    <a:pt x="4384" y="54544"/>
                  </a:cubicBezTo>
                  <a:cubicBezTo>
                    <a:pt x="3111" y="45655"/>
                    <a:pt x="2107" y="10490"/>
                    <a:pt x="2082" y="10123"/>
                  </a:cubicBezTo>
                  <a:cubicBezTo>
                    <a:pt x="490" y="1405"/>
                    <a:pt x="833" y="401"/>
                    <a:pt x="956" y="303"/>
                  </a:cubicBezTo>
                  <a:close/>
                  <a:moveTo>
                    <a:pt x="946" y="1"/>
                  </a:moveTo>
                  <a:cubicBezTo>
                    <a:pt x="924" y="1"/>
                    <a:pt x="903" y="3"/>
                    <a:pt x="882" y="9"/>
                  </a:cubicBezTo>
                  <a:cubicBezTo>
                    <a:pt x="588" y="83"/>
                    <a:pt x="1" y="254"/>
                    <a:pt x="1788" y="10147"/>
                  </a:cubicBezTo>
                  <a:cubicBezTo>
                    <a:pt x="1813" y="10515"/>
                    <a:pt x="2817" y="45704"/>
                    <a:pt x="4090" y="54593"/>
                  </a:cubicBezTo>
                  <a:cubicBezTo>
                    <a:pt x="6637" y="72347"/>
                    <a:pt x="12612" y="91300"/>
                    <a:pt x="12661" y="91472"/>
                  </a:cubicBezTo>
                  <a:lnTo>
                    <a:pt x="12685" y="91545"/>
                  </a:lnTo>
                  <a:lnTo>
                    <a:pt x="12759" y="91570"/>
                  </a:lnTo>
                  <a:cubicBezTo>
                    <a:pt x="13126" y="91716"/>
                    <a:pt x="13836" y="91986"/>
                    <a:pt x="14791" y="91986"/>
                  </a:cubicBezTo>
                  <a:cubicBezTo>
                    <a:pt x="15624" y="91986"/>
                    <a:pt x="16628" y="91790"/>
                    <a:pt x="17754" y="91080"/>
                  </a:cubicBezTo>
                  <a:lnTo>
                    <a:pt x="17828" y="91031"/>
                  </a:lnTo>
                  <a:lnTo>
                    <a:pt x="17828" y="90933"/>
                  </a:lnTo>
                  <a:cubicBezTo>
                    <a:pt x="17607" y="84444"/>
                    <a:pt x="16505" y="77930"/>
                    <a:pt x="15428" y="71612"/>
                  </a:cubicBezTo>
                  <a:cubicBezTo>
                    <a:pt x="14400" y="65588"/>
                    <a:pt x="13444" y="59907"/>
                    <a:pt x="13395" y="54936"/>
                  </a:cubicBezTo>
                  <a:cubicBezTo>
                    <a:pt x="13322" y="48128"/>
                    <a:pt x="14277" y="42398"/>
                    <a:pt x="15036" y="37794"/>
                  </a:cubicBezTo>
                  <a:cubicBezTo>
                    <a:pt x="15746" y="33509"/>
                    <a:pt x="16334" y="30129"/>
                    <a:pt x="15820" y="27509"/>
                  </a:cubicBezTo>
                  <a:cubicBezTo>
                    <a:pt x="13983" y="17959"/>
                    <a:pt x="10530" y="9609"/>
                    <a:pt x="10506" y="9535"/>
                  </a:cubicBezTo>
                  <a:lnTo>
                    <a:pt x="2547" y="2654"/>
                  </a:lnTo>
                  <a:cubicBezTo>
                    <a:pt x="2171" y="1620"/>
                    <a:pt x="1457" y="1"/>
                    <a:pt x="9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29"/>
            <p:cNvSpPr/>
            <p:nvPr/>
          </p:nvSpPr>
          <p:spPr>
            <a:xfrm>
              <a:off x="8241688" y="3485948"/>
              <a:ext cx="147046" cy="1343111"/>
            </a:xfrm>
            <a:custGeom>
              <a:avLst/>
              <a:gdLst/>
              <a:ahLst/>
              <a:cxnLst/>
              <a:rect l="l" t="t" r="r" b="b"/>
              <a:pathLst>
                <a:path w="6539" h="59727" extrusionOk="0">
                  <a:moveTo>
                    <a:pt x="2596" y="1"/>
                  </a:moveTo>
                  <a:cubicBezTo>
                    <a:pt x="2498" y="1"/>
                    <a:pt x="2425" y="50"/>
                    <a:pt x="2425" y="123"/>
                  </a:cubicBezTo>
                  <a:cubicBezTo>
                    <a:pt x="2400" y="270"/>
                    <a:pt x="0" y="14767"/>
                    <a:pt x="2131" y="30635"/>
                  </a:cubicBezTo>
                  <a:cubicBezTo>
                    <a:pt x="4237" y="46503"/>
                    <a:pt x="6220" y="59482"/>
                    <a:pt x="6245" y="59604"/>
                  </a:cubicBezTo>
                  <a:cubicBezTo>
                    <a:pt x="6245" y="59678"/>
                    <a:pt x="6318" y="59727"/>
                    <a:pt x="6392" y="59727"/>
                  </a:cubicBezTo>
                  <a:lnTo>
                    <a:pt x="6416" y="59727"/>
                  </a:lnTo>
                  <a:cubicBezTo>
                    <a:pt x="6490" y="59727"/>
                    <a:pt x="6539" y="59629"/>
                    <a:pt x="6539" y="59555"/>
                  </a:cubicBezTo>
                  <a:cubicBezTo>
                    <a:pt x="6514" y="59433"/>
                    <a:pt x="4531" y="46454"/>
                    <a:pt x="2425" y="30610"/>
                  </a:cubicBezTo>
                  <a:cubicBezTo>
                    <a:pt x="319" y="14791"/>
                    <a:pt x="2694" y="319"/>
                    <a:pt x="2719" y="172"/>
                  </a:cubicBezTo>
                  <a:cubicBezTo>
                    <a:pt x="2719" y="99"/>
                    <a:pt x="2670" y="25"/>
                    <a:pt x="25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29"/>
            <p:cNvSpPr/>
            <p:nvPr/>
          </p:nvSpPr>
          <p:spPr>
            <a:xfrm>
              <a:off x="8110631" y="3293208"/>
              <a:ext cx="285276" cy="1418556"/>
            </a:xfrm>
            <a:custGeom>
              <a:avLst/>
              <a:gdLst/>
              <a:ahLst/>
              <a:cxnLst/>
              <a:rect l="l" t="t" r="r" b="b"/>
              <a:pathLst>
                <a:path w="12686" h="63082" extrusionOk="0">
                  <a:moveTo>
                    <a:pt x="7371" y="1"/>
                  </a:moveTo>
                  <a:cubicBezTo>
                    <a:pt x="7371" y="2"/>
                    <a:pt x="1" y="28456"/>
                    <a:pt x="12685" y="63082"/>
                  </a:cubicBezTo>
                  <a:cubicBezTo>
                    <a:pt x="12220" y="58135"/>
                    <a:pt x="11387" y="53213"/>
                    <a:pt x="10579" y="48389"/>
                  </a:cubicBezTo>
                  <a:cubicBezTo>
                    <a:pt x="9551" y="42365"/>
                    <a:pt x="8596" y="36659"/>
                    <a:pt x="8522" y="31664"/>
                  </a:cubicBezTo>
                  <a:cubicBezTo>
                    <a:pt x="8449" y="24832"/>
                    <a:pt x="9428" y="19101"/>
                    <a:pt x="10187" y="14473"/>
                  </a:cubicBezTo>
                  <a:cubicBezTo>
                    <a:pt x="10702" y="11363"/>
                    <a:pt x="11142" y="8743"/>
                    <a:pt x="11167" y="6539"/>
                  </a:cubicBezTo>
                  <a:lnTo>
                    <a:pt x="7371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29"/>
            <p:cNvSpPr/>
            <p:nvPr/>
          </p:nvSpPr>
          <p:spPr>
            <a:xfrm>
              <a:off x="8072087" y="2803610"/>
              <a:ext cx="804558" cy="2046542"/>
            </a:xfrm>
            <a:custGeom>
              <a:avLst/>
              <a:gdLst/>
              <a:ahLst/>
              <a:cxnLst/>
              <a:rect l="l" t="t" r="r" b="b"/>
              <a:pathLst>
                <a:path w="35778" h="91008" extrusionOk="0">
                  <a:moveTo>
                    <a:pt x="7448" y="0"/>
                  </a:moveTo>
                  <a:cubicBezTo>
                    <a:pt x="2926" y="0"/>
                    <a:pt x="0" y="1228"/>
                    <a:pt x="0" y="1228"/>
                  </a:cubicBezTo>
                  <a:cubicBezTo>
                    <a:pt x="0" y="1228"/>
                    <a:pt x="3429" y="14231"/>
                    <a:pt x="9550" y="28972"/>
                  </a:cubicBezTo>
                  <a:cubicBezTo>
                    <a:pt x="13395" y="38229"/>
                    <a:pt x="14277" y="42979"/>
                    <a:pt x="18880" y="54268"/>
                  </a:cubicBezTo>
                  <a:cubicBezTo>
                    <a:pt x="25468" y="70381"/>
                    <a:pt x="31565" y="90363"/>
                    <a:pt x="31565" y="90363"/>
                  </a:cubicBezTo>
                  <a:cubicBezTo>
                    <a:pt x="31565" y="90363"/>
                    <a:pt x="32652" y="91008"/>
                    <a:pt x="34044" y="91008"/>
                  </a:cubicBezTo>
                  <a:cubicBezTo>
                    <a:pt x="34591" y="91008"/>
                    <a:pt x="35184" y="90909"/>
                    <a:pt x="35777" y="90633"/>
                  </a:cubicBezTo>
                  <a:cubicBezTo>
                    <a:pt x="34822" y="82160"/>
                    <a:pt x="31149" y="60684"/>
                    <a:pt x="29606" y="50277"/>
                  </a:cubicBezTo>
                  <a:cubicBezTo>
                    <a:pt x="28455" y="42392"/>
                    <a:pt x="26668" y="30319"/>
                    <a:pt x="24464" y="22581"/>
                  </a:cubicBezTo>
                  <a:cubicBezTo>
                    <a:pt x="21721" y="12884"/>
                    <a:pt x="18097" y="2305"/>
                    <a:pt x="18097" y="2305"/>
                  </a:cubicBezTo>
                  <a:cubicBezTo>
                    <a:pt x="14107" y="534"/>
                    <a:pt x="10431" y="0"/>
                    <a:pt x="74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29"/>
            <p:cNvSpPr/>
            <p:nvPr/>
          </p:nvSpPr>
          <p:spPr>
            <a:xfrm>
              <a:off x="8067680" y="2800417"/>
              <a:ext cx="812811" cy="2052861"/>
            </a:xfrm>
            <a:custGeom>
              <a:avLst/>
              <a:gdLst/>
              <a:ahLst/>
              <a:cxnLst/>
              <a:rect l="l" t="t" r="r" b="b"/>
              <a:pathLst>
                <a:path w="36145" h="91289" extrusionOk="0">
                  <a:moveTo>
                    <a:pt x="7676" y="301"/>
                  </a:moveTo>
                  <a:cubicBezTo>
                    <a:pt x="10627" y="301"/>
                    <a:pt x="14254" y="822"/>
                    <a:pt x="18170" y="2545"/>
                  </a:cubicBezTo>
                  <a:cubicBezTo>
                    <a:pt x="18464" y="3427"/>
                    <a:pt x="21917" y="13565"/>
                    <a:pt x="24513" y="22772"/>
                  </a:cubicBezTo>
                  <a:cubicBezTo>
                    <a:pt x="26766" y="30657"/>
                    <a:pt x="28578" y="43048"/>
                    <a:pt x="29655" y="50443"/>
                  </a:cubicBezTo>
                  <a:cubicBezTo>
                    <a:pt x="30243" y="54386"/>
                    <a:pt x="31124" y="59896"/>
                    <a:pt x="32055" y="65748"/>
                  </a:cubicBezTo>
                  <a:cubicBezTo>
                    <a:pt x="33622" y="75396"/>
                    <a:pt x="35214" y="85387"/>
                    <a:pt x="35826" y="90677"/>
                  </a:cubicBezTo>
                  <a:cubicBezTo>
                    <a:pt x="35284" y="90911"/>
                    <a:pt x="34742" y="90997"/>
                    <a:pt x="34240" y="90997"/>
                  </a:cubicBezTo>
                  <a:cubicBezTo>
                    <a:pt x="33064" y="90997"/>
                    <a:pt x="32107" y="90528"/>
                    <a:pt x="31884" y="90407"/>
                  </a:cubicBezTo>
                  <a:cubicBezTo>
                    <a:pt x="31516" y="89208"/>
                    <a:pt x="25541" y="69862"/>
                    <a:pt x="19223" y="54337"/>
                  </a:cubicBezTo>
                  <a:cubicBezTo>
                    <a:pt x="16872" y="48582"/>
                    <a:pt x="15501" y="44566"/>
                    <a:pt x="14179" y="40697"/>
                  </a:cubicBezTo>
                  <a:cubicBezTo>
                    <a:pt x="12930" y="37048"/>
                    <a:pt x="11755" y="33596"/>
                    <a:pt x="9893" y="29065"/>
                  </a:cubicBezTo>
                  <a:cubicBezTo>
                    <a:pt x="4163" y="15279"/>
                    <a:pt x="735" y="2863"/>
                    <a:pt x="368" y="1468"/>
                  </a:cubicBezTo>
                  <a:cubicBezTo>
                    <a:pt x="957" y="1243"/>
                    <a:pt x="3706" y="301"/>
                    <a:pt x="7676" y="301"/>
                  </a:cubicBezTo>
                  <a:close/>
                  <a:moveTo>
                    <a:pt x="7688" y="1"/>
                  </a:moveTo>
                  <a:cubicBezTo>
                    <a:pt x="3156" y="1"/>
                    <a:pt x="182" y="1218"/>
                    <a:pt x="123" y="1247"/>
                  </a:cubicBezTo>
                  <a:lnTo>
                    <a:pt x="0" y="1296"/>
                  </a:lnTo>
                  <a:lnTo>
                    <a:pt x="49" y="1419"/>
                  </a:lnTo>
                  <a:cubicBezTo>
                    <a:pt x="74" y="1541"/>
                    <a:pt x="3551" y="14593"/>
                    <a:pt x="9600" y="29188"/>
                  </a:cubicBezTo>
                  <a:cubicBezTo>
                    <a:pt x="11485" y="33694"/>
                    <a:pt x="12661" y="37146"/>
                    <a:pt x="13909" y="40795"/>
                  </a:cubicBezTo>
                  <a:cubicBezTo>
                    <a:pt x="15232" y="44664"/>
                    <a:pt x="16603" y="48680"/>
                    <a:pt x="18954" y="54459"/>
                  </a:cubicBezTo>
                  <a:cubicBezTo>
                    <a:pt x="25443" y="70376"/>
                    <a:pt x="31541" y="90358"/>
                    <a:pt x="31614" y="90554"/>
                  </a:cubicBezTo>
                  <a:lnTo>
                    <a:pt x="31639" y="90603"/>
                  </a:lnTo>
                  <a:lnTo>
                    <a:pt x="31688" y="90652"/>
                  </a:lnTo>
                  <a:cubicBezTo>
                    <a:pt x="31737" y="90677"/>
                    <a:pt x="32814" y="91289"/>
                    <a:pt x="34210" y="91289"/>
                  </a:cubicBezTo>
                  <a:cubicBezTo>
                    <a:pt x="34798" y="91289"/>
                    <a:pt x="35410" y="91191"/>
                    <a:pt x="36047" y="90897"/>
                  </a:cubicBezTo>
                  <a:lnTo>
                    <a:pt x="36145" y="90848"/>
                  </a:lnTo>
                  <a:lnTo>
                    <a:pt x="36145" y="90750"/>
                  </a:lnTo>
                  <a:cubicBezTo>
                    <a:pt x="35532" y="85485"/>
                    <a:pt x="33916" y="75421"/>
                    <a:pt x="32349" y="65699"/>
                  </a:cubicBezTo>
                  <a:cubicBezTo>
                    <a:pt x="31418" y="59847"/>
                    <a:pt x="30537" y="54337"/>
                    <a:pt x="29949" y="50394"/>
                  </a:cubicBezTo>
                  <a:cubicBezTo>
                    <a:pt x="28872" y="42999"/>
                    <a:pt x="27059" y="30584"/>
                    <a:pt x="24807" y="22698"/>
                  </a:cubicBezTo>
                  <a:cubicBezTo>
                    <a:pt x="22088" y="13099"/>
                    <a:pt x="18464" y="2496"/>
                    <a:pt x="18415" y="2398"/>
                  </a:cubicBezTo>
                  <a:lnTo>
                    <a:pt x="18415" y="2325"/>
                  </a:lnTo>
                  <a:lnTo>
                    <a:pt x="18342" y="2300"/>
                  </a:lnTo>
                  <a:cubicBezTo>
                    <a:pt x="14371" y="534"/>
                    <a:pt x="10688" y="1"/>
                    <a:pt x="76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29"/>
            <p:cNvSpPr/>
            <p:nvPr/>
          </p:nvSpPr>
          <p:spPr>
            <a:xfrm>
              <a:off x="8113374" y="1570733"/>
              <a:ext cx="551798" cy="913577"/>
            </a:xfrm>
            <a:custGeom>
              <a:avLst/>
              <a:gdLst/>
              <a:ahLst/>
              <a:cxnLst/>
              <a:rect l="l" t="t" r="r" b="b"/>
              <a:pathLst>
                <a:path w="24538" h="40626" extrusionOk="0">
                  <a:moveTo>
                    <a:pt x="12618" y="1"/>
                  </a:moveTo>
                  <a:cubicBezTo>
                    <a:pt x="10792" y="1"/>
                    <a:pt x="7467" y="983"/>
                    <a:pt x="4458" y="7101"/>
                  </a:cubicBezTo>
                  <a:cubicBezTo>
                    <a:pt x="1" y="16113"/>
                    <a:pt x="3772" y="40625"/>
                    <a:pt x="3772" y="40625"/>
                  </a:cubicBezTo>
                  <a:lnTo>
                    <a:pt x="24538" y="40625"/>
                  </a:lnTo>
                  <a:cubicBezTo>
                    <a:pt x="24538" y="40625"/>
                    <a:pt x="20154" y="26888"/>
                    <a:pt x="20522" y="15280"/>
                  </a:cubicBezTo>
                  <a:cubicBezTo>
                    <a:pt x="20865" y="3649"/>
                    <a:pt x="17314" y="1053"/>
                    <a:pt x="14008" y="220"/>
                  </a:cubicBezTo>
                  <a:cubicBezTo>
                    <a:pt x="14008" y="220"/>
                    <a:pt x="13480" y="1"/>
                    <a:pt x="126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29"/>
            <p:cNvSpPr/>
            <p:nvPr/>
          </p:nvSpPr>
          <p:spPr>
            <a:xfrm>
              <a:off x="8111171" y="1567719"/>
              <a:ext cx="558972" cy="919896"/>
            </a:xfrm>
            <a:custGeom>
              <a:avLst/>
              <a:gdLst/>
              <a:ahLst/>
              <a:cxnLst/>
              <a:rect l="l" t="t" r="r" b="b"/>
              <a:pathLst>
                <a:path w="24857" h="40907" extrusionOk="0">
                  <a:moveTo>
                    <a:pt x="12719" y="298"/>
                  </a:moveTo>
                  <a:cubicBezTo>
                    <a:pt x="13523" y="298"/>
                    <a:pt x="14017" y="494"/>
                    <a:pt x="14032" y="501"/>
                  </a:cubicBezTo>
                  <a:lnTo>
                    <a:pt x="14057" y="501"/>
                  </a:lnTo>
                  <a:cubicBezTo>
                    <a:pt x="17240" y="1285"/>
                    <a:pt x="20840" y="3709"/>
                    <a:pt x="20473" y="15390"/>
                  </a:cubicBezTo>
                  <a:cubicBezTo>
                    <a:pt x="20130" y="26164"/>
                    <a:pt x="23926" y="38898"/>
                    <a:pt x="24440" y="40612"/>
                  </a:cubicBezTo>
                  <a:lnTo>
                    <a:pt x="3992" y="40612"/>
                  </a:lnTo>
                  <a:cubicBezTo>
                    <a:pt x="3699" y="38702"/>
                    <a:pt x="466" y="15831"/>
                    <a:pt x="4678" y="7284"/>
                  </a:cubicBezTo>
                  <a:cubicBezTo>
                    <a:pt x="7661" y="1251"/>
                    <a:pt x="10945" y="298"/>
                    <a:pt x="12719" y="298"/>
                  </a:cubicBezTo>
                  <a:close/>
                  <a:moveTo>
                    <a:pt x="12754" y="0"/>
                  </a:moveTo>
                  <a:cubicBezTo>
                    <a:pt x="10883" y="0"/>
                    <a:pt x="7465" y="980"/>
                    <a:pt x="4409" y="7162"/>
                  </a:cubicBezTo>
                  <a:cubicBezTo>
                    <a:pt x="1" y="16124"/>
                    <a:pt x="3674" y="40539"/>
                    <a:pt x="3723" y="40784"/>
                  </a:cubicBezTo>
                  <a:lnTo>
                    <a:pt x="3723" y="40906"/>
                  </a:lnTo>
                  <a:lnTo>
                    <a:pt x="24856" y="40906"/>
                  </a:lnTo>
                  <a:lnTo>
                    <a:pt x="24783" y="40735"/>
                  </a:lnTo>
                  <a:cubicBezTo>
                    <a:pt x="24734" y="40588"/>
                    <a:pt x="20424" y="26875"/>
                    <a:pt x="20767" y="15414"/>
                  </a:cubicBezTo>
                  <a:cubicBezTo>
                    <a:pt x="21134" y="3513"/>
                    <a:pt x="17412" y="1040"/>
                    <a:pt x="14155" y="207"/>
                  </a:cubicBezTo>
                  <a:cubicBezTo>
                    <a:pt x="14067" y="178"/>
                    <a:pt x="13551" y="0"/>
                    <a:pt x="127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29"/>
            <p:cNvSpPr/>
            <p:nvPr/>
          </p:nvSpPr>
          <p:spPr>
            <a:xfrm>
              <a:off x="8454802" y="3028890"/>
              <a:ext cx="363465" cy="1433421"/>
            </a:xfrm>
            <a:custGeom>
              <a:avLst/>
              <a:gdLst/>
              <a:ahLst/>
              <a:cxnLst/>
              <a:rect l="l" t="t" r="r" b="b"/>
              <a:pathLst>
                <a:path w="16163" h="63743" extrusionOk="0">
                  <a:moveTo>
                    <a:pt x="3453" y="1"/>
                  </a:moveTo>
                  <a:lnTo>
                    <a:pt x="0" y="4849"/>
                  </a:lnTo>
                  <a:cubicBezTo>
                    <a:pt x="0" y="4849"/>
                    <a:pt x="8424" y="29337"/>
                    <a:pt x="16162" y="63743"/>
                  </a:cubicBezTo>
                  <a:cubicBezTo>
                    <a:pt x="15722" y="61073"/>
                    <a:pt x="15281" y="58306"/>
                    <a:pt x="14840" y="55588"/>
                  </a:cubicBezTo>
                  <a:cubicBezTo>
                    <a:pt x="13909" y="49736"/>
                    <a:pt x="13028" y="44226"/>
                    <a:pt x="12440" y="40283"/>
                  </a:cubicBezTo>
                  <a:cubicBezTo>
                    <a:pt x="11363" y="32888"/>
                    <a:pt x="9551" y="20497"/>
                    <a:pt x="7298" y="12612"/>
                  </a:cubicBezTo>
                  <a:cubicBezTo>
                    <a:pt x="6073" y="8253"/>
                    <a:pt x="4653" y="3698"/>
                    <a:pt x="3453" y="1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29"/>
            <p:cNvSpPr/>
            <p:nvPr/>
          </p:nvSpPr>
          <p:spPr>
            <a:xfrm>
              <a:off x="7968555" y="2033458"/>
              <a:ext cx="651463" cy="1206185"/>
            </a:xfrm>
            <a:custGeom>
              <a:avLst/>
              <a:gdLst/>
              <a:ahLst/>
              <a:cxnLst/>
              <a:rect l="l" t="t" r="r" b="b"/>
              <a:pathLst>
                <a:path w="28970" h="53638" extrusionOk="0">
                  <a:moveTo>
                    <a:pt x="15979" y="0"/>
                  </a:moveTo>
                  <a:cubicBezTo>
                    <a:pt x="15577" y="0"/>
                    <a:pt x="15172" y="22"/>
                    <a:pt x="14767" y="66"/>
                  </a:cubicBezTo>
                  <a:cubicBezTo>
                    <a:pt x="14767" y="66"/>
                    <a:pt x="9208" y="1193"/>
                    <a:pt x="4604" y="9078"/>
                  </a:cubicBezTo>
                  <a:cubicBezTo>
                    <a:pt x="0" y="16963"/>
                    <a:pt x="662" y="51711"/>
                    <a:pt x="662" y="51711"/>
                  </a:cubicBezTo>
                  <a:cubicBezTo>
                    <a:pt x="3817" y="53085"/>
                    <a:pt x="7290" y="53637"/>
                    <a:pt x="10734" y="53637"/>
                  </a:cubicBezTo>
                  <a:cubicBezTo>
                    <a:pt x="16004" y="53637"/>
                    <a:pt x="21206" y="52346"/>
                    <a:pt x="25101" y="50731"/>
                  </a:cubicBezTo>
                  <a:cubicBezTo>
                    <a:pt x="27794" y="49630"/>
                    <a:pt x="28970" y="46446"/>
                    <a:pt x="27696" y="43826"/>
                  </a:cubicBezTo>
                  <a:cubicBezTo>
                    <a:pt x="24954" y="38243"/>
                    <a:pt x="21158" y="28031"/>
                    <a:pt x="23827" y="18432"/>
                  </a:cubicBezTo>
                  <a:cubicBezTo>
                    <a:pt x="27527" y="5173"/>
                    <a:pt x="22105" y="0"/>
                    <a:pt x="159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29"/>
            <p:cNvSpPr/>
            <p:nvPr/>
          </p:nvSpPr>
          <p:spPr>
            <a:xfrm>
              <a:off x="7966351" y="2030152"/>
              <a:ext cx="643750" cy="1212976"/>
            </a:xfrm>
            <a:custGeom>
              <a:avLst/>
              <a:gdLst/>
              <a:ahLst/>
              <a:cxnLst/>
              <a:rect l="l" t="t" r="r" b="b"/>
              <a:pathLst>
                <a:path w="28627" h="53940" extrusionOk="0">
                  <a:moveTo>
                    <a:pt x="16114" y="293"/>
                  </a:moveTo>
                  <a:cubicBezTo>
                    <a:pt x="18779" y="293"/>
                    <a:pt x="21076" y="1278"/>
                    <a:pt x="22652" y="3152"/>
                  </a:cubicBezTo>
                  <a:cubicBezTo>
                    <a:pt x="24513" y="5356"/>
                    <a:pt x="26227" y="9812"/>
                    <a:pt x="23778" y="18555"/>
                  </a:cubicBezTo>
                  <a:cubicBezTo>
                    <a:pt x="22701" y="22448"/>
                    <a:pt x="22676" y="26440"/>
                    <a:pt x="23215" y="30186"/>
                  </a:cubicBezTo>
                  <a:cubicBezTo>
                    <a:pt x="23387" y="31386"/>
                    <a:pt x="23631" y="32537"/>
                    <a:pt x="23876" y="33664"/>
                  </a:cubicBezTo>
                  <a:cubicBezTo>
                    <a:pt x="24880" y="37851"/>
                    <a:pt x="26423" y="41500"/>
                    <a:pt x="27647" y="44022"/>
                  </a:cubicBezTo>
                  <a:cubicBezTo>
                    <a:pt x="28260" y="45271"/>
                    <a:pt x="28309" y="46691"/>
                    <a:pt x="27843" y="47964"/>
                  </a:cubicBezTo>
                  <a:cubicBezTo>
                    <a:pt x="27354" y="49238"/>
                    <a:pt x="26399" y="50242"/>
                    <a:pt x="25125" y="50756"/>
                  </a:cubicBezTo>
                  <a:cubicBezTo>
                    <a:pt x="21171" y="52394"/>
                    <a:pt x="16043" y="53649"/>
                    <a:pt x="10871" y="53649"/>
                  </a:cubicBezTo>
                  <a:cubicBezTo>
                    <a:pt x="7461" y="53649"/>
                    <a:pt x="4031" y="53103"/>
                    <a:pt x="907" y="51760"/>
                  </a:cubicBezTo>
                  <a:cubicBezTo>
                    <a:pt x="882" y="49728"/>
                    <a:pt x="417" y="16865"/>
                    <a:pt x="4825" y="9298"/>
                  </a:cubicBezTo>
                  <a:cubicBezTo>
                    <a:pt x="9257" y="1682"/>
                    <a:pt x="14693" y="409"/>
                    <a:pt x="14889" y="360"/>
                  </a:cubicBezTo>
                  <a:cubicBezTo>
                    <a:pt x="15305" y="315"/>
                    <a:pt x="15713" y="293"/>
                    <a:pt x="16114" y="293"/>
                  </a:cubicBezTo>
                  <a:close/>
                  <a:moveTo>
                    <a:pt x="16102" y="0"/>
                  </a:moveTo>
                  <a:cubicBezTo>
                    <a:pt x="15698" y="0"/>
                    <a:pt x="15285" y="22"/>
                    <a:pt x="14865" y="66"/>
                  </a:cubicBezTo>
                  <a:lnTo>
                    <a:pt x="14840" y="66"/>
                  </a:lnTo>
                  <a:cubicBezTo>
                    <a:pt x="14791" y="91"/>
                    <a:pt x="9135" y="1291"/>
                    <a:pt x="4555" y="9151"/>
                  </a:cubicBezTo>
                  <a:cubicBezTo>
                    <a:pt x="1" y="16987"/>
                    <a:pt x="588" y="50438"/>
                    <a:pt x="613" y="51858"/>
                  </a:cubicBezTo>
                  <a:lnTo>
                    <a:pt x="613" y="51956"/>
                  </a:lnTo>
                  <a:lnTo>
                    <a:pt x="711" y="52005"/>
                  </a:lnTo>
                  <a:cubicBezTo>
                    <a:pt x="3894" y="53376"/>
                    <a:pt x="7396" y="53939"/>
                    <a:pt x="10873" y="53939"/>
                  </a:cubicBezTo>
                  <a:cubicBezTo>
                    <a:pt x="16089" y="53939"/>
                    <a:pt x="21256" y="52666"/>
                    <a:pt x="25248" y="51025"/>
                  </a:cubicBezTo>
                  <a:cubicBezTo>
                    <a:pt x="26570" y="50487"/>
                    <a:pt x="27598" y="49434"/>
                    <a:pt x="28113" y="48062"/>
                  </a:cubicBezTo>
                  <a:cubicBezTo>
                    <a:pt x="28627" y="46716"/>
                    <a:pt x="28553" y="45197"/>
                    <a:pt x="27917" y="43899"/>
                  </a:cubicBezTo>
                  <a:cubicBezTo>
                    <a:pt x="26692" y="41402"/>
                    <a:pt x="25174" y="37777"/>
                    <a:pt x="24195" y="33639"/>
                  </a:cubicBezTo>
                  <a:cubicBezTo>
                    <a:pt x="23925" y="32513"/>
                    <a:pt x="23680" y="31337"/>
                    <a:pt x="23509" y="30137"/>
                  </a:cubicBezTo>
                  <a:cubicBezTo>
                    <a:pt x="22995" y="26440"/>
                    <a:pt x="22995" y="22473"/>
                    <a:pt x="24072" y="18628"/>
                  </a:cubicBezTo>
                  <a:cubicBezTo>
                    <a:pt x="26545" y="9763"/>
                    <a:pt x="24782" y="5209"/>
                    <a:pt x="22872" y="2956"/>
                  </a:cubicBezTo>
                  <a:cubicBezTo>
                    <a:pt x="21228" y="1013"/>
                    <a:pt x="18858" y="0"/>
                    <a:pt x="161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29"/>
            <p:cNvSpPr/>
            <p:nvPr/>
          </p:nvSpPr>
          <p:spPr>
            <a:xfrm>
              <a:off x="7989468" y="2184169"/>
              <a:ext cx="496187" cy="657512"/>
            </a:xfrm>
            <a:custGeom>
              <a:avLst/>
              <a:gdLst/>
              <a:ahLst/>
              <a:cxnLst/>
              <a:rect l="l" t="t" r="r" b="b"/>
              <a:pathLst>
                <a:path w="22065" h="29239" extrusionOk="0">
                  <a:moveTo>
                    <a:pt x="8131" y="0"/>
                  </a:moveTo>
                  <a:lnTo>
                    <a:pt x="2646" y="8914"/>
                  </a:lnTo>
                  <a:lnTo>
                    <a:pt x="1642" y="8963"/>
                  </a:lnTo>
                  <a:cubicBezTo>
                    <a:pt x="760" y="13762"/>
                    <a:pt x="270" y="20031"/>
                    <a:pt x="1" y="26006"/>
                  </a:cubicBezTo>
                  <a:lnTo>
                    <a:pt x="5952" y="23558"/>
                  </a:lnTo>
                  <a:lnTo>
                    <a:pt x="14743" y="29239"/>
                  </a:lnTo>
                  <a:lnTo>
                    <a:pt x="13910" y="18807"/>
                  </a:lnTo>
                  <a:lnTo>
                    <a:pt x="22065" y="12220"/>
                  </a:lnTo>
                  <a:lnTo>
                    <a:pt x="11878" y="9771"/>
                  </a:lnTo>
                  <a:lnTo>
                    <a:pt x="81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29"/>
            <p:cNvSpPr/>
            <p:nvPr/>
          </p:nvSpPr>
          <p:spPr>
            <a:xfrm>
              <a:off x="8188820" y="1599359"/>
              <a:ext cx="345161" cy="491509"/>
            </a:xfrm>
            <a:custGeom>
              <a:avLst/>
              <a:gdLst/>
              <a:ahLst/>
              <a:cxnLst/>
              <a:rect l="l" t="t" r="r" b="b"/>
              <a:pathLst>
                <a:path w="15349" h="21857" extrusionOk="0">
                  <a:moveTo>
                    <a:pt x="6270" y="0"/>
                  </a:moveTo>
                  <a:cubicBezTo>
                    <a:pt x="6270" y="0"/>
                    <a:pt x="4041" y="1665"/>
                    <a:pt x="2768" y="4530"/>
                  </a:cubicBezTo>
                  <a:cubicBezTo>
                    <a:pt x="1494" y="7396"/>
                    <a:pt x="1" y="15330"/>
                    <a:pt x="4629" y="16432"/>
                  </a:cubicBezTo>
                  <a:lnTo>
                    <a:pt x="3992" y="20252"/>
                  </a:lnTo>
                  <a:cubicBezTo>
                    <a:pt x="3992" y="20252"/>
                    <a:pt x="4614" y="21856"/>
                    <a:pt x="6284" y="21856"/>
                  </a:cubicBezTo>
                  <a:cubicBezTo>
                    <a:pt x="6956" y="21856"/>
                    <a:pt x="7800" y="21596"/>
                    <a:pt x="8841" y="20864"/>
                  </a:cubicBezTo>
                  <a:lnTo>
                    <a:pt x="8841" y="16236"/>
                  </a:lnTo>
                  <a:cubicBezTo>
                    <a:pt x="8841" y="16236"/>
                    <a:pt x="10041" y="15428"/>
                    <a:pt x="11192" y="13909"/>
                  </a:cubicBezTo>
                  <a:cubicBezTo>
                    <a:pt x="11216" y="13910"/>
                    <a:pt x="11241" y="13910"/>
                    <a:pt x="11266" y="13910"/>
                  </a:cubicBezTo>
                  <a:cubicBezTo>
                    <a:pt x="13369" y="13910"/>
                    <a:pt x="15349" y="11856"/>
                    <a:pt x="14840" y="10065"/>
                  </a:cubicBezTo>
                  <a:cubicBezTo>
                    <a:pt x="14664" y="9447"/>
                    <a:pt x="14220" y="9261"/>
                    <a:pt x="13756" y="9261"/>
                  </a:cubicBezTo>
                  <a:cubicBezTo>
                    <a:pt x="13577" y="9261"/>
                    <a:pt x="13395" y="9289"/>
                    <a:pt x="13224" y="9330"/>
                  </a:cubicBezTo>
                  <a:cubicBezTo>
                    <a:pt x="13249" y="9159"/>
                    <a:pt x="13273" y="9012"/>
                    <a:pt x="13273" y="8840"/>
                  </a:cubicBezTo>
                  <a:cubicBezTo>
                    <a:pt x="13738" y="4139"/>
                    <a:pt x="8669" y="4947"/>
                    <a:pt x="6270" y="0"/>
                  </a:cubicBezTo>
                  <a:close/>
                </a:path>
              </a:pathLst>
            </a:custGeom>
            <a:solidFill>
              <a:srgbClr val="FFB8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29"/>
            <p:cNvSpPr/>
            <p:nvPr/>
          </p:nvSpPr>
          <p:spPr>
            <a:xfrm>
              <a:off x="8200379" y="1594390"/>
              <a:ext cx="330431" cy="500032"/>
            </a:xfrm>
            <a:custGeom>
              <a:avLst/>
              <a:gdLst/>
              <a:ahLst/>
              <a:cxnLst/>
              <a:rect l="l" t="t" r="r" b="b"/>
              <a:pathLst>
                <a:path w="14694" h="22236" extrusionOk="0">
                  <a:moveTo>
                    <a:pt x="5707" y="466"/>
                  </a:moveTo>
                  <a:cubicBezTo>
                    <a:pt x="6809" y="2621"/>
                    <a:pt x="8400" y="3650"/>
                    <a:pt x="9796" y="4580"/>
                  </a:cubicBezTo>
                  <a:cubicBezTo>
                    <a:pt x="11510" y="5682"/>
                    <a:pt x="12857" y="6564"/>
                    <a:pt x="12612" y="9037"/>
                  </a:cubicBezTo>
                  <a:cubicBezTo>
                    <a:pt x="12612" y="9208"/>
                    <a:pt x="12588" y="9355"/>
                    <a:pt x="12563" y="9527"/>
                  </a:cubicBezTo>
                  <a:lnTo>
                    <a:pt x="12539" y="9722"/>
                  </a:lnTo>
                  <a:lnTo>
                    <a:pt x="12539" y="9722"/>
                  </a:lnTo>
                  <a:lnTo>
                    <a:pt x="12735" y="9674"/>
                  </a:lnTo>
                  <a:cubicBezTo>
                    <a:pt x="12907" y="9636"/>
                    <a:pt x="13066" y="9617"/>
                    <a:pt x="13209" y="9617"/>
                  </a:cubicBezTo>
                  <a:cubicBezTo>
                    <a:pt x="13719" y="9617"/>
                    <a:pt x="14046" y="9852"/>
                    <a:pt x="14179" y="10310"/>
                  </a:cubicBezTo>
                  <a:cubicBezTo>
                    <a:pt x="14375" y="11020"/>
                    <a:pt x="14179" y="11828"/>
                    <a:pt x="13641" y="12514"/>
                  </a:cubicBezTo>
                  <a:cubicBezTo>
                    <a:pt x="12945" y="13425"/>
                    <a:pt x="11828" y="13984"/>
                    <a:pt x="10770" y="13984"/>
                  </a:cubicBezTo>
                  <a:cubicBezTo>
                    <a:pt x="10747" y="13984"/>
                    <a:pt x="10725" y="13984"/>
                    <a:pt x="10702" y="13983"/>
                  </a:cubicBezTo>
                  <a:lnTo>
                    <a:pt x="10604" y="13983"/>
                  </a:lnTo>
                  <a:lnTo>
                    <a:pt x="10580" y="14032"/>
                  </a:lnTo>
                  <a:cubicBezTo>
                    <a:pt x="9453" y="15526"/>
                    <a:pt x="8253" y="16334"/>
                    <a:pt x="8253" y="16334"/>
                  </a:cubicBezTo>
                  <a:lnTo>
                    <a:pt x="8180" y="16383"/>
                  </a:lnTo>
                  <a:lnTo>
                    <a:pt x="8180" y="21011"/>
                  </a:lnTo>
                  <a:cubicBezTo>
                    <a:pt x="7283" y="21628"/>
                    <a:pt x="6485" y="21931"/>
                    <a:pt x="5777" y="21931"/>
                  </a:cubicBezTo>
                  <a:cubicBezTo>
                    <a:pt x="5557" y="21931"/>
                    <a:pt x="5346" y="21902"/>
                    <a:pt x="5143" y="21844"/>
                  </a:cubicBezTo>
                  <a:cubicBezTo>
                    <a:pt x="4164" y="21550"/>
                    <a:pt x="3723" y="20644"/>
                    <a:pt x="3625" y="20448"/>
                  </a:cubicBezTo>
                  <a:lnTo>
                    <a:pt x="4286" y="16530"/>
                  </a:lnTo>
                  <a:lnTo>
                    <a:pt x="4139" y="16506"/>
                  </a:lnTo>
                  <a:cubicBezTo>
                    <a:pt x="3086" y="16261"/>
                    <a:pt x="2278" y="15600"/>
                    <a:pt x="1789" y="14571"/>
                  </a:cubicBezTo>
                  <a:cubicBezTo>
                    <a:pt x="393" y="11755"/>
                    <a:pt x="1495" y="6833"/>
                    <a:pt x="2376" y="4800"/>
                  </a:cubicBezTo>
                  <a:cubicBezTo>
                    <a:pt x="3429" y="2425"/>
                    <a:pt x="5192" y="882"/>
                    <a:pt x="5707" y="466"/>
                  </a:cubicBezTo>
                  <a:close/>
                  <a:moveTo>
                    <a:pt x="5805" y="1"/>
                  </a:moveTo>
                  <a:lnTo>
                    <a:pt x="5658" y="99"/>
                  </a:lnTo>
                  <a:cubicBezTo>
                    <a:pt x="5633" y="123"/>
                    <a:pt x="3380" y="1813"/>
                    <a:pt x="2107" y="4678"/>
                  </a:cubicBezTo>
                  <a:cubicBezTo>
                    <a:pt x="1274" y="6539"/>
                    <a:pt x="1" y="11633"/>
                    <a:pt x="1519" y="14718"/>
                  </a:cubicBezTo>
                  <a:cubicBezTo>
                    <a:pt x="2033" y="15771"/>
                    <a:pt x="2866" y="16457"/>
                    <a:pt x="3943" y="16751"/>
                  </a:cubicBezTo>
                  <a:lnTo>
                    <a:pt x="3331" y="20497"/>
                  </a:lnTo>
                  <a:lnTo>
                    <a:pt x="3331" y="20522"/>
                  </a:lnTo>
                  <a:cubicBezTo>
                    <a:pt x="3356" y="20571"/>
                    <a:pt x="3845" y="21771"/>
                    <a:pt x="5045" y="22113"/>
                  </a:cubicBezTo>
                  <a:cubicBezTo>
                    <a:pt x="5290" y="22187"/>
                    <a:pt x="5535" y="22236"/>
                    <a:pt x="5780" y="22236"/>
                  </a:cubicBezTo>
                  <a:cubicBezTo>
                    <a:pt x="6564" y="22236"/>
                    <a:pt x="7445" y="21893"/>
                    <a:pt x="8425" y="21207"/>
                  </a:cubicBezTo>
                  <a:lnTo>
                    <a:pt x="8474" y="21158"/>
                  </a:lnTo>
                  <a:lnTo>
                    <a:pt x="8474" y="16530"/>
                  </a:lnTo>
                  <a:cubicBezTo>
                    <a:pt x="8743" y="16359"/>
                    <a:pt x="9747" y="15575"/>
                    <a:pt x="10751" y="14277"/>
                  </a:cubicBezTo>
                  <a:lnTo>
                    <a:pt x="10776" y="14277"/>
                  </a:lnTo>
                  <a:cubicBezTo>
                    <a:pt x="11902" y="14277"/>
                    <a:pt x="13126" y="13665"/>
                    <a:pt x="13861" y="12710"/>
                  </a:cubicBezTo>
                  <a:cubicBezTo>
                    <a:pt x="14473" y="11926"/>
                    <a:pt x="14694" y="11020"/>
                    <a:pt x="14473" y="10237"/>
                  </a:cubicBezTo>
                  <a:cubicBezTo>
                    <a:pt x="14306" y="9631"/>
                    <a:pt x="13872" y="9328"/>
                    <a:pt x="13231" y="9328"/>
                  </a:cubicBezTo>
                  <a:cubicBezTo>
                    <a:pt x="13121" y="9328"/>
                    <a:pt x="13004" y="9337"/>
                    <a:pt x="12882" y="9355"/>
                  </a:cubicBezTo>
                  <a:cubicBezTo>
                    <a:pt x="12906" y="9257"/>
                    <a:pt x="12906" y="9159"/>
                    <a:pt x="12906" y="9086"/>
                  </a:cubicBezTo>
                  <a:cubicBezTo>
                    <a:pt x="13175" y="6417"/>
                    <a:pt x="11682" y="5437"/>
                    <a:pt x="9967" y="4311"/>
                  </a:cubicBezTo>
                  <a:cubicBezTo>
                    <a:pt x="8547" y="3405"/>
                    <a:pt x="6955" y="2352"/>
                    <a:pt x="5878" y="172"/>
                  </a:cubicBezTo>
                  <a:lnTo>
                    <a:pt x="580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29"/>
            <p:cNvSpPr/>
            <p:nvPr/>
          </p:nvSpPr>
          <p:spPr>
            <a:xfrm>
              <a:off x="8191586" y="2656092"/>
              <a:ext cx="311699" cy="131417"/>
            </a:xfrm>
            <a:custGeom>
              <a:avLst/>
              <a:gdLst/>
              <a:ahLst/>
              <a:cxnLst/>
              <a:rect l="l" t="t" r="r" b="b"/>
              <a:pathLst>
                <a:path w="13861" h="5844" extrusionOk="0">
                  <a:moveTo>
                    <a:pt x="0" y="0"/>
                  </a:moveTo>
                  <a:lnTo>
                    <a:pt x="0" y="0"/>
                  </a:lnTo>
                  <a:cubicBezTo>
                    <a:pt x="949" y="1187"/>
                    <a:pt x="5208" y="5843"/>
                    <a:pt x="13088" y="5843"/>
                  </a:cubicBezTo>
                  <a:cubicBezTo>
                    <a:pt x="13341" y="5843"/>
                    <a:pt x="13599" y="5838"/>
                    <a:pt x="13860" y="5829"/>
                  </a:cubicBezTo>
                  <a:cubicBezTo>
                    <a:pt x="13615" y="4702"/>
                    <a:pt x="13371" y="3551"/>
                    <a:pt x="13199" y="2351"/>
                  </a:cubicBezTo>
                  <a:cubicBezTo>
                    <a:pt x="12293" y="2498"/>
                    <a:pt x="11362" y="2572"/>
                    <a:pt x="10481" y="2572"/>
                  </a:cubicBezTo>
                  <a:cubicBezTo>
                    <a:pt x="5412" y="2572"/>
                    <a:pt x="1127" y="564"/>
                    <a:pt x="0" y="0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29"/>
            <p:cNvSpPr/>
            <p:nvPr/>
          </p:nvSpPr>
          <p:spPr>
            <a:xfrm>
              <a:off x="8183311" y="2445182"/>
              <a:ext cx="257190" cy="210933"/>
            </a:xfrm>
            <a:custGeom>
              <a:avLst/>
              <a:gdLst/>
              <a:ahLst/>
              <a:cxnLst/>
              <a:rect l="l" t="t" r="r" b="b"/>
              <a:pathLst>
                <a:path w="11437" h="9380" extrusionOk="0">
                  <a:moveTo>
                    <a:pt x="11437" y="1"/>
                  </a:moveTo>
                  <a:lnTo>
                    <a:pt x="1" y="99"/>
                  </a:lnTo>
                  <a:lnTo>
                    <a:pt x="1" y="9184"/>
                  </a:lnTo>
                  <a:lnTo>
                    <a:pt x="74" y="9208"/>
                  </a:lnTo>
                  <a:cubicBezTo>
                    <a:pt x="74" y="9232"/>
                    <a:pt x="172" y="9281"/>
                    <a:pt x="368" y="9379"/>
                  </a:cubicBezTo>
                  <a:cubicBezTo>
                    <a:pt x="221" y="9184"/>
                    <a:pt x="148" y="9086"/>
                    <a:pt x="148" y="9086"/>
                  </a:cubicBezTo>
                  <a:lnTo>
                    <a:pt x="417" y="9061"/>
                  </a:lnTo>
                  <a:cubicBezTo>
                    <a:pt x="368" y="9037"/>
                    <a:pt x="319" y="9012"/>
                    <a:pt x="295" y="8988"/>
                  </a:cubicBezTo>
                  <a:lnTo>
                    <a:pt x="295" y="392"/>
                  </a:lnTo>
                  <a:lnTo>
                    <a:pt x="11437" y="294"/>
                  </a:lnTo>
                  <a:lnTo>
                    <a:pt x="11437" y="1"/>
                  </a:lnTo>
                  <a:close/>
                </a:path>
              </a:pathLst>
            </a:custGeom>
            <a:solidFill>
              <a:srgbClr val="47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29"/>
            <p:cNvSpPr/>
            <p:nvPr/>
          </p:nvSpPr>
          <p:spPr>
            <a:xfrm>
              <a:off x="8350730" y="1774762"/>
              <a:ext cx="68295" cy="29459"/>
            </a:xfrm>
            <a:custGeom>
              <a:avLst/>
              <a:gdLst/>
              <a:ahLst/>
              <a:cxnLst/>
              <a:rect l="l" t="t" r="r" b="b"/>
              <a:pathLst>
                <a:path w="3037" h="1310" extrusionOk="0">
                  <a:moveTo>
                    <a:pt x="1267" y="0"/>
                  </a:moveTo>
                  <a:cubicBezTo>
                    <a:pt x="907" y="0"/>
                    <a:pt x="519" y="98"/>
                    <a:pt x="123" y="281"/>
                  </a:cubicBezTo>
                  <a:cubicBezTo>
                    <a:pt x="49" y="330"/>
                    <a:pt x="0" y="404"/>
                    <a:pt x="49" y="477"/>
                  </a:cubicBezTo>
                  <a:cubicBezTo>
                    <a:pt x="67" y="530"/>
                    <a:pt x="123" y="570"/>
                    <a:pt x="180" y="570"/>
                  </a:cubicBezTo>
                  <a:cubicBezTo>
                    <a:pt x="202" y="570"/>
                    <a:pt x="224" y="564"/>
                    <a:pt x="245" y="551"/>
                  </a:cubicBezTo>
                  <a:cubicBezTo>
                    <a:pt x="602" y="380"/>
                    <a:pt x="949" y="298"/>
                    <a:pt x="1267" y="298"/>
                  </a:cubicBezTo>
                  <a:cubicBezTo>
                    <a:pt x="1451" y="298"/>
                    <a:pt x="1626" y="325"/>
                    <a:pt x="1788" y="379"/>
                  </a:cubicBezTo>
                  <a:cubicBezTo>
                    <a:pt x="2424" y="600"/>
                    <a:pt x="2718" y="1212"/>
                    <a:pt x="2718" y="1212"/>
                  </a:cubicBezTo>
                  <a:cubicBezTo>
                    <a:pt x="2743" y="1261"/>
                    <a:pt x="2816" y="1310"/>
                    <a:pt x="2865" y="1310"/>
                  </a:cubicBezTo>
                  <a:cubicBezTo>
                    <a:pt x="2890" y="1310"/>
                    <a:pt x="2914" y="1285"/>
                    <a:pt x="2914" y="1285"/>
                  </a:cubicBezTo>
                  <a:cubicBezTo>
                    <a:pt x="2988" y="1261"/>
                    <a:pt x="3037" y="1163"/>
                    <a:pt x="2988" y="1089"/>
                  </a:cubicBezTo>
                  <a:cubicBezTo>
                    <a:pt x="2988" y="1065"/>
                    <a:pt x="2645" y="379"/>
                    <a:pt x="1886" y="110"/>
                  </a:cubicBezTo>
                  <a:cubicBezTo>
                    <a:pt x="1692" y="36"/>
                    <a:pt x="1485" y="0"/>
                    <a:pt x="12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29"/>
            <p:cNvSpPr/>
            <p:nvPr/>
          </p:nvSpPr>
          <p:spPr>
            <a:xfrm>
              <a:off x="8373847" y="1778652"/>
              <a:ext cx="23702" cy="21386"/>
            </a:xfrm>
            <a:custGeom>
              <a:avLst/>
              <a:gdLst/>
              <a:ahLst/>
              <a:cxnLst/>
              <a:rect l="l" t="t" r="r" b="b"/>
              <a:pathLst>
                <a:path w="1054" h="951" extrusionOk="0">
                  <a:moveTo>
                    <a:pt x="518" y="1"/>
                  </a:moveTo>
                  <a:cubicBezTo>
                    <a:pt x="303" y="1"/>
                    <a:pt x="92" y="143"/>
                    <a:pt x="50" y="378"/>
                  </a:cubicBezTo>
                  <a:cubicBezTo>
                    <a:pt x="1" y="647"/>
                    <a:pt x="172" y="892"/>
                    <a:pt x="417" y="941"/>
                  </a:cubicBezTo>
                  <a:cubicBezTo>
                    <a:pt x="451" y="947"/>
                    <a:pt x="485" y="950"/>
                    <a:pt x="519" y="950"/>
                  </a:cubicBezTo>
                  <a:cubicBezTo>
                    <a:pt x="746" y="950"/>
                    <a:pt x="937" y="808"/>
                    <a:pt x="980" y="573"/>
                  </a:cubicBezTo>
                  <a:cubicBezTo>
                    <a:pt x="1054" y="329"/>
                    <a:pt x="882" y="59"/>
                    <a:pt x="613" y="10"/>
                  </a:cubicBezTo>
                  <a:cubicBezTo>
                    <a:pt x="581" y="4"/>
                    <a:pt x="550" y="1"/>
                    <a:pt x="5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29"/>
            <p:cNvSpPr/>
            <p:nvPr/>
          </p:nvSpPr>
          <p:spPr>
            <a:xfrm>
              <a:off x="8371104" y="1775369"/>
              <a:ext cx="29751" cy="28312"/>
            </a:xfrm>
            <a:custGeom>
              <a:avLst/>
              <a:gdLst/>
              <a:ahLst/>
              <a:cxnLst/>
              <a:rect l="l" t="t" r="r" b="b"/>
              <a:pathLst>
                <a:path w="1323" h="1259" extrusionOk="0">
                  <a:moveTo>
                    <a:pt x="710" y="303"/>
                  </a:moveTo>
                  <a:cubicBezTo>
                    <a:pt x="882" y="352"/>
                    <a:pt x="1004" y="524"/>
                    <a:pt x="955" y="695"/>
                  </a:cubicBezTo>
                  <a:cubicBezTo>
                    <a:pt x="955" y="768"/>
                    <a:pt x="906" y="842"/>
                    <a:pt x="833" y="891"/>
                  </a:cubicBezTo>
                  <a:cubicBezTo>
                    <a:pt x="779" y="927"/>
                    <a:pt x="712" y="949"/>
                    <a:pt x="642" y="949"/>
                  </a:cubicBezTo>
                  <a:cubicBezTo>
                    <a:pt x="616" y="949"/>
                    <a:pt x="590" y="946"/>
                    <a:pt x="563" y="940"/>
                  </a:cubicBezTo>
                  <a:cubicBezTo>
                    <a:pt x="490" y="915"/>
                    <a:pt x="416" y="866"/>
                    <a:pt x="367" y="793"/>
                  </a:cubicBezTo>
                  <a:cubicBezTo>
                    <a:pt x="318" y="719"/>
                    <a:pt x="294" y="646"/>
                    <a:pt x="318" y="548"/>
                  </a:cubicBezTo>
                  <a:cubicBezTo>
                    <a:pt x="343" y="475"/>
                    <a:pt x="392" y="401"/>
                    <a:pt x="465" y="352"/>
                  </a:cubicBezTo>
                  <a:cubicBezTo>
                    <a:pt x="514" y="303"/>
                    <a:pt x="588" y="303"/>
                    <a:pt x="637" y="303"/>
                  </a:cubicBezTo>
                  <a:close/>
                  <a:moveTo>
                    <a:pt x="663" y="0"/>
                  </a:moveTo>
                  <a:cubicBezTo>
                    <a:pt x="533" y="0"/>
                    <a:pt x="406" y="32"/>
                    <a:pt x="294" y="107"/>
                  </a:cubicBezTo>
                  <a:cubicBezTo>
                    <a:pt x="172" y="181"/>
                    <a:pt x="74" y="328"/>
                    <a:pt x="25" y="499"/>
                  </a:cubicBezTo>
                  <a:cubicBezTo>
                    <a:pt x="0" y="646"/>
                    <a:pt x="25" y="817"/>
                    <a:pt x="123" y="964"/>
                  </a:cubicBezTo>
                  <a:cubicBezTo>
                    <a:pt x="196" y="1111"/>
                    <a:pt x="343" y="1209"/>
                    <a:pt x="514" y="1234"/>
                  </a:cubicBezTo>
                  <a:cubicBezTo>
                    <a:pt x="563" y="1234"/>
                    <a:pt x="588" y="1258"/>
                    <a:pt x="637" y="1258"/>
                  </a:cubicBezTo>
                  <a:cubicBezTo>
                    <a:pt x="759" y="1258"/>
                    <a:pt x="882" y="1209"/>
                    <a:pt x="980" y="1160"/>
                  </a:cubicBezTo>
                  <a:cubicBezTo>
                    <a:pt x="1127" y="1062"/>
                    <a:pt x="1225" y="915"/>
                    <a:pt x="1249" y="744"/>
                  </a:cubicBezTo>
                  <a:cubicBezTo>
                    <a:pt x="1323" y="426"/>
                    <a:pt x="1102" y="83"/>
                    <a:pt x="784" y="9"/>
                  </a:cubicBezTo>
                  <a:cubicBezTo>
                    <a:pt x="743" y="4"/>
                    <a:pt x="703" y="0"/>
                    <a:pt x="6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29"/>
            <p:cNvSpPr/>
            <p:nvPr/>
          </p:nvSpPr>
          <p:spPr>
            <a:xfrm>
              <a:off x="8237843" y="1750385"/>
              <a:ext cx="68295" cy="29054"/>
            </a:xfrm>
            <a:custGeom>
              <a:avLst/>
              <a:gdLst/>
              <a:ahLst/>
              <a:cxnLst/>
              <a:rect l="l" t="t" r="r" b="b"/>
              <a:pathLst>
                <a:path w="3037" h="1292" extrusionOk="0">
                  <a:moveTo>
                    <a:pt x="1240" y="0"/>
                  </a:moveTo>
                  <a:cubicBezTo>
                    <a:pt x="887" y="0"/>
                    <a:pt x="509" y="94"/>
                    <a:pt x="123" y="288"/>
                  </a:cubicBezTo>
                  <a:cubicBezTo>
                    <a:pt x="49" y="337"/>
                    <a:pt x="0" y="410"/>
                    <a:pt x="49" y="484"/>
                  </a:cubicBezTo>
                  <a:cubicBezTo>
                    <a:pt x="67" y="537"/>
                    <a:pt x="123" y="577"/>
                    <a:pt x="180" y="577"/>
                  </a:cubicBezTo>
                  <a:cubicBezTo>
                    <a:pt x="202" y="577"/>
                    <a:pt x="224" y="571"/>
                    <a:pt x="245" y="557"/>
                  </a:cubicBezTo>
                  <a:cubicBezTo>
                    <a:pt x="604" y="386"/>
                    <a:pt x="952" y="293"/>
                    <a:pt x="1272" y="293"/>
                  </a:cubicBezTo>
                  <a:cubicBezTo>
                    <a:pt x="1455" y="293"/>
                    <a:pt x="1628" y="323"/>
                    <a:pt x="1788" y="386"/>
                  </a:cubicBezTo>
                  <a:cubicBezTo>
                    <a:pt x="2424" y="606"/>
                    <a:pt x="2718" y="1218"/>
                    <a:pt x="2718" y="1218"/>
                  </a:cubicBezTo>
                  <a:cubicBezTo>
                    <a:pt x="2743" y="1267"/>
                    <a:pt x="2816" y="1292"/>
                    <a:pt x="2865" y="1292"/>
                  </a:cubicBezTo>
                  <a:lnTo>
                    <a:pt x="2914" y="1292"/>
                  </a:lnTo>
                  <a:cubicBezTo>
                    <a:pt x="2988" y="1243"/>
                    <a:pt x="3037" y="1169"/>
                    <a:pt x="2988" y="1096"/>
                  </a:cubicBezTo>
                  <a:cubicBezTo>
                    <a:pt x="2988" y="1071"/>
                    <a:pt x="2645" y="386"/>
                    <a:pt x="1886" y="116"/>
                  </a:cubicBezTo>
                  <a:cubicBezTo>
                    <a:pt x="1684" y="39"/>
                    <a:pt x="1467" y="0"/>
                    <a:pt x="12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29"/>
            <p:cNvSpPr/>
            <p:nvPr/>
          </p:nvSpPr>
          <p:spPr>
            <a:xfrm>
              <a:off x="8260960" y="1754433"/>
              <a:ext cx="23702" cy="21363"/>
            </a:xfrm>
            <a:custGeom>
              <a:avLst/>
              <a:gdLst/>
              <a:ahLst/>
              <a:cxnLst/>
              <a:rect l="l" t="t" r="r" b="b"/>
              <a:pathLst>
                <a:path w="1054" h="950" extrusionOk="0">
                  <a:moveTo>
                    <a:pt x="518" y="0"/>
                  </a:moveTo>
                  <a:cubicBezTo>
                    <a:pt x="302" y="0"/>
                    <a:pt x="92" y="142"/>
                    <a:pt x="50" y="377"/>
                  </a:cubicBezTo>
                  <a:cubicBezTo>
                    <a:pt x="1" y="622"/>
                    <a:pt x="172" y="891"/>
                    <a:pt x="417" y="940"/>
                  </a:cubicBezTo>
                  <a:cubicBezTo>
                    <a:pt x="451" y="947"/>
                    <a:pt x="485" y="950"/>
                    <a:pt x="519" y="950"/>
                  </a:cubicBezTo>
                  <a:cubicBezTo>
                    <a:pt x="746" y="950"/>
                    <a:pt x="937" y="808"/>
                    <a:pt x="980" y="573"/>
                  </a:cubicBezTo>
                  <a:cubicBezTo>
                    <a:pt x="1054" y="328"/>
                    <a:pt x="882" y="59"/>
                    <a:pt x="613" y="10"/>
                  </a:cubicBezTo>
                  <a:cubicBezTo>
                    <a:pt x="581" y="4"/>
                    <a:pt x="550" y="0"/>
                    <a:pt x="5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29"/>
            <p:cNvSpPr/>
            <p:nvPr/>
          </p:nvSpPr>
          <p:spPr>
            <a:xfrm>
              <a:off x="8258216" y="1751015"/>
              <a:ext cx="29189" cy="28424"/>
            </a:xfrm>
            <a:custGeom>
              <a:avLst/>
              <a:gdLst/>
              <a:ahLst/>
              <a:cxnLst/>
              <a:rect l="l" t="t" r="r" b="b"/>
              <a:pathLst>
                <a:path w="1298" h="1264" extrusionOk="0">
                  <a:moveTo>
                    <a:pt x="710" y="309"/>
                  </a:moveTo>
                  <a:cubicBezTo>
                    <a:pt x="808" y="333"/>
                    <a:pt x="882" y="382"/>
                    <a:pt x="931" y="456"/>
                  </a:cubicBezTo>
                  <a:cubicBezTo>
                    <a:pt x="955" y="529"/>
                    <a:pt x="980" y="603"/>
                    <a:pt x="955" y="701"/>
                  </a:cubicBezTo>
                  <a:cubicBezTo>
                    <a:pt x="955" y="774"/>
                    <a:pt x="906" y="847"/>
                    <a:pt x="833" y="896"/>
                  </a:cubicBezTo>
                  <a:cubicBezTo>
                    <a:pt x="779" y="932"/>
                    <a:pt x="712" y="955"/>
                    <a:pt x="642" y="955"/>
                  </a:cubicBezTo>
                  <a:cubicBezTo>
                    <a:pt x="616" y="955"/>
                    <a:pt x="590" y="952"/>
                    <a:pt x="563" y="945"/>
                  </a:cubicBezTo>
                  <a:cubicBezTo>
                    <a:pt x="490" y="921"/>
                    <a:pt x="416" y="872"/>
                    <a:pt x="367" y="798"/>
                  </a:cubicBezTo>
                  <a:cubicBezTo>
                    <a:pt x="318" y="725"/>
                    <a:pt x="294" y="652"/>
                    <a:pt x="318" y="554"/>
                  </a:cubicBezTo>
                  <a:cubicBezTo>
                    <a:pt x="343" y="407"/>
                    <a:pt x="490" y="309"/>
                    <a:pt x="637" y="309"/>
                  </a:cubicBezTo>
                  <a:close/>
                  <a:moveTo>
                    <a:pt x="651" y="1"/>
                  </a:moveTo>
                  <a:cubicBezTo>
                    <a:pt x="356" y="1"/>
                    <a:pt x="89" y="206"/>
                    <a:pt x="25" y="505"/>
                  </a:cubicBezTo>
                  <a:cubicBezTo>
                    <a:pt x="0" y="652"/>
                    <a:pt x="25" y="823"/>
                    <a:pt x="123" y="970"/>
                  </a:cubicBezTo>
                  <a:cubicBezTo>
                    <a:pt x="196" y="1117"/>
                    <a:pt x="343" y="1215"/>
                    <a:pt x="514" y="1239"/>
                  </a:cubicBezTo>
                  <a:cubicBezTo>
                    <a:pt x="563" y="1239"/>
                    <a:pt x="612" y="1264"/>
                    <a:pt x="637" y="1264"/>
                  </a:cubicBezTo>
                  <a:cubicBezTo>
                    <a:pt x="759" y="1264"/>
                    <a:pt x="882" y="1215"/>
                    <a:pt x="980" y="1141"/>
                  </a:cubicBezTo>
                  <a:cubicBezTo>
                    <a:pt x="1127" y="1068"/>
                    <a:pt x="1225" y="921"/>
                    <a:pt x="1249" y="749"/>
                  </a:cubicBezTo>
                  <a:cubicBezTo>
                    <a:pt x="1298" y="603"/>
                    <a:pt x="1249" y="431"/>
                    <a:pt x="1176" y="284"/>
                  </a:cubicBezTo>
                  <a:cubicBezTo>
                    <a:pt x="1078" y="137"/>
                    <a:pt x="931" y="39"/>
                    <a:pt x="784" y="15"/>
                  </a:cubicBezTo>
                  <a:cubicBezTo>
                    <a:pt x="739" y="5"/>
                    <a:pt x="695" y="1"/>
                    <a:pt x="6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29"/>
            <p:cNvSpPr/>
            <p:nvPr/>
          </p:nvSpPr>
          <p:spPr>
            <a:xfrm>
              <a:off x="8291790" y="1776673"/>
              <a:ext cx="40230" cy="68295"/>
            </a:xfrm>
            <a:custGeom>
              <a:avLst/>
              <a:gdLst/>
              <a:ahLst/>
              <a:cxnLst/>
              <a:rect l="l" t="t" r="r" b="b"/>
              <a:pathLst>
                <a:path w="1789" h="3037" extrusionOk="0">
                  <a:moveTo>
                    <a:pt x="1642" y="0"/>
                  </a:moveTo>
                  <a:cubicBezTo>
                    <a:pt x="1568" y="0"/>
                    <a:pt x="1495" y="49"/>
                    <a:pt x="1495" y="123"/>
                  </a:cubicBezTo>
                  <a:cubicBezTo>
                    <a:pt x="1470" y="147"/>
                    <a:pt x="1348" y="906"/>
                    <a:pt x="589" y="1421"/>
                  </a:cubicBezTo>
                  <a:cubicBezTo>
                    <a:pt x="319" y="1616"/>
                    <a:pt x="148" y="1861"/>
                    <a:pt x="74" y="2131"/>
                  </a:cubicBezTo>
                  <a:cubicBezTo>
                    <a:pt x="1" y="2572"/>
                    <a:pt x="270" y="2939"/>
                    <a:pt x="270" y="2963"/>
                  </a:cubicBezTo>
                  <a:cubicBezTo>
                    <a:pt x="295" y="3012"/>
                    <a:pt x="344" y="3037"/>
                    <a:pt x="393" y="3037"/>
                  </a:cubicBezTo>
                  <a:cubicBezTo>
                    <a:pt x="417" y="3037"/>
                    <a:pt x="442" y="3012"/>
                    <a:pt x="491" y="2988"/>
                  </a:cubicBezTo>
                  <a:cubicBezTo>
                    <a:pt x="540" y="2963"/>
                    <a:pt x="564" y="2865"/>
                    <a:pt x="515" y="2792"/>
                  </a:cubicBezTo>
                  <a:cubicBezTo>
                    <a:pt x="515" y="2792"/>
                    <a:pt x="319" y="2498"/>
                    <a:pt x="368" y="2204"/>
                  </a:cubicBezTo>
                  <a:cubicBezTo>
                    <a:pt x="417" y="1984"/>
                    <a:pt x="540" y="1812"/>
                    <a:pt x="760" y="1665"/>
                  </a:cubicBezTo>
                  <a:cubicBezTo>
                    <a:pt x="1642" y="1078"/>
                    <a:pt x="1764" y="221"/>
                    <a:pt x="1789" y="172"/>
                  </a:cubicBezTo>
                  <a:cubicBezTo>
                    <a:pt x="1789" y="98"/>
                    <a:pt x="1740" y="25"/>
                    <a:pt x="16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29"/>
            <p:cNvSpPr/>
            <p:nvPr/>
          </p:nvSpPr>
          <p:spPr>
            <a:xfrm>
              <a:off x="8276386" y="1859832"/>
              <a:ext cx="51227" cy="28312"/>
            </a:xfrm>
            <a:custGeom>
              <a:avLst/>
              <a:gdLst/>
              <a:ahLst/>
              <a:cxnLst/>
              <a:rect l="l" t="t" r="r" b="b"/>
              <a:pathLst>
                <a:path w="2278" h="1259" extrusionOk="0">
                  <a:moveTo>
                    <a:pt x="1018" y="0"/>
                  </a:moveTo>
                  <a:cubicBezTo>
                    <a:pt x="725" y="0"/>
                    <a:pt x="384" y="132"/>
                    <a:pt x="0" y="490"/>
                  </a:cubicBezTo>
                  <a:cubicBezTo>
                    <a:pt x="394" y="1092"/>
                    <a:pt x="891" y="1258"/>
                    <a:pt x="1321" y="1258"/>
                  </a:cubicBezTo>
                  <a:cubicBezTo>
                    <a:pt x="1851" y="1258"/>
                    <a:pt x="2278" y="1004"/>
                    <a:pt x="2278" y="1004"/>
                  </a:cubicBezTo>
                  <a:cubicBezTo>
                    <a:pt x="2278" y="1004"/>
                    <a:pt x="1829" y="0"/>
                    <a:pt x="10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29"/>
            <p:cNvSpPr/>
            <p:nvPr/>
          </p:nvSpPr>
          <p:spPr>
            <a:xfrm>
              <a:off x="8268111" y="1867882"/>
              <a:ext cx="65551" cy="19497"/>
            </a:xfrm>
            <a:custGeom>
              <a:avLst/>
              <a:gdLst/>
              <a:ahLst/>
              <a:cxnLst/>
              <a:rect l="l" t="t" r="r" b="b"/>
              <a:pathLst>
                <a:path w="2915" h="867" extrusionOk="0">
                  <a:moveTo>
                    <a:pt x="604" y="1"/>
                  </a:moveTo>
                  <a:cubicBezTo>
                    <a:pt x="453" y="1"/>
                    <a:pt x="300" y="11"/>
                    <a:pt x="148" y="34"/>
                  </a:cubicBezTo>
                  <a:cubicBezTo>
                    <a:pt x="74" y="34"/>
                    <a:pt x="1" y="107"/>
                    <a:pt x="25" y="181"/>
                  </a:cubicBezTo>
                  <a:cubicBezTo>
                    <a:pt x="25" y="279"/>
                    <a:pt x="99" y="328"/>
                    <a:pt x="197" y="328"/>
                  </a:cubicBezTo>
                  <a:cubicBezTo>
                    <a:pt x="327" y="309"/>
                    <a:pt x="459" y="300"/>
                    <a:pt x="590" y="300"/>
                  </a:cubicBezTo>
                  <a:cubicBezTo>
                    <a:pt x="1644" y="300"/>
                    <a:pt x="2670" y="845"/>
                    <a:pt x="2670" y="866"/>
                  </a:cubicBezTo>
                  <a:lnTo>
                    <a:pt x="2744" y="866"/>
                  </a:lnTo>
                  <a:cubicBezTo>
                    <a:pt x="2793" y="866"/>
                    <a:pt x="2842" y="842"/>
                    <a:pt x="2866" y="793"/>
                  </a:cubicBezTo>
                  <a:cubicBezTo>
                    <a:pt x="2915" y="719"/>
                    <a:pt x="2890" y="646"/>
                    <a:pt x="2817" y="597"/>
                  </a:cubicBezTo>
                  <a:cubicBezTo>
                    <a:pt x="2774" y="575"/>
                    <a:pt x="1739" y="1"/>
                    <a:pt x="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29"/>
            <p:cNvSpPr/>
            <p:nvPr/>
          </p:nvSpPr>
          <p:spPr>
            <a:xfrm>
              <a:off x="8357881" y="1743369"/>
              <a:ext cx="70498" cy="15696"/>
            </a:xfrm>
            <a:custGeom>
              <a:avLst/>
              <a:gdLst/>
              <a:ahLst/>
              <a:cxnLst/>
              <a:rect l="l" t="t" r="r" b="b"/>
              <a:pathLst>
                <a:path w="3135" h="698" extrusionOk="0">
                  <a:moveTo>
                    <a:pt x="1406" y="1"/>
                  </a:moveTo>
                  <a:cubicBezTo>
                    <a:pt x="1005" y="1"/>
                    <a:pt x="558" y="74"/>
                    <a:pt x="98" y="281"/>
                  </a:cubicBezTo>
                  <a:cubicBezTo>
                    <a:pt x="25" y="306"/>
                    <a:pt x="0" y="379"/>
                    <a:pt x="25" y="477"/>
                  </a:cubicBezTo>
                  <a:cubicBezTo>
                    <a:pt x="43" y="532"/>
                    <a:pt x="103" y="560"/>
                    <a:pt x="163" y="560"/>
                  </a:cubicBezTo>
                  <a:cubicBezTo>
                    <a:pt x="183" y="560"/>
                    <a:pt x="202" y="557"/>
                    <a:pt x="221" y="551"/>
                  </a:cubicBezTo>
                  <a:cubicBezTo>
                    <a:pt x="641" y="359"/>
                    <a:pt x="1050" y="292"/>
                    <a:pt x="1416" y="292"/>
                  </a:cubicBezTo>
                  <a:cubicBezTo>
                    <a:pt x="2268" y="292"/>
                    <a:pt x="2890" y="656"/>
                    <a:pt x="2890" y="673"/>
                  </a:cubicBezTo>
                  <a:cubicBezTo>
                    <a:pt x="2915" y="673"/>
                    <a:pt x="2939" y="698"/>
                    <a:pt x="2963" y="698"/>
                  </a:cubicBezTo>
                  <a:cubicBezTo>
                    <a:pt x="3037" y="698"/>
                    <a:pt x="3086" y="649"/>
                    <a:pt x="3110" y="624"/>
                  </a:cubicBezTo>
                  <a:cubicBezTo>
                    <a:pt x="3135" y="551"/>
                    <a:pt x="3110" y="453"/>
                    <a:pt x="3061" y="404"/>
                  </a:cubicBezTo>
                  <a:cubicBezTo>
                    <a:pt x="3010" y="387"/>
                    <a:pt x="2328" y="1"/>
                    <a:pt x="14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29"/>
            <p:cNvSpPr/>
            <p:nvPr/>
          </p:nvSpPr>
          <p:spPr>
            <a:xfrm>
              <a:off x="8247198" y="1714315"/>
              <a:ext cx="66091" cy="30448"/>
            </a:xfrm>
            <a:custGeom>
              <a:avLst/>
              <a:gdLst/>
              <a:ahLst/>
              <a:cxnLst/>
              <a:rect l="l" t="t" r="r" b="b"/>
              <a:pathLst>
                <a:path w="2939" h="1354" extrusionOk="0">
                  <a:moveTo>
                    <a:pt x="338" y="1"/>
                  </a:moveTo>
                  <a:cubicBezTo>
                    <a:pt x="229" y="1"/>
                    <a:pt x="161" y="6"/>
                    <a:pt x="147" y="6"/>
                  </a:cubicBezTo>
                  <a:cubicBezTo>
                    <a:pt x="74" y="31"/>
                    <a:pt x="0" y="104"/>
                    <a:pt x="25" y="178"/>
                  </a:cubicBezTo>
                  <a:cubicBezTo>
                    <a:pt x="25" y="251"/>
                    <a:pt x="98" y="325"/>
                    <a:pt x="172" y="325"/>
                  </a:cubicBezTo>
                  <a:cubicBezTo>
                    <a:pt x="177" y="319"/>
                    <a:pt x="257" y="308"/>
                    <a:pt x="388" y="308"/>
                  </a:cubicBezTo>
                  <a:cubicBezTo>
                    <a:pt x="836" y="308"/>
                    <a:pt x="1892" y="432"/>
                    <a:pt x="2670" y="1304"/>
                  </a:cubicBezTo>
                  <a:cubicBezTo>
                    <a:pt x="2694" y="1329"/>
                    <a:pt x="2743" y="1353"/>
                    <a:pt x="2792" y="1353"/>
                  </a:cubicBezTo>
                  <a:cubicBezTo>
                    <a:pt x="2816" y="1353"/>
                    <a:pt x="2841" y="1329"/>
                    <a:pt x="2890" y="1304"/>
                  </a:cubicBezTo>
                  <a:cubicBezTo>
                    <a:pt x="2939" y="1255"/>
                    <a:pt x="2939" y="1157"/>
                    <a:pt x="2890" y="1108"/>
                  </a:cubicBezTo>
                  <a:cubicBezTo>
                    <a:pt x="1998" y="97"/>
                    <a:pt x="801" y="1"/>
                    <a:pt x="33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29"/>
            <p:cNvSpPr/>
            <p:nvPr/>
          </p:nvSpPr>
          <p:spPr>
            <a:xfrm>
              <a:off x="8289047" y="1965411"/>
              <a:ext cx="69396" cy="12278"/>
            </a:xfrm>
            <a:custGeom>
              <a:avLst/>
              <a:gdLst/>
              <a:ahLst/>
              <a:cxnLst/>
              <a:rect l="l" t="t" r="r" b="b"/>
              <a:pathLst>
                <a:path w="3086" h="546" extrusionOk="0">
                  <a:moveTo>
                    <a:pt x="180" y="0"/>
                  </a:moveTo>
                  <a:cubicBezTo>
                    <a:pt x="115" y="0"/>
                    <a:pt x="45" y="44"/>
                    <a:pt x="25" y="105"/>
                  </a:cubicBezTo>
                  <a:cubicBezTo>
                    <a:pt x="0" y="178"/>
                    <a:pt x="49" y="252"/>
                    <a:pt x="123" y="300"/>
                  </a:cubicBezTo>
                  <a:cubicBezTo>
                    <a:pt x="147" y="300"/>
                    <a:pt x="784" y="545"/>
                    <a:pt x="1592" y="545"/>
                  </a:cubicBezTo>
                  <a:cubicBezTo>
                    <a:pt x="2008" y="545"/>
                    <a:pt x="2498" y="472"/>
                    <a:pt x="2963" y="300"/>
                  </a:cubicBezTo>
                  <a:cubicBezTo>
                    <a:pt x="3061" y="252"/>
                    <a:pt x="3086" y="178"/>
                    <a:pt x="3061" y="105"/>
                  </a:cubicBezTo>
                  <a:cubicBezTo>
                    <a:pt x="3041" y="44"/>
                    <a:pt x="2971" y="0"/>
                    <a:pt x="2906" y="0"/>
                  </a:cubicBezTo>
                  <a:cubicBezTo>
                    <a:pt x="2892" y="0"/>
                    <a:pt x="2879" y="2"/>
                    <a:pt x="2866" y="7"/>
                  </a:cubicBezTo>
                  <a:cubicBezTo>
                    <a:pt x="2422" y="182"/>
                    <a:pt x="1977" y="241"/>
                    <a:pt x="1580" y="241"/>
                  </a:cubicBezTo>
                  <a:cubicBezTo>
                    <a:pt x="816" y="241"/>
                    <a:pt x="237" y="23"/>
                    <a:pt x="221" y="7"/>
                  </a:cubicBezTo>
                  <a:cubicBezTo>
                    <a:pt x="208" y="2"/>
                    <a:pt x="194" y="0"/>
                    <a:pt x="1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29"/>
            <p:cNvSpPr/>
            <p:nvPr/>
          </p:nvSpPr>
          <p:spPr>
            <a:xfrm>
              <a:off x="8183311" y="2246392"/>
              <a:ext cx="311699" cy="465334"/>
            </a:xfrm>
            <a:custGeom>
              <a:avLst/>
              <a:gdLst/>
              <a:ahLst/>
              <a:cxnLst/>
              <a:rect l="l" t="t" r="r" b="b"/>
              <a:pathLst>
                <a:path w="13861" h="20693" extrusionOk="0">
                  <a:moveTo>
                    <a:pt x="10898" y="0"/>
                  </a:moveTo>
                  <a:cubicBezTo>
                    <a:pt x="10824" y="0"/>
                    <a:pt x="10751" y="74"/>
                    <a:pt x="10751" y="147"/>
                  </a:cubicBezTo>
                  <a:lnTo>
                    <a:pt x="11265" y="8841"/>
                  </a:lnTo>
                  <a:lnTo>
                    <a:pt x="148" y="8914"/>
                  </a:lnTo>
                  <a:cubicBezTo>
                    <a:pt x="74" y="8939"/>
                    <a:pt x="1" y="8987"/>
                    <a:pt x="1" y="9085"/>
                  </a:cubicBezTo>
                  <a:lnTo>
                    <a:pt x="1" y="17926"/>
                  </a:lnTo>
                  <a:cubicBezTo>
                    <a:pt x="1" y="17975"/>
                    <a:pt x="25" y="18024"/>
                    <a:pt x="74" y="18048"/>
                  </a:cubicBezTo>
                  <a:cubicBezTo>
                    <a:pt x="123" y="18097"/>
                    <a:pt x="4751" y="20693"/>
                    <a:pt x="11265" y="20693"/>
                  </a:cubicBezTo>
                  <a:cubicBezTo>
                    <a:pt x="12049" y="20693"/>
                    <a:pt x="12881" y="20644"/>
                    <a:pt x="13714" y="20570"/>
                  </a:cubicBezTo>
                  <a:cubicBezTo>
                    <a:pt x="13787" y="20546"/>
                    <a:pt x="13861" y="20472"/>
                    <a:pt x="13836" y="20399"/>
                  </a:cubicBezTo>
                  <a:cubicBezTo>
                    <a:pt x="13836" y="20335"/>
                    <a:pt x="13781" y="20272"/>
                    <a:pt x="13719" y="20272"/>
                  </a:cubicBezTo>
                  <a:cubicBezTo>
                    <a:pt x="13709" y="20272"/>
                    <a:pt x="13699" y="20273"/>
                    <a:pt x="13690" y="20276"/>
                  </a:cubicBezTo>
                  <a:cubicBezTo>
                    <a:pt x="12856" y="20361"/>
                    <a:pt x="12046" y="20399"/>
                    <a:pt x="11265" y="20399"/>
                  </a:cubicBezTo>
                  <a:cubicBezTo>
                    <a:pt x="5269" y="20399"/>
                    <a:pt x="923" y="18174"/>
                    <a:pt x="295" y="17828"/>
                  </a:cubicBezTo>
                  <a:lnTo>
                    <a:pt x="295" y="9232"/>
                  </a:lnTo>
                  <a:lnTo>
                    <a:pt x="11437" y="9134"/>
                  </a:lnTo>
                  <a:cubicBezTo>
                    <a:pt x="11461" y="9134"/>
                    <a:pt x="11510" y="9110"/>
                    <a:pt x="11535" y="9085"/>
                  </a:cubicBezTo>
                  <a:cubicBezTo>
                    <a:pt x="11559" y="9061"/>
                    <a:pt x="11584" y="9012"/>
                    <a:pt x="11584" y="8987"/>
                  </a:cubicBezTo>
                  <a:lnTo>
                    <a:pt x="11045" y="147"/>
                  </a:lnTo>
                  <a:cubicBezTo>
                    <a:pt x="11045" y="49"/>
                    <a:pt x="10996" y="0"/>
                    <a:pt x="108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29"/>
            <p:cNvSpPr/>
            <p:nvPr/>
          </p:nvSpPr>
          <p:spPr>
            <a:xfrm>
              <a:off x="8451497" y="2444282"/>
              <a:ext cx="114551" cy="24601"/>
            </a:xfrm>
            <a:custGeom>
              <a:avLst/>
              <a:gdLst/>
              <a:ahLst/>
              <a:cxnLst/>
              <a:rect l="l" t="t" r="r" b="b"/>
              <a:pathLst>
                <a:path w="5094" h="1094" extrusionOk="0">
                  <a:moveTo>
                    <a:pt x="1327" y="1"/>
                  </a:moveTo>
                  <a:cubicBezTo>
                    <a:pt x="620" y="1"/>
                    <a:pt x="166" y="90"/>
                    <a:pt x="123" y="90"/>
                  </a:cubicBezTo>
                  <a:cubicBezTo>
                    <a:pt x="49" y="114"/>
                    <a:pt x="0" y="187"/>
                    <a:pt x="25" y="285"/>
                  </a:cubicBezTo>
                  <a:cubicBezTo>
                    <a:pt x="25" y="346"/>
                    <a:pt x="75" y="390"/>
                    <a:pt x="147" y="390"/>
                  </a:cubicBezTo>
                  <a:cubicBezTo>
                    <a:pt x="162" y="390"/>
                    <a:pt x="179" y="388"/>
                    <a:pt x="196" y="383"/>
                  </a:cubicBezTo>
                  <a:cubicBezTo>
                    <a:pt x="207" y="383"/>
                    <a:pt x="632" y="300"/>
                    <a:pt x="1308" y="300"/>
                  </a:cubicBezTo>
                  <a:cubicBezTo>
                    <a:pt x="2191" y="300"/>
                    <a:pt x="3501" y="442"/>
                    <a:pt x="4873" y="1094"/>
                  </a:cubicBezTo>
                  <a:lnTo>
                    <a:pt x="4947" y="1094"/>
                  </a:lnTo>
                  <a:cubicBezTo>
                    <a:pt x="4996" y="1094"/>
                    <a:pt x="5045" y="1069"/>
                    <a:pt x="5069" y="1020"/>
                  </a:cubicBezTo>
                  <a:cubicBezTo>
                    <a:pt x="5094" y="947"/>
                    <a:pt x="5069" y="849"/>
                    <a:pt x="4996" y="824"/>
                  </a:cubicBezTo>
                  <a:cubicBezTo>
                    <a:pt x="3575" y="148"/>
                    <a:pt x="2240" y="1"/>
                    <a:pt x="1327" y="1"/>
                  </a:cubicBezTo>
                  <a:close/>
                </a:path>
              </a:pathLst>
            </a:custGeom>
            <a:solidFill>
              <a:srgbClr val="47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29"/>
            <p:cNvSpPr/>
            <p:nvPr/>
          </p:nvSpPr>
          <p:spPr>
            <a:xfrm>
              <a:off x="8422308" y="2094961"/>
              <a:ext cx="58940" cy="99687"/>
            </a:xfrm>
            <a:custGeom>
              <a:avLst/>
              <a:gdLst/>
              <a:ahLst/>
              <a:cxnLst/>
              <a:rect l="l" t="t" r="r" b="b"/>
              <a:pathLst>
                <a:path w="2621" h="4433" extrusionOk="0">
                  <a:moveTo>
                    <a:pt x="2449" y="0"/>
                  </a:moveTo>
                  <a:cubicBezTo>
                    <a:pt x="1" y="417"/>
                    <a:pt x="270" y="4139"/>
                    <a:pt x="294" y="4310"/>
                  </a:cubicBezTo>
                  <a:cubicBezTo>
                    <a:pt x="294" y="4384"/>
                    <a:pt x="368" y="4433"/>
                    <a:pt x="441" y="4433"/>
                  </a:cubicBezTo>
                  <a:cubicBezTo>
                    <a:pt x="539" y="4433"/>
                    <a:pt x="588" y="4359"/>
                    <a:pt x="588" y="4286"/>
                  </a:cubicBezTo>
                  <a:cubicBezTo>
                    <a:pt x="588" y="4237"/>
                    <a:pt x="319" y="661"/>
                    <a:pt x="2498" y="294"/>
                  </a:cubicBezTo>
                  <a:cubicBezTo>
                    <a:pt x="2572" y="294"/>
                    <a:pt x="2621" y="196"/>
                    <a:pt x="2621" y="123"/>
                  </a:cubicBezTo>
                  <a:cubicBezTo>
                    <a:pt x="2596" y="49"/>
                    <a:pt x="2523" y="0"/>
                    <a:pt x="24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29"/>
            <p:cNvSpPr/>
            <p:nvPr/>
          </p:nvSpPr>
          <p:spPr>
            <a:xfrm>
              <a:off x="8241688" y="2075555"/>
              <a:ext cx="186691" cy="53565"/>
            </a:xfrm>
            <a:custGeom>
              <a:avLst/>
              <a:gdLst/>
              <a:ahLst/>
              <a:cxnLst/>
              <a:rect l="l" t="t" r="r" b="b"/>
              <a:pathLst>
                <a:path w="8302" h="2382" extrusionOk="0">
                  <a:moveTo>
                    <a:pt x="8152" y="0"/>
                  </a:moveTo>
                  <a:cubicBezTo>
                    <a:pt x="8112" y="0"/>
                    <a:pt x="8069" y="18"/>
                    <a:pt x="8033" y="55"/>
                  </a:cubicBezTo>
                  <a:cubicBezTo>
                    <a:pt x="6597" y="1382"/>
                    <a:pt x="5200" y="2071"/>
                    <a:pt x="3875" y="2071"/>
                  </a:cubicBezTo>
                  <a:cubicBezTo>
                    <a:pt x="3709" y="2071"/>
                    <a:pt x="3544" y="2061"/>
                    <a:pt x="3380" y="2039"/>
                  </a:cubicBezTo>
                  <a:cubicBezTo>
                    <a:pt x="1421" y="1794"/>
                    <a:pt x="294" y="80"/>
                    <a:pt x="294" y="80"/>
                  </a:cubicBezTo>
                  <a:cubicBezTo>
                    <a:pt x="263" y="32"/>
                    <a:pt x="211" y="5"/>
                    <a:pt x="158" y="5"/>
                  </a:cubicBezTo>
                  <a:cubicBezTo>
                    <a:pt x="129" y="5"/>
                    <a:pt x="100" y="13"/>
                    <a:pt x="74" y="31"/>
                  </a:cubicBezTo>
                  <a:cubicBezTo>
                    <a:pt x="25" y="80"/>
                    <a:pt x="0" y="153"/>
                    <a:pt x="49" y="227"/>
                  </a:cubicBezTo>
                  <a:cubicBezTo>
                    <a:pt x="98" y="300"/>
                    <a:pt x="1249" y="2088"/>
                    <a:pt x="3355" y="2333"/>
                  </a:cubicBezTo>
                  <a:cubicBezTo>
                    <a:pt x="3527" y="2357"/>
                    <a:pt x="3698" y="2382"/>
                    <a:pt x="3870" y="2382"/>
                  </a:cubicBezTo>
                  <a:cubicBezTo>
                    <a:pt x="5265" y="2382"/>
                    <a:pt x="6735" y="1671"/>
                    <a:pt x="8253" y="251"/>
                  </a:cubicBezTo>
                  <a:cubicBezTo>
                    <a:pt x="8302" y="202"/>
                    <a:pt x="8302" y="104"/>
                    <a:pt x="8253" y="55"/>
                  </a:cubicBezTo>
                  <a:cubicBezTo>
                    <a:pt x="8228" y="18"/>
                    <a:pt x="8192" y="0"/>
                    <a:pt x="81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29"/>
            <p:cNvSpPr/>
            <p:nvPr/>
          </p:nvSpPr>
          <p:spPr>
            <a:xfrm>
              <a:off x="8179465" y="2884407"/>
              <a:ext cx="193865" cy="143403"/>
            </a:xfrm>
            <a:custGeom>
              <a:avLst/>
              <a:gdLst/>
              <a:ahLst/>
              <a:cxnLst/>
              <a:rect l="l" t="t" r="r" b="b"/>
              <a:pathLst>
                <a:path w="8621" h="6377" extrusionOk="0">
                  <a:moveTo>
                    <a:pt x="8467" y="1"/>
                  </a:moveTo>
                  <a:cubicBezTo>
                    <a:pt x="8413" y="1"/>
                    <a:pt x="8363" y="28"/>
                    <a:pt x="8326" y="83"/>
                  </a:cubicBezTo>
                  <a:cubicBezTo>
                    <a:pt x="5657" y="5250"/>
                    <a:pt x="172" y="6083"/>
                    <a:pt x="123" y="6083"/>
                  </a:cubicBezTo>
                  <a:cubicBezTo>
                    <a:pt x="49" y="6107"/>
                    <a:pt x="0" y="6181"/>
                    <a:pt x="0" y="6254"/>
                  </a:cubicBezTo>
                  <a:cubicBezTo>
                    <a:pt x="0" y="6328"/>
                    <a:pt x="74" y="6377"/>
                    <a:pt x="147" y="6377"/>
                  </a:cubicBezTo>
                  <a:lnTo>
                    <a:pt x="172" y="6377"/>
                  </a:lnTo>
                  <a:cubicBezTo>
                    <a:pt x="221" y="6377"/>
                    <a:pt x="5853" y="5520"/>
                    <a:pt x="8596" y="206"/>
                  </a:cubicBezTo>
                  <a:cubicBezTo>
                    <a:pt x="8620" y="132"/>
                    <a:pt x="8596" y="59"/>
                    <a:pt x="8522" y="10"/>
                  </a:cubicBezTo>
                  <a:cubicBezTo>
                    <a:pt x="8504" y="4"/>
                    <a:pt x="8485" y="1"/>
                    <a:pt x="84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29"/>
            <p:cNvSpPr/>
            <p:nvPr/>
          </p:nvSpPr>
          <p:spPr>
            <a:xfrm>
              <a:off x="8232873" y="3326916"/>
              <a:ext cx="116215" cy="282960"/>
            </a:xfrm>
            <a:custGeom>
              <a:avLst/>
              <a:gdLst/>
              <a:ahLst/>
              <a:cxnLst/>
              <a:rect l="l" t="t" r="r" b="b"/>
              <a:pathLst>
                <a:path w="5168" h="12583" extrusionOk="0">
                  <a:moveTo>
                    <a:pt x="188" y="0"/>
                  </a:moveTo>
                  <a:cubicBezTo>
                    <a:pt x="166" y="0"/>
                    <a:pt x="144" y="6"/>
                    <a:pt x="123" y="20"/>
                  </a:cubicBezTo>
                  <a:cubicBezTo>
                    <a:pt x="50" y="45"/>
                    <a:pt x="1" y="118"/>
                    <a:pt x="50" y="192"/>
                  </a:cubicBezTo>
                  <a:lnTo>
                    <a:pt x="4849" y="12484"/>
                  </a:lnTo>
                  <a:cubicBezTo>
                    <a:pt x="4874" y="12533"/>
                    <a:pt x="4947" y="12582"/>
                    <a:pt x="4996" y="12582"/>
                  </a:cubicBezTo>
                  <a:cubicBezTo>
                    <a:pt x="5021" y="12582"/>
                    <a:pt x="5045" y="12582"/>
                    <a:pt x="5045" y="12558"/>
                  </a:cubicBezTo>
                  <a:cubicBezTo>
                    <a:pt x="5119" y="12533"/>
                    <a:pt x="5168" y="12460"/>
                    <a:pt x="5143" y="12386"/>
                  </a:cubicBezTo>
                  <a:lnTo>
                    <a:pt x="319" y="94"/>
                  </a:lnTo>
                  <a:cubicBezTo>
                    <a:pt x="301" y="41"/>
                    <a:pt x="246" y="0"/>
                    <a:pt x="1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29"/>
            <p:cNvSpPr/>
            <p:nvPr/>
          </p:nvSpPr>
          <p:spPr>
            <a:xfrm>
              <a:off x="8469127" y="1827877"/>
              <a:ext cx="37464" cy="63909"/>
            </a:xfrm>
            <a:custGeom>
              <a:avLst/>
              <a:gdLst/>
              <a:ahLst/>
              <a:cxnLst/>
              <a:rect l="l" t="t" r="r" b="b"/>
              <a:pathLst>
                <a:path w="1666" h="2842" extrusionOk="0">
                  <a:moveTo>
                    <a:pt x="1518" y="1"/>
                  </a:moveTo>
                  <a:cubicBezTo>
                    <a:pt x="1494" y="1"/>
                    <a:pt x="784" y="1"/>
                    <a:pt x="441" y="441"/>
                  </a:cubicBezTo>
                  <a:cubicBezTo>
                    <a:pt x="269" y="662"/>
                    <a:pt x="245" y="956"/>
                    <a:pt x="318" y="1299"/>
                  </a:cubicBezTo>
                  <a:cubicBezTo>
                    <a:pt x="612" y="2327"/>
                    <a:pt x="122" y="2547"/>
                    <a:pt x="122" y="2572"/>
                  </a:cubicBezTo>
                  <a:cubicBezTo>
                    <a:pt x="24" y="2596"/>
                    <a:pt x="0" y="2670"/>
                    <a:pt x="24" y="2768"/>
                  </a:cubicBezTo>
                  <a:cubicBezTo>
                    <a:pt x="49" y="2817"/>
                    <a:pt x="98" y="2841"/>
                    <a:pt x="171" y="2841"/>
                  </a:cubicBezTo>
                  <a:lnTo>
                    <a:pt x="220" y="2841"/>
                  </a:lnTo>
                  <a:cubicBezTo>
                    <a:pt x="245" y="2817"/>
                    <a:pt x="980" y="2523"/>
                    <a:pt x="612" y="1225"/>
                  </a:cubicBezTo>
                  <a:cubicBezTo>
                    <a:pt x="539" y="980"/>
                    <a:pt x="563" y="760"/>
                    <a:pt x="686" y="613"/>
                  </a:cubicBezTo>
                  <a:cubicBezTo>
                    <a:pt x="931" y="295"/>
                    <a:pt x="1518" y="295"/>
                    <a:pt x="1518" y="295"/>
                  </a:cubicBezTo>
                  <a:cubicBezTo>
                    <a:pt x="1616" y="295"/>
                    <a:pt x="1665" y="221"/>
                    <a:pt x="1665" y="148"/>
                  </a:cubicBezTo>
                  <a:cubicBezTo>
                    <a:pt x="1665" y="74"/>
                    <a:pt x="1616" y="1"/>
                    <a:pt x="15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29"/>
            <p:cNvSpPr/>
            <p:nvPr/>
          </p:nvSpPr>
          <p:spPr>
            <a:xfrm>
              <a:off x="8400832" y="1661020"/>
              <a:ext cx="156423" cy="83743"/>
            </a:xfrm>
            <a:custGeom>
              <a:avLst/>
              <a:gdLst/>
              <a:ahLst/>
              <a:cxnLst/>
              <a:rect l="l" t="t" r="r" b="b"/>
              <a:pathLst>
                <a:path w="6956" h="3724" extrusionOk="0">
                  <a:moveTo>
                    <a:pt x="1" y="1"/>
                  </a:moveTo>
                  <a:cubicBezTo>
                    <a:pt x="3796" y="3503"/>
                    <a:pt x="6955" y="3723"/>
                    <a:pt x="6955" y="3723"/>
                  </a:cubicBezTo>
                  <a:lnTo>
                    <a:pt x="6294" y="2082"/>
                  </a:lnTo>
                  <a:cubicBezTo>
                    <a:pt x="6179" y="2090"/>
                    <a:pt x="6062" y="2094"/>
                    <a:pt x="5945" y="2094"/>
                  </a:cubicBezTo>
                  <a:cubicBezTo>
                    <a:pt x="3220" y="2094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B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29"/>
            <p:cNvSpPr/>
            <p:nvPr/>
          </p:nvSpPr>
          <p:spPr>
            <a:xfrm>
              <a:off x="8186616" y="2098267"/>
              <a:ext cx="615123" cy="612470"/>
            </a:xfrm>
            <a:custGeom>
              <a:avLst/>
              <a:gdLst/>
              <a:ahLst/>
              <a:cxnLst/>
              <a:rect l="l" t="t" r="r" b="b"/>
              <a:pathLst>
                <a:path w="27354" h="27236" extrusionOk="0">
                  <a:moveTo>
                    <a:pt x="12955" y="0"/>
                  </a:moveTo>
                  <a:lnTo>
                    <a:pt x="11290" y="15574"/>
                  </a:lnTo>
                  <a:lnTo>
                    <a:pt x="1" y="15672"/>
                  </a:lnTo>
                  <a:lnTo>
                    <a:pt x="1" y="24513"/>
                  </a:lnTo>
                  <a:cubicBezTo>
                    <a:pt x="1" y="24513"/>
                    <a:pt x="4801" y="27235"/>
                    <a:pt x="10675" y="27235"/>
                  </a:cubicBezTo>
                  <a:cubicBezTo>
                    <a:pt x="13212" y="27235"/>
                    <a:pt x="15950" y="26727"/>
                    <a:pt x="18587" y="25272"/>
                  </a:cubicBezTo>
                  <a:cubicBezTo>
                    <a:pt x="27354" y="20423"/>
                    <a:pt x="19077" y="172"/>
                    <a:pt x="129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29"/>
            <p:cNvSpPr/>
            <p:nvPr/>
          </p:nvSpPr>
          <p:spPr>
            <a:xfrm>
              <a:off x="8183311" y="2094961"/>
              <a:ext cx="537474" cy="618968"/>
            </a:xfrm>
            <a:custGeom>
              <a:avLst/>
              <a:gdLst/>
              <a:ahLst/>
              <a:cxnLst/>
              <a:rect l="l" t="t" r="r" b="b"/>
              <a:pathLst>
                <a:path w="23901" h="27525" extrusionOk="0">
                  <a:moveTo>
                    <a:pt x="13102" y="0"/>
                  </a:moveTo>
                  <a:lnTo>
                    <a:pt x="13102" y="294"/>
                  </a:lnTo>
                  <a:cubicBezTo>
                    <a:pt x="16212" y="392"/>
                    <a:pt x="20179" y="6024"/>
                    <a:pt x="21771" y="12587"/>
                  </a:cubicBezTo>
                  <a:cubicBezTo>
                    <a:pt x="22481" y="15501"/>
                    <a:pt x="23583" y="22578"/>
                    <a:pt x="18661" y="25272"/>
                  </a:cubicBezTo>
                  <a:cubicBezTo>
                    <a:pt x="16055" y="26715"/>
                    <a:pt x="13341" y="27219"/>
                    <a:pt x="10821" y="27219"/>
                  </a:cubicBezTo>
                  <a:cubicBezTo>
                    <a:pt x="5430" y="27219"/>
                    <a:pt x="929" y="24912"/>
                    <a:pt x="295" y="24562"/>
                  </a:cubicBezTo>
                  <a:lnTo>
                    <a:pt x="295" y="15966"/>
                  </a:lnTo>
                  <a:lnTo>
                    <a:pt x="11437" y="15868"/>
                  </a:lnTo>
                  <a:lnTo>
                    <a:pt x="11437" y="15575"/>
                  </a:lnTo>
                  <a:lnTo>
                    <a:pt x="1" y="15673"/>
                  </a:lnTo>
                  <a:lnTo>
                    <a:pt x="1" y="24758"/>
                  </a:lnTo>
                  <a:lnTo>
                    <a:pt x="74" y="24782"/>
                  </a:lnTo>
                  <a:cubicBezTo>
                    <a:pt x="148" y="24831"/>
                    <a:pt x="4972" y="27525"/>
                    <a:pt x="10849" y="27525"/>
                  </a:cubicBezTo>
                  <a:cubicBezTo>
                    <a:pt x="13396" y="27525"/>
                    <a:pt x="16163" y="27010"/>
                    <a:pt x="18808" y="25541"/>
                  </a:cubicBezTo>
                  <a:cubicBezTo>
                    <a:pt x="23901" y="22725"/>
                    <a:pt x="22775" y="15501"/>
                    <a:pt x="22064" y="12514"/>
                  </a:cubicBezTo>
                  <a:cubicBezTo>
                    <a:pt x="20620" y="6563"/>
                    <a:pt x="16677" y="98"/>
                    <a:pt x="131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55" name="Google Shape;1955;p29"/>
          <p:cNvGrpSpPr/>
          <p:nvPr/>
        </p:nvGrpSpPr>
        <p:grpSpPr>
          <a:xfrm>
            <a:off x="1102900" y="509220"/>
            <a:ext cx="7122300" cy="4114455"/>
            <a:chOff x="1010575" y="509220"/>
            <a:chExt cx="7122300" cy="4114455"/>
          </a:xfrm>
        </p:grpSpPr>
        <p:sp>
          <p:nvSpPr>
            <p:cNvPr id="1956" name="Google Shape;1956;p29"/>
            <p:cNvSpPr/>
            <p:nvPr/>
          </p:nvSpPr>
          <p:spPr>
            <a:xfrm rot="-175284">
              <a:off x="1101766" y="683630"/>
              <a:ext cx="6939919" cy="375697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57" name="Google Shape;1957;p29"/>
            <p:cNvGrpSpPr/>
            <p:nvPr/>
          </p:nvGrpSpPr>
          <p:grpSpPr>
            <a:xfrm rot="-175133">
              <a:off x="1102231" y="692838"/>
              <a:ext cx="6939298" cy="3756591"/>
              <a:chOff x="209375" y="211350"/>
              <a:chExt cx="8725035" cy="4723300"/>
            </a:xfrm>
          </p:grpSpPr>
          <p:sp>
            <p:nvSpPr>
              <p:cNvPr id="1958" name="Google Shape;1958;p29"/>
              <p:cNvSpPr/>
              <p:nvPr/>
            </p:nvSpPr>
            <p:spPr>
              <a:xfrm>
                <a:off x="209375" y="211350"/>
                <a:ext cx="8725035" cy="4720703"/>
              </a:xfrm>
              <a:custGeom>
                <a:avLst/>
                <a:gdLst/>
                <a:ahLst/>
                <a:cxnLst/>
                <a:rect l="l" t="t" r="r" b="b"/>
                <a:pathLst>
                  <a:path w="275216" h="156509" extrusionOk="0">
                    <a:moveTo>
                      <a:pt x="6251" y="311"/>
                    </a:moveTo>
                    <a:lnTo>
                      <a:pt x="6251" y="6247"/>
                    </a:lnTo>
                    <a:lnTo>
                      <a:pt x="315" y="6247"/>
                    </a:lnTo>
                    <a:lnTo>
                      <a:pt x="315" y="311"/>
                    </a:lnTo>
                    <a:close/>
                    <a:moveTo>
                      <a:pt x="12498" y="311"/>
                    </a:moveTo>
                    <a:lnTo>
                      <a:pt x="12498" y="6247"/>
                    </a:lnTo>
                    <a:lnTo>
                      <a:pt x="6562" y="6247"/>
                    </a:lnTo>
                    <a:lnTo>
                      <a:pt x="6562" y="311"/>
                    </a:lnTo>
                    <a:close/>
                    <a:moveTo>
                      <a:pt x="18745" y="311"/>
                    </a:moveTo>
                    <a:lnTo>
                      <a:pt x="18745" y="6247"/>
                    </a:lnTo>
                    <a:lnTo>
                      <a:pt x="12810" y="6247"/>
                    </a:lnTo>
                    <a:lnTo>
                      <a:pt x="12810" y="311"/>
                    </a:lnTo>
                    <a:close/>
                    <a:moveTo>
                      <a:pt x="24992" y="311"/>
                    </a:moveTo>
                    <a:lnTo>
                      <a:pt x="24992" y="6247"/>
                    </a:lnTo>
                    <a:lnTo>
                      <a:pt x="19058" y="6247"/>
                    </a:lnTo>
                    <a:lnTo>
                      <a:pt x="19058" y="311"/>
                    </a:lnTo>
                    <a:close/>
                    <a:moveTo>
                      <a:pt x="31241" y="311"/>
                    </a:moveTo>
                    <a:lnTo>
                      <a:pt x="31241" y="6247"/>
                    </a:lnTo>
                    <a:lnTo>
                      <a:pt x="25305" y="6247"/>
                    </a:lnTo>
                    <a:lnTo>
                      <a:pt x="25305" y="311"/>
                    </a:lnTo>
                    <a:close/>
                    <a:moveTo>
                      <a:pt x="37489" y="311"/>
                    </a:moveTo>
                    <a:lnTo>
                      <a:pt x="37489" y="6247"/>
                    </a:lnTo>
                    <a:lnTo>
                      <a:pt x="31553" y="6247"/>
                    </a:lnTo>
                    <a:lnTo>
                      <a:pt x="31553" y="311"/>
                    </a:lnTo>
                    <a:close/>
                    <a:moveTo>
                      <a:pt x="43737" y="311"/>
                    </a:moveTo>
                    <a:lnTo>
                      <a:pt x="43737" y="6247"/>
                    </a:lnTo>
                    <a:lnTo>
                      <a:pt x="37802" y="6247"/>
                    </a:lnTo>
                    <a:lnTo>
                      <a:pt x="37802" y="311"/>
                    </a:lnTo>
                    <a:close/>
                    <a:moveTo>
                      <a:pt x="49985" y="311"/>
                    </a:moveTo>
                    <a:lnTo>
                      <a:pt x="49985" y="6247"/>
                    </a:lnTo>
                    <a:lnTo>
                      <a:pt x="44049" y="6247"/>
                    </a:lnTo>
                    <a:lnTo>
                      <a:pt x="44049" y="311"/>
                    </a:lnTo>
                    <a:close/>
                    <a:moveTo>
                      <a:pt x="56232" y="311"/>
                    </a:moveTo>
                    <a:lnTo>
                      <a:pt x="56232" y="6247"/>
                    </a:lnTo>
                    <a:lnTo>
                      <a:pt x="50296" y="6247"/>
                    </a:lnTo>
                    <a:lnTo>
                      <a:pt x="50296" y="311"/>
                    </a:lnTo>
                    <a:close/>
                    <a:moveTo>
                      <a:pt x="62480" y="311"/>
                    </a:moveTo>
                    <a:lnTo>
                      <a:pt x="62480" y="6247"/>
                    </a:lnTo>
                    <a:lnTo>
                      <a:pt x="56545" y="6247"/>
                    </a:lnTo>
                    <a:lnTo>
                      <a:pt x="56545" y="311"/>
                    </a:lnTo>
                    <a:close/>
                    <a:moveTo>
                      <a:pt x="68727" y="311"/>
                    </a:moveTo>
                    <a:lnTo>
                      <a:pt x="68727" y="6247"/>
                    </a:lnTo>
                    <a:lnTo>
                      <a:pt x="62792" y="6247"/>
                    </a:lnTo>
                    <a:lnTo>
                      <a:pt x="62792" y="311"/>
                    </a:lnTo>
                    <a:close/>
                    <a:moveTo>
                      <a:pt x="74975" y="311"/>
                    </a:moveTo>
                    <a:lnTo>
                      <a:pt x="74975" y="6247"/>
                    </a:lnTo>
                    <a:lnTo>
                      <a:pt x="69039" y="6247"/>
                    </a:lnTo>
                    <a:lnTo>
                      <a:pt x="69039" y="311"/>
                    </a:lnTo>
                    <a:close/>
                    <a:moveTo>
                      <a:pt x="81223" y="311"/>
                    </a:moveTo>
                    <a:lnTo>
                      <a:pt x="81223" y="6247"/>
                    </a:lnTo>
                    <a:lnTo>
                      <a:pt x="75286" y="6247"/>
                    </a:lnTo>
                    <a:lnTo>
                      <a:pt x="75286" y="311"/>
                    </a:lnTo>
                    <a:close/>
                    <a:moveTo>
                      <a:pt x="87470" y="311"/>
                    </a:moveTo>
                    <a:lnTo>
                      <a:pt x="87470" y="6247"/>
                    </a:lnTo>
                    <a:lnTo>
                      <a:pt x="81535" y="6247"/>
                    </a:lnTo>
                    <a:lnTo>
                      <a:pt x="81535" y="311"/>
                    </a:lnTo>
                    <a:close/>
                    <a:moveTo>
                      <a:pt x="93720" y="311"/>
                    </a:moveTo>
                    <a:lnTo>
                      <a:pt x="93720" y="6247"/>
                    </a:lnTo>
                    <a:lnTo>
                      <a:pt x="87784" y="6247"/>
                    </a:lnTo>
                    <a:lnTo>
                      <a:pt x="87784" y="311"/>
                    </a:lnTo>
                    <a:close/>
                    <a:moveTo>
                      <a:pt x="99967" y="311"/>
                    </a:moveTo>
                    <a:lnTo>
                      <a:pt x="99967" y="6247"/>
                    </a:lnTo>
                    <a:lnTo>
                      <a:pt x="94031" y="6247"/>
                    </a:lnTo>
                    <a:lnTo>
                      <a:pt x="94031" y="311"/>
                    </a:lnTo>
                    <a:close/>
                    <a:moveTo>
                      <a:pt x="106214" y="311"/>
                    </a:moveTo>
                    <a:lnTo>
                      <a:pt x="106214" y="6247"/>
                    </a:lnTo>
                    <a:lnTo>
                      <a:pt x="100280" y="6247"/>
                    </a:lnTo>
                    <a:lnTo>
                      <a:pt x="100280" y="311"/>
                    </a:lnTo>
                    <a:close/>
                    <a:moveTo>
                      <a:pt x="112461" y="311"/>
                    </a:moveTo>
                    <a:lnTo>
                      <a:pt x="112461" y="6247"/>
                    </a:lnTo>
                    <a:lnTo>
                      <a:pt x="106527" y="6247"/>
                    </a:lnTo>
                    <a:lnTo>
                      <a:pt x="106527" y="311"/>
                    </a:lnTo>
                    <a:close/>
                    <a:moveTo>
                      <a:pt x="118710" y="311"/>
                    </a:moveTo>
                    <a:lnTo>
                      <a:pt x="118710" y="6247"/>
                    </a:lnTo>
                    <a:lnTo>
                      <a:pt x="112774" y="6247"/>
                    </a:lnTo>
                    <a:lnTo>
                      <a:pt x="112774" y="311"/>
                    </a:lnTo>
                    <a:close/>
                    <a:moveTo>
                      <a:pt x="124957" y="311"/>
                    </a:moveTo>
                    <a:lnTo>
                      <a:pt x="124957" y="6247"/>
                    </a:lnTo>
                    <a:lnTo>
                      <a:pt x="119021" y="6247"/>
                    </a:lnTo>
                    <a:lnTo>
                      <a:pt x="119021" y="311"/>
                    </a:lnTo>
                    <a:close/>
                    <a:moveTo>
                      <a:pt x="131204" y="311"/>
                    </a:moveTo>
                    <a:lnTo>
                      <a:pt x="131204" y="6247"/>
                    </a:lnTo>
                    <a:lnTo>
                      <a:pt x="125270" y="6247"/>
                    </a:lnTo>
                    <a:lnTo>
                      <a:pt x="125270" y="311"/>
                    </a:lnTo>
                    <a:close/>
                    <a:moveTo>
                      <a:pt x="137451" y="311"/>
                    </a:moveTo>
                    <a:lnTo>
                      <a:pt x="137451" y="6247"/>
                    </a:lnTo>
                    <a:lnTo>
                      <a:pt x="131517" y="6247"/>
                    </a:lnTo>
                    <a:lnTo>
                      <a:pt x="131517" y="311"/>
                    </a:lnTo>
                    <a:close/>
                    <a:moveTo>
                      <a:pt x="143702" y="311"/>
                    </a:moveTo>
                    <a:lnTo>
                      <a:pt x="143702" y="6247"/>
                    </a:lnTo>
                    <a:lnTo>
                      <a:pt x="137766" y="6247"/>
                    </a:lnTo>
                    <a:lnTo>
                      <a:pt x="137766" y="311"/>
                    </a:lnTo>
                    <a:close/>
                    <a:moveTo>
                      <a:pt x="149949" y="311"/>
                    </a:moveTo>
                    <a:lnTo>
                      <a:pt x="149949" y="6247"/>
                    </a:lnTo>
                    <a:lnTo>
                      <a:pt x="144015" y="6247"/>
                    </a:lnTo>
                    <a:lnTo>
                      <a:pt x="144015" y="311"/>
                    </a:lnTo>
                    <a:close/>
                    <a:moveTo>
                      <a:pt x="156196" y="311"/>
                    </a:moveTo>
                    <a:lnTo>
                      <a:pt x="156196" y="6247"/>
                    </a:lnTo>
                    <a:lnTo>
                      <a:pt x="150262" y="6247"/>
                    </a:lnTo>
                    <a:lnTo>
                      <a:pt x="150262" y="311"/>
                    </a:lnTo>
                    <a:close/>
                    <a:moveTo>
                      <a:pt x="162445" y="311"/>
                    </a:moveTo>
                    <a:lnTo>
                      <a:pt x="162445" y="6247"/>
                    </a:lnTo>
                    <a:lnTo>
                      <a:pt x="156509" y="6247"/>
                    </a:lnTo>
                    <a:lnTo>
                      <a:pt x="156509" y="311"/>
                    </a:lnTo>
                    <a:close/>
                    <a:moveTo>
                      <a:pt x="168692" y="311"/>
                    </a:moveTo>
                    <a:lnTo>
                      <a:pt x="168692" y="6247"/>
                    </a:lnTo>
                    <a:lnTo>
                      <a:pt x="162756" y="6247"/>
                    </a:lnTo>
                    <a:lnTo>
                      <a:pt x="162756" y="311"/>
                    </a:lnTo>
                    <a:close/>
                    <a:moveTo>
                      <a:pt x="174939" y="311"/>
                    </a:moveTo>
                    <a:lnTo>
                      <a:pt x="174939" y="6247"/>
                    </a:lnTo>
                    <a:lnTo>
                      <a:pt x="169005" y="6247"/>
                    </a:lnTo>
                    <a:lnTo>
                      <a:pt x="169005" y="311"/>
                    </a:lnTo>
                    <a:close/>
                    <a:moveTo>
                      <a:pt x="181186" y="311"/>
                    </a:moveTo>
                    <a:lnTo>
                      <a:pt x="181186" y="6247"/>
                    </a:lnTo>
                    <a:lnTo>
                      <a:pt x="175252" y="6247"/>
                    </a:lnTo>
                    <a:lnTo>
                      <a:pt x="175252" y="311"/>
                    </a:lnTo>
                    <a:close/>
                    <a:moveTo>
                      <a:pt x="187435" y="311"/>
                    </a:moveTo>
                    <a:lnTo>
                      <a:pt x="187435" y="6247"/>
                    </a:lnTo>
                    <a:lnTo>
                      <a:pt x="181499" y="6247"/>
                    </a:lnTo>
                    <a:lnTo>
                      <a:pt x="181499" y="311"/>
                    </a:lnTo>
                    <a:close/>
                    <a:moveTo>
                      <a:pt x="193684" y="311"/>
                    </a:moveTo>
                    <a:lnTo>
                      <a:pt x="193684" y="6247"/>
                    </a:lnTo>
                    <a:lnTo>
                      <a:pt x="187749" y="6247"/>
                    </a:lnTo>
                    <a:lnTo>
                      <a:pt x="187749" y="311"/>
                    </a:lnTo>
                    <a:close/>
                    <a:moveTo>
                      <a:pt x="199931" y="311"/>
                    </a:moveTo>
                    <a:lnTo>
                      <a:pt x="199931" y="6247"/>
                    </a:lnTo>
                    <a:lnTo>
                      <a:pt x="193996" y="6247"/>
                    </a:lnTo>
                    <a:lnTo>
                      <a:pt x="193996" y="311"/>
                    </a:lnTo>
                    <a:close/>
                    <a:moveTo>
                      <a:pt x="206180" y="311"/>
                    </a:moveTo>
                    <a:lnTo>
                      <a:pt x="206180" y="6247"/>
                    </a:lnTo>
                    <a:lnTo>
                      <a:pt x="200244" y="6247"/>
                    </a:lnTo>
                    <a:lnTo>
                      <a:pt x="200244" y="311"/>
                    </a:lnTo>
                    <a:close/>
                    <a:moveTo>
                      <a:pt x="212427" y="311"/>
                    </a:moveTo>
                    <a:lnTo>
                      <a:pt x="212427" y="6247"/>
                    </a:lnTo>
                    <a:lnTo>
                      <a:pt x="206491" y="6247"/>
                    </a:lnTo>
                    <a:lnTo>
                      <a:pt x="206491" y="311"/>
                    </a:lnTo>
                    <a:close/>
                    <a:moveTo>
                      <a:pt x="218674" y="311"/>
                    </a:moveTo>
                    <a:lnTo>
                      <a:pt x="218674" y="6247"/>
                    </a:lnTo>
                    <a:lnTo>
                      <a:pt x="212739" y="6247"/>
                    </a:lnTo>
                    <a:lnTo>
                      <a:pt x="212739" y="311"/>
                    </a:lnTo>
                    <a:close/>
                    <a:moveTo>
                      <a:pt x="224921" y="311"/>
                    </a:moveTo>
                    <a:lnTo>
                      <a:pt x="224921" y="6247"/>
                    </a:lnTo>
                    <a:lnTo>
                      <a:pt x="218987" y="6247"/>
                    </a:lnTo>
                    <a:lnTo>
                      <a:pt x="218987" y="311"/>
                    </a:lnTo>
                    <a:close/>
                    <a:moveTo>
                      <a:pt x="231170" y="311"/>
                    </a:moveTo>
                    <a:lnTo>
                      <a:pt x="231170" y="6247"/>
                    </a:lnTo>
                    <a:lnTo>
                      <a:pt x="225234" y="6247"/>
                    </a:lnTo>
                    <a:lnTo>
                      <a:pt x="225234" y="311"/>
                    </a:lnTo>
                    <a:close/>
                    <a:moveTo>
                      <a:pt x="237417" y="311"/>
                    </a:moveTo>
                    <a:lnTo>
                      <a:pt x="237417" y="6247"/>
                    </a:lnTo>
                    <a:lnTo>
                      <a:pt x="231481" y="6247"/>
                    </a:lnTo>
                    <a:lnTo>
                      <a:pt x="231481" y="311"/>
                    </a:lnTo>
                    <a:close/>
                    <a:moveTo>
                      <a:pt x="243664" y="311"/>
                    </a:moveTo>
                    <a:lnTo>
                      <a:pt x="243664" y="6247"/>
                    </a:lnTo>
                    <a:lnTo>
                      <a:pt x="237729" y="6247"/>
                    </a:lnTo>
                    <a:lnTo>
                      <a:pt x="237729" y="311"/>
                    </a:lnTo>
                    <a:close/>
                    <a:moveTo>
                      <a:pt x="249914" y="311"/>
                    </a:moveTo>
                    <a:lnTo>
                      <a:pt x="249914" y="6247"/>
                    </a:lnTo>
                    <a:lnTo>
                      <a:pt x="243978" y="6247"/>
                    </a:lnTo>
                    <a:lnTo>
                      <a:pt x="243978" y="311"/>
                    </a:lnTo>
                    <a:close/>
                    <a:moveTo>
                      <a:pt x="256161" y="311"/>
                    </a:moveTo>
                    <a:lnTo>
                      <a:pt x="256161" y="6247"/>
                    </a:lnTo>
                    <a:lnTo>
                      <a:pt x="250225" y="6247"/>
                    </a:lnTo>
                    <a:lnTo>
                      <a:pt x="250225" y="311"/>
                    </a:lnTo>
                    <a:close/>
                    <a:moveTo>
                      <a:pt x="262409" y="311"/>
                    </a:moveTo>
                    <a:lnTo>
                      <a:pt x="262409" y="6247"/>
                    </a:lnTo>
                    <a:lnTo>
                      <a:pt x="256474" y="6247"/>
                    </a:lnTo>
                    <a:lnTo>
                      <a:pt x="256474" y="311"/>
                    </a:lnTo>
                    <a:close/>
                    <a:moveTo>
                      <a:pt x="268656" y="311"/>
                    </a:moveTo>
                    <a:lnTo>
                      <a:pt x="268656" y="6247"/>
                    </a:lnTo>
                    <a:lnTo>
                      <a:pt x="262721" y="6247"/>
                    </a:lnTo>
                    <a:lnTo>
                      <a:pt x="262721" y="311"/>
                    </a:lnTo>
                    <a:close/>
                    <a:moveTo>
                      <a:pt x="274904" y="311"/>
                    </a:moveTo>
                    <a:lnTo>
                      <a:pt x="274904" y="6247"/>
                    </a:lnTo>
                    <a:lnTo>
                      <a:pt x="268968" y="6247"/>
                    </a:lnTo>
                    <a:lnTo>
                      <a:pt x="268968" y="311"/>
                    </a:lnTo>
                    <a:close/>
                    <a:moveTo>
                      <a:pt x="6251" y="6560"/>
                    </a:moveTo>
                    <a:lnTo>
                      <a:pt x="6251" y="12494"/>
                    </a:lnTo>
                    <a:lnTo>
                      <a:pt x="315" y="12494"/>
                    </a:lnTo>
                    <a:lnTo>
                      <a:pt x="315" y="6560"/>
                    </a:lnTo>
                    <a:close/>
                    <a:moveTo>
                      <a:pt x="12498" y="6560"/>
                    </a:moveTo>
                    <a:lnTo>
                      <a:pt x="12498" y="12494"/>
                    </a:lnTo>
                    <a:lnTo>
                      <a:pt x="6562" y="12494"/>
                    </a:lnTo>
                    <a:lnTo>
                      <a:pt x="6562" y="6560"/>
                    </a:lnTo>
                    <a:close/>
                    <a:moveTo>
                      <a:pt x="18745" y="6560"/>
                    </a:moveTo>
                    <a:lnTo>
                      <a:pt x="18745" y="12494"/>
                    </a:lnTo>
                    <a:lnTo>
                      <a:pt x="12810" y="12494"/>
                    </a:lnTo>
                    <a:lnTo>
                      <a:pt x="12810" y="6560"/>
                    </a:lnTo>
                    <a:close/>
                    <a:moveTo>
                      <a:pt x="24992" y="6560"/>
                    </a:moveTo>
                    <a:lnTo>
                      <a:pt x="24992" y="12494"/>
                    </a:lnTo>
                    <a:lnTo>
                      <a:pt x="19058" y="12494"/>
                    </a:lnTo>
                    <a:lnTo>
                      <a:pt x="19058" y="6560"/>
                    </a:lnTo>
                    <a:close/>
                    <a:moveTo>
                      <a:pt x="31241" y="6560"/>
                    </a:moveTo>
                    <a:lnTo>
                      <a:pt x="31241" y="12494"/>
                    </a:lnTo>
                    <a:lnTo>
                      <a:pt x="25305" y="12494"/>
                    </a:lnTo>
                    <a:lnTo>
                      <a:pt x="25305" y="6560"/>
                    </a:lnTo>
                    <a:close/>
                    <a:moveTo>
                      <a:pt x="37489" y="6560"/>
                    </a:moveTo>
                    <a:lnTo>
                      <a:pt x="37489" y="12494"/>
                    </a:lnTo>
                    <a:lnTo>
                      <a:pt x="31553" y="12494"/>
                    </a:lnTo>
                    <a:lnTo>
                      <a:pt x="31553" y="6560"/>
                    </a:lnTo>
                    <a:close/>
                    <a:moveTo>
                      <a:pt x="43737" y="6560"/>
                    </a:moveTo>
                    <a:lnTo>
                      <a:pt x="43737" y="12494"/>
                    </a:lnTo>
                    <a:lnTo>
                      <a:pt x="37802" y="12494"/>
                    </a:lnTo>
                    <a:lnTo>
                      <a:pt x="37802" y="6560"/>
                    </a:lnTo>
                    <a:close/>
                    <a:moveTo>
                      <a:pt x="49985" y="6560"/>
                    </a:moveTo>
                    <a:lnTo>
                      <a:pt x="49985" y="12494"/>
                    </a:lnTo>
                    <a:lnTo>
                      <a:pt x="44049" y="12494"/>
                    </a:lnTo>
                    <a:lnTo>
                      <a:pt x="44049" y="6560"/>
                    </a:lnTo>
                    <a:close/>
                    <a:moveTo>
                      <a:pt x="56232" y="6560"/>
                    </a:moveTo>
                    <a:lnTo>
                      <a:pt x="56232" y="12494"/>
                    </a:lnTo>
                    <a:lnTo>
                      <a:pt x="50296" y="12494"/>
                    </a:lnTo>
                    <a:lnTo>
                      <a:pt x="50296" y="6560"/>
                    </a:lnTo>
                    <a:close/>
                    <a:moveTo>
                      <a:pt x="62480" y="6560"/>
                    </a:moveTo>
                    <a:lnTo>
                      <a:pt x="62480" y="12494"/>
                    </a:lnTo>
                    <a:lnTo>
                      <a:pt x="56545" y="12494"/>
                    </a:lnTo>
                    <a:lnTo>
                      <a:pt x="56545" y="6560"/>
                    </a:lnTo>
                    <a:close/>
                    <a:moveTo>
                      <a:pt x="68727" y="6560"/>
                    </a:moveTo>
                    <a:lnTo>
                      <a:pt x="68727" y="12494"/>
                    </a:lnTo>
                    <a:lnTo>
                      <a:pt x="62792" y="12494"/>
                    </a:lnTo>
                    <a:lnTo>
                      <a:pt x="62792" y="6560"/>
                    </a:lnTo>
                    <a:close/>
                    <a:moveTo>
                      <a:pt x="74975" y="6560"/>
                    </a:moveTo>
                    <a:lnTo>
                      <a:pt x="74975" y="12494"/>
                    </a:lnTo>
                    <a:lnTo>
                      <a:pt x="69039" y="12494"/>
                    </a:lnTo>
                    <a:lnTo>
                      <a:pt x="69039" y="6560"/>
                    </a:lnTo>
                    <a:close/>
                    <a:moveTo>
                      <a:pt x="81223" y="6560"/>
                    </a:moveTo>
                    <a:lnTo>
                      <a:pt x="81223" y="12494"/>
                    </a:lnTo>
                    <a:lnTo>
                      <a:pt x="75286" y="12494"/>
                    </a:lnTo>
                    <a:lnTo>
                      <a:pt x="75286" y="6560"/>
                    </a:lnTo>
                    <a:close/>
                    <a:moveTo>
                      <a:pt x="87470" y="6560"/>
                    </a:moveTo>
                    <a:lnTo>
                      <a:pt x="87470" y="12494"/>
                    </a:lnTo>
                    <a:lnTo>
                      <a:pt x="81535" y="12494"/>
                    </a:lnTo>
                    <a:lnTo>
                      <a:pt x="81535" y="6560"/>
                    </a:lnTo>
                    <a:close/>
                    <a:moveTo>
                      <a:pt x="93720" y="6560"/>
                    </a:moveTo>
                    <a:lnTo>
                      <a:pt x="93720" y="12494"/>
                    </a:lnTo>
                    <a:lnTo>
                      <a:pt x="87784" y="12494"/>
                    </a:lnTo>
                    <a:lnTo>
                      <a:pt x="87784" y="6560"/>
                    </a:lnTo>
                    <a:close/>
                    <a:moveTo>
                      <a:pt x="99967" y="6560"/>
                    </a:moveTo>
                    <a:lnTo>
                      <a:pt x="99967" y="12494"/>
                    </a:lnTo>
                    <a:lnTo>
                      <a:pt x="94031" y="12494"/>
                    </a:lnTo>
                    <a:lnTo>
                      <a:pt x="94031" y="6560"/>
                    </a:lnTo>
                    <a:close/>
                    <a:moveTo>
                      <a:pt x="106214" y="6560"/>
                    </a:moveTo>
                    <a:lnTo>
                      <a:pt x="106214" y="12494"/>
                    </a:lnTo>
                    <a:lnTo>
                      <a:pt x="100280" y="12494"/>
                    </a:lnTo>
                    <a:lnTo>
                      <a:pt x="100280" y="6560"/>
                    </a:lnTo>
                    <a:close/>
                    <a:moveTo>
                      <a:pt x="112461" y="6560"/>
                    </a:moveTo>
                    <a:lnTo>
                      <a:pt x="112461" y="12494"/>
                    </a:lnTo>
                    <a:lnTo>
                      <a:pt x="106527" y="12494"/>
                    </a:lnTo>
                    <a:lnTo>
                      <a:pt x="106527" y="6560"/>
                    </a:lnTo>
                    <a:close/>
                    <a:moveTo>
                      <a:pt x="118710" y="6560"/>
                    </a:moveTo>
                    <a:lnTo>
                      <a:pt x="118710" y="12494"/>
                    </a:lnTo>
                    <a:lnTo>
                      <a:pt x="112774" y="12494"/>
                    </a:lnTo>
                    <a:lnTo>
                      <a:pt x="112774" y="6560"/>
                    </a:lnTo>
                    <a:close/>
                    <a:moveTo>
                      <a:pt x="124957" y="6560"/>
                    </a:moveTo>
                    <a:lnTo>
                      <a:pt x="124957" y="12494"/>
                    </a:lnTo>
                    <a:lnTo>
                      <a:pt x="119021" y="12494"/>
                    </a:lnTo>
                    <a:lnTo>
                      <a:pt x="119021" y="6560"/>
                    </a:lnTo>
                    <a:close/>
                    <a:moveTo>
                      <a:pt x="131204" y="6560"/>
                    </a:moveTo>
                    <a:lnTo>
                      <a:pt x="131204" y="12494"/>
                    </a:lnTo>
                    <a:lnTo>
                      <a:pt x="125270" y="12494"/>
                    </a:lnTo>
                    <a:lnTo>
                      <a:pt x="125270" y="6560"/>
                    </a:lnTo>
                    <a:close/>
                    <a:moveTo>
                      <a:pt x="137451" y="6560"/>
                    </a:moveTo>
                    <a:lnTo>
                      <a:pt x="137451" y="12494"/>
                    </a:lnTo>
                    <a:lnTo>
                      <a:pt x="131517" y="12494"/>
                    </a:lnTo>
                    <a:lnTo>
                      <a:pt x="131517" y="6560"/>
                    </a:lnTo>
                    <a:close/>
                    <a:moveTo>
                      <a:pt x="143702" y="6560"/>
                    </a:moveTo>
                    <a:lnTo>
                      <a:pt x="143702" y="12494"/>
                    </a:lnTo>
                    <a:lnTo>
                      <a:pt x="137766" y="12494"/>
                    </a:lnTo>
                    <a:lnTo>
                      <a:pt x="137766" y="6560"/>
                    </a:lnTo>
                    <a:close/>
                    <a:moveTo>
                      <a:pt x="149949" y="6560"/>
                    </a:moveTo>
                    <a:lnTo>
                      <a:pt x="149949" y="12494"/>
                    </a:lnTo>
                    <a:lnTo>
                      <a:pt x="144015" y="12494"/>
                    </a:lnTo>
                    <a:lnTo>
                      <a:pt x="144015" y="6560"/>
                    </a:lnTo>
                    <a:close/>
                    <a:moveTo>
                      <a:pt x="156196" y="6560"/>
                    </a:moveTo>
                    <a:lnTo>
                      <a:pt x="156196" y="12494"/>
                    </a:lnTo>
                    <a:lnTo>
                      <a:pt x="150262" y="12494"/>
                    </a:lnTo>
                    <a:lnTo>
                      <a:pt x="150262" y="6560"/>
                    </a:lnTo>
                    <a:close/>
                    <a:moveTo>
                      <a:pt x="162445" y="6560"/>
                    </a:moveTo>
                    <a:lnTo>
                      <a:pt x="162445" y="12494"/>
                    </a:lnTo>
                    <a:lnTo>
                      <a:pt x="156509" y="12494"/>
                    </a:lnTo>
                    <a:lnTo>
                      <a:pt x="156509" y="6560"/>
                    </a:lnTo>
                    <a:close/>
                    <a:moveTo>
                      <a:pt x="168692" y="6560"/>
                    </a:moveTo>
                    <a:lnTo>
                      <a:pt x="168692" y="12494"/>
                    </a:lnTo>
                    <a:lnTo>
                      <a:pt x="162756" y="12494"/>
                    </a:lnTo>
                    <a:lnTo>
                      <a:pt x="162756" y="6560"/>
                    </a:lnTo>
                    <a:close/>
                    <a:moveTo>
                      <a:pt x="174939" y="6560"/>
                    </a:moveTo>
                    <a:lnTo>
                      <a:pt x="174939" y="12494"/>
                    </a:lnTo>
                    <a:lnTo>
                      <a:pt x="169005" y="12494"/>
                    </a:lnTo>
                    <a:lnTo>
                      <a:pt x="169005" y="6560"/>
                    </a:lnTo>
                    <a:close/>
                    <a:moveTo>
                      <a:pt x="181186" y="6560"/>
                    </a:moveTo>
                    <a:lnTo>
                      <a:pt x="181186" y="12494"/>
                    </a:lnTo>
                    <a:lnTo>
                      <a:pt x="175252" y="12494"/>
                    </a:lnTo>
                    <a:lnTo>
                      <a:pt x="175252" y="6560"/>
                    </a:lnTo>
                    <a:close/>
                    <a:moveTo>
                      <a:pt x="187435" y="6560"/>
                    </a:moveTo>
                    <a:lnTo>
                      <a:pt x="187435" y="12494"/>
                    </a:lnTo>
                    <a:lnTo>
                      <a:pt x="181499" y="12494"/>
                    </a:lnTo>
                    <a:lnTo>
                      <a:pt x="181499" y="6560"/>
                    </a:lnTo>
                    <a:close/>
                    <a:moveTo>
                      <a:pt x="193684" y="6560"/>
                    </a:moveTo>
                    <a:lnTo>
                      <a:pt x="193684" y="12494"/>
                    </a:lnTo>
                    <a:lnTo>
                      <a:pt x="187749" y="12494"/>
                    </a:lnTo>
                    <a:lnTo>
                      <a:pt x="187749" y="6560"/>
                    </a:lnTo>
                    <a:close/>
                    <a:moveTo>
                      <a:pt x="199931" y="6560"/>
                    </a:moveTo>
                    <a:lnTo>
                      <a:pt x="199931" y="12494"/>
                    </a:lnTo>
                    <a:lnTo>
                      <a:pt x="193996" y="12494"/>
                    </a:lnTo>
                    <a:lnTo>
                      <a:pt x="193996" y="6560"/>
                    </a:lnTo>
                    <a:close/>
                    <a:moveTo>
                      <a:pt x="206180" y="6560"/>
                    </a:moveTo>
                    <a:lnTo>
                      <a:pt x="206180" y="12494"/>
                    </a:lnTo>
                    <a:lnTo>
                      <a:pt x="200244" y="12494"/>
                    </a:lnTo>
                    <a:lnTo>
                      <a:pt x="200244" y="6560"/>
                    </a:lnTo>
                    <a:close/>
                    <a:moveTo>
                      <a:pt x="212427" y="6560"/>
                    </a:moveTo>
                    <a:lnTo>
                      <a:pt x="212427" y="12494"/>
                    </a:lnTo>
                    <a:lnTo>
                      <a:pt x="206491" y="12494"/>
                    </a:lnTo>
                    <a:lnTo>
                      <a:pt x="206491" y="6560"/>
                    </a:lnTo>
                    <a:close/>
                    <a:moveTo>
                      <a:pt x="218674" y="6560"/>
                    </a:moveTo>
                    <a:lnTo>
                      <a:pt x="218674" y="12494"/>
                    </a:lnTo>
                    <a:lnTo>
                      <a:pt x="212739" y="12494"/>
                    </a:lnTo>
                    <a:lnTo>
                      <a:pt x="212739" y="6560"/>
                    </a:lnTo>
                    <a:close/>
                    <a:moveTo>
                      <a:pt x="224921" y="6560"/>
                    </a:moveTo>
                    <a:lnTo>
                      <a:pt x="224921" y="12494"/>
                    </a:lnTo>
                    <a:lnTo>
                      <a:pt x="218987" y="12494"/>
                    </a:lnTo>
                    <a:lnTo>
                      <a:pt x="218987" y="6560"/>
                    </a:lnTo>
                    <a:close/>
                    <a:moveTo>
                      <a:pt x="231170" y="6560"/>
                    </a:moveTo>
                    <a:lnTo>
                      <a:pt x="231170" y="12494"/>
                    </a:lnTo>
                    <a:lnTo>
                      <a:pt x="225234" y="12494"/>
                    </a:lnTo>
                    <a:lnTo>
                      <a:pt x="225234" y="6560"/>
                    </a:lnTo>
                    <a:close/>
                    <a:moveTo>
                      <a:pt x="237417" y="6560"/>
                    </a:moveTo>
                    <a:lnTo>
                      <a:pt x="237417" y="12494"/>
                    </a:lnTo>
                    <a:lnTo>
                      <a:pt x="231481" y="12494"/>
                    </a:lnTo>
                    <a:lnTo>
                      <a:pt x="231481" y="6560"/>
                    </a:lnTo>
                    <a:close/>
                    <a:moveTo>
                      <a:pt x="243664" y="6560"/>
                    </a:moveTo>
                    <a:lnTo>
                      <a:pt x="243664" y="12494"/>
                    </a:lnTo>
                    <a:lnTo>
                      <a:pt x="237729" y="12494"/>
                    </a:lnTo>
                    <a:lnTo>
                      <a:pt x="237729" y="6560"/>
                    </a:lnTo>
                    <a:close/>
                    <a:moveTo>
                      <a:pt x="249914" y="6560"/>
                    </a:moveTo>
                    <a:lnTo>
                      <a:pt x="249914" y="12494"/>
                    </a:lnTo>
                    <a:lnTo>
                      <a:pt x="243978" y="12494"/>
                    </a:lnTo>
                    <a:lnTo>
                      <a:pt x="243978" y="6560"/>
                    </a:lnTo>
                    <a:close/>
                    <a:moveTo>
                      <a:pt x="256161" y="6560"/>
                    </a:moveTo>
                    <a:lnTo>
                      <a:pt x="256161" y="12494"/>
                    </a:lnTo>
                    <a:lnTo>
                      <a:pt x="250225" y="12494"/>
                    </a:lnTo>
                    <a:lnTo>
                      <a:pt x="250225" y="6560"/>
                    </a:lnTo>
                    <a:close/>
                    <a:moveTo>
                      <a:pt x="262409" y="6560"/>
                    </a:moveTo>
                    <a:lnTo>
                      <a:pt x="262409" y="12494"/>
                    </a:lnTo>
                    <a:lnTo>
                      <a:pt x="256474" y="12494"/>
                    </a:lnTo>
                    <a:lnTo>
                      <a:pt x="256474" y="6560"/>
                    </a:lnTo>
                    <a:close/>
                    <a:moveTo>
                      <a:pt x="268656" y="6560"/>
                    </a:moveTo>
                    <a:lnTo>
                      <a:pt x="268656" y="12494"/>
                    </a:lnTo>
                    <a:lnTo>
                      <a:pt x="262721" y="12494"/>
                    </a:lnTo>
                    <a:lnTo>
                      <a:pt x="262721" y="6560"/>
                    </a:lnTo>
                    <a:close/>
                    <a:moveTo>
                      <a:pt x="274904" y="6560"/>
                    </a:moveTo>
                    <a:lnTo>
                      <a:pt x="274904" y="12494"/>
                    </a:lnTo>
                    <a:lnTo>
                      <a:pt x="268968" y="12494"/>
                    </a:lnTo>
                    <a:lnTo>
                      <a:pt x="268968" y="6560"/>
                    </a:lnTo>
                    <a:close/>
                    <a:moveTo>
                      <a:pt x="6251" y="12807"/>
                    </a:moveTo>
                    <a:lnTo>
                      <a:pt x="6251" y="18742"/>
                    </a:lnTo>
                    <a:lnTo>
                      <a:pt x="315" y="18742"/>
                    </a:lnTo>
                    <a:lnTo>
                      <a:pt x="315" y="12807"/>
                    </a:lnTo>
                    <a:close/>
                    <a:moveTo>
                      <a:pt x="12498" y="12807"/>
                    </a:moveTo>
                    <a:lnTo>
                      <a:pt x="12498" y="18742"/>
                    </a:lnTo>
                    <a:lnTo>
                      <a:pt x="6562" y="18742"/>
                    </a:lnTo>
                    <a:lnTo>
                      <a:pt x="6562" y="12807"/>
                    </a:lnTo>
                    <a:close/>
                    <a:moveTo>
                      <a:pt x="18745" y="12807"/>
                    </a:moveTo>
                    <a:lnTo>
                      <a:pt x="18745" y="18742"/>
                    </a:lnTo>
                    <a:lnTo>
                      <a:pt x="12810" y="18742"/>
                    </a:lnTo>
                    <a:lnTo>
                      <a:pt x="12810" y="12807"/>
                    </a:lnTo>
                    <a:close/>
                    <a:moveTo>
                      <a:pt x="24992" y="12807"/>
                    </a:moveTo>
                    <a:lnTo>
                      <a:pt x="24992" y="18742"/>
                    </a:lnTo>
                    <a:lnTo>
                      <a:pt x="19058" y="18742"/>
                    </a:lnTo>
                    <a:lnTo>
                      <a:pt x="19058" y="12807"/>
                    </a:lnTo>
                    <a:close/>
                    <a:moveTo>
                      <a:pt x="31241" y="12807"/>
                    </a:moveTo>
                    <a:lnTo>
                      <a:pt x="31241" y="18742"/>
                    </a:lnTo>
                    <a:lnTo>
                      <a:pt x="25305" y="18742"/>
                    </a:lnTo>
                    <a:lnTo>
                      <a:pt x="25305" y="12807"/>
                    </a:lnTo>
                    <a:close/>
                    <a:moveTo>
                      <a:pt x="37489" y="12807"/>
                    </a:moveTo>
                    <a:lnTo>
                      <a:pt x="37489" y="18742"/>
                    </a:lnTo>
                    <a:lnTo>
                      <a:pt x="31553" y="18742"/>
                    </a:lnTo>
                    <a:lnTo>
                      <a:pt x="31553" y="12807"/>
                    </a:lnTo>
                    <a:close/>
                    <a:moveTo>
                      <a:pt x="43737" y="12807"/>
                    </a:moveTo>
                    <a:lnTo>
                      <a:pt x="43737" y="18742"/>
                    </a:lnTo>
                    <a:lnTo>
                      <a:pt x="37802" y="18742"/>
                    </a:lnTo>
                    <a:lnTo>
                      <a:pt x="37802" y="12807"/>
                    </a:lnTo>
                    <a:close/>
                    <a:moveTo>
                      <a:pt x="49985" y="12807"/>
                    </a:moveTo>
                    <a:lnTo>
                      <a:pt x="49985" y="18742"/>
                    </a:lnTo>
                    <a:lnTo>
                      <a:pt x="44049" y="18742"/>
                    </a:lnTo>
                    <a:lnTo>
                      <a:pt x="44049" y="12807"/>
                    </a:lnTo>
                    <a:close/>
                    <a:moveTo>
                      <a:pt x="56232" y="12807"/>
                    </a:moveTo>
                    <a:lnTo>
                      <a:pt x="56232" y="18742"/>
                    </a:lnTo>
                    <a:lnTo>
                      <a:pt x="50296" y="18742"/>
                    </a:lnTo>
                    <a:lnTo>
                      <a:pt x="50296" y="12807"/>
                    </a:lnTo>
                    <a:close/>
                    <a:moveTo>
                      <a:pt x="62480" y="12807"/>
                    </a:moveTo>
                    <a:lnTo>
                      <a:pt x="62480" y="18742"/>
                    </a:lnTo>
                    <a:lnTo>
                      <a:pt x="56545" y="18742"/>
                    </a:lnTo>
                    <a:lnTo>
                      <a:pt x="56545" y="12807"/>
                    </a:lnTo>
                    <a:close/>
                    <a:moveTo>
                      <a:pt x="68727" y="12807"/>
                    </a:moveTo>
                    <a:lnTo>
                      <a:pt x="68727" y="18742"/>
                    </a:lnTo>
                    <a:lnTo>
                      <a:pt x="62792" y="18742"/>
                    </a:lnTo>
                    <a:lnTo>
                      <a:pt x="62792" y="12807"/>
                    </a:lnTo>
                    <a:close/>
                    <a:moveTo>
                      <a:pt x="74975" y="12807"/>
                    </a:moveTo>
                    <a:lnTo>
                      <a:pt x="74975" y="18742"/>
                    </a:lnTo>
                    <a:lnTo>
                      <a:pt x="69039" y="18742"/>
                    </a:lnTo>
                    <a:lnTo>
                      <a:pt x="69039" y="12807"/>
                    </a:lnTo>
                    <a:close/>
                    <a:moveTo>
                      <a:pt x="81223" y="12807"/>
                    </a:moveTo>
                    <a:lnTo>
                      <a:pt x="81223" y="18742"/>
                    </a:lnTo>
                    <a:lnTo>
                      <a:pt x="75286" y="18742"/>
                    </a:lnTo>
                    <a:lnTo>
                      <a:pt x="75286" y="12807"/>
                    </a:lnTo>
                    <a:close/>
                    <a:moveTo>
                      <a:pt x="87470" y="12807"/>
                    </a:moveTo>
                    <a:lnTo>
                      <a:pt x="87470" y="18742"/>
                    </a:lnTo>
                    <a:lnTo>
                      <a:pt x="81535" y="18742"/>
                    </a:lnTo>
                    <a:lnTo>
                      <a:pt x="81535" y="12807"/>
                    </a:lnTo>
                    <a:close/>
                    <a:moveTo>
                      <a:pt x="93720" y="12807"/>
                    </a:moveTo>
                    <a:lnTo>
                      <a:pt x="93720" y="18742"/>
                    </a:lnTo>
                    <a:lnTo>
                      <a:pt x="87784" y="18742"/>
                    </a:lnTo>
                    <a:lnTo>
                      <a:pt x="87784" y="12807"/>
                    </a:lnTo>
                    <a:close/>
                    <a:moveTo>
                      <a:pt x="99967" y="12807"/>
                    </a:moveTo>
                    <a:lnTo>
                      <a:pt x="99967" y="18742"/>
                    </a:lnTo>
                    <a:lnTo>
                      <a:pt x="94031" y="18742"/>
                    </a:lnTo>
                    <a:lnTo>
                      <a:pt x="94031" y="12807"/>
                    </a:lnTo>
                    <a:close/>
                    <a:moveTo>
                      <a:pt x="106214" y="12807"/>
                    </a:moveTo>
                    <a:lnTo>
                      <a:pt x="106214" y="18742"/>
                    </a:lnTo>
                    <a:lnTo>
                      <a:pt x="100280" y="18742"/>
                    </a:lnTo>
                    <a:lnTo>
                      <a:pt x="100280" y="12807"/>
                    </a:lnTo>
                    <a:close/>
                    <a:moveTo>
                      <a:pt x="112461" y="12807"/>
                    </a:moveTo>
                    <a:lnTo>
                      <a:pt x="112461" y="18742"/>
                    </a:lnTo>
                    <a:lnTo>
                      <a:pt x="106527" y="18742"/>
                    </a:lnTo>
                    <a:lnTo>
                      <a:pt x="106527" y="12807"/>
                    </a:lnTo>
                    <a:close/>
                    <a:moveTo>
                      <a:pt x="118710" y="12807"/>
                    </a:moveTo>
                    <a:lnTo>
                      <a:pt x="118710" y="18742"/>
                    </a:lnTo>
                    <a:lnTo>
                      <a:pt x="112774" y="18742"/>
                    </a:lnTo>
                    <a:lnTo>
                      <a:pt x="112774" y="12807"/>
                    </a:lnTo>
                    <a:close/>
                    <a:moveTo>
                      <a:pt x="124957" y="12807"/>
                    </a:moveTo>
                    <a:lnTo>
                      <a:pt x="124957" y="18742"/>
                    </a:lnTo>
                    <a:lnTo>
                      <a:pt x="119021" y="18742"/>
                    </a:lnTo>
                    <a:lnTo>
                      <a:pt x="119021" y="12807"/>
                    </a:lnTo>
                    <a:close/>
                    <a:moveTo>
                      <a:pt x="131204" y="12807"/>
                    </a:moveTo>
                    <a:lnTo>
                      <a:pt x="131204" y="18742"/>
                    </a:lnTo>
                    <a:lnTo>
                      <a:pt x="125270" y="18742"/>
                    </a:lnTo>
                    <a:lnTo>
                      <a:pt x="125270" y="12807"/>
                    </a:lnTo>
                    <a:close/>
                    <a:moveTo>
                      <a:pt x="137451" y="12807"/>
                    </a:moveTo>
                    <a:lnTo>
                      <a:pt x="137451" y="18742"/>
                    </a:lnTo>
                    <a:lnTo>
                      <a:pt x="131517" y="18742"/>
                    </a:lnTo>
                    <a:lnTo>
                      <a:pt x="131517" y="12807"/>
                    </a:lnTo>
                    <a:close/>
                    <a:moveTo>
                      <a:pt x="143702" y="12807"/>
                    </a:moveTo>
                    <a:lnTo>
                      <a:pt x="143702" y="18742"/>
                    </a:lnTo>
                    <a:lnTo>
                      <a:pt x="137766" y="18742"/>
                    </a:lnTo>
                    <a:lnTo>
                      <a:pt x="137766" y="12807"/>
                    </a:lnTo>
                    <a:close/>
                    <a:moveTo>
                      <a:pt x="149949" y="12807"/>
                    </a:moveTo>
                    <a:lnTo>
                      <a:pt x="149949" y="18742"/>
                    </a:lnTo>
                    <a:lnTo>
                      <a:pt x="144015" y="18742"/>
                    </a:lnTo>
                    <a:lnTo>
                      <a:pt x="144015" y="12807"/>
                    </a:lnTo>
                    <a:close/>
                    <a:moveTo>
                      <a:pt x="156196" y="12807"/>
                    </a:moveTo>
                    <a:lnTo>
                      <a:pt x="156196" y="18742"/>
                    </a:lnTo>
                    <a:lnTo>
                      <a:pt x="150262" y="18742"/>
                    </a:lnTo>
                    <a:lnTo>
                      <a:pt x="150262" y="12807"/>
                    </a:lnTo>
                    <a:close/>
                    <a:moveTo>
                      <a:pt x="162445" y="12807"/>
                    </a:moveTo>
                    <a:lnTo>
                      <a:pt x="162445" y="18742"/>
                    </a:lnTo>
                    <a:lnTo>
                      <a:pt x="156509" y="18742"/>
                    </a:lnTo>
                    <a:lnTo>
                      <a:pt x="156509" y="12807"/>
                    </a:lnTo>
                    <a:close/>
                    <a:moveTo>
                      <a:pt x="168692" y="12807"/>
                    </a:moveTo>
                    <a:lnTo>
                      <a:pt x="168692" y="18742"/>
                    </a:lnTo>
                    <a:lnTo>
                      <a:pt x="162756" y="18742"/>
                    </a:lnTo>
                    <a:lnTo>
                      <a:pt x="162756" y="12807"/>
                    </a:lnTo>
                    <a:close/>
                    <a:moveTo>
                      <a:pt x="174939" y="12807"/>
                    </a:moveTo>
                    <a:lnTo>
                      <a:pt x="174939" y="18742"/>
                    </a:lnTo>
                    <a:lnTo>
                      <a:pt x="169005" y="18742"/>
                    </a:lnTo>
                    <a:lnTo>
                      <a:pt x="169005" y="12807"/>
                    </a:lnTo>
                    <a:close/>
                    <a:moveTo>
                      <a:pt x="181186" y="12807"/>
                    </a:moveTo>
                    <a:lnTo>
                      <a:pt x="181186" y="18742"/>
                    </a:lnTo>
                    <a:lnTo>
                      <a:pt x="175252" y="18742"/>
                    </a:lnTo>
                    <a:lnTo>
                      <a:pt x="175252" y="12807"/>
                    </a:lnTo>
                    <a:close/>
                    <a:moveTo>
                      <a:pt x="187435" y="12807"/>
                    </a:moveTo>
                    <a:lnTo>
                      <a:pt x="187435" y="18742"/>
                    </a:lnTo>
                    <a:lnTo>
                      <a:pt x="181499" y="18742"/>
                    </a:lnTo>
                    <a:lnTo>
                      <a:pt x="181499" y="12807"/>
                    </a:lnTo>
                    <a:close/>
                    <a:moveTo>
                      <a:pt x="193684" y="12807"/>
                    </a:moveTo>
                    <a:lnTo>
                      <a:pt x="193684" y="18742"/>
                    </a:lnTo>
                    <a:lnTo>
                      <a:pt x="187749" y="18742"/>
                    </a:lnTo>
                    <a:lnTo>
                      <a:pt x="187749" y="12807"/>
                    </a:lnTo>
                    <a:close/>
                    <a:moveTo>
                      <a:pt x="199931" y="12807"/>
                    </a:moveTo>
                    <a:lnTo>
                      <a:pt x="199931" y="18742"/>
                    </a:lnTo>
                    <a:lnTo>
                      <a:pt x="193996" y="18742"/>
                    </a:lnTo>
                    <a:lnTo>
                      <a:pt x="193996" y="12807"/>
                    </a:lnTo>
                    <a:close/>
                    <a:moveTo>
                      <a:pt x="206180" y="12807"/>
                    </a:moveTo>
                    <a:lnTo>
                      <a:pt x="206180" y="18742"/>
                    </a:lnTo>
                    <a:lnTo>
                      <a:pt x="200244" y="18742"/>
                    </a:lnTo>
                    <a:lnTo>
                      <a:pt x="200244" y="12807"/>
                    </a:lnTo>
                    <a:close/>
                    <a:moveTo>
                      <a:pt x="212427" y="12807"/>
                    </a:moveTo>
                    <a:lnTo>
                      <a:pt x="212427" y="18742"/>
                    </a:lnTo>
                    <a:lnTo>
                      <a:pt x="206491" y="18742"/>
                    </a:lnTo>
                    <a:lnTo>
                      <a:pt x="206491" y="12807"/>
                    </a:lnTo>
                    <a:close/>
                    <a:moveTo>
                      <a:pt x="218674" y="12807"/>
                    </a:moveTo>
                    <a:lnTo>
                      <a:pt x="218674" y="18742"/>
                    </a:lnTo>
                    <a:lnTo>
                      <a:pt x="212739" y="18742"/>
                    </a:lnTo>
                    <a:lnTo>
                      <a:pt x="212739" y="12807"/>
                    </a:lnTo>
                    <a:close/>
                    <a:moveTo>
                      <a:pt x="224921" y="12807"/>
                    </a:moveTo>
                    <a:lnTo>
                      <a:pt x="224921" y="18742"/>
                    </a:lnTo>
                    <a:lnTo>
                      <a:pt x="218987" y="18742"/>
                    </a:lnTo>
                    <a:lnTo>
                      <a:pt x="218987" y="12807"/>
                    </a:lnTo>
                    <a:close/>
                    <a:moveTo>
                      <a:pt x="231170" y="12807"/>
                    </a:moveTo>
                    <a:lnTo>
                      <a:pt x="231170" y="18742"/>
                    </a:lnTo>
                    <a:lnTo>
                      <a:pt x="225234" y="18742"/>
                    </a:lnTo>
                    <a:lnTo>
                      <a:pt x="225234" y="12807"/>
                    </a:lnTo>
                    <a:close/>
                    <a:moveTo>
                      <a:pt x="237417" y="12807"/>
                    </a:moveTo>
                    <a:lnTo>
                      <a:pt x="237417" y="18742"/>
                    </a:lnTo>
                    <a:lnTo>
                      <a:pt x="231481" y="18742"/>
                    </a:lnTo>
                    <a:lnTo>
                      <a:pt x="231481" y="12807"/>
                    </a:lnTo>
                    <a:close/>
                    <a:moveTo>
                      <a:pt x="243664" y="12807"/>
                    </a:moveTo>
                    <a:lnTo>
                      <a:pt x="243664" y="18742"/>
                    </a:lnTo>
                    <a:lnTo>
                      <a:pt x="237729" y="18742"/>
                    </a:lnTo>
                    <a:lnTo>
                      <a:pt x="237729" y="12807"/>
                    </a:lnTo>
                    <a:close/>
                    <a:moveTo>
                      <a:pt x="249914" y="12807"/>
                    </a:moveTo>
                    <a:lnTo>
                      <a:pt x="249914" y="18742"/>
                    </a:lnTo>
                    <a:lnTo>
                      <a:pt x="243978" y="18742"/>
                    </a:lnTo>
                    <a:lnTo>
                      <a:pt x="243978" y="12807"/>
                    </a:lnTo>
                    <a:close/>
                    <a:moveTo>
                      <a:pt x="256161" y="12807"/>
                    </a:moveTo>
                    <a:lnTo>
                      <a:pt x="256161" y="18742"/>
                    </a:lnTo>
                    <a:lnTo>
                      <a:pt x="250225" y="18742"/>
                    </a:lnTo>
                    <a:lnTo>
                      <a:pt x="250225" y="12807"/>
                    </a:lnTo>
                    <a:close/>
                    <a:moveTo>
                      <a:pt x="262409" y="12807"/>
                    </a:moveTo>
                    <a:lnTo>
                      <a:pt x="262409" y="18742"/>
                    </a:lnTo>
                    <a:lnTo>
                      <a:pt x="256474" y="18742"/>
                    </a:lnTo>
                    <a:lnTo>
                      <a:pt x="256474" y="12807"/>
                    </a:lnTo>
                    <a:close/>
                    <a:moveTo>
                      <a:pt x="268656" y="12807"/>
                    </a:moveTo>
                    <a:lnTo>
                      <a:pt x="268656" y="18742"/>
                    </a:lnTo>
                    <a:lnTo>
                      <a:pt x="262721" y="18742"/>
                    </a:lnTo>
                    <a:lnTo>
                      <a:pt x="262721" y="12807"/>
                    </a:lnTo>
                    <a:close/>
                    <a:moveTo>
                      <a:pt x="274904" y="12807"/>
                    </a:moveTo>
                    <a:lnTo>
                      <a:pt x="274904" y="18742"/>
                    </a:lnTo>
                    <a:lnTo>
                      <a:pt x="268968" y="18742"/>
                    </a:lnTo>
                    <a:lnTo>
                      <a:pt x="268968" y="12807"/>
                    </a:lnTo>
                    <a:close/>
                    <a:moveTo>
                      <a:pt x="6251" y="19054"/>
                    </a:moveTo>
                    <a:lnTo>
                      <a:pt x="6251" y="24990"/>
                    </a:lnTo>
                    <a:lnTo>
                      <a:pt x="315" y="24990"/>
                    </a:lnTo>
                    <a:lnTo>
                      <a:pt x="315" y="19054"/>
                    </a:lnTo>
                    <a:close/>
                    <a:moveTo>
                      <a:pt x="12498" y="19054"/>
                    </a:moveTo>
                    <a:lnTo>
                      <a:pt x="12498" y="24990"/>
                    </a:lnTo>
                    <a:lnTo>
                      <a:pt x="6562" y="24990"/>
                    </a:lnTo>
                    <a:lnTo>
                      <a:pt x="6562" y="19054"/>
                    </a:lnTo>
                    <a:close/>
                    <a:moveTo>
                      <a:pt x="18745" y="19054"/>
                    </a:moveTo>
                    <a:lnTo>
                      <a:pt x="18745" y="24990"/>
                    </a:lnTo>
                    <a:lnTo>
                      <a:pt x="12810" y="24990"/>
                    </a:lnTo>
                    <a:lnTo>
                      <a:pt x="12810" y="19054"/>
                    </a:lnTo>
                    <a:close/>
                    <a:moveTo>
                      <a:pt x="24992" y="19054"/>
                    </a:moveTo>
                    <a:lnTo>
                      <a:pt x="24992" y="24990"/>
                    </a:lnTo>
                    <a:lnTo>
                      <a:pt x="19058" y="24990"/>
                    </a:lnTo>
                    <a:lnTo>
                      <a:pt x="19058" y="19054"/>
                    </a:lnTo>
                    <a:close/>
                    <a:moveTo>
                      <a:pt x="31241" y="19054"/>
                    </a:moveTo>
                    <a:lnTo>
                      <a:pt x="31241" y="24990"/>
                    </a:lnTo>
                    <a:lnTo>
                      <a:pt x="25305" y="24990"/>
                    </a:lnTo>
                    <a:lnTo>
                      <a:pt x="25305" y="19054"/>
                    </a:lnTo>
                    <a:close/>
                    <a:moveTo>
                      <a:pt x="37489" y="19054"/>
                    </a:moveTo>
                    <a:lnTo>
                      <a:pt x="37489" y="24990"/>
                    </a:lnTo>
                    <a:lnTo>
                      <a:pt x="31553" y="24990"/>
                    </a:lnTo>
                    <a:lnTo>
                      <a:pt x="31553" y="19054"/>
                    </a:lnTo>
                    <a:close/>
                    <a:moveTo>
                      <a:pt x="43737" y="19054"/>
                    </a:moveTo>
                    <a:lnTo>
                      <a:pt x="43737" y="24990"/>
                    </a:lnTo>
                    <a:lnTo>
                      <a:pt x="37802" y="24990"/>
                    </a:lnTo>
                    <a:lnTo>
                      <a:pt x="37802" y="19054"/>
                    </a:lnTo>
                    <a:close/>
                    <a:moveTo>
                      <a:pt x="49985" y="19054"/>
                    </a:moveTo>
                    <a:lnTo>
                      <a:pt x="49985" y="24990"/>
                    </a:lnTo>
                    <a:lnTo>
                      <a:pt x="44049" y="24990"/>
                    </a:lnTo>
                    <a:lnTo>
                      <a:pt x="44049" y="19054"/>
                    </a:lnTo>
                    <a:close/>
                    <a:moveTo>
                      <a:pt x="56232" y="19054"/>
                    </a:moveTo>
                    <a:lnTo>
                      <a:pt x="56232" y="24990"/>
                    </a:lnTo>
                    <a:lnTo>
                      <a:pt x="50296" y="24990"/>
                    </a:lnTo>
                    <a:lnTo>
                      <a:pt x="50296" y="19054"/>
                    </a:lnTo>
                    <a:close/>
                    <a:moveTo>
                      <a:pt x="62480" y="19054"/>
                    </a:moveTo>
                    <a:lnTo>
                      <a:pt x="62480" y="24990"/>
                    </a:lnTo>
                    <a:lnTo>
                      <a:pt x="56545" y="24990"/>
                    </a:lnTo>
                    <a:lnTo>
                      <a:pt x="56545" y="19054"/>
                    </a:lnTo>
                    <a:close/>
                    <a:moveTo>
                      <a:pt x="68727" y="19054"/>
                    </a:moveTo>
                    <a:lnTo>
                      <a:pt x="68727" y="24990"/>
                    </a:lnTo>
                    <a:lnTo>
                      <a:pt x="62792" y="24990"/>
                    </a:lnTo>
                    <a:lnTo>
                      <a:pt x="62792" y="19054"/>
                    </a:lnTo>
                    <a:close/>
                    <a:moveTo>
                      <a:pt x="74975" y="19054"/>
                    </a:moveTo>
                    <a:lnTo>
                      <a:pt x="74975" y="24990"/>
                    </a:lnTo>
                    <a:lnTo>
                      <a:pt x="69039" y="24990"/>
                    </a:lnTo>
                    <a:lnTo>
                      <a:pt x="69039" y="19054"/>
                    </a:lnTo>
                    <a:close/>
                    <a:moveTo>
                      <a:pt x="81223" y="19054"/>
                    </a:moveTo>
                    <a:lnTo>
                      <a:pt x="81223" y="24990"/>
                    </a:lnTo>
                    <a:lnTo>
                      <a:pt x="75286" y="24990"/>
                    </a:lnTo>
                    <a:lnTo>
                      <a:pt x="75286" y="19054"/>
                    </a:lnTo>
                    <a:close/>
                    <a:moveTo>
                      <a:pt x="87470" y="19054"/>
                    </a:moveTo>
                    <a:lnTo>
                      <a:pt x="87470" y="24990"/>
                    </a:lnTo>
                    <a:lnTo>
                      <a:pt x="81535" y="24990"/>
                    </a:lnTo>
                    <a:lnTo>
                      <a:pt x="81535" y="19054"/>
                    </a:lnTo>
                    <a:close/>
                    <a:moveTo>
                      <a:pt x="93720" y="19054"/>
                    </a:moveTo>
                    <a:lnTo>
                      <a:pt x="93720" y="24990"/>
                    </a:lnTo>
                    <a:lnTo>
                      <a:pt x="87784" y="24990"/>
                    </a:lnTo>
                    <a:lnTo>
                      <a:pt x="87784" y="19054"/>
                    </a:lnTo>
                    <a:close/>
                    <a:moveTo>
                      <a:pt x="99967" y="19054"/>
                    </a:moveTo>
                    <a:lnTo>
                      <a:pt x="99967" y="24990"/>
                    </a:lnTo>
                    <a:lnTo>
                      <a:pt x="94031" y="24990"/>
                    </a:lnTo>
                    <a:lnTo>
                      <a:pt x="94031" y="19054"/>
                    </a:lnTo>
                    <a:close/>
                    <a:moveTo>
                      <a:pt x="106214" y="19054"/>
                    </a:moveTo>
                    <a:lnTo>
                      <a:pt x="106214" y="24990"/>
                    </a:lnTo>
                    <a:lnTo>
                      <a:pt x="100280" y="24990"/>
                    </a:lnTo>
                    <a:lnTo>
                      <a:pt x="100280" y="19054"/>
                    </a:lnTo>
                    <a:close/>
                    <a:moveTo>
                      <a:pt x="112461" y="19054"/>
                    </a:moveTo>
                    <a:lnTo>
                      <a:pt x="112461" y="24990"/>
                    </a:lnTo>
                    <a:lnTo>
                      <a:pt x="106527" y="24990"/>
                    </a:lnTo>
                    <a:lnTo>
                      <a:pt x="106527" y="19054"/>
                    </a:lnTo>
                    <a:close/>
                    <a:moveTo>
                      <a:pt x="118710" y="19054"/>
                    </a:moveTo>
                    <a:lnTo>
                      <a:pt x="118710" y="24990"/>
                    </a:lnTo>
                    <a:lnTo>
                      <a:pt x="112774" y="24990"/>
                    </a:lnTo>
                    <a:lnTo>
                      <a:pt x="112774" y="19054"/>
                    </a:lnTo>
                    <a:close/>
                    <a:moveTo>
                      <a:pt x="124957" y="19054"/>
                    </a:moveTo>
                    <a:lnTo>
                      <a:pt x="124957" y="24990"/>
                    </a:lnTo>
                    <a:lnTo>
                      <a:pt x="119021" y="24990"/>
                    </a:lnTo>
                    <a:lnTo>
                      <a:pt x="119021" y="19054"/>
                    </a:lnTo>
                    <a:close/>
                    <a:moveTo>
                      <a:pt x="131204" y="19054"/>
                    </a:moveTo>
                    <a:lnTo>
                      <a:pt x="131204" y="24990"/>
                    </a:lnTo>
                    <a:lnTo>
                      <a:pt x="125270" y="24990"/>
                    </a:lnTo>
                    <a:lnTo>
                      <a:pt x="125270" y="19054"/>
                    </a:lnTo>
                    <a:close/>
                    <a:moveTo>
                      <a:pt x="137451" y="19054"/>
                    </a:moveTo>
                    <a:lnTo>
                      <a:pt x="137451" y="24990"/>
                    </a:lnTo>
                    <a:lnTo>
                      <a:pt x="131517" y="24990"/>
                    </a:lnTo>
                    <a:lnTo>
                      <a:pt x="131517" y="19054"/>
                    </a:lnTo>
                    <a:close/>
                    <a:moveTo>
                      <a:pt x="143702" y="19054"/>
                    </a:moveTo>
                    <a:lnTo>
                      <a:pt x="143702" y="24990"/>
                    </a:lnTo>
                    <a:lnTo>
                      <a:pt x="137766" y="24990"/>
                    </a:lnTo>
                    <a:lnTo>
                      <a:pt x="137766" y="19054"/>
                    </a:lnTo>
                    <a:close/>
                    <a:moveTo>
                      <a:pt x="149949" y="19054"/>
                    </a:moveTo>
                    <a:lnTo>
                      <a:pt x="149949" y="24990"/>
                    </a:lnTo>
                    <a:lnTo>
                      <a:pt x="144015" y="24990"/>
                    </a:lnTo>
                    <a:lnTo>
                      <a:pt x="144015" y="19054"/>
                    </a:lnTo>
                    <a:close/>
                    <a:moveTo>
                      <a:pt x="156196" y="19054"/>
                    </a:moveTo>
                    <a:lnTo>
                      <a:pt x="156196" y="24990"/>
                    </a:lnTo>
                    <a:lnTo>
                      <a:pt x="150262" y="24990"/>
                    </a:lnTo>
                    <a:lnTo>
                      <a:pt x="150262" y="19054"/>
                    </a:lnTo>
                    <a:close/>
                    <a:moveTo>
                      <a:pt x="162445" y="19054"/>
                    </a:moveTo>
                    <a:lnTo>
                      <a:pt x="162445" y="24990"/>
                    </a:lnTo>
                    <a:lnTo>
                      <a:pt x="156509" y="24990"/>
                    </a:lnTo>
                    <a:lnTo>
                      <a:pt x="156509" y="19054"/>
                    </a:lnTo>
                    <a:close/>
                    <a:moveTo>
                      <a:pt x="168692" y="19054"/>
                    </a:moveTo>
                    <a:lnTo>
                      <a:pt x="168692" y="24990"/>
                    </a:lnTo>
                    <a:lnTo>
                      <a:pt x="162756" y="24990"/>
                    </a:lnTo>
                    <a:lnTo>
                      <a:pt x="162756" y="19054"/>
                    </a:lnTo>
                    <a:close/>
                    <a:moveTo>
                      <a:pt x="174939" y="19054"/>
                    </a:moveTo>
                    <a:lnTo>
                      <a:pt x="174939" y="24990"/>
                    </a:lnTo>
                    <a:lnTo>
                      <a:pt x="169005" y="24990"/>
                    </a:lnTo>
                    <a:lnTo>
                      <a:pt x="169005" y="19054"/>
                    </a:lnTo>
                    <a:close/>
                    <a:moveTo>
                      <a:pt x="181186" y="19054"/>
                    </a:moveTo>
                    <a:lnTo>
                      <a:pt x="181186" y="24990"/>
                    </a:lnTo>
                    <a:lnTo>
                      <a:pt x="175252" y="24990"/>
                    </a:lnTo>
                    <a:lnTo>
                      <a:pt x="175252" y="19054"/>
                    </a:lnTo>
                    <a:close/>
                    <a:moveTo>
                      <a:pt x="187435" y="19054"/>
                    </a:moveTo>
                    <a:lnTo>
                      <a:pt x="187435" y="24990"/>
                    </a:lnTo>
                    <a:lnTo>
                      <a:pt x="181499" y="24990"/>
                    </a:lnTo>
                    <a:lnTo>
                      <a:pt x="181499" y="19054"/>
                    </a:lnTo>
                    <a:close/>
                    <a:moveTo>
                      <a:pt x="193684" y="19054"/>
                    </a:moveTo>
                    <a:lnTo>
                      <a:pt x="193684" y="24990"/>
                    </a:lnTo>
                    <a:lnTo>
                      <a:pt x="187749" y="24990"/>
                    </a:lnTo>
                    <a:lnTo>
                      <a:pt x="187749" y="19054"/>
                    </a:lnTo>
                    <a:close/>
                    <a:moveTo>
                      <a:pt x="199931" y="19054"/>
                    </a:moveTo>
                    <a:lnTo>
                      <a:pt x="199931" y="24990"/>
                    </a:lnTo>
                    <a:lnTo>
                      <a:pt x="193996" y="24990"/>
                    </a:lnTo>
                    <a:lnTo>
                      <a:pt x="193996" y="19054"/>
                    </a:lnTo>
                    <a:close/>
                    <a:moveTo>
                      <a:pt x="206180" y="19054"/>
                    </a:moveTo>
                    <a:lnTo>
                      <a:pt x="206180" y="24990"/>
                    </a:lnTo>
                    <a:lnTo>
                      <a:pt x="200244" y="24990"/>
                    </a:lnTo>
                    <a:lnTo>
                      <a:pt x="200244" y="19054"/>
                    </a:lnTo>
                    <a:close/>
                    <a:moveTo>
                      <a:pt x="212427" y="19054"/>
                    </a:moveTo>
                    <a:lnTo>
                      <a:pt x="212427" y="24990"/>
                    </a:lnTo>
                    <a:lnTo>
                      <a:pt x="206491" y="24990"/>
                    </a:lnTo>
                    <a:lnTo>
                      <a:pt x="206491" y="19054"/>
                    </a:lnTo>
                    <a:close/>
                    <a:moveTo>
                      <a:pt x="218674" y="19054"/>
                    </a:moveTo>
                    <a:lnTo>
                      <a:pt x="218674" y="24990"/>
                    </a:lnTo>
                    <a:lnTo>
                      <a:pt x="212739" y="24990"/>
                    </a:lnTo>
                    <a:lnTo>
                      <a:pt x="212739" y="19054"/>
                    </a:lnTo>
                    <a:close/>
                    <a:moveTo>
                      <a:pt x="224921" y="19054"/>
                    </a:moveTo>
                    <a:lnTo>
                      <a:pt x="224921" y="24990"/>
                    </a:lnTo>
                    <a:lnTo>
                      <a:pt x="218987" y="24990"/>
                    </a:lnTo>
                    <a:lnTo>
                      <a:pt x="218987" y="19054"/>
                    </a:lnTo>
                    <a:close/>
                    <a:moveTo>
                      <a:pt x="231170" y="19054"/>
                    </a:moveTo>
                    <a:lnTo>
                      <a:pt x="231170" y="24990"/>
                    </a:lnTo>
                    <a:lnTo>
                      <a:pt x="225234" y="24990"/>
                    </a:lnTo>
                    <a:lnTo>
                      <a:pt x="225234" y="19054"/>
                    </a:lnTo>
                    <a:close/>
                    <a:moveTo>
                      <a:pt x="237417" y="19054"/>
                    </a:moveTo>
                    <a:lnTo>
                      <a:pt x="237417" y="24990"/>
                    </a:lnTo>
                    <a:lnTo>
                      <a:pt x="231481" y="24990"/>
                    </a:lnTo>
                    <a:lnTo>
                      <a:pt x="231481" y="19054"/>
                    </a:lnTo>
                    <a:close/>
                    <a:moveTo>
                      <a:pt x="243664" y="19054"/>
                    </a:moveTo>
                    <a:lnTo>
                      <a:pt x="243664" y="24990"/>
                    </a:lnTo>
                    <a:lnTo>
                      <a:pt x="237729" y="24990"/>
                    </a:lnTo>
                    <a:lnTo>
                      <a:pt x="237729" y="19054"/>
                    </a:lnTo>
                    <a:close/>
                    <a:moveTo>
                      <a:pt x="249911" y="19054"/>
                    </a:moveTo>
                    <a:lnTo>
                      <a:pt x="249911" y="24990"/>
                    </a:lnTo>
                    <a:lnTo>
                      <a:pt x="243977" y="24990"/>
                    </a:lnTo>
                    <a:lnTo>
                      <a:pt x="243977" y="19054"/>
                    </a:lnTo>
                    <a:close/>
                    <a:moveTo>
                      <a:pt x="256161" y="19054"/>
                    </a:moveTo>
                    <a:lnTo>
                      <a:pt x="256161" y="24990"/>
                    </a:lnTo>
                    <a:lnTo>
                      <a:pt x="250225" y="24990"/>
                    </a:lnTo>
                    <a:lnTo>
                      <a:pt x="250225" y="19054"/>
                    </a:lnTo>
                    <a:close/>
                    <a:moveTo>
                      <a:pt x="262409" y="19054"/>
                    </a:moveTo>
                    <a:lnTo>
                      <a:pt x="262409" y="24990"/>
                    </a:lnTo>
                    <a:lnTo>
                      <a:pt x="256474" y="24990"/>
                    </a:lnTo>
                    <a:lnTo>
                      <a:pt x="256474" y="19054"/>
                    </a:lnTo>
                    <a:close/>
                    <a:moveTo>
                      <a:pt x="268656" y="19054"/>
                    </a:moveTo>
                    <a:lnTo>
                      <a:pt x="268656" y="24990"/>
                    </a:lnTo>
                    <a:lnTo>
                      <a:pt x="262721" y="24990"/>
                    </a:lnTo>
                    <a:lnTo>
                      <a:pt x="262721" y="19054"/>
                    </a:lnTo>
                    <a:close/>
                    <a:moveTo>
                      <a:pt x="274904" y="19054"/>
                    </a:moveTo>
                    <a:lnTo>
                      <a:pt x="274904" y="24990"/>
                    </a:lnTo>
                    <a:lnTo>
                      <a:pt x="268968" y="24990"/>
                    </a:lnTo>
                    <a:lnTo>
                      <a:pt x="268968" y="19054"/>
                    </a:lnTo>
                    <a:close/>
                    <a:moveTo>
                      <a:pt x="6251" y="25301"/>
                    </a:moveTo>
                    <a:lnTo>
                      <a:pt x="6251" y="31237"/>
                    </a:lnTo>
                    <a:lnTo>
                      <a:pt x="315" y="31237"/>
                    </a:lnTo>
                    <a:lnTo>
                      <a:pt x="315" y="25301"/>
                    </a:lnTo>
                    <a:close/>
                    <a:moveTo>
                      <a:pt x="12498" y="25301"/>
                    </a:moveTo>
                    <a:lnTo>
                      <a:pt x="12498" y="31237"/>
                    </a:lnTo>
                    <a:lnTo>
                      <a:pt x="6562" y="31237"/>
                    </a:lnTo>
                    <a:lnTo>
                      <a:pt x="6562" y="25301"/>
                    </a:lnTo>
                    <a:close/>
                    <a:moveTo>
                      <a:pt x="18745" y="25301"/>
                    </a:moveTo>
                    <a:lnTo>
                      <a:pt x="18745" y="31237"/>
                    </a:lnTo>
                    <a:lnTo>
                      <a:pt x="12810" y="31237"/>
                    </a:lnTo>
                    <a:lnTo>
                      <a:pt x="12810" y="25301"/>
                    </a:lnTo>
                    <a:close/>
                    <a:moveTo>
                      <a:pt x="24992" y="25301"/>
                    </a:moveTo>
                    <a:lnTo>
                      <a:pt x="24992" y="31237"/>
                    </a:lnTo>
                    <a:lnTo>
                      <a:pt x="19058" y="31237"/>
                    </a:lnTo>
                    <a:lnTo>
                      <a:pt x="19058" y="25301"/>
                    </a:lnTo>
                    <a:close/>
                    <a:moveTo>
                      <a:pt x="31241" y="25301"/>
                    </a:moveTo>
                    <a:lnTo>
                      <a:pt x="31241" y="31237"/>
                    </a:lnTo>
                    <a:lnTo>
                      <a:pt x="25305" y="31237"/>
                    </a:lnTo>
                    <a:lnTo>
                      <a:pt x="25305" y="25301"/>
                    </a:lnTo>
                    <a:close/>
                    <a:moveTo>
                      <a:pt x="37489" y="25301"/>
                    </a:moveTo>
                    <a:lnTo>
                      <a:pt x="37489" y="31237"/>
                    </a:lnTo>
                    <a:lnTo>
                      <a:pt x="31553" y="31237"/>
                    </a:lnTo>
                    <a:lnTo>
                      <a:pt x="31553" y="25301"/>
                    </a:lnTo>
                    <a:close/>
                    <a:moveTo>
                      <a:pt x="43737" y="25301"/>
                    </a:moveTo>
                    <a:lnTo>
                      <a:pt x="43737" y="31237"/>
                    </a:lnTo>
                    <a:lnTo>
                      <a:pt x="37802" y="31237"/>
                    </a:lnTo>
                    <a:lnTo>
                      <a:pt x="37802" y="25301"/>
                    </a:lnTo>
                    <a:close/>
                    <a:moveTo>
                      <a:pt x="49985" y="25301"/>
                    </a:moveTo>
                    <a:lnTo>
                      <a:pt x="49985" y="31237"/>
                    </a:lnTo>
                    <a:lnTo>
                      <a:pt x="44049" y="31237"/>
                    </a:lnTo>
                    <a:lnTo>
                      <a:pt x="44049" y="25301"/>
                    </a:lnTo>
                    <a:close/>
                    <a:moveTo>
                      <a:pt x="56232" y="25301"/>
                    </a:moveTo>
                    <a:lnTo>
                      <a:pt x="56232" y="31237"/>
                    </a:lnTo>
                    <a:lnTo>
                      <a:pt x="50296" y="31237"/>
                    </a:lnTo>
                    <a:lnTo>
                      <a:pt x="50296" y="25301"/>
                    </a:lnTo>
                    <a:close/>
                    <a:moveTo>
                      <a:pt x="62480" y="25301"/>
                    </a:moveTo>
                    <a:lnTo>
                      <a:pt x="62480" y="31237"/>
                    </a:lnTo>
                    <a:lnTo>
                      <a:pt x="56545" y="31237"/>
                    </a:lnTo>
                    <a:lnTo>
                      <a:pt x="56545" y="25301"/>
                    </a:lnTo>
                    <a:close/>
                    <a:moveTo>
                      <a:pt x="68727" y="25301"/>
                    </a:moveTo>
                    <a:lnTo>
                      <a:pt x="68727" y="31237"/>
                    </a:lnTo>
                    <a:lnTo>
                      <a:pt x="62792" y="31237"/>
                    </a:lnTo>
                    <a:lnTo>
                      <a:pt x="62792" y="25301"/>
                    </a:lnTo>
                    <a:close/>
                    <a:moveTo>
                      <a:pt x="74975" y="25301"/>
                    </a:moveTo>
                    <a:lnTo>
                      <a:pt x="74975" y="31237"/>
                    </a:lnTo>
                    <a:lnTo>
                      <a:pt x="69039" y="31237"/>
                    </a:lnTo>
                    <a:lnTo>
                      <a:pt x="69039" y="25301"/>
                    </a:lnTo>
                    <a:close/>
                    <a:moveTo>
                      <a:pt x="81223" y="25301"/>
                    </a:moveTo>
                    <a:lnTo>
                      <a:pt x="81223" y="31237"/>
                    </a:lnTo>
                    <a:lnTo>
                      <a:pt x="75286" y="31237"/>
                    </a:lnTo>
                    <a:lnTo>
                      <a:pt x="75286" y="25301"/>
                    </a:lnTo>
                    <a:close/>
                    <a:moveTo>
                      <a:pt x="87470" y="25301"/>
                    </a:moveTo>
                    <a:lnTo>
                      <a:pt x="87470" y="31237"/>
                    </a:lnTo>
                    <a:lnTo>
                      <a:pt x="81535" y="31237"/>
                    </a:lnTo>
                    <a:lnTo>
                      <a:pt x="81535" y="25301"/>
                    </a:lnTo>
                    <a:close/>
                    <a:moveTo>
                      <a:pt x="93720" y="25301"/>
                    </a:moveTo>
                    <a:lnTo>
                      <a:pt x="93720" y="31237"/>
                    </a:lnTo>
                    <a:lnTo>
                      <a:pt x="87784" y="31237"/>
                    </a:lnTo>
                    <a:lnTo>
                      <a:pt x="87784" y="25301"/>
                    </a:lnTo>
                    <a:close/>
                    <a:moveTo>
                      <a:pt x="99967" y="25301"/>
                    </a:moveTo>
                    <a:lnTo>
                      <a:pt x="99967" y="31237"/>
                    </a:lnTo>
                    <a:lnTo>
                      <a:pt x="94031" y="31237"/>
                    </a:lnTo>
                    <a:lnTo>
                      <a:pt x="94031" y="25301"/>
                    </a:lnTo>
                    <a:close/>
                    <a:moveTo>
                      <a:pt x="106214" y="25301"/>
                    </a:moveTo>
                    <a:lnTo>
                      <a:pt x="106214" y="31237"/>
                    </a:lnTo>
                    <a:lnTo>
                      <a:pt x="100280" y="31237"/>
                    </a:lnTo>
                    <a:lnTo>
                      <a:pt x="100280" y="25301"/>
                    </a:lnTo>
                    <a:close/>
                    <a:moveTo>
                      <a:pt x="112461" y="25301"/>
                    </a:moveTo>
                    <a:lnTo>
                      <a:pt x="112461" y="31237"/>
                    </a:lnTo>
                    <a:lnTo>
                      <a:pt x="106527" y="31237"/>
                    </a:lnTo>
                    <a:lnTo>
                      <a:pt x="106527" y="25301"/>
                    </a:lnTo>
                    <a:close/>
                    <a:moveTo>
                      <a:pt x="118710" y="25301"/>
                    </a:moveTo>
                    <a:lnTo>
                      <a:pt x="118710" y="31237"/>
                    </a:lnTo>
                    <a:lnTo>
                      <a:pt x="112774" y="31237"/>
                    </a:lnTo>
                    <a:lnTo>
                      <a:pt x="112774" y="25301"/>
                    </a:lnTo>
                    <a:close/>
                    <a:moveTo>
                      <a:pt x="124957" y="25301"/>
                    </a:moveTo>
                    <a:lnTo>
                      <a:pt x="124957" y="31237"/>
                    </a:lnTo>
                    <a:lnTo>
                      <a:pt x="119021" y="31237"/>
                    </a:lnTo>
                    <a:lnTo>
                      <a:pt x="119021" y="25301"/>
                    </a:lnTo>
                    <a:close/>
                    <a:moveTo>
                      <a:pt x="131204" y="25301"/>
                    </a:moveTo>
                    <a:lnTo>
                      <a:pt x="131204" y="31237"/>
                    </a:lnTo>
                    <a:lnTo>
                      <a:pt x="125270" y="31237"/>
                    </a:lnTo>
                    <a:lnTo>
                      <a:pt x="125270" y="25301"/>
                    </a:lnTo>
                    <a:close/>
                    <a:moveTo>
                      <a:pt x="137451" y="25301"/>
                    </a:moveTo>
                    <a:lnTo>
                      <a:pt x="137451" y="31237"/>
                    </a:lnTo>
                    <a:lnTo>
                      <a:pt x="131517" y="31237"/>
                    </a:lnTo>
                    <a:lnTo>
                      <a:pt x="131517" y="25301"/>
                    </a:lnTo>
                    <a:close/>
                    <a:moveTo>
                      <a:pt x="143702" y="25301"/>
                    </a:moveTo>
                    <a:lnTo>
                      <a:pt x="143702" y="31237"/>
                    </a:lnTo>
                    <a:lnTo>
                      <a:pt x="137766" y="31237"/>
                    </a:lnTo>
                    <a:lnTo>
                      <a:pt x="137766" y="25301"/>
                    </a:lnTo>
                    <a:close/>
                    <a:moveTo>
                      <a:pt x="149949" y="25301"/>
                    </a:moveTo>
                    <a:lnTo>
                      <a:pt x="149949" y="31237"/>
                    </a:lnTo>
                    <a:lnTo>
                      <a:pt x="144015" y="31237"/>
                    </a:lnTo>
                    <a:lnTo>
                      <a:pt x="144015" y="25301"/>
                    </a:lnTo>
                    <a:close/>
                    <a:moveTo>
                      <a:pt x="156196" y="25301"/>
                    </a:moveTo>
                    <a:lnTo>
                      <a:pt x="156196" y="31237"/>
                    </a:lnTo>
                    <a:lnTo>
                      <a:pt x="150262" y="31237"/>
                    </a:lnTo>
                    <a:lnTo>
                      <a:pt x="150262" y="25301"/>
                    </a:lnTo>
                    <a:close/>
                    <a:moveTo>
                      <a:pt x="162445" y="25301"/>
                    </a:moveTo>
                    <a:lnTo>
                      <a:pt x="162445" y="31237"/>
                    </a:lnTo>
                    <a:lnTo>
                      <a:pt x="156509" y="31237"/>
                    </a:lnTo>
                    <a:lnTo>
                      <a:pt x="156509" y="25301"/>
                    </a:lnTo>
                    <a:close/>
                    <a:moveTo>
                      <a:pt x="168692" y="25301"/>
                    </a:moveTo>
                    <a:lnTo>
                      <a:pt x="168692" y="31237"/>
                    </a:lnTo>
                    <a:lnTo>
                      <a:pt x="162756" y="31237"/>
                    </a:lnTo>
                    <a:lnTo>
                      <a:pt x="162756" y="25301"/>
                    </a:lnTo>
                    <a:close/>
                    <a:moveTo>
                      <a:pt x="174939" y="25301"/>
                    </a:moveTo>
                    <a:lnTo>
                      <a:pt x="174939" y="31237"/>
                    </a:lnTo>
                    <a:lnTo>
                      <a:pt x="169005" y="31237"/>
                    </a:lnTo>
                    <a:lnTo>
                      <a:pt x="169005" y="25301"/>
                    </a:lnTo>
                    <a:close/>
                    <a:moveTo>
                      <a:pt x="181186" y="25301"/>
                    </a:moveTo>
                    <a:lnTo>
                      <a:pt x="181186" y="31237"/>
                    </a:lnTo>
                    <a:lnTo>
                      <a:pt x="175252" y="31237"/>
                    </a:lnTo>
                    <a:lnTo>
                      <a:pt x="175252" y="25301"/>
                    </a:lnTo>
                    <a:close/>
                    <a:moveTo>
                      <a:pt x="187435" y="25301"/>
                    </a:moveTo>
                    <a:lnTo>
                      <a:pt x="187435" y="31237"/>
                    </a:lnTo>
                    <a:lnTo>
                      <a:pt x="181499" y="31237"/>
                    </a:lnTo>
                    <a:lnTo>
                      <a:pt x="181499" y="25301"/>
                    </a:lnTo>
                    <a:close/>
                    <a:moveTo>
                      <a:pt x="193684" y="25301"/>
                    </a:moveTo>
                    <a:lnTo>
                      <a:pt x="193684" y="31237"/>
                    </a:lnTo>
                    <a:lnTo>
                      <a:pt x="187749" y="31237"/>
                    </a:lnTo>
                    <a:lnTo>
                      <a:pt x="187749" y="25301"/>
                    </a:lnTo>
                    <a:close/>
                    <a:moveTo>
                      <a:pt x="199931" y="25301"/>
                    </a:moveTo>
                    <a:lnTo>
                      <a:pt x="199931" y="31237"/>
                    </a:lnTo>
                    <a:lnTo>
                      <a:pt x="193996" y="31237"/>
                    </a:lnTo>
                    <a:lnTo>
                      <a:pt x="193996" y="25301"/>
                    </a:lnTo>
                    <a:close/>
                    <a:moveTo>
                      <a:pt x="206180" y="25301"/>
                    </a:moveTo>
                    <a:lnTo>
                      <a:pt x="206180" y="31237"/>
                    </a:lnTo>
                    <a:lnTo>
                      <a:pt x="200244" y="31237"/>
                    </a:lnTo>
                    <a:lnTo>
                      <a:pt x="200244" y="25301"/>
                    </a:lnTo>
                    <a:close/>
                    <a:moveTo>
                      <a:pt x="212427" y="25301"/>
                    </a:moveTo>
                    <a:lnTo>
                      <a:pt x="212427" y="31237"/>
                    </a:lnTo>
                    <a:lnTo>
                      <a:pt x="206491" y="31237"/>
                    </a:lnTo>
                    <a:lnTo>
                      <a:pt x="206491" y="25301"/>
                    </a:lnTo>
                    <a:close/>
                    <a:moveTo>
                      <a:pt x="218674" y="25301"/>
                    </a:moveTo>
                    <a:lnTo>
                      <a:pt x="218674" y="31237"/>
                    </a:lnTo>
                    <a:lnTo>
                      <a:pt x="212739" y="31237"/>
                    </a:lnTo>
                    <a:lnTo>
                      <a:pt x="212739" y="25301"/>
                    </a:lnTo>
                    <a:close/>
                    <a:moveTo>
                      <a:pt x="224921" y="25301"/>
                    </a:moveTo>
                    <a:lnTo>
                      <a:pt x="224921" y="31237"/>
                    </a:lnTo>
                    <a:lnTo>
                      <a:pt x="218987" y="31237"/>
                    </a:lnTo>
                    <a:lnTo>
                      <a:pt x="218987" y="25301"/>
                    </a:lnTo>
                    <a:close/>
                    <a:moveTo>
                      <a:pt x="231170" y="25301"/>
                    </a:moveTo>
                    <a:lnTo>
                      <a:pt x="231170" y="31237"/>
                    </a:lnTo>
                    <a:lnTo>
                      <a:pt x="225234" y="31237"/>
                    </a:lnTo>
                    <a:lnTo>
                      <a:pt x="225234" y="25301"/>
                    </a:lnTo>
                    <a:close/>
                    <a:moveTo>
                      <a:pt x="237417" y="25301"/>
                    </a:moveTo>
                    <a:lnTo>
                      <a:pt x="237417" y="31237"/>
                    </a:lnTo>
                    <a:lnTo>
                      <a:pt x="231481" y="31237"/>
                    </a:lnTo>
                    <a:lnTo>
                      <a:pt x="231481" y="25301"/>
                    </a:lnTo>
                    <a:close/>
                    <a:moveTo>
                      <a:pt x="243664" y="25301"/>
                    </a:moveTo>
                    <a:lnTo>
                      <a:pt x="243664" y="31237"/>
                    </a:lnTo>
                    <a:lnTo>
                      <a:pt x="237729" y="31237"/>
                    </a:lnTo>
                    <a:lnTo>
                      <a:pt x="237729" y="25301"/>
                    </a:lnTo>
                    <a:close/>
                    <a:moveTo>
                      <a:pt x="249911" y="25301"/>
                    </a:moveTo>
                    <a:lnTo>
                      <a:pt x="249911" y="31237"/>
                    </a:lnTo>
                    <a:lnTo>
                      <a:pt x="243977" y="31237"/>
                    </a:lnTo>
                    <a:lnTo>
                      <a:pt x="243977" y="25301"/>
                    </a:lnTo>
                    <a:close/>
                    <a:moveTo>
                      <a:pt x="256161" y="25301"/>
                    </a:moveTo>
                    <a:lnTo>
                      <a:pt x="256161" y="31237"/>
                    </a:lnTo>
                    <a:lnTo>
                      <a:pt x="250225" y="31237"/>
                    </a:lnTo>
                    <a:lnTo>
                      <a:pt x="250225" y="25301"/>
                    </a:lnTo>
                    <a:close/>
                    <a:moveTo>
                      <a:pt x="262409" y="25301"/>
                    </a:moveTo>
                    <a:lnTo>
                      <a:pt x="262409" y="31237"/>
                    </a:lnTo>
                    <a:lnTo>
                      <a:pt x="256474" y="31237"/>
                    </a:lnTo>
                    <a:lnTo>
                      <a:pt x="256474" y="25301"/>
                    </a:lnTo>
                    <a:close/>
                    <a:moveTo>
                      <a:pt x="268656" y="25301"/>
                    </a:moveTo>
                    <a:lnTo>
                      <a:pt x="268656" y="31237"/>
                    </a:lnTo>
                    <a:lnTo>
                      <a:pt x="262721" y="31237"/>
                    </a:lnTo>
                    <a:lnTo>
                      <a:pt x="262721" y="25301"/>
                    </a:lnTo>
                    <a:close/>
                    <a:moveTo>
                      <a:pt x="274904" y="25301"/>
                    </a:moveTo>
                    <a:lnTo>
                      <a:pt x="274904" y="31237"/>
                    </a:lnTo>
                    <a:lnTo>
                      <a:pt x="268968" y="31237"/>
                    </a:lnTo>
                    <a:lnTo>
                      <a:pt x="268968" y="25301"/>
                    </a:lnTo>
                    <a:close/>
                    <a:moveTo>
                      <a:pt x="6251" y="31548"/>
                    </a:moveTo>
                    <a:lnTo>
                      <a:pt x="6251" y="31550"/>
                    </a:lnTo>
                    <a:lnTo>
                      <a:pt x="6251" y="37484"/>
                    </a:lnTo>
                    <a:lnTo>
                      <a:pt x="315" y="37484"/>
                    </a:lnTo>
                    <a:lnTo>
                      <a:pt x="315" y="31548"/>
                    </a:lnTo>
                    <a:close/>
                    <a:moveTo>
                      <a:pt x="12498" y="31548"/>
                    </a:moveTo>
                    <a:lnTo>
                      <a:pt x="12498" y="31550"/>
                    </a:lnTo>
                    <a:lnTo>
                      <a:pt x="12498" y="37484"/>
                    </a:lnTo>
                    <a:lnTo>
                      <a:pt x="6562" y="37484"/>
                    </a:lnTo>
                    <a:lnTo>
                      <a:pt x="6562" y="31548"/>
                    </a:lnTo>
                    <a:close/>
                    <a:moveTo>
                      <a:pt x="18745" y="31548"/>
                    </a:moveTo>
                    <a:lnTo>
                      <a:pt x="18745" y="31550"/>
                    </a:lnTo>
                    <a:lnTo>
                      <a:pt x="18745" y="37484"/>
                    </a:lnTo>
                    <a:lnTo>
                      <a:pt x="12810" y="37484"/>
                    </a:lnTo>
                    <a:lnTo>
                      <a:pt x="12810" y="31548"/>
                    </a:lnTo>
                    <a:close/>
                    <a:moveTo>
                      <a:pt x="24992" y="31548"/>
                    </a:moveTo>
                    <a:lnTo>
                      <a:pt x="24992" y="31550"/>
                    </a:lnTo>
                    <a:lnTo>
                      <a:pt x="24992" y="37484"/>
                    </a:lnTo>
                    <a:lnTo>
                      <a:pt x="19058" y="37484"/>
                    </a:lnTo>
                    <a:lnTo>
                      <a:pt x="19058" y="31548"/>
                    </a:lnTo>
                    <a:close/>
                    <a:moveTo>
                      <a:pt x="31242" y="31548"/>
                    </a:moveTo>
                    <a:lnTo>
                      <a:pt x="31242" y="31550"/>
                    </a:lnTo>
                    <a:lnTo>
                      <a:pt x="31242" y="37484"/>
                    </a:lnTo>
                    <a:lnTo>
                      <a:pt x="25305" y="37484"/>
                    </a:lnTo>
                    <a:lnTo>
                      <a:pt x="25305" y="31548"/>
                    </a:lnTo>
                    <a:close/>
                    <a:moveTo>
                      <a:pt x="162445" y="31548"/>
                    </a:moveTo>
                    <a:lnTo>
                      <a:pt x="162445" y="31550"/>
                    </a:lnTo>
                    <a:lnTo>
                      <a:pt x="162445" y="37484"/>
                    </a:lnTo>
                    <a:lnTo>
                      <a:pt x="156509" y="37484"/>
                    </a:lnTo>
                    <a:lnTo>
                      <a:pt x="156509" y="31548"/>
                    </a:lnTo>
                    <a:close/>
                    <a:moveTo>
                      <a:pt x="168692" y="31548"/>
                    </a:moveTo>
                    <a:lnTo>
                      <a:pt x="168692" y="31550"/>
                    </a:lnTo>
                    <a:lnTo>
                      <a:pt x="168692" y="37484"/>
                    </a:lnTo>
                    <a:lnTo>
                      <a:pt x="162756" y="37484"/>
                    </a:lnTo>
                    <a:lnTo>
                      <a:pt x="162756" y="31548"/>
                    </a:lnTo>
                    <a:close/>
                    <a:moveTo>
                      <a:pt x="174939" y="31548"/>
                    </a:moveTo>
                    <a:lnTo>
                      <a:pt x="174939" y="31550"/>
                    </a:lnTo>
                    <a:lnTo>
                      <a:pt x="174939" y="37484"/>
                    </a:lnTo>
                    <a:lnTo>
                      <a:pt x="169005" y="37484"/>
                    </a:lnTo>
                    <a:lnTo>
                      <a:pt x="169005" y="31548"/>
                    </a:lnTo>
                    <a:close/>
                    <a:moveTo>
                      <a:pt x="181186" y="31548"/>
                    </a:moveTo>
                    <a:lnTo>
                      <a:pt x="181186" y="31550"/>
                    </a:lnTo>
                    <a:lnTo>
                      <a:pt x="181186" y="37484"/>
                    </a:lnTo>
                    <a:lnTo>
                      <a:pt x="175252" y="37484"/>
                    </a:lnTo>
                    <a:lnTo>
                      <a:pt x="175252" y="31548"/>
                    </a:lnTo>
                    <a:close/>
                    <a:moveTo>
                      <a:pt x="187435" y="31548"/>
                    </a:moveTo>
                    <a:lnTo>
                      <a:pt x="187435" y="31550"/>
                    </a:lnTo>
                    <a:lnTo>
                      <a:pt x="187435" y="37484"/>
                    </a:lnTo>
                    <a:lnTo>
                      <a:pt x="181499" y="37484"/>
                    </a:lnTo>
                    <a:lnTo>
                      <a:pt x="181499" y="31548"/>
                    </a:lnTo>
                    <a:close/>
                    <a:moveTo>
                      <a:pt x="37489" y="31552"/>
                    </a:moveTo>
                    <a:lnTo>
                      <a:pt x="37489" y="37486"/>
                    </a:lnTo>
                    <a:lnTo>
                      <a:pt x="31553" y="37486"/>
                    </a:lnTo>
                    <a:lnTo>
                      <a:pt x="31553" y="31552"/>
                    </a:lnTo>
                    <a:close/>
                    <a:moveTo>
                      <a:pt x="43737" y="31552"/>
                    </a:moveTo>
                    <a:lnTo>
                      <a:pt x="43737" y="37486"/>
                    </a:lnTo>
                    <a:lnTo>
                      <a:pt x="37802" y="37486"/>
                    </a:lnTo>
                    <a:lnTo>
                      <a:pt x="37802" y="31552"/>
                    </a:lnTo>
                    <a:close/>
                    <a:moveTo>
                      <a:pt x="49985" y="31552"/>
                    </a:moveTo>
                    <a:lnTo>
                      <a:pt x="49985" y="37486"/>
                    </a:lnTo>
                    <a:lnTo>
                      <a:pt x="44049" y="37486"/>
                    </a:lnTo>
                    <a:lnTo>
                      <a:pt x="44049" y="31552"/>
                    </a:lnTo>
                    <a:close/>
                    <a:moveTo>
                      <a:pt x="56232" y="31552"/>
                    </a:moveTo>
                    <a:lnTo>
                      <a:pt x="56232" y="37486"/>
                    </a:lnTo>
                    <a:lnTo>
                      <a:pt x="50296" y="37486"/>
                    </a:lnTo>
                    <a:lnTo>
                      <a:pt x="50296" y="31552"/>
                    </a:lnTo>
                    <a:close/>
                    <a:moveTo>
                      <a:pt x="62480" y="31552"/>
                    </a:moveTo>
                    <a:lnTo>
                      <a:pt x="62480" y="37486"/>
                    </a:lnTo>
                    <a:lnTo>
                      <a:pt x="56545" y="37486"/>
                    </a:lnTo>
                    <a:lnTo>
                      <a:pt x="56545" y="31552"/>
                    </a:lnTo>
                    <a:close/>
                    <a:moveTo>
                      <a:pt x="68727" y="31552"/>
                    </a:moveTo>
                    <a:lnTo>
                      <a:pt x="68727" y="37486"/>
                    </a:lnTo>
                    <a:lnTo>
                      <a:pt x="62792" y="37486"/>
                    </a:lnTo>
                    <a:lnTo>
                      <a:pt x="62792" y="31552"/>
                    </a:lnTo>
                    <a:close/>
                    <a:moveTo>
                      <a:pt x="74975" y="31552"/>
                    </a:moveTo>
                    <a:lnTo>
                      <a:pt x="74975" y="37486"/>
                    </a:lnTo>
                    <a:lnTo>
                      <a:pt x="69039" y="37486"/>
                    </a:lnTo>
                    <a:lnTo>
                      <a:pt x="69039" y="31552"/>
                    </a:lnTo>
                    <a:close/>
                    <a:moveTo>
                      <a:pt x="81223" y="31552"/>
                    </a:moveTo>
                    <a:lnTo>
                      <a:pt x="81223" y="37486"/>
                    </a:lnTo>
                    <a:lnTo>
                      <a:pt x="75286" y="37486"/>
                    </a:lnTo>
                    <a:lnTo>
                      <a:pt x="75286" y="31552"/>
                    </a:lnTo>
                    <a:close/>
                    <a:moveTo>
                      <a:pt x="87470" y="31552"/>
                    </a:moveTo>
                    <a:lnTo>
                      <a:pt x="87470" y="37486"/>
                    </a:lnTo>
                    <a:lnTo>
                      <a:pt x="81535" y="37486"/>
                    </a:lnTo>
                    <a:lnTo>
                      <a:pt x="81535" y="31552"/>
                    </a:lnTo>
                    <a:close/>
                    <a:moveTo>
                      <a:pt x="93720" y="31552"/>
                    </a:moveTo>
                    <a:lnTo>
                      <a:pt x="93720" y="37486"/>
                    </a:lnTo>
                    <a:lnTo>
                      <a:pt x="87784" y="37486"/>
                    </a:lnTo>
                    <a:lnTo>
                      <a:pt x="87784" y="31552"/>
                    </a:lnTo>
                    <a:close/>
                    <a:moveTo>
                      <a:pt x="99967" y="31552"/>
                    </a:moveTo>
                    <a:lnTo>
                      <a:pt x="99967" y="37486"/>
                    </a:lnTo>
                    <a:lnTo>
                      <a:pt x="94031" y="37486"/>
                    </a:lnTo>
                    <a:lnTo>
                      <a:pt x="94031" y="31552"/>
                    </a:lnTo>
                    <a:close/>
                    <a:moveTo>
                      <a:pt x="106214" y="31552"/>
                    </a:moveTo>
                    <a:lnTo>
                      <a:pt x="106214" y="37486"/>
                    </a:lnTo>
                    <a:lnTo>
                      <a:pt x="100280" y="37486"/>
                    </a:lnTo>
                    <a:lnTo>
                      <a:pt x="100280" y="31552"/>
                    </a:lnTo>
                    <a:close/>
                    <a:moveTo>
                      <a:pt x="112461" y="31552"/>
                    </a:moveTo>
                    <a:lnTo>
                      <a:pt x="112461" y="37486"/>
                    </a:lnTo>
                    <a:lnTo>
                      <a:pt x="106527" y="37486"/>
                    </a:lnTo>
                    <a:lnTo>
                      <a:pt x="106527" y="31552"/>
                    </a:lnTo>
                    <a:close/>
                    <a:moveTo>
                      <a:pt x="118710" y="31552"/>
                    </a:moveTo>
                    <a:lnTo>
                      <a:pt x="118710" y="37486"/>
                    </a:lnTo>
                    <a:lnTo>
                      <a:pt x="112774" y="37486"/>
                    </a:lnTo>
                    <a:lnTo>
                      <a:pt x="112774" y="31552"/>
                    </a:lnTo>
                    <a:close/>
                    <a:moveTo>
                      <a:pt x="124957" y="31552"/>
                    </a:moveTo>
                    <a:lnTo>
                      <a:pt x="124957" y="37486"/>
                    </a:lnTo>
                    <a:lnTo>
                      <a:pt x="119021" y="37486"/>
                    </a:lnTo>
                    <a:lnTo>
                      <a:pt x="119021" y="31552"/>
                    </a:lnTo>
                    <a:close/>
                    <a:moveTo>
                      <a:pt x="131204" y="31552"/>
                    </a:moveTo>
                    <a:lnTo>
                      <a:pt x="131204" y="37486"/>
                    </a:lnTo>
                    <a:lnTo>
                      <a:pt x="125270" y="37486"/>
                    </a:lnTo>
                    <a:lnTo>
                      <a:pt x="125270" y="31552"/>
                    </a:lnTo>
                    <a:close/>
                    <a:moveTo>
                      <a:pt x="137451" y="31552"/>
                    </a:moveTo>
                    <a:lnTo>
                      <a:pt x="137451" y="37486"/>
                    </a:lnTo>
                    <a:lnTo>
                      <a:pt x="131517" y="37486"/>
                    </a:lnTo>
                    <a:lnTo>
                      <a:pt x="131517" y="31552"/>
                    </a:lnTo>
                    <a:close/>
                    <a:moveTo>
                      <a:pt x="143702" y="31552"/>
                    </a:moveTo>
                    <a:lnTo>
                      <a:pt x="143702" y="37486"/>
                    </a:lnTo>
                    <a:lnTo>
                      <a:pt x="137766" y="37486"/>
                    </a:lnTo>
                    <a:lnTo>
                      <a:pt x="137766" y="31552"/>
                    </a:lnTo>
                    <a:close/>
                    <a:moveTo>
                      <a:pt x="149949" y="31552"/>
                    </a:moveTo>
                    <a:lnTo>
                      <a:pt x="149949" y="37486"/>
                    </a:lnTo>
                    <a:lnTo>
                      <a:pt x="144015" y="37486"/>
                    </a:lnTo>
                    <a:lnTo>
                      <a:pt x="144015" y="31552"/>
                    </a:lnTo>
                    <a:close/>
                    <a:moveTo>
                      <a:pt x="156196" y="31552"/>
                    </a:moveTo>
                    <a:lnTo>
                      <a:pt x="156196" y="37486"/>
                    </a:lnTo>
                    <a:lnTo>
                      <a:pt x="150262" y="37486"/>
                    </a:lnTo>
                    <a:lnTo>
                      <a:pt x="150262" y="31552"/>
                    </a:lnTo>
                    <a:close/>
                    <a:moveTo>
                      <a:pt x="193684" y="31552"/>
                    </a:moveTo>
                    <a:lnTo>
                      <a:pt x="193684" y="37486"/>
                    </a:lnTo>
                    <a:lnTo>
                      <a:pt x="187749" y="37486"/>
                    </a:lnTo>
                    <a:lnTo>
                      <a:pt x="187749" y="31552"/>
                    </a:lnTo>
                    <a:close/>
                    <a:moveTo>
                      <a:pt x="199931" y="31552"/>
                    </a:moveTo>
                    <a:lnTo>
                      <a:pt x="199931" y="37486"/>
                    </a:lnTo>
                    <a:lnTo>
                      <a:pt x="193996" y="37486"/>
                    </a:lnTo>
                    <a:lnTo>
                      <a:pt x="193996" y="31552"/>
                    </a:lnTo>
                    <a:close/>
                    <a:moveTo>
                      <a:pt x="206180" y="31552"/>
                    </a:moveTo>
                    <a:lnTo>
                      <a:pt x="206180" y="37486"/>
                    </a:lnTo>
                    <a:lnTo>
                      <a:pt x="200244" y="37486"/>
                    </a:lnTo>
                    <a:lnTo>
                      <a:pt x="200244" y="31552"/>
                    </a:lnTo>
                    <a:close/>
                    <a:moveTo>
                      <a:pt x="212427" y="31552"/>
                    </a:moveTo>
                    <a:lnTo>
                      <a:pt x="212427" y="37486"/>
                    </a:lnTo>
                    <a:lnTo>
                      <a:pt x="206491" y="37486"/>
                    </a:lnTo>
                    <a:lnTo>
                      <a:pt x="206491" y="31552"/>
                    </a:lnTo>
                    <a:close/>
                    <a:moveTo>
                      <a:pt x="218674" y="31552"/>
                    </a:moveTo>
                    <a:lnTo>
                      <a:pt x="218674" y="37486"/>
                    </a:lnTo>
                    <a:lnTo>
                      <a:pt x="212739" y="37486"/>
                    </a:lnTo>
                    <a:lnTo>
                      <a:pt x="212739" y="31552"/>
                    </a:lnTo>
                    <a:close/>
                    <a:moveTo>
                      <a:pt x="224921" y="31552"/>
                    </a:moveTo>
                    <a:lnTo>
                      <a:pt x="224921" y="37486"/>
                    </a:lnTo>
                    <a:lnTo>
                      <a:pt x="218987" y="37486"/>
                    </a:lnTo>
                    <a:lnTo>
                      <a:pt x="218987" y="31552"/>
                    </a:lnTo>
                    <a:close/>
                    <a:moveTo>
                      <a:pt x="231170" y="31552"/>
                    </a:moveTo>
                    <a:lnTo>
                      <a:pt x="231170" y="37486"/>
                    </a:lnTo>
                    <a:lnTo>
                      <a:pt x="225234" y="37486"/>
                    </a:lnTo>
                    <a:lnTo>
                      <a:pt x="225234" y="31552"/>
                    </a:lnTo>
                    <a:close/>
                    <a:moveTo>
                      <a:pt x="237417" y="31552"/>
                    </a:moveTo>
                    <a:lnTo>
                      <a:pt x="237417" y="37486"/>
                    </a:lnTo>
                    <a:lnTo>
                      <a:pt x="231481" y="37486"/>
                    </a:lnTo>
                    <a:lnTo>
                      <a:pt x="231481" y="31552"/>
                    </a:lnTo>
                    <a:close/>
                    <a:moveTo>
                      <a:pt x="243664" y="31552"/>
                    </a:moveTo>
                    <a:lnTo>
                      <a:pt x="243664" y="37486"/>
                    </a:lnTo>
                    <a:lnTo>
                      <a:pt x="237729" y="37486"/>
                    </a:lnTo>
                    <a:lnTo>
                      <a:pt x="237729" y="31552"/>
                    </a:lnTo>
                    <a:close/>
                    <a:moveTo>
                      <a:pt x="249911" y="31552"/>
                    </a:moveTo>
                    <a:lnTo>
                      <a:pt x="249911" y="37486"/>
                    </a:lnTo>
                    <a:lnTo>
                      <a:pt x="243977" y="37486"/>
                    </a:lnTo>
                    <a:lnTo>
                      <a:pt x="243977" y="31552"/>
                    </a:lnTo>
                    <a:close/>
                    <a:moveTo>
                      <a:pt x="256161" y="31552"/>
                    </a:moveTo>
                    <a:lnTo>
                      <a:pt x="256161" y="37486"/>
                    </a:lnTo>
                    <a:lnTo>
                      <a:pt x="250225" y="37486"/>
                    </a:lnTo>
                    <a:lnTo>
                      <a:pt x="250225" y="31552"/>
                    </a:lnTo>
                    <a:close/>
                    <a:moveTo>
                      <a:pt x="262409" y="31552"/>
                    </a:moveTo>
                    <a:lnTo>
                      <a:pt x="262409" y="37486"/>
                    </a:lnTo>
                    <a:lnTo>
                      <a:pt x="256474" y="37486"/>
                    </a:lnTo>
                    <a:lnTo>
                      <a:pt x="256474" y="31552"/>
                    </a:lnTo>
                    <a:close/>
                    <a:moveTo>
                      <a:pt x="268656" y="31552"/>
                    </a:moveTo>
                    <a:lnTo>
                      <a:pt x="268656" y="37486"/>
                    </a:lnTo>
                    <a:lnTo>
                      <a:pt x="262721" y="37486"/>
                    </a:lnTo>
                    <a:lnTo>
                      <a:pt x="262721" y="31552"/>
                    </a:lnTo>
                    <a:close/>
                    <a:moveTo>
                      <a:pt x="274904" y="31552"/>
                    </a:moveTo>
                    <a:lnTo>
                      <a:pt x="274904" y="37486"/>
                    </a:lnTo>
                    <a:lnTo>
                      <a:pt x="268968" y="37486"/>
                    </a:lnTo>
                    <a:lnTo>
                      <a:pt x="268968" y="31552"/>
                    </a:lnTo>
                    <a:close/>
                    <a:moveTo>
                      <a:pt x="6251" y="37799"/>
                    </a:moveTo>
                    <a:lnTo>
                      <a:pt x="6251" y="43735"/>
                    </a:lnTo>
                    <a:lnTo>
                      <a:pt x="315" y="43735"/>
                    </a:lnTo>
                    <a:lnTo>
                      <a:pt x="315" y="37799"/>
                    </a:lnTo>
                    <a:close/>
                    <a:moveTo>
                      <a:pt x="12498" y="37799"/>
                    </a:moveTo>
                    <a:lnTo>
                      <a:pt x="12498" y="43735"/>
                    </a:lnTo>
                    <a:lnTo>
                      <a:pt x="6562" y="43735"/>
                    </a:lnTo>
                    <a:lnTo>
                      <a:pt x="6562" y="37799"/>
                    </a:lnTo>
                    <a:close/>
                    <a:moveTo>
                      <a:pt x="18745" y="37799"/>
                    </a:moveTo>
                    <a:lnTo>
                      <a:pt x="18745" y="43735"/>
                    </a:lnTo>
                    <a:lnTo>
                      <a:pt x="12810" y="43735"/>
                    </a:lnTo>
                    <a:lnTo>
                      <a:pt x="12810" y="37799"/>
                    </a:lnTo>
                    <a:close/>
                    <a:moveTo>
                      <a:pt x="24992" y="37799"/>
                    </a:moveTo>
                    <a:lnTo>
                      <a:pt x="24992" y="43735"/>
                    </a:lnTo>
                    <a:lnTo>
                      <a:pt x="19058" y="43735"/>
                    </a:lnTo>
                    <a:lnTo>
                      <a:pt x="19058" y="37799"/>
                    </a:lnTo>
                    <a:close/>
                    <a:moveTo>
                      <a:pt x="31242" y="37799"/>
                    </a:moveTo>
                    <a:lnTo>
                      <a:pt x="31242" y="43735"/>
                    </a:lnTo>
                    <a:lnTo>
                      <a:pt x="25305" y="43735"/>
                    </a:lnTo>
                    <a:lnTo>
                      <a:pt x="25305" y="37799"/>
                    </a:lnTo>
                    <a:close/>
                    <a:moveTo>
                      <a:pt x="37489" y="37799"/>
                    </a:moveTo>
                    <a:lnTo>
                      <a:pt x="37489" y="43735"/>
                    </a:lnTo>
                    <a:lnTo>
                      <a:pt x="31553" y="43735"/>
                    </a:lnTo>
                    <a:lnTo>
                      <a:pt x="31553" y="37799"/>
                    </a:lnTo>
                    <a:close/>
                    <a:moveTo>
                      <a:pt x="43737" y="37799"/>
                    </a:moveTo>
                    <a:lnTo>
                      <a:pt x="43737" y="43735"/>
                    </a:lnTo>
                    <a:lnTo>
                      <a:pt x="37802" y="43735"/>
                    </a:lnTo>
                    <a:lnTo>
                      <a:pt x="37802" y="37799"/>
                    </a:lnTo>
                    <a:close/>
                    <a:moveTo>
                      <a:pt x="49985" y="37799"/>
                    </a:moveTo>
                    <a:lnTo>
                      <a:pt x="49985" y="43735"/>
                    </a:lnTo>
                    <a:lnTo>
                      <a:pt x="44049" y="43735"/>
                    </a:lnTo>
                    <a:lnTo>
                      <a:pt x="44049" y="37799"/>
                    </a:lnTo>
                    <a:close/>
                    <a:moveTo>
                      <a:pt x="56232" y="37799"/>
                    </a:moveTo>
                    <a:lnTo>
                      <a:pt x="56232" y="43735"/>
                    </a:lnTo>
                    <a:lnTo>
                      <a:pt x="50296" y="43735"/>
                    </a:lnTo>
                    <a:lnTo>
                      <a:pt x="50296" y="37799"/>
                    </a:lnTo>
                    <a:close/>
                    <a:moveTo>
                      <a:pt x="62480" y="37799"/>
                    </a:moveTo>
                    <a:lnTo>
                      <a:pt x="62480" y="43735"/>
                    </a:lnTo>
                    <a:lnTo>
                      <a:pt x="56545" y="43735"/>
                    </a:lnTo>
                    <a:lnTo>
                      <a:pt x="56545" y="37799"/>
                    </a:lnTo>
                    <a:close/>
                    <a:moveTo>
                      <a:pt x="68727" y="37799"/>
                    </a:moveTo>
                    <a:lnTo>
                      <a:pt x="68727" y="43735"/>
                    </a:lnTo>
                    <a:lnTo>
                      <a:pt x="62792" y="43735"/>
                    </a:lnTo>
                    <a:lnTo>
                      <a:pt x="62792" y="37799"/>
                    </a:lnTo>
                    <a:close/>
                    <a:moveTo>
                      <a:pt x="74975" y="37799"/>
                    </a:moveTo>
                    <a:lnTo>
                      <a:pt x="74975" y="43735"/>
                    </a:lnTo>
                    <a:lnTo>
                      <a:pt x="69039" y="43735"/>
                    </a:lnTo>
                    <a:lnTo>
                      <a:pt x="69039" y="37799"/>
                    </a:lnTo>
                    <a:close/>
                    <a:moveTo>
                      <a:pt x="81223" y="37799"/>
                    </a:moveTo>
                    <a:lnTo>
                      <a:pt x="81223" y="43735"/>
                    </a:lnTo>
                    <a:lnTo>
                      <a:pt x="75286" y="43735"/>
                    </a:lnTo>
                    <a:lnTo>
                      <a:pt x="75286" y="37799"/>
                    </a:lnTo>
                    <a:close/>
                    <a:moveTo>
                      <a:pt x="87470" y="37799"/>
                    </a:moveTo>
                    <a:lnTo>
                      <a:pt x="87470" y="43735"/>
                    </a:lnTo>
                    <a:lnTo>
                      <a:pt x="81535" y="43735"/>
                    </a:lnTo>
                    <a:lnTo>
                      <a:pt x="81535" y="37799"/>
                    </a:lnTo>
                    <a:close/>
                    <a:moveTo>
                      <a:pt x="93720" y="37799"/>
                    </a:moveTo>
                    <a:lnTo>
                      <a:pt x="93720" y="43735"/>
                    </a:lnTo>
                    <a:lnTo>
                      <a:pt x="87784" y="43735"/>
                    </a:lnTo>
                    <a:lnTo>
                      <a:pt x="87784" y="37799"/>
                    </a:lnTo>
                    <a:close/>
                    <a:moveTo>
                      <a:pt x="99967" y="37799"/>
                    </a:moveTo>
                    <a:lnTo>
                      <a:pt x="99967" y="43735"/>
                    </a:lnTo>
                    <a:lnTo>
                      <a:pt x="94031" y="43735"/>
                    </a:lnTo>
                    <a:lnTo>
                      <a:pt x="94031" y="37799"/>
                    </a:lnTo>
                    <a:close/>
                    <a:moveTo>
                      <a:pt x="106214" y="37799"/>
                    </a:moveTo>
                    <a:lnTo>
                      <a:pt x="106214" y="43735"/>
                    </a:lnTo>
                    <a:lnTo>
                      <a:pt x="100280" y="43735"/>
                    </a:lnTo>
                    <a:lnTo>
                      <a:pt x="100280" y="37799"/>
                    </a:lnTo>
                    <a:close/>
                    <a:moveTo>
                      <a:pt x="112461" y="37799"/>
                    </a:moveTo>
                    <a:lnTo>
                      <a:pt x="112461" y="43735"/>
                    </a:lnTo>
                    <a:lnTo>
                      <a:pt x="106527" y="43735"/>
                    </a:lnTo>
                    <a:lnTo>
                      <a:pt x="106527" y="37799"/>
                    </a:lnTo>
                    <a:close/>
                    <a:moveTo>
                      <a:pt x="118710" y="37799"/>
                    </a:moveTo>
                    <a:lnTo>
                      <a:pt x="118710" y="43735"/>
                    </a:lnTo>
                    <a:lnTo>
                      <a:pt x="112774" y="43735"/>
                    </a:lnTo>
                    <a:lnTo>
                      <a:pt x="112774" y="37799"/>
                    </a:lnTo>
                    <a:close/>
                    <a:moveTo>
                      <a:pt x="124957" y="37799"/>
                    </a:moveTo>
                    <a:lnTo>
                      <a:pt x="124957" y="43735"/>
                    </a:lnTo>
                    <a:lnTo>
                      <a:pt x="119021" y="43735"/>
                    </a:lnTo>
                    <a:lnTo>
                      <a:pt x="119021" y="37799"/>
                    </a:lnTo>
                    <a:close/>
                    <a:moveTo>
                      <a:pt x="131204" y="37799"/>
                    </a:moveTo>
                    <a:lnTo>
                      <a:pt x="131204" y="43735"/>
                    </a:lnTo>
                    <a:lnTo>
                      <a:pt x="125270" y="43735"/>
                    </a:lnTo>
                    <a:lnTo>
                      <a:pt x="125270" y="37799"/>
                    </a:lnTo>
                    <a:close/>
                    <a:moveTo>
                      <a:pt x="137451" y="37799"/>
                    </a:moveTo>
                    <a:lnTo>
                      <a:pt x="137451" y="43735"/>
                    </a:lnTo>
                    <a:lnTo>
                      <a:pt x="131517" y="43735"/>
                    </a:lnTo>
                    <a:lnTo>
                      <a:pt x="131517" y="37799"/>
                    </a:lnTo>
                    <a:close/>
                    <a:moveTo>
                      <a:pt x="143702" y="37799"/>
                    </a:moveTo>
                    <a:lnTo>
                      <a:pt x="143702" y="43735"/>
                    </a:lnTo>
                    <a:lnTo>
                      <a:pt x="137766" y="43735"/>
                    </a:lnTo>
                    <a:lnTo>
                      <a:pt x="137766" y="37799"/>
                    </a:lnTo>
                    <a:close/>
                    <a:moveTo>
                      <a:pt x="149949" y="37799"/>
                    </a:moveTo>
                    <a:lnTo>
                      <a:pt x="149949" y="43735"/>
                    </a:lnTo>
                    <a:lnTo>
                      <a:pt x="144015" y="43735"/>
                    </a:lnTo>
                    <a:lnTo>
                      <a:pt x="144015" y="37799"/>
                    </a:lnTo>
                    <a:close/>
                    <a:moveTo>
                      <a:pt x="156196" y="37799"/>
                    </a:moveTo>
                    <a:lnTo>
                      <a:pt x="156196" y="43735"/>
                    </a:lnTo>
                    <a:lnTo>
                      <a:pt x="150262" y="43735"/>
                    </a:lnTo>
                    <a:lnTo>
                      <a:pt x="150262" y="37799"/>
                    </a:lnTo>
                    <a:close/>
                    <a:moveTo>
                      <a:pt x="162445" y="37799"/>
                    </a:moveTo>
                    <a:lnTo>
                      <a:pt x="162445" y="43735"/>
                    </a:lnTo>
                    <a:lnTo>
                      <a:pt x="156509" y="43735"/>
                    </a:lnTo>
                    <a:lnTo>
                      <a:pt x="156509" y="37799"/>
                    </a:lnTo>
                    <a:close/>
                    <a:moveTo>
                      <a:pt x="168692" y="37799"/>
                    </a:moveTo>
                    <a:lnTo>
                      <a:pt x="168692" y="43735"/>
                    </a:lnTo>
                    <a:lnTo>
                      <a:pt x="162756" y="43735"/>
                    </a:lnTo>
                    <a:lnTo>
                      <a:pt x="162756" y="37799"/>
                    </a:lnTo>
                    <a:close/>
                    <a:moveTo>
                      <a:pt x="174939" y="37799"/>
                    </a:moveTo>
                    <a:lnTo>
                      <a:pt x="174939" y="43735"/>
                    </a:lnTo>
                    <a:lnTo>
                      <a:pt x="169005" y="43735"/>
                    </a:lnTo>
                    <a:lnTo>
                      <a:pt x="169005" y="37799"/>
                    </a:lnTo>
                    <a:close/>
                    <a:moveTo>
                      <a:pt x="181186" y="37799"/>
                    </a:moveTo>
                    <a:lnTo>
                      <a:pt x="181186" y="43735"/>
                    </a:lnTo>
                    <a:lnTo>
                      <a:pt x="175252" y="43735"/>
                    </a:lnTo>
                    <a:lnTo>
                      <a:pt x="175252" y="37799"/>
                    </a:lnTo>
                    <a:close/>
                    <a:moveTo>
                      <a:pt x="187435" y="37799"/>
                    </a:moveTo>
                    <a:lnTo>
                      <a:pt x="187435" y="43735"/>
                    </a:lnTo>
                    <a:lnTo>
                      <a:pt x="181499" y="43735"/>
                    </a:lnTo>
                    <a:lnTo>
                      <a:pt x="181499" y="37799"/>
                    </a:lnTo>
                    <a:close/>
                    <a:moveTo>
                      <a:pt x="193684" y="37799"/>
                    </a:moveTo>
                    <a:lnTo>
                      <a:pt x="193684" y="43735"/>
                    </a:lnTo>
                    <a:lnTo>
                      <a:pt x="187749" y="43735"/>
                    </a:lnTo>
                    <a:lnTo>
                      <a:pt x="187749" y="37799"/>
                    </a:lnTo>
                    <a:close/>
                    <a:moveTo>
                      <a:pt x="199931" y="37799"/>
                    </a:moveTo>
                    <a:lnTo>
                      <a:pt x="199931" y="43735"/>
                    </a:lnTo>
                    <a:lnTo>
                      <a:pt x="193996" y="43735"/>
                    </a:lnTo>
                    <a:lnTo>
                      <a:pt x="193996" y="37799"/>
                    </a:lnTo>
                    <a:close/>
                    <a:moveTo>
                      <a:pt x="206180" y="37799"/>
                    </a:moveTo>
                    <a:lnTo>
                      <a:pt x="206180" y="43735"/>
                    </a:lnTo>
                    <a:lnTo>
                      <a:pt x="200244" y="43735"/>
                    </a:lnTo>
                    <a:lnTo>
                      <a:pt x="200244" y="37799"/>
                    </a:lnTo>
                    <a:close/>
                    <a:moveTo>
                      <a:pt x="212427" y="37799"/>
                    </a:moveTo>
                    <a:lnTo>
                      <a:pt x="212427" y="43735"/>
                    </a:lnTo>
                    <a:lnTo>
                      <a:pt x="206491" y="43735"/>
                    </a:lnTo>
                    <a:lnTo>
                      <a:pt x="206491" y="37799"/>
                    </a:lnTo>
                    <a:close/>
                    <a:moveTo>
                      <a:pt x="218674" y="37799"/>
                    </a:moveTo>
                    <a:lnTo>
                      <a:pt x="218674" y="43735"/>
                    </a:lnTo>
                    <a:lnTo>
                      <a:pt x="212739" y="43735"/>
                    </a:lnTo>
                    <a:lnTo>
                      <a:pt x="212739" y="37799"/>
                    </a:lnTo>
                    <a:close/>
                    <a:moveTo>
                      <a:pt x="224921" y="37799"/>
                    </a:moveTo>
                    <a:lnTo>
                      <a:pt x="224921" y="43735"/>
                    </a:lnTo>
                    <a:lnTo>
                      <a:pt x="218987" y="43735"/>
                    </a:lnTo>
                    <a:lnTo>
                      <a:pt x="218987" y="37799"/>
                    </a:lnTo>
                    <a:close/>
                    <a:moveTo>
                      <a:pt x="231170" y="37799"/>
                    </a:moveTo>
                    <a:lnTo>
                      <a:pt x="231170" y="43735"/>
                    </a:lnTo>
                    <a:lnTo>
                      <a:pt x="225234" y="43735"/>
                    </a:lnTo>
                    <a:lnTo>
                      <a:pt x="225234" y="37799"/>
                    </a:lnTo>
                    <a:close/>
                    <a:moveTo>
                      <a:pt x="237417" y="37799"/>
                    </a:moveTo>
                    <a:lnTo>
                      <a:pt x="237417" y="43735"/>
                    </a:lnTo>
                    <a:lnTo>
                      <a:pt x="231481" y="43735"/>
                    </a:lnTo>
                    <a:lnTo>
                      <a:pt x="231481" y="37799"/>
                    </a:lnTo>
                    <a:close/>
                    <a:moveTo>
                      <a:pt x="243664" y="37799"/>
                    </a:moveTo>
                    <a:lnTo>
                      <a:pt x="243664" y="43735"/>
                    </a:lnTo>
                    <a:lnTo>
                      <a:pt x="237729" y="43735"/>
                    </a:lnTo>
                    <a:lnTo>
                      <a:pt x="237729" y="37799"/>
                    </a:lnTo>
                    <a:close/>
                    <a:moveTo>
                      <a:pt x="249911" y="37799"/>
                    </a:moveTo>
                    <a:lnTo>
                      <a:pt x="249911" y="43735"/>
                    </a:lnTo>
                    <a:lnTo>
                      <a:pt x="243977" y="43735"/>
                    </a:lnTo>
                    <a:lnTo>
                      <a:pt x="243977" y="37799"/>
                    </a:lnTo>
                    <a:close/>
                    <a:moveTo>
                      <a:pt x="256161" y="37799"/>
                    </a:moveTo>
                    <a:lnTo>
                      <a:pt x="256161" y="43735"/>
                    </a:lnTo>
                    <a:lnTo>
                      <a:pt x="250225" y="43735"/>
                    </a:lnTo>
                    <a:lnTo>
                      <a:pt x="250225" y="37799"/>
                    </a:lnTo>
                    <a:close/>
                    <a:moveTo>
                      <a:pt x="262409" y="37799"/>
                    </a:moveTo>
                    <a:lnTo>
                      <a:pt x="262409" y="43735"/>
                    </a:lnTo>
                    <a:lnTo>
                      <a:pt x="256474" y="43735"/>
                    </a:lnTo>
                    <a:lnTo>
                      <a:pt x="256474" y="37799"/>
                    </a:lnTo>
                    <a:close/>
                    <a:moveTo>
                      <a:pt x="268656" y="37799"/>
                    </a:moveTo>
                    <a:lnTo>
                      <a:pt x="268656" y="43735"/>
                    </a:lnTo>
                    <a:lnTo>
                      <a:pt x="262721" y="43735"/>
                    </a:lnTo>
                    <a:lnTo>
                      <a:pt x="262721" y="37799"/>
                    </a:lnTo>
                    <a:close/>
                    <a:moveTo>
                      <a:pt x="274904" y="37799"/>
                    </a:moveTo>
                    <a:lnTo>
                      <a:pt x="274904" y="43735"/>
                    </a:lnTo>
                    <a:lnTo>
                      <a:pt x="268968" y="43735"/>
                    </a:lnTo>
                    <a:lnTo>
                      <a:pt x="268968" y="37799"/>
                    </a:lnTo>
                    <a:close/>
                    <a:moveTo>
                      <a:pt x="6251" y="44046"/>
                    </a:moveTo>
                    <a:lnTo>
                      <a:pt x="6251" y="49982"/>
                    </a:lnTo>
                    <a:lnTo>
                      <a:pt x="315" y="49982"/>
                    </a:lnTo>
                    <a:lnTo>
                      <a:pt x="315" y="44046"/>
                    </a:lnTo>
                    <a:close/>
                    <a:moveTo>
                      <a:pt x="12498" y="44046"/>
                    </a:moveTo>
                    <a:lnTo>
                      <a:pt x="12498" y="49982"/>
                    </a:lnTo>
                    <a:lnTo>
                      <a:pt x="6562" y="49982"/>
                    </a:lnTo>
                    <a:lnTo>
                      <a:pt x="6562" y="44046"/>
                    </a:lnTo>
                    <a:close/>
                    <a:moveTo>
                      <a:pt x="18745" y="44046"/>
                    </a:moveTo>
                    <a:lnTo>
                      <a:pt x="18745" y="49982"/>
                    </a:lnTo>
                    <a:lnTo>
                      <a:pt x="12810" y="49982"/>
                    </a:lnTo>
                    <a:lnTo>
                      <a:pt x="12810" y="44046"/>
                    </a:lnTo>
                    <a:close/>
                    <a:moveTo>
                      <a:pt x="24992" y="44046"/>
                    </a:moveTo>
                    <a:lnTo>
                      <a:pt x="24992" y="49982"/>
                    </a:lnTo>
                    <a:lnTo>
                      <a:pt x="19058" y="49982"/>
                    </a:lnTo>
                    <a:lnTo>
                      <a:pt x="19058" y="44046"/>
                    </a:lnTo>
                    <a:close/>
                    <a:moveTo>
                      <a:pt x="31242" y="44046"/>
                    </a:moveTo>
                    <a:lnTo>
                      <a:pt x="31242" y="49982"/>
                    </a:lnTo>
                    <a:lnTo>
                      <a:pt x="25305" y="49982"/>
                    </a:lnTo>
                    <a:lnTo>
                      <a:pt x="25305" y="44046"/>
                    </a:lnTo>
                    <a:close/>
                    <a:moveTo>
                      <a:pt x="37489" y="44046"/>
                    </a:moveTo>
                    <a:lnTo>
                      <a:pt x="37489" y="49982"/>
                    </a:lnTo>
                    <a:lnTo>
                      <a:pt x="31553" y="49982"/>
                    </a:lnTo>
                    <a:lnTo>
                      <a:pt x="31553" y="44046"/>
                    </a:lnTo>
                    <a:close/>
                    <a:moveTo>
                      <a:pt x="43737" y="44046"/>
                    </a:moveTo>
                    <a:lnTo>
                      <a:pt x="43737" y="49982"/>
                    </a:lnTo>
                    <a:lnTo>
                      <a:pt x="37802" y="49982"/>
                    </a:lnTo>
                    <a:lnTo>
                      <a:pt x="37802" y="44046"/>
                    </a:lnTo>
                    <a:close/>
                    <a:moveTo>
                      <a:pt x="49985" y="44046"/>
                    </a:moveTo>
                    <a:lnTo>
                      <a:pt x="49985" y="49982"/>
                    </a:lnTo>
                    <a:lnTo>
                      <a:pt x="44049" y="49982"/>
                    </a:lnTo>
                    <a:lnTo>
                      <a:pt x="44049" y="44046"/>
                    </a:lnTo>
                    <a:close/>
                    <a:moveTo>
                      <a:pt x="56232" y="44046"/>
                    </a:moveTo>
                    <a:lnTo>
                      <a:pt x="56232" y="49982"/>
                    </a:lnTo>
                    <a:lnTo>
                      <a:pt x="50296" y="49982"/>
                    </a:lnTo>
                    <a:lnTo>
                      <a:pt x="50296" y="44046"/>
                    </a:lnTo>
                    <a:close/>
                    <a:moveTo>
                      <a:pt x="62480" y="44046"/>
                    </a:moveTo>
                    <a:lnTo>
                      <a:pt x="62480" y="49982"/>
                    </a:lnTo>
                    <a:lnTo>
                      <a:pt x="56545" y="49982"/>
                    </a:lnTo>
                    <a:lnTo>
                      <a:pt x="56545" y="44046"/>
                    </a:lnTo>
                    <a:close/>
                    <a:moveTo>
                      <a:pt x="68727" y="44046"/>
                    </a:moveTo>
                    <a:lnTo>
                      <a:pt x="68727" y="49982"/>
                    </a:lnTo>
                    <a:lnTo>
                      <a:pt x="62792" y="49982"/>
                    </a:lnTo>
                    <a:lnTo>
                      <a:pt x="62792" y="44046"/>
                    </a:lnTo>
                    <a:close/>
                    <a:moveTo>
                      <a:pt x="74975" y="44046"/>
                    </a:moveTo>
                    <a:lnTo>
                      <a:pt x="74975" y="49982"/>
                    </a:lnTo>
                    <a:lnTo>
                      <a:pt x="69039" y="49982"/>
                    </a:lnTo>
                    <a:lnTo>
                      <a:pt x="69039" y="44046"/>
                    </a:lnTo>
                    <a:close/>
                    <a:moveTo>
                      <a:pt x="81223" y="44046"/>
                    </a:moveTo>
                    <a:lnTo>
                      <a:pt x="81223" y="49982"/>
                    </a:lnTo>
                    <a:lnTo>
                      <a:pt x="75286" y="49982"/>
                    </a:lnTo>
                    <a:lnTo>
                      <a:pt x="75286" y="44046"/>
                    </a:lnTo>
                    <a:close/>
                    <a:moveTo>
                      <a:pt x="87470" y="44046"/>
                    </a:moveTo>
                    <a:lnTo>
                      <a:pt x="87470" y="49982"/>
                    </a:lnTo>
                    <a:lnTo>
                      <a:pt x="81535" y="49982"/>
                    </a:lnTo>
                    <a:lnTo>
                      <a:pt x="81535" y="44046"/>
                    </a:lnTo>
                    <a:close/>
                    <a:moveTo>
                      <a:pt x="93720" y="44046"/>
                    </a:moveTo>
                    <a:lnTo>
                      <a:pt x="93720" y="49982"/>
                    </a:lnTo>
                    <a:lnTo>
                      <a:pt x="87784" y="49982"/>
                    </a:lnTo>
                    <a:lnTo>
                      <a:pt x="87784" y="44046"/>
                    </a:lnTo>
                    <a:close/>
                    <a:moveTo>
                      <a:pt x="99967" y="44046"/>
                    </a:moveTo>
                    <a:lnTo>
                      <a:pt x="99967" y="49982"/>
                    </a:lnTo>
                    <a:lnTo>
                      <a:pt x="94031" y="49982"/>
                    </a:lnTo>
                    <a:lnTo>
                      <a:pt x="94031" y="44046"/>
                    </a:lnTo>
                    <a:close/>
                    <a:moveTo>
                      <a:pt x="106214" y="44046"/>
                    </a:moveTo>
                    <a:lnTo>
                      <a:pt x="106214" y="49982"/>
                    </a:lnTo>
                    <a:lnTo>
                      <a:pt x="100278" y="49982"/>
                    </a:lnTo>
                    <a:lnTo>
                      <a:pt x="100278" y="44046"/>
                    </a:lnTo>
                    <a:close/>
                    <a:moveTo>
                      <a:pt x="112461" y="44046"/>
                    </a:moveTo>
                    <a:lnTo>
                      <a:pt x="112461" y="49982"/>
                    </a:lnTo>
                    <a:lnTo>
                      <a:pt x="106527" y="49982"/>
                    </a:lnTo>
                    <a:lnTo>
                      <a:pt x="106527" y="44046"/>
                    </a:lnTo>
                    <a:close/>
                    <a:moveTo>
                      <a:pt x="118710" y="44046"/>
                    </a:moveTo>
                    <a:lnTo>
                      <a:pt x="118710" y="49982"/>
                    </a:lnTo>
                    <a:lnTo>
                      <a:pt x="112774" y="49982"/>
                    </a:lnTo>
                    <a:lnTo>
                      <a:pt x="112774" y="44046"/>
                    </a:lnTo>
                    <a:close/>
                    <a:moveTo>
                      <a:pt x="124957" y="44046"/>
                    </a:moveTo>
                    <a:lnTo>
                      <a:pt x="124957" y="49982"/>
                    </a:lnTo>
                    <a:lnTo>
                      <a:pt x="119021" y="49982"/>
                    </a:lnTo>
                    <a:lnTo>
                      <a:pt x="119021" y="44046"/>
                    </a:lnTo>
                    <a:close/>
                    <a:moveTo>
                      <a:pt x="131204" y="44046"/>
                    </a:moveTo>
                    <a:lnTo>
                      <a:pt x="131204" y="49982"/>
                    </a:lnTo>
                    <a:lnTo>
                      <a:pt x="125270" y="49982"/>
                    </a:lnTo>
                    <a:lnTo>
                      <a:pt x="125270" y="44046"/>
                    </a:lnTo>
                    <a:close/>
                    <a:moveTo>
                      <a:pt x="137451" y="44046"/>
                    </a:moveTo>
                    <a:lnTo>
                      <a:pt x="137451" y="49982"/>
                    </a:lnTo>
                    <a:lnTo>
                      <a:pt x="131517" y="49982"/>
                    </a:lnTo>
                    <a:lnTo>
                      <a:pt x="131517" y="44046"/>
                    </a:lnTo>
                    <a:close/>
                    <a:moveTo>
                      <a:pt x="143702" y="44046"/>
                    </a:moveTo>
                    <a:lnTo>
                      <a:pt x="143702" y="49982"/>
                    </a:lnTo>
                    <a:lnTo>
                      <a:pt x="137766" y="49982"/>
                    </a:lnTo>
                    <a:lnTo>
                      <a:pt x="137766" y="44046"/>
                    </a:lnTo>
                    <a:close/>
                    <a:moveTo>
                      <a:pt x="149949" y="44046"/>
                    </a:moveTo>
                    <a:lnTo>
                      <a:pt x="149949" y="49982"/>
                    </a:lnTo>
                    <a:lnTo>
                      <a:pt x="144015" y="49982"/>
                    </a:lnTo>
                    <a:lnTo>
                      <a:pt x="144015" y="44046"/>
                    </a:lnTo>
                    <a:close/>
                    <a:moveTo>
                      <a:pt x="156196" y="44046"/>
                    </a:moveTo>
                    <a:lnTo>
                      <a:pt x="156196" y="49982"/>
                    </a:lnTo>
                    <a:lnTo>
                      <a:pt x="150262" y="49982"/>
                    </a:lnTo>
                    <a:lnTo>
                      <a:pt x="150262" y="44046"/>
                    </a:lnTo>
                    <a:close/>
                    <a:moveTo>
                      <a:pt x="162445" y="44046"/>
                    </a:moveTo>
                    <a:lnTo>
                      <a:pt x="162445" y="49982"/>
                    </a:lnTo>
                    <a:lnTo>
                      <a:pt x="156509" y="49982"/>
                    </a:lnTo>
                    <a:lnTo>
                      <a:pt x="156509" y="44046"/>
                    </a:lnTo>
                    <a:close/>
                    <a:moveTo>
                      <a:pt x="168692" y="44046"/>
                    </a:moveTo>
                    <a:lnTo>
                      <a:pt x="168692" y="49982"/>
                    </a:lnTo>
                    <a:lnTo>
                      <a:pt x="162756" y="49982"/>
                    </a:lnTo>
                    <a:lnTo>
                      <a:pt x="162756" y="44046"/>
                    </a:lnTo>
                    <a:close/>
                    <a:moveTo>
                      <a:pt x="174939" y="44046"/>
                    </a:moveTo>
                    <a:lnTo>
                      <a:pt x="174939" y="49982"/>
                    </a:lnTo>
                    <a:lnTo>
                      <a:pt x="169005" y="49982"/>
                    </a:lnTo>
                    <a:lnTo>
                      <a:pt x="169005" y="44046"/>
                    </a:lnTo>
                    <a:close/>
                    <a:moveTo>
                      <a:pt x="181186" y="44046"/>
                    </a:moveTo>
                    <a:lnTo>
                      <a:pt x="181186" y="49982"/>
                    </a:lnTo>
                    <a:lnTo>
                      <a:pt x="175252" y="49982"/>
                    </a:lnTo>
                    <a:lnTo>
                      <a:pt x="175252" y="44046"/>
                    </a:lnTo>
                    <a:close/>
                    <a:moveTo>
                      <a:pt x="187435" y="44046"/>
                    </a:moveTo>
                    <a:lnTo>
                      <a:pt x="187435" y="49982"/>
                    </a:lnTo>
                    <a:lnTo>
                      <a:pt x="181499" y="49982"/>
                    </a:lnTo>
                    <a:lnTo>
                      <a:pt x="181499" y="44046"/>
                    </a:lnTo>
                    <a:close/>
                    <a:moveTo>
                      <a:pt x="193684" y="44046"/>
                    </a:moveTo>
                    <a:lnTo>
                      <a:pt x="193684" y="49982"/>
                    </a:lnTo>
                    <a:lnTo>
                      <a:pt x="187749" y="49982"/>
                    </a:lnTo>
                    <a:lnTo>
                      <a:pt x="187749" y="44046"/>
                    </a:lnTo>
                    <a:close/>
                    <a:moveTo>
                      <a:pt x="199931" y="44046"/>
                    </a:moveTo>
                    <a:lnTo>
                      <a:pt x="199931" y="49982"/>
                    </a:lnTo>
                    <a:lnTo>
                      <a:pt x="193996" y="49982"/>
                    </a:lnTo>
                    <a:lnTo>
                      <a:pt x="193996" y="44046"/>
                    </a:lnTo>
                    <a:close/>
                    <a:moveTo>
                      <a:pt x="206180" y="44046"/>
                    </a:moveTo>
                    <a:lnTo>
                      <a:pt x="206180" y="49982"/>
                    </a:lnTo>
                    <a:lnTo>
                      <a:pt x="200244" y="49982"/>
                    </a:lnTo>
                    <a:lnTo>
                      <a:pt x="200244" y="44046"/>
                    </a:lnTo>
                    <a:close/>
                    <a:moveTo>
                      <a:pt x="212427" y="44046"/>
                    </a:moveTo>
                    <a:lnTo>
                      <a:pt x="212427" y="49982"/>
                    </a:lnTo>
                    <a:lnTo>
                      <a:pt x="206491" y="49982"/>
                    </a:lnTo>
                    <a:lnTo>
                      <a:pt x="206491" y="44046"/>
                    </a:lnTo>
                    <a:close/>
                    <a:moveTo>
                      <a:pt x="218674" y="44046"/>
                    </a:moveTo>
                    <a:lnTo>
                      <a:pt x="218674" y="49982"/>
                    </a:lnTo>
                    <a:lnTo>
                      <a:pt x="212739" y="49982"/>
                    </a:lnTo>
                    <a:lnTo>
                      <a:pt x="212739" y="44046"/>
                    </a:lnTo>
                    <a:close/>
                    <a:moveTo>
                      <a:pt x="224921" y="44046"/>
                    </a:moveTo>
                    <a:lnTo>
                      <a:pt x="224921" y="49982"/>
                    </a:lnTo>
                    <a:lnTo>
                      <a:pt x="218987" y="49982"/>
                    </a:lnTo>
                    <a:lnTo>
                      <a:pt x="218987" y="44046"/>
                    </a:lnTo>
                    <a:close/>
                    <a:moveTo>
                      <a:pt x="231170" y="44046"/>
                    </a:moveTo>
                    <a:lnTo>
                      <a:pt x="231170" y="49982"/>
                    </a:lnTo>
                    <a:lnTo>
                      <a:pt x="225234" y="49982"/>
                    </a:lnTo>
                    <a:lnTo>
                      <a:pt x="225234" y="44046"/>
                    </a:lnTo>
                    <a:close/>
                    <a:moveTo>
                      <a:pt x="237417" y="44046"/>
                    </a:moveTo>
                    <a:lnTo>
                      <a:pt x="237417" y="49982"/>
                    </a:lnTo>
                    <a:lnTo>
                      <a:pt x="231481" y="49982"/>
                    </a:lnTo>
                    <a:lnTo>
                      <a:pt x="231481" y="44046"/>
                    </a:lnTo>
                    <a:close/>
                    <a:moveTo>
                      <a:pt x="243664" y="44046"/>
                    </a:moveTo>
                    <a:lnTo>
                      <a:pt x="243664" y="49982"/>
                    </a:lnTo>
                    <a:lnTo>
                      <a:pt x="237729" y="49982"/>
                    </a:lnTo>
                    <a:lnTo>
                      <a:pt x="237729" y="44046"/>
                    </a:lnTo>
                    <a:close/>
                    <a:moveTo>
                      <a:pt x="249911" y="44046"/>
                    </a:moveTo>
                    <a:lnTo>
                      <a:pt x="249911" y="49982"/>
                    </a:lnTo>
                    <a:lnTo>
                      <a:pt x="243977" y="49982"/>
                    </a:lnTo>
                    <a:lnTo>
                      <a:pt x="243977" y="44046"/>
                    </a:lnTo>
                    <a:close/>
                    <a:moveTo>
                      <a:pt x="256161" y="44046"/>
                    </a:moveTo>
                    <a:lnTo>
                      <a:pt x="256161" y="49982"/>
                    </a:lnTo>
                    <a:lnTo>
                      <a:pt x="250225" y="49982"/>
                    </a:lnTo>
                    <a:lnTo>
                      <a:pt x="250225" y="44046"/>
                    </a:lnTo>
                    <a:close/>
                    <a:moveTo>
                      <a:pt x="262409" y="44046"/>
                    </a:moveTo>
                    <a:lnTo>
                      <a:pt x="262409" y="49982"/>
                    </a:lnTo>
                    <a:lnTo>
                      <a:pt x="256474" y="49982"/>
                    </a:lnTo>
                    <a:lnTo>
                      <a:pt x="256474" y="44046"/>
                    </a:lnTo>
                    <a:close/>
                    <a:moveTo>
                      <a:pt x="268656" y="44046"/>
                    </a:moveTo>
                    <a:lnTo>
                      <a:pt x="268656" y="49982"/>
                    </a:lnTo>
                    <a:lnTo>
                      <a:pt x="262721" y="49982"/>
                    </a:lnTo>
                    <a:lnTo>
                      <a:pt x="262721" y="44046"/>
                    </a:lnTo>
                    <a:close/>
                    <a:moveTo>
                      <a:pt x="274904" y="44046"/>
                    </a:moveTo>
                    <a:lnTo>
                      <a:pt x="274904" y="49982"/>
                    </a:lnTo>
                    <a:lnTo>
                      <a:pt x="268968" y="49982"/>
                    </a:lnTo>
                    <a:lnTo>
                      <a:pt x="268968" y="44046"/>
                    </a:lnTo>
                    <a:close/>
                    <a:moveTo>
                      <a:pt x="6251" y="50295"/>
                    </a:moveTo>
                    <a:lnTo>
                      <a:pt x="6251" y="56229"/>
                    </a:lnTo>
                    <a:lnTo>
                      <a:pt x="315" y="56229"/>
                    </a:lnTo>
                    <a:lnTo>
                      <a:pt x="315" y="50295"/>
                    </a:lnTo>
                    <a:close/>
                    <a:moveTo>
                      <a:pt x="12498" y="50295"/>
                    </a:moveTo>
                    <a:lnTo>
                      <a:pt x="12498" y="56229"/>
                    </a:lnTo>
                    <a:lnTo>
                      <a:pt x="6562" y="56229"/>
                    </a:lnTo>
                    <a:lnTo>
                      <a:pt x="6562" y="50295"/>
                    </a:lnTo>
                    <a:close/>
                    <a:moveTo>
                      <a:pt x="18745" y="50295"/>
                    </a:moveTo>
                    <a:lnTo>
                      <a:pt x="18745" y="56229"/>
                    </a:lnTo>
                    <a:lnTo>
                      <a:pt x="12810" y="56229"/>
                    </a:lnTo>
                    <a:lnTo>
                      <a:pt x="12810" y="50295"/>
                    </a:lnTo>
                    <a:close/>
                    <a:moveTo>
                      <a:pt x="24992" y="50295"/>
                    </a:moveTo>
                    <a:lnTo>
                      <a:pt x="24992" y="56229"/>
                    </a:lnTo>
                    <a:lnTo>
                      <a:pt x="19058" y="56229"/>
                    </a:lnTo>
                    <a:lnTo>
                      <a:pt x="19058" y="50295"/>
                    </a:lnTo>
                    <a:close/>
                    <a:moveTo>
                      <a:pt x="31242" y="50295"/>
                    </a:moveTo>
                    <a:lnTo>
                      <a:pt x="31242" y="56229"/>
                    </a:lnTo>
                    <a:lnTo>
                      <a:pt x="25305" y="56229"/>
                    </a:lnTo>
                    <a:lnTo>
                      <a:pt x="25305" y="50295"/>
                    </a:lnTo>
                    <a:close/>
                    <a:moveTo>
                      <a:pt x="37489" y="50295"/>
                    </a:moveTo>
                    <a:lnTo>
                      <a:pt x="37489" y="56229"/>
                    </a:lnTo>
                    <a:lnTo>
                      <a:pt x="31553" y="56229"/>
                    </a:lnTo>
                    <a:lnTo>
                      <a:pt x="31553" y="50295"/>
                    </a:lnTo>
                    <a:close/>
                    <a:moveTo>
                      <a:pt x="43737" y="50295"/>
                    </a:moveTo>
                    <a:lnTo>
                      <a:pt x="43737" y="56229"/>
                    </a:lnTo>
                    <a:lnTo>
                      <a:pt x="37802" y="56229"/>
                    </a:lnTo>
                    <a:lnTo>
                      <a:pt x="37802" y="50295"/>
                    </a:lnTo>
                    <a:close/>
                    <a:moveTo>
                      <a:pt x="49985" y="50295"/>
                    </a:moveTo>
                    <a:lnTo>
                      <a:pt x="49985" y="56229"/>
                    </a:lnTo>
                    <a:lnTo>
                      <a:pt x="44049" y="56229"/>
                    </a:lnTo>
                    <a:lnTo>
                      <a:pt x="44049" y="50295"/>
                    </a:lnTo>
                    <a:close/>
                    <a:moveTo>
                      <a:pt x="56232" y="50295"/>
                    </a:moveTo>
                    <a:lnTo>
                      <a:pt x="56232" y="56229"/>
                    </a:lnTo>
                    <a:lnTo>
                      <a:pt x="50296" y="56229"/>
                    </a:lnTo>
                    <a:lnTo>
                      <a:pt x="50296" y="50295"/>
                    </a:lnTo>
                    <a:close/>
                    <a:moveTo>
                      <a:pt x="62480" y="50295"/>
                    </a:moveTo>
                    <a:lnTo>
                      <a:pt x="62480" y="56229"/>
                    </a:lnTo>
                    <a:lnTo>
                      <a:pt x="56545" y="56229"/>
                    </a:lnTo>
                    <a:lnTo>
                      <a:pt x="56545" y="50295"/>
                    </a:lnTo>
                    <a:close/>
                    <a:moveTo>
                      <a:pt x="68727" y="50295"/>
                    </a:moveTo>
                    <a:lnTo>
                      <a:pt x="68727" y="56229"/>
                    </a:lnTo>
                    <a:lnTo>
                      <a:pt x="62792" y="56229"/>
                    </a:lnTo>
                    <a:lnTo>
                      <a:pt x="62792" y="50295"/>
                    </a:lnTo>
                    <a:close/>
                    <a:moveTo>
                      <a:pt x="74975" y="50295"/>
                    </a:moveTo>
                    <a:lnTo>
                      <a:pt x="74975" y="56229"/>
                    </a:lnTo>
                    <a:lnTo>
                      <a:pt x="69039" y="56229"/>
                    </a:lnTo>
                    <a:lnTo>
                      <a:pt x="69039" y="50295"/>
                    </a:lnTo>
                    <a:close/>
                    <a:moveTo>
                      <a:pt x="81223" y="50295"/>
                    </a:moveTo>
                    <a:lnTo>
                      <a:pt x="81223" y="56229"/>
                    </a:lnTo>
                    <a:lnTo>
                      <a:pt x="75286" y="56229"/>
                    </a:lnTo>
                    <a:lnTo>
                      <a:pt x="75286" y="50295"/>
                    </a:lnTo>
                    <a:close/>
                    <a:moveTo>
                      <a:pt x="87470" y="50295"/>
                    </a:moveTo>
                    <a:lnTo>
                      <a:pt x="87470" y="56229"/>
                    </a:lnTo>
                    <a:lnTo>
                      <a:pt x="81535" y="56229"/>
                    </a:lnTo>
                    <a:lnTo>
                      <a:pt x="81535" y="50295"/>
                    </a:lnTo>
                    <a:close/>
                    <a:moveTo>
                      <a:pt x="93720" y="50295"/>
                    </a:moveTo>
                    <a:lnTo>
                      <a:pt x="93720" y="56229"/>
                    </a:lnTo>
                    <a:lnTo>
                      <a:pt x="87784" y="56229"/>
                    </a:lnTo>
                    <a:lnTo>
                      <a:pt x="87784" y="50295"/>
                    </a:lnTo>
                    <a:close/>
                    <a:moveTo>
                      <a:pt x="99967" y="50295"/>
                    </a:moveTo>
                    <a:lnTo>
                      <a:pt x="99967" y="56229"/>
                    </a:lnTo>
                    <a:lnTo>
                      <a:pt x="94031" y="56229"/>
                    </a:lnTo>
                    <a:lnTo>
                      <a:pt x="94031" y="50295"/>
                    </a:lnTo>
                    <a:close/>
                    <a:moveTo>
                      <a:pt x="106214" y="50295"/>
                    </a:moveTo>
                    <a:lnTo>
                      <a:pt x="106214" y="56229"/>
                    </a:lnTo>
                    <a:lnTo>
                      <a:pt x="100278" y="56229"/>
                    </a:lnTo>
                    <a:lnTo>
                      <a:pt x="100278" y="50295"/>
                    </a:lnTo>
                    <a:close/>
                    <a:moveTo>
                      <a:pt x="112461" y="50295"/>
                    </a:moveTo>
                    <a:lnTo>
                      <a:pt x="112461" y="56229"/>
                    </a:lnTo>
                    <a:lnTo>
                      <a:pt x="106527" y="56229"/>
                    </a:lnTo>
                    <a:lnTo>
                      <a:pt x="106527" y="50295"/>
                    </a:lnTo>
                    <a:close/>
                    <a:moveTo>
                      <a:pt x="118710" y="50295"/>
                    </a:moveTo>
                    <a:lnTo>
                      <a:pt x="118710" y="56229"/>
                    </a:lnTo>
                    <a:lnTo>
                      <a:pt x="112774" y="56229"/>
                    </a:lnTo>
                    <a:lnTo>
                      <a:pt x="112774" y="50295"/>
                    </a:lnTo>
                    <a:close/>
                    <a:moveTo>
                      <a:pt x="124957" y="50295"/>
                    </a:moveTo>
                    <a:lnTo>
                      <a:pt x="124957" y="56229"/>
                    </a:lnTo>
                    <a:lnTo>
                      <a:pt x="119021" y="56229"/>
                    </a:lnTo>
                    <a:lnTo>
                      <a:pt x="119021" y="50295"/>
                    </a:lnTo>
                    <a:close/>
                    <a:moveTo>
                      <a:pt x="131204" y="50295"/>
                    </a:moveTo>
                    <a:lnTo>
                      <a:pt x="131204" y="56229"/>
                    </a:lnTo>
                    <a:lnTo>
                      <a:pt x="125270" y="56229"/>
                    </a:lnTo>
                    <a:lnTo>
                      <a:pt x="125270" y="50295"/>
                    </a:lnTo>
                    <a:close/>
                    <a:moveTo>
                      <a:pt x="137451" y="50295"/>
                    </a:moveTo>
                    <a:lnTo>
                      <a:pt x="137451" y="56229"/>
                    </a:lnTo>
                    <a:lnTo>
                      <a:pt x="131517" y="56229"/>
                    </a:lnTo>
                    <a:lnTo>
                      <a:pt x="131517" y="50295"/>
                    </a:lnTo>
                    <a:close/>
                    <a:moveTo>
                      <a:pt x="143702" y="50295"/>
                    </a:moveTo>
                    <a:lnTo>
                      <a:pt x="143702" y="56229"/>
                    </a:lnTo>
                    <a:lnTo>
                      <a:pt x="137766" y="56229"/>
                    </a:lnTo>
                    <a:lnTo>
                      <a:pt x="137766" y="50295"/>
                    </a:lnTo>
                    <a:close/>
                    <a:moveTo>
                      <a:pt x="149949" y="50295"/>
                    </a:moveTo>
                    <a:lnTo>
                      <a:pt x="149949" y="56229"/>
                    </a:lnTo>
                    <a:lnTo>
                      <a:pt x="144015" y="56229"/>
                    </a:lnTo>
                    <a:lnTo>
                      <a:pt x="144015" y="50295"/>
                    </a:lnTo>
                    <a:close/>
                    <a:moveTo>
                      <a:pt x="156196" y="50295"/>
                    </a:moveTo>
                    <a:lnTo>
                      <a:pt x="156196" y="56229"/>
                    </a:lnTo>
                    <a:lnTo>
                      <a:pt x="150262" y="56229"/>
                    </a:lnTo>
                    <a:lnTo>
                      <a:pt x="150262" y="50295"/>
                    </a:lnTo>
                    <a:close/>
                    <a:moveTo>
                      <a:pt x="162445" y="50295"/>
                    </a:moveTo>
                    <a:lnTo>
                      <a:pt x="162445" y="56229"/>
                    </a:lnTo>
                    <a:lnTo>
                      <a:pt x="156509" y="56229"/>
                    </a:lnTo>
                    <a:lnTo>
                      <a:pt x="156509" y="50295"/>
                    </a:lnTo>
                    <a:close/>
                    <a:moveTo>
                      <a:pt x="168692" y="50295"/>
                    </a:moveTo>
                    <a:lnTo>
                      <a:pt x="168692" y="56229"/>
                    </a:lnTo>
                    <a:lnTo>
                      <a:pt x="162756" y="56229"/>
                    </a:lnTo>
                    <a:lnTo>
                      <a:pt x="162756" y="50295"/>
                    </a:lnTo>
                    <a:close/>
                    <a:moveTo>
                      <a:pt x="174939" y="50295"/>
                    </a:moveTo>
                    <a:lnTo>
                      <a:pt x="174939" y="56229"/>
                    </a:lnTo>
                    <a:lnTo>
                      <a:pt x="169005" y="56229"/>
                    </a:lnTo>
                    <a:lnTo>
                      <a:pt x="169005" y="50295"/>
                    </a:lnTo>
                    <a:close/>
                    <a:moveTo>
                      <a:pt x="181186" y="50295"/>
                    </a:moveTo>
                    <a:lnTo>
                      <a:pt x="181186" y="56229"/>
                    </a:lnTo>
                    <a:lnTo>
                      <a:pt x="175252" y="56229"/>
                    </a:lnTo>
                    <a:lnTo>
                      <a:pt x="175252" y="50295"/>
                    </a:lnTo>
                    <a:close/>
                    <a:moveTo>
                      <a:pt x="187435" y="50295"/>
                    </a:moveTo>
                    <a:lnTo>
                      <a:pt x="187435" y="56229"/>
                    </a:lnTo>
                    <a:lnTo>
                      <a:pt x="181499" y="56229"/>
                    </a:lnTo>
                    <a:lnTo>
                      <a:pt x="181499" y="50295"/>
                    </a:lnTo>
                    <a:close/>
                    <a:moveTo>
                      <a:pt x="193684" y="50295"/>
                    </a:moveTo>
                    <a:lnTo>
                      <a:pt x="193684" y="56229"/>
                    </a:lnTo>
                    <a:lnTo>
                      <a:pt x="187749" y="56229"/>
                    </a:lnTo>
                    <a:lnTo>
                      <a:pt x="187749" y="50295"/>
                    </a:lnTo>
                    <a:close/>
                    <a:moveTo>
                      <a:pt x="199931" y="50295"/>
                    </a:moveTo>
                    <a:lnTo>
                      <a:pt x="199931" y="56229"/>
                    </a:lnTo>
                    <a:lnTo>
                      <a:pt x="193996" y="56229"/>
                    </a:lnTo>
                    <a:lnTo>
                      <a:pt x="193996" y="50295"/>
                    </a:lnTo>
                    <a:close/>
                    <a:moveTo>
                      <a:pt x="206180" y="50295"/>
                    </a:moveTo>
                    <a:lnTo>
                      <a:pt x="206180" y="56229"/>
                    </a:lnTo>
                    <a:lnTo>
                      <a:pt x="200244" y="56229"/>
                    </a:lnTo>
                    <a:lnTo>
                      <a:pt x="200244" y="50295"/>
                    </a:lnTo>
                    <a:close/>
                    <a:moveTo>
                      <a:pt x="212427" y="50295"/>
                    </a:moveTo>
                    <a:lnTo>
                      <a:pt x="212427" y="56229"/>
                    </a:lnTo>
                    <a:lnTo>
                      <a:pt x="206491" y="56229"/>
                    </a:lnTo>
                    <a:lnTo>
                      <a:pt x="206491" y="50295"/>
                    </a:lnTo>
                    <a:close/>
                    <a:moveTo>
                      <a:pt x="218674" y="50295"/>
                    </a:moveTo>
                    <a:lnTo>
                      <a:pt x="218674" y="56229"/>
                    </a:lnTo>
                    <a:lnTo>
                      <a:pt x="212739" y="56229"/>
                    </a:lnTo>
                    <a:lnTo>
                      <a:pt x="212739" y="50295"/>
                    </a:lnTo>
                    <a:close/>
                    <a:moveTo>
                      <a:pt x="224921" y="50295"/>
                    </a:moveTo>
                    <a:lnTo>
                      <a:pt x="224921" y="56229"/>
                    </a:lnTo>
                    <a:lnTo>
                      <a:pt x="218987" y="56229"/>
                    </a:lnTo>
                    <a:lnTo>
                      <a:pt x="218987" y="50295"/>
                    </a:lnTo>
                    <a:close/>
                    <a:moveTo>
                      <a:pt x="231170" y="50295"/>
                    </a:moveTo>
                    <a:lnTo>
                      <a:pt x="231170" y="56229"/>
                    </a:lnTo>
                    <a:lnTo>
                      <a:pt x="225234" y="56229"/>
                    </a:lnTo>
                    <a:lnTo>
                      <a:pt x="225234" y="50295"/>
                    </a:lnTo>
                    <a:close/>
                    <a:moveTo>
                      <a:pt x="237417" y="50295"/>
                    </a:moveTo>
                    <a:lnTo>
                      <a:pt x="237417" y="56229"/>
                    </a:lnTo>
                    <a:lnTo>
                      <a:pt x="231481" y="56229"/>
                    </a:lnTo>
                    <a:lnTo>
                      <a:pt x="231481" y="50295"/>
                    </a:lnTo>
                    <a:close/>
                    <a:moveTo>
                      <a:pt x="243664" y="50295"/>
                    </a:moveTo>
                    <a:lnTo>
                      <a:pt x="243664" y="56229"/>
                    </a:lnTo>
                    <a:lnTo>
                      <a:pt x="237729" y="56229"/>
                    </a:lnTo>
                    <a:lnTo>
                      <a:pt x="237729" y="50295"/>
                    </a:lnTo>
                    <a:close/>
                    <a:moveTo>
                      <a:pt x="249911" y="50295"/>
                    </a:moveTo>
                    <a:lnTo>
                      <a:pt x="249911" y="56229"/>
                    </a:lnTo>
                    <a:lnTo>
                      <a:pt x="243977" y="56229"/>
                    </a:lnTo>
                    <a:lnTo>
                      <a:pt x="243977" y="50295"/>
                    </a:lnTo>
                    <a:close/>
                    <a:moveTo>
                      <a:pt x="256161" y="50295"/>
                    </a:moveTo>
                    <a:lnTo>
                      <a:pt x="256161" y="56229"/>
                    </a:lnTo>
                    <a:lnTo>
                      <a:pt x="250225" y="56229"/>
                    </a:lnTo>
                    <a:lnTo>
                      <a:pt x="250225" y="50295"/>
                    </a:lnTo>
                    <a:close/>
                    <a:moveTo>
                      <a:pt x="262409" y="50295"/>
                    </a:moveTo>
                    <a:lnTo>
                      <a:pt x="262409" y="56229"/>
                    </a:lnTo>
                    <a:lnTo>
                      <a:pt x="256474" y="56229"/>
                    </a:lnTo>
                    <a:lnTo>
                      <a:pt x="256474" y="50295"/>
                    </a:lnTo>
                    <a:close/>
                    <a:moveTo>
                      <a:pt x="268656" y="50295"/>
                    </a:moveTo>
                    <a:lnTo>
                      <a:pt x="268656" y="56229"/>
                    </a:lnTo>
                    <a:lnTo>
                      <a:pt x="262721" y="56229"/>
                    </a:lnTo>
                    <a:lnTo>
                      <a:pt x="262721" y="50295"/>
                    </a:lnTo>
                    <a:close/>
                    <a:moveTo>
                      <a:pt x="274904" y="50295"/>
                    </a:moveTo>
                    <a:lnTo>
                      <a:pt x="274904" y="56229"/>
                    </a:lnTo>
                    <a:lnTo>
                      <a:pt x="268968" y="56229"/>
                    </a:lnTo>
                    <a:lnTo>
                      <a:pt x="268968" y="50295"/>
                    </a:lnTo>
                    <a:close/>
                    <a:moveTo>
                      <a:pt x="6251" y="56542"/>
                    </a:moveTo>
                    <a:lnTo>
                      <a:pt x="6251" y="62476"/>
                    </a:lnTo>
                    <a:lnTo>
                      <a:pt x="315" y="62476"/>
                    </a:lnTo>
                    <a:lnTo>
                      <a:pt x="315" y="56542"/>
                    </a:lnTo>
                    <a:close/>
                    <a:moveTo>
                      <a:pt x="12498" y="56542"/>
                    </a:moveTo>
                    <a:lnTo>
                      <a:pt x="12498" y="62476"/>
                    </a:lnTo>
                    <a:lnTo>
                      <a:pt x="6562" y="62476"/>
                    </a:lnTo>
                    <a:lnTo>
                      <a:pt x="6562" y="56542"/>
                    </a:lnTo>
                    <a:close/>
                    <a:moveTo>
                      <a:pt x="18745" y="56542"/>
                    </a:moveTo>
                    <a:lnTo>
                      <a:pt x="18745" y="62476"/>
                    </a:lnTo>
                    <a:lnTo>
                      <a:pt x="12810" y="62476"/>
                    </a:lnTo>
                    <a:lnTo>
                      <a:pt x="12810" y="56542"/>
                    </a:lnTo>
                    <a:close/>
                    <a:moveTo>
                      <a:pt x="24992" y="56542"/>
                    </a:moveTo>
                    <a:lnTo>
                      <a:pt x="24992" y="62476"/>
                    </a:lnTo>
                    <a:lnTo>
                      <a:pt x="19058" y="62476"/>
                    </a:lnTo>
                    <a:lnTo>
                      <a:pt x="19058" y="56542"/>
                    </a:lnTo>
                    <a:close/>
                    <a:moveTo>
                      <a:pt x="31242" y="56542"/>
                    </a:moveTo>
                    <a:lnTo>
                      <a:pt x="31242" y="62476"/>
                    </a:lnTo>
                    <a:lnTo>
                      <a:pt x="25305" y="62476"/>
                    </a:lnTo>
                    <a:lnTo>
                      <a:pt x="25305" y="56542"/>
                    </a:lnTo>
                    <a:close/>
                    <a:moveTo>
                      <a:pt x="37489" y="56542"/>
                    </a:moveTo>
                    <a:lnTo>
                      <a:pt x="37489" y="62476"/>
                    </a:lnTo>
                    <a:lnTo>
                      <a:pt x="31553" y="62476"/>
                    </a:lnTo>
                    <a:lnTo>
                      <a:pt x="31553" y="56542"/>
                    </a:lnTo>
                    <a:close/>
                    <a:moveTo>
                      <a:pt x="43737" y="56542"/>
                    </a:moveTo>
                    <a:lnTo>
                      <a:pt x="43737" y="62476"/>
                    </a:lnTo>
                    <a:lnTo>
                      <a:pt x="37802" y="62476"/>
                    </a:lnTo>
                    <a:lnTo>
                      <a:pt x="37802" y="56542"/>
                    </a:lnTo>
                    <a:close/>
                    <a:moveTo>
                      <a:pt x="49985" y="56542"/>
                    </a:moveTo>
                    <a:lnTo>
                      <a:pt x="49985" y="62476"/>
                    </a:lnTo>
                    <a:lnTo>
                      <a:pt x="44049" y="62476"/>
                    </a:lnTo>
                    <a:lnTo>
                      <a:pt x="44049" y="56542"/>
                    </a:lnTo>
                    <a:close/>
                    <a:moveTo>
                      <a:pt x="56232" y="56542"/>
                    </a:moveTo>
                    <a:lnTo>
                      <a:pt x="56232" y="62476"/>
                    </a:lnTo>
                    <a:lnTo>
                      <a:pt x="50296" y="62476"/>
                    </a:lnTo>
                    <a:lnTo>
                      <a:pt x="50296" y="56542"/>
                    </a:lnTo>
                    <a:close/>
                    <a:moveTo>
                      <a:pt x="62480" y="56542"/>
                    </a:moveTo>
                    <a:lnTo>
                      <a:pt x="62480" y="62476"/>
                    </a:lnTo>
                    <a:lnTo>
                      <a:pt x="56545" y="62476"/>
                    </a:lnTo>
                    <a:lnTo>
                      <a:pt x="56545" y="56542"/>
                    </a:lnTo>
                    <a:close/>
                    <a:moveTo>
                      <a:pt x="68727" y="56542"/>
                    </a:moveTo>
                    <a:lnTo>
                      <a:pt x="68727" y="62476"/>
                    </a:lnTo>
                    <a:lnTo>
                      <a:pt x="62792" y="62476"/>
                    </a:lnTo>
                    <a:lnTo>
                      <a:pt x="62792" y="56542"/>
                    </a:lnTo>
                    <a:close/>
                    <a:moveTo>
                      <a:pt x="74975" y="56542"/>
                    </a:moveTo>
                    <a:lnTo>
                      <a:pt x="74975" y="62476"/>
                    </a:lnTo>
                    <a:lnTo>
                      <a:pt x="69039" y="62476"/>
                    </a:lnTo>
                    <a:lnTo>
                      <a:pt x="69039" y="56542"/>
                    </a:lnTo>
                    <a:close/>
                    <a:moveTo>
                      <a:pt x="81223" y="56542"/>
                    </a:moveTo>
                    <a:lnTo>
                      <a:pt x="81223" y="62476"/>
                    </a:lnTo>
                    <a:lnTo>
                      <a:pt x="75286" y="62476"/>
                    </a:lnTo>
                    <a:lnTo>
                      <a:pt x="75286" y="56542"/>
                    </a:lnTo>
                    <a:close/>
                    <a:moveTo>
                      <a:pt x="87470" y="56542"/>
                    </a:moveTo>
                    <a:lnTo>
                      <a:pt x="87470" y="62476"/>
                    </a:lnTo>
                    <a:lnTo>
                      <a:pt x="81535" y="62476"/>
                    </a:lnTo>
                    <a:lnTo>
                      <a:pt x="81535" y="56542"/>
                    </a:lnTo>
                    <a:close/>
                    <a:moveTo>
                      <a:pt x="93718" y="56542"/>
                    </a:moveTo>
                    <a:lnTo>
                      <a:pt x="93718" y="62476"/>
                    </a:lnTo>
                    <a:lnTo>
                      <a:pt x="87784" y="62476"/>
                    </a:lnTo>
                    <a:lnTo>
                      <a:pt x="87784" y="56542"/>
                    </a:lnTo>
                    <a:close/>
                    <a:moveTo>
                      <a:pt x="99967" y="56542"/>
                    </a:moveTo>
                    <a:lnTo>
                      <a:pt x="99967" y="62476"/>
                    </a:lnTo>
                    <a:lnTo>
                      <a:pt x="94031" y="62476"/>
                    </a:lnTo>
                    <a:lnTo>
                      <a:pt x="94031" y="56542"/>
                    </a:lnTo>
                    <a:close/>
                    <a:moveTo>
                      <a:pt x="106214" y="56542"/>
                    </a:moveTo>
                    <a:lnTo>
                      <a:pt x="106214" y="62476"/>
                    </a:lnTo>
                    <a:lnTo>
                      <a:pt x="100278" y="62476"/>
                    </a:lnTo>
                    <a:lnTo>
                      <a:pt x="100278" y="56542"/>
                    </a:lnTo>
                    <a:close/>
                    <a:moveTo>
                      <a:pt x="112461" y="56542"/>
                    </a:moveTo>
                    <a:lnTo>
                      <a:pt x="112461" y="62476"/>
                    </a:lnTo>
                    <a:lnTo>
                      <a:pt x="106527" y="62476"/>
                    </a:lnTo>
                    <a:lnTo>
                      <a:pt x="106527" y="56542"/>
                    </a:lnTo>
                    <a:close/>
                    <a:moveTo>
                      <a:pt x="118710" y="56542"/>
                    </a:moveTo>
                    <a:lnTo>
                      <a:pt x="118710" y="62476"/>
                    </a:lnTo>
                    <a:lnTo>
                      <a:pt x="112774" y="62476"/>
                    </a:lnTo>
                    <a:lnTo>
                      <a:pt x="112774" y="56542"/>
                    </a:lnTo>
                    <a:close/>
                    <a:moveTo>
                      <a:pt x="124957" y="56542"/>
                    </a:moveTo>
                    <a:lnTo>
                      <a:pt x="124957" y="62476"/>
                    </a:lnTo>
                    <a:lnTo>
                      <a:pt x="119021" y="62476"/>
                    </a:lnTo>
                    <a:lnTo>
                      <a:pt x="119021" y="56542"/>
                    </a:lnTo>
                    <a:close/>
                    <a:moveTo>
                      <a:pt x="131204" y="56542"/>
                    </a:moveTo>
                    <a:lnTo>
                      <a:pt x="131204" y="62476"/>
                    </a:lnTo>
                    <a:lnTo>
                      <a:pt x="125270" y="62476"/>
                    </a:lnTo>
                    <a:lnTo>
                      <a:pt x="125270" y="56542"/>
                    </a:lnTo>
                    <a:close/>
                    <a:moveTo>
                      <a:pt x="137451" y="56542"/>
                    </a:moveTo>
                    <a:lnTo>
                      <a:pt x="137451" y="62476"/>
                    </a:lnTo>
                    <a:lnTo>
                      <a:pt x="131517" y="62476"/>
                    </a:lnTo>
                    <a:lnTo>
                      <a:pt x="131517" y="56542"/>
                    </a:lnTo>
                    <a:close/>
                    <a:moveTo>
                      <a:pt x="143702" y="56542"/>
                    </a:moveTo>
                    <a:lnTo>
                      <a:pt x="143702" y="62476"/>
                    </a:lnTo>
                    <a:lnTo>
                      <a:pt x="137766" y="62476"/>
                    </a:lnTo>
                    <a:lnTo>
                      <a:pt x="137766" y="56542"/>
                    </a:lnTo>
                    <a:close/>
                    <a:moveTo>
                      <a:pt x="149949" y="56542"/>
                    </a:moveTo>
                    <a:lnTo>
                      <a:pt x="149949" y="62476"/>
                    </a:lnTo>
                    <a:lnTo>
                      <a:pt x="144015" y="62476"/>
                    </a:lnTo>
                    <a:lnTo>
                      <a:pt x="144015" y="56542"/>
                    </a:lnTo>
                    <a:close/>
                    <a:moveTo>
                      <a:pt x="156196" y="56542"/>
                    </a:moveTo>
                    <a:lnTo>
                      <a:pt x="156196" y="62476"/>
                    </a:lnTo>
                    <a:lnTo>
                      <a:pt x="150262" y="62476"/>
                    </a:lnTo>
                    <a:lnTo>
                      <a:pt x="150262" y="56542"/>
                    </a:lnTo>
                    <a:close/>
                    <a:moveTo>
                      <a:pt x="162445" y="56542"/>
                    </a:moveTo>
                    <a:lnTo>
                      <a:pt x="162445" y="62476"/>
                    </a:lnTo>
                    <a:lnTo>
                      <a:pt x="156509" y="62476"/>
                    </a:lnTo>
                    <a:lnTo>
                      <a:pt x="156509" y="56542"/>
                    </a:lnTo>
                    <a:close/>
                    <a:moveTo>
                      <a:pt x="168692" y="56542"/>
                    </a:moveTo>
                    <a:lnTo>
                      <a:pt x="168692" y="62476"/>
                    </a:lnTo>
                    <a:lnTo>
                      <a:pt x="162756" y="62476"/>
                    </a:lnTo>
                    <a:lnTo>
                      <a:pt x="162756" y="56542"/>
                    </a:lnTo>
                    <a:close/>
                    <a:moveTo>
                      <a:pt x="174939" y="56542"/>
                    </a:moveTo>
                    <a:lnTo>
                      <a:pt x="174939" y="62476"/>
                    </a:lnTo>
                    <a:lnTo>
                      <a:pt x="169005" y="62476"/>
                    </a:lnTo>
                    <a:lnTo>
                      <a:pt x="169005" y="56542"/>
                    </a:lnTo>
                    <a:close/>
                    <a:moveTo>
                      <a:pt x="181186" y="56542"/>
                    </a:moveTo>
                    <a:lnTo>
                      <a:pt x="181186" y="62476"/>
                    </a:lnTo>
                    <a:lnTo>
                      <a:pt x="175252" y="62476"/>
                    </a:lnTo>
                    <a:lnTo>
                      <a:pt x="175252" y="56542"/>
                    </a:lnTo>
                    <a:close/>
                    <a:moveTo>
                      <a:pt x="187435" y="56542"/>
                    </a:moveTo>
                    <a:lnTo>
                      <a:pt x="187435" y="62476"/>
                    </a:lnTo>
                    <a:lnTo>
                      <a:pt x="181499" y="62476"/>
                    </a:lnTo>
                    <a:lnTo>
                      <a:pt x="181499" y="56542"/>
                    </a:lnTo>
                    <a:close/>
                    <a:moveTo>
                      <a:pt x="193684" y="56542"/>
                    </a:moveTo>
                    <a:lnTo>
                      <a:pt x="193684" y="62476"/>
                    </a:lnTo>
                    <a:lnTo>
                      <a:pt x="187749" y="62476"/>
                    </a:lnTo>
                    <a:lnTo>
                      <a:pt x="187749" y="56542"/>
                    </a:lnTo>
                    <a:close/>
                    <a:moveTo>
                      <a:pt x="199931" y="56542"/>
                    </a:moveTo>
                    <a:lnTo>
                      <a:pt x="199931" y="62476"/>
                    </a:lnTo>
                    <a:lnTo>
                      <a:pt x="193996" y="62476"/>
                    </a:lnTo>
                    <a:lnTo>
                      <a:pt x="193996" y="56542"/>
                    </a:lnTo>
                    <a:close/>
                    <a:moveTo>
                      <a:pt x="206180" y="56542"/>
                    </a:moveTo>
                    <a:lnTo>
                      <a:pt x="206180" y="62476"/>
                    </a:lnTo>
                    <a:lnTo>
                      <a:pt x="200244" y="62476"/>
                    </a:lnTo>
                    <a:lnTo>
                      <a:pt x="200244" y="56542"/>
                    </a:lnTo>
                    <a:close/>
                    <a:moveTo>
                      <a:pt x="212427" y="56542"/>
                    </a:moveTo>
                    <a:lnTo>
                      <a:pt x="212427" y="62476"/>
                    </a:lnTo>
                    <a:lnTo>
                      <a:pt x="206491" y="62476"/>
                    </a:lnTo>
                    <a:lnTo>
                      <a:pt x="206491" y="56542"/>
                    </a:lnTo>
                    <a:close/>
                    <a:moveTo>
                      <a:pt x="218674" y="56542"/>
                    </a:moveTo>
                    <a:lnTo>
                      <a:pt x="218674" y="62476"/>
                    </a:lnTo>
                    <a:lnTo>
                      <a:pt x="212739" y="62476"/>
                    </a:lnTo>
                    <a:lnTo>
                      <a:pt x="212739" y="56542"/>
                    </a:lnTo>
                    <a:close/>
                    <a:moveTo>
                      <a:pt x="224921" y="56542"/>
                    </a:moveTo>
                    <a:lnTo>
                      <a:pt x="224921" y="62476"/>
                    </a:lnTo>
                    <a:lnTo>
                      <a:pt x="218987" y="62476"/>
                    </a:lnTo>
                    <a:lnTo>
                      <a:pt x="218987" y="56542"/>
                    </a:lnTo>
                    <a:close/>
                    <a:moveTo>
                      <a:pt x="231170" y="56542"/>
                    </a:moveTo>
                    <a:lnTo>
                      <a:pt x="231170" y="62476"/>
                    </a:lnTo>
                    <a:lnTo>
                      <a:pt x="225234" y="62476"/>
                    </a:lnTo>
                    <a:lnTo>
                      <a:pt x="225234" y="56542"/>
                    </a:lnTo>
                    <a:close/>
                    <a:moveTo>
                      <a:pt x="237417" y="56542"/>
                    </a:moveTo>
                    <a:lnTo>
                      <a:pt x="237417" y="62476"/>
                    </a:lnTo>
                    <a:lnTo>
                      <a:pt x="231481" y="62476"/>
                    </a:lnTo>
                    <a:lnTo>
                      <a:pt x="231481" y="56542"/>
                    </a:lnTo>
                    <a:close/>
                    <a:moveTo>
                      <a:pt x="243664" y="56542"/>
                    </a:moveTo>
                    <a:lnTo>
                      <a:pt x="243664" y="62476"/>
                    </a:lnTo>
                    <a:lnTo>
                      <a:pt x="237729" y="62476"/>
                    </a:lnTo>
                    <a:lnTo>
                      <a:pt x="237729" y="56542"/>
                    </a:lnTo>
                    <a:close/>
                    <a:moveTo>
                      <a:pt x="249911" y="56542"/>
                    </a:moveTo>
                    <a:lnTo>
                      <a:pt x="249911" y="62476"/>
                    </a:lnTo>
                    <a:lnTo>
                      <a:pt x="243977" y="62476"/>
                    </a:lnTo>
                    <a:lnTo>
                      <a:pt x="243977" y="56542"/>
                    </a:lnTo>
                    <a:close/>
                    <a:moveTo>
                      <a:pt x="256161" y="56542"/>
                    </a:moveTo>
                    <a:lnTo>
                      <a:pt x="256161" y="62476"/>
                    </a:lnTo>
                    <a:lnTo>
                      <a:pt x="250225" y="62476"/>
                    </a:lnTo>
                    <a:lnTo>
                      <a:pt x="250225" y="56542"/>
                    </a:lnTo>
                    <a:close/>
                    <a:moveTo>
                      <a:pt x="262409" y="56542"/>
                    </a:moveTo>
                    <a:lnTo>
                      <a:pt x="262409" y="62476"/>
                    </a:lnTo>
                    <a:lnTo>
                      <a:pt x="256474" y="62476"/>
                    </a:lnTo>
                    <a:lnTo>
                      <a:pt x="256474" y="56542"/>
                    </a:lnTo>
                    <a:close/>
                    <a:moveTo>
                      <a:pt x="268656" y="56542"/>
                    </a:moveTo>
                    <a:lnTo>
                      <a:pt x="268656" y="62476"/>
                    </a:lnTo>
                    <a:lnTo>
                      <a:pt x="262721" y="62476"/>
                    </a:lnTo>
                    <a:lnTo>
                      <a:pt x="262721" y="56542"/>
                    </a:lnTo>
                    <a:close/>
                    <a:moveTo>
                      <a:pt x="274904" y="56542"/>
                    </a:moveTo>
                    <a:lnTo>
                      <a:pt x="274904" y="62476"/>
                    </a:lnTo>
                    <a:lnTo>
                      <a:pt x="268968" y="62476"/>
                    </a:lnTo>
                    <a:lnTo>
                      <a:pt x="268968" y="56542"/>
                    </a:lnTo>
                    <a:close/>
                    <a:moveTo>
                      <a:pt x="6251" y="62789"/>
                    </a:moveTo>
                    <a:lnTo>
                      <a:pt x="6251" y="68725"/>
                    </a:lnTo>
                    <a:lnTo>
                      <a:pt x="315" y="68725"/>
                    </a:lnTo>
                    <a:lnTo>
                      <a:pt x="315" y="62789"/>
                    </a:lnTo>
                    <a:close/>
                    <a:moveTo>
                      <a:pt x="12498" y="62789"/>
                    </a:moveTo>
                    <a:lnTo>
                      <a:pt x="12498" y="68725"/>
                    </a:lnTo>
                    <a:lnTo>
                      <a:pt x="6562" y="68725"/>
                    </a:lnTo>
                    <a:lnTo>
                      <a:pt x="6562" y="62789"/>
                    </a:lnTo>
                    <a:close/>
                    <a:moveTo>
                      <a:pt x="18745" y="62789"/>
                    </a:moveTo>
                    <a:lnTo>
                      <a:pt x="18745" y="68725"/>
                    </a:lnTo>
                    <a:lnTo>
                      <a:pt x="12810" y="68725"/>
                    </a:lnTo>
                    <a:lnTo>
                      <a:pt x="12810" y="62789"/>
                    </a:lnTo>
                    <a:close/>
                    <a:moveTo>
                      <a:pt x="24992" y="62789"/>
                    </a:moveTo>
                    <a:lnTo>
                      <a:pt x="24992" y="68725"/>
                    </a:lnTo>
                    <a:lnTo>
                      <a:pt x="19058" y="68725"/>
                    </a:lnTo>
                    <a:lnTo>
                      <a:pt x="19058" y="62789"/>
                    </a:lnTo>
                    <a:close/>
                    <a:moveTo>
                      <a:pt x="31242" y="62789"/>
                    </a:moveTo>
                    <a:lnTo>
                      <a:pt x="31242" y="68725"/>
                    </a:lnTo>
                    <a:lnTo>
                      <a:pt x="25305" y="68725"/>
                    </a:lnTo>
                    <a:lnTo>
                      <a:pt x="25305" y="62789"/>
                    </a:lnTo>
                    <a:close/>
                    <a:moveTo>
                      <a:pt x="37489" y="62789"/>
                    </a:moveTo>
                    <a:lnTo>
                      <a:pt x="37489" y="68725"/>
                    </a:lnTo>
                    <a:lnTo>
                      <a:pt x="31553" y="68725"/>
                    </a:lnTo>
                    <a:lnTo>
                      <a:pt x="31553" y="62789"/>
                    </a:lnTo>
                    <a:close/>
                    <a:moveTo>
                      <a:pt x="43737" y="62789"/>
                    </a:moveTo>
                    <a:lnTo>
                      <a:pt x="43737" y="68725"/>
                    </a:lnTo>
                    <a:lnTo>
                      <a:pt x="37802" y="68725"/>
                    </a:lnTo>
                    <a:lnTo>
                      <a:pt x="37802" y="62789"/>
                    </a:lnTo>
                    <a:close/>
                    <a:moveTo>
                      <a:pt x="49985" y="62789"/>
                    </a:moveTo>
                    <a:lnTo>
                      <a:pt x="49985" y="68725"/>
                    </a:lnTo>
                    <a:lnTo>
                      <a:pt x="44049" y="68725"/>
                    </a:lnTo>
                    <a:lnTo>
                      <a:pt x="44049" y="62789"/>
                    </a:lnTo>
                    <a:close/>
                    <a:moveTo>
                      <a:pt x="56232" y="62789"/>
                    </a:moveTo>
                    <a:lnTo>
                      <a:pt x="56232" y="68725"/>
                    </a:lnTo>
                    <a:lnTo>
                      <a:pt x="50296" y="68725"/>
                    </a:lnTo>
                    <a:lnTo>
                      <a:pt x="50296" y="62789"/>
                    </a:lnTo>
                    <a:close/>
                    <a:moveTo>
                      <a:pt x="62480" y="62789"/>
                    </a:moveTo>
                    <a:lnTo>
                      <a:pt x="62480" y="68725"/>
                    </a:lnTo>
                    <a:lnTo>
                      <a:pt x="56545" y="68725"/>
                    </a:lnTo>
                    <a:lnTo>
                      <a:pt x="56545" y="62789"/>
                    </a:lnTo>
                    <a:close/>
                    <a:moveTo>
                      <a:pt x="68727" y="62789"/>
                    </a:moveTo>
                    <a:lnTo>
                      <a:pt x="68727" y="68725"/>
                    </a:lnTo>
                    <a:lnTo>
                      <a:pt x="62792" y="68725"/>
                    </a:lnTo>
                    <a:lnTo>
                      <a:pt x="62792" y="62789"/>
                    </a:lnTo>
                    <a:close/>
                    <a:moveTo>
                      <a:pt x="74975" y="62789"/>
                    </a:moveTo>
                    <a:lnTo>
                      <a:pt x="74975" y="68725"/>
                    </a:lnTo>
                    <a:lnTo>
                      <a:pt x="69039" y="68725"/>
                    </a:lnTo>
                    <a:lnTo>
                      <a:pt x="69039" y="62789"/>
                    </a:lnTo>
                    <a:close/>
                    <a:moveTo>
                      <a:pt x="81223" y="62789"/>
                    </a:moveTo>
                    <a:lnTo>
                      <a:pt x="81223" y="68725"/>
                    </a:lnTo>
                    <a:lnTo>
                      <a:pt x="75286" y="68725"/>
                    </a:lnTo>
                    <a:lnTo>
                      <a:pt x="75286" y="62789"/>
                    </a:lnTo>
                    <a:close/>
                    <a:moveTo>
                      <a:pt x="87470" y="62789"/>
                    </a:moveTo>
                    <a:lnTo>
                      <a:pt x="87470" y="68725"/>
                    </a:lnTo>
                    <a:lnTo>
                      <a:pt x="81535" y="68725"/>
                    </a:lnTo>
                    <a:lnTo>
                      <a:pt x="81535" y="62789"/>
                    </a:lnTo>
                    <a:close/>
                    <a:moveTo>
                      <a:pt x="93718" y="62789"/>
                    </a:moveTo>
                    <a:lnTo>
                      <a:pt x="93718" y="68725"/>
                    </a:lnTo>
                    <a:lnTo>
                      <a:pt x="87784" y="68725"/>
                    </a:lnTo>
                    <a:lnTo>
                      <a:pt x="87784" y="62789"/>
                    </a:lnTo>
                    <a:close/>
                    <a:moveTo>
                      <a:pt x="99967" y="62789"/>
                    </a:moveTo>
                    <a:lnTo>
                      <a:pt x="99967" y="68725"/>
                    </a:lnTo>
                    <a:lnTo>
                      <a:pt x="94031" y="68725"/>
                    </a:lnTo>
                    <a:lnTo>
                      <a:pt x="94031" y="62789"/>
                    </a:lnTo>
                    <a:close/>
                    <a:moveTo>
                      <a:pt x="106214" y="62789"/>
                    </a:moveTo>
                    <a:lnTo>
                      <a:pt x="106214" y="68725"/>
                    </a:lnTo>
                    <a:lnTo>
                      <a:pt x="100278" y="68725"/>
                    </a:lnTo>
                    <a:lnTo>
                      <a:pt x="100278" y="62789"/>
                    </a:lnTo>
                    <a:close/>
                    <a:moveTo>
                      <a:pt x="112461" y="62789"/>
                    </a:moveTo>
                    <a:lnTo>
                      <a:pt x="112461" y="68725"/>
                    </a:lnTo>
                    <a:lnTo>
                      <a:pt x="106527" y="68725"/>
                    </a:lnTo>
                    <a:lnTo>
                      <a:pt x="106527" y="62789"/>
                    </a:lnTo>
                    <a:close/>
                    <a:moveTo>
                      <a:pt x="118710" y="62789"/>
                    </a:moveTo>
                    <a:lnTo>
                      <a:pt x="118710" y="68725"/>
                    </a:lnTo>
                    <a:lnTo>
                      <a:pt x="112774" y="68725"/>
                    </a:lnTo>
                    <a:lnTo>
                      <a:pt x="112774" y="62789"/>
                    </a:lnTo>
                    <a:close/>
                    <a:moveTo>
                      <a:pt x="124957" y="62789"/>
                    </a:moveTo>
                    <a:lnTo>
                      <a:pt x="124957" y="68725"/>
                    </a:lnTo>
                    <a:lnTo>
                      <a:pt x="119021" y="68725"/>
                    </a:lnTo>
                    <a:lnTo>
                      <a:pt x="119021" y="62789"/>
                    </a:lnTo>
                    <a:close/>
                    <a:moveTo>
                      <a:pt x="131204" y="62789"/>
                    </a:moveTo>
                    <a:lnTo>
                      <a:pt x="131204" y="68725"/>
                    </a:lnTo>
                    <a:lnTo>
                      <a:pt x="125270" y="68725"/>
                    </a:lnTo>
                    <a:lnTo>
                      <a:pt x="125270" y="62789"/>
                    </a:lnTo>
                    <a:close/>
                    <a:moveTo>
                      <a:pt x="137451" y="62789"/>
                    </a:moveTo>
                    <a:lnTo>
                      <a:pt x="137451" y="68725"/>
                    </a:lnTo>
                    <a:lnTo>
                      <a:pt x="131517" y="68725"/>
                    </a:lnTo>
                    <a:lnTo>
                      <a:pt x="131517" y="62789"/>
                    </a:lnTo>
                    <a:close/>
                    <a:moveTo>
                      <a:pt x="143702" y="62789"/>
                    </a:moveTo>
                    <a:lnTo>
                      <a:pt x="143702" y="68725"/>
                    </a:lnTo>
                    <a:lnTo>
                      <a:pt x="137766" y="68725"/>
                    </a:lnTo>
                    <a:lnTo>
                      <a:pt x="137766" y="62789"/>
                    </a:lnTo>
                    <a:close/>
                    <a:moveTo>
                      <a:pt x="149949" y="62789"/>
                    </a:moveTo>
                    <a:lnTo>
                      <a:pt x="149949" y="68725"/>
                    </a:lnTo>
                    <a:lnTo>
                      <a:pt x="144015" y="68725"/>
                    </a:lnTo>
                    <a:lnTo>
                      <a:pt x="144015" y="62789"/>
                    </a:lnTo>
                    <a:close/>
                    <a:moveTo>
                      <a:pt x="156196" y="62789"/>
                    </a:moveTo>
                    <a:lnTo>
                      <a:pt x="156196" y="68725"/>
                    </a:lnTo>
                    <a:lnTo>
                      <a:pt x="150262" y="68725"/>
                    </a:lnTo>
                    <a:lnTo>
                      <a:pt x="150262" y="62789"/>
                    </a:lnTo>
                    <a:close/>
                    <a:moveTo>
                      <a:pt x="162445" y="62789"/>
                    </a:moveTo>
                    <a:lnTo>
                      <a:pt x="162445" y="68725"/>
                    </a:lnTo>
                    <a:lnTo>
                      <a:pt x="156509" y="68725"/>
                    </a:lnTo>
                    <a:lnTo>
                      <a:pt x="156509" y="62789"/>
                    </a:lnTo>
                    <a:close/>
                    <a:moveTo>
                      <a:pt x="168692" y="62789"/>
                    </a:moveTo>
                    <a:lnTo>
                      <a:pt x="168692" y="68725"/>
                    </a:lnTo>
                    <a:lnTo>
                      <a:pt x="162756" y="68725"/>
                    </a:lnTo>
                    <a:lnTo>
                      <a:pt x="162756" y="62789"/>
                    </a:lnTo>
                    <a:close/>
                    <a:moveTo>
                      <a:pt x="174939" y="62789"/>
                    </a:moveTo>
                    <a:lnTo>
                      <a:pt x="174939" y="68725"/>
                    </a:lnTo>
                    <a:lnTo>
                      <a:pt x="169005" y="68725"/>
                    </a:lnTo>
                    <a:lnTo>
                      <a:pt x="169005" y="62789"/>
                    </a:lnTo>
                    <a:close/>
                    <a:moveTo>
                      <a:pt x="181186" y="62789"/>
                    </a:moveTo>
                    <a:lnTo>
                      <a:pt x="181186" y="68725"/>
                    </a:lnTo>
                    <a:lnTo>
                      <a:pt x="175252" y="68725"/>
                    </a:lnTo>
                    <a:lnTo>
                      <a:pt x="175252" y="62789"/>
                    </a:lnTo>
                    <a:close/>
                    <a:moveTo>
                      <a:pt x="187435" y="62789"/>
                    </a:moveTo>
                    <a:lnTo>
                      <a:pt x="187435" y="68725"/>
                    </a:lnTo>
                    <a:lnTo>
                      <a:pt x="181499" y="68725"/>
                    </a:lnTo>
                    <a:lnTo>
                      <a:pt x="181499" y="62789"/>
                    </a:lnTo>
                    <a:close/>
                    <a:moveTo>
                      <a:pt x="193684" y="62789"/>
                    </a:moveTo>
                    <a:lnTo>
                      <a:pt x="193684" y="68725"/>
                    </a:lnTo>
                    <a:lnTo>
                      <a:pt x="187749" y="68725"/>
                    </a:lnTo>
                    <a:lnTo>
                      <a:pt x="187749" y="62789"/>
                    </a:lnTo>
                    <a:close/>
                    <a:moveTo>
                      <a:pt x="199931" y="62789"/>
                    </a:moveTo>
                    <a:lnTo>
                      <a:pt x="199931" y="68725"/>
                    </a:lnTo>
                    <a:lnTo>
                      <a:pt x="193996" y="68725"/>
                    </a:lnTo>
                    <a:lnTo>
                      <a:pt x="193996" y="62789"/>
                    </a:lnTo>
                    <a:close/>
                    <a:moveTo>
                      <a:pt x="206180" y="62789"/>
                    </a:moveTo>
                    <a:lnTo>
                      <a:pt x="206180" y="68725"/>
                    </a:lnTo>
                    <a:lnTo>
                      <a:pt x="200244" y="68725"/>
                    </a:lnTo>
                    <a:lnTo>
                      <a:pt x="200244" y="62789"/>
                    </a:lnTo>
                    <a:close/>
                    <a:moveTo>
                      <a:pt x="212427" y="62789"/>
                    </a:moveTo>
                    <a:lnTo>
                      <a:pt x="212427" y="68725"/>
                    </a:lnTo>
                    <a:lnTo>
                      <a:pt x="206491" y="68725"/>
                    </a:lnTo>
                    <a:lnTo>
                      <a:pt x="206491" y="62789"/>
                    </a:lnTo>
                    <a:close/>
                    <a:moveTo>
                      <a:pt x="218674" y="62789"/>
                    </a:moveTo>
                    <a:lnTo>
                      <a:pt x="218674" y="68725"/>
                    </a:lnTo>
                    <a:lnTo>
                      <a:pt x="212739" y="68725"/>
                    </a:lnTo>
                    <a:lnTo>
                      <a:pt x="212739" y="62789"/>
                    </a:lnTo>
                    <a:close/>
                    <a:moveTo>
                      <a:pt x="224921" y="62789"/>
                    </a:moveTo>
                    <a:lnTo>
                      <a:pt x="224921" y="68725"/>
                    </a:lnTo>
                    <a:lnTo>
                      <a:pt x="218987" y="68725"/>
                    </a:lnTo>
                    <a:lnTo>
                      <a:pt x="218987" y="62789"/>
                    </a:lnTo>
                    <a:close/>
                    <a:moveTo>
                      <a:pt x="231170" y="62789"/>
                    </a:moveTo>
                    <a:lnTo>
                      <a:pt x="231170" y="68725"/>
                    </a:lnTo>
                    <a:lnTo>
                      <a:pt x="225234" y="68725"/>
                    </a:lnTo>
                    <a:lnTo>
                      <a:pt x="225234" y="62789"/>
                    </a:lnTo>
                    <a:close/>
                    <a:moveTo>
                      <a:pt x="237417" y="62789"/>
                    </a:moveTo>
                    <a:lnTo>
                      <a:pt x="237417" y="68725"/>
                    </a:lnTo>
                    <a:lnTo>
                      <a:pt x="231481" y="68725"/>
                    </a:lnTo>
                    <a:lnTo>
                      <a:pt x="231481" y="62789"/>
                    </a:lnTo>
                    <a:close/>
                    <a:moveTo>
                      <a:pt x="243664" y="62789"/>
                    </a:moveTo>
                    <a:lnTo>
                      <a:pt x="243664" y="68725"/>
                    </a:lnTo>
                    <a:lnTo>
                      <a:pt x="237729" y="68725"/>
                    </a:lnTo>
                    <a:lnTo>
                      <a:pt x="237729" y="62789"/>
                    </a:lnTo>
                    <a:close/>
                    <a:moveTo>
                      <a:pt x="249911" y="62789"/>
                    </a:moveTo>
                    <a:lnTo>
                      <a:pt x="249911" y="68725"/>
                    </a:lnTo>
                    <a:lnTo>
                      <a:pt x="243977" y="68725"/>
                    </a:lnTo>
                    <a:lnTo>
                      <a:pt x="243977" y="62789"/>
                    </a:lnTo>
                    <a:close/>
                    <a:moveTo>
                      <a:pt x="256161" y="62789"/>
                    </a:moveTo>
                    <a:lnTo>
                      <a:pt x="256161" y="68725"/>
                    </a:lnTo>
                    <a:lnTo>
                      <a:pt x="250225" y="68725"/>
                    </a:lnTo>
                    <a:lnTo>
                      <a:pt x="250225" y="62789"/>
                    </a:lnTo>
                    <a:close/>
                    <a:moveTo>
                      <a:pt x="262409" y="62789"/>
                    </a:moveTo>
                    <a:lnTo>
                      <a:pt x="262409" y="68725"/>
                    </a:lnTo>
                    <a:lnTo>
                      <a:pt x="256474" y="68725"/>
                    </a:lnTo>
                    <a:lnTo>
                      <a:pt x="256474" y="62789"/>
                    </a:lnTo>
                    <a:close/>
                    <a:moveTo>
                      <a:pt x="268656" y="62789"/>
                    </a:moveTo>
                    <a:lnTo>
                      <a:pt x="268656" y="68725"/>
                    </a:lnTo>
                    <a:lnTo>
                      <a:pt x="262721" y="68725"/>
                    </a:lnTo>
                    <a:lnTo>
                      <a:pt x="262721" y="62789"/>
                    </a:lnTo>
                    <a:close/>
                    <a:moveTo>
                      <a:pt x="274904" y="62789"/>
                    </a:moveTo>
                    <a:lnTo>
                      <a:pt x="274904" y="68725"/>
                    </a:lnTo>
                    <a:lnTo>
                      <a:pt x="268968" y="68725"/>
                    </a:lnTo>
                    <a:lnTo>
                      <a:pt x="268968" y="62789"/>
                    </a:lnTo>
                    <a:close/>
                    <a:moveTo>
                      <a:pt x="6251" y="69036"/>
                    </a:moveTo>
                    <a:lnTo>
                      <a:pt x="6251" y="74972"/>
                    </a:lnTo>
                    <a:lnTo>
                      <a:pt x="315" y="74972"/>
                    </a:lnTo>
                    <a:lnTo>
                      <a:pt x="315" y="69036"/>
                    </a:lnTo>
                    <a:close/>
                    <a:moveTo>
                      <a:pt x="12498" y="69036"/>
                    </a:moveTo>
                    <a:lnTo>
                      <a:pt x="12498" y="74972"/>
                    </a:lnTo>
                    <a:lnTo>
                      <a:pt x="6562" y="74972"/>
                    </a:lnTo>
                    <a:lnTo>
                      <a:pt x="6562" y="69036"/>
                    </a:lnTo>
                    <a:close/>
                    <a:moveTo>
                      <a:pt x="18745" y="69036"/>
                    </a:moveTo>
                    <a:lnTo>
                      <a:pt x="18745" y="74972"/>
                    </a:lnTo>
                    <a:lnTo>
                      <a:pt x="12810" y="74972"/>
                    </a:lnTo>
                    <a:lnTo>
                      <a:pt x="12810" y="69036"/>
                    </a:lnTo>
                    <a:close/>
                    <a:moveTo>
                      <a:pt x="24992" y="69036"/>
                    </a:moveTo>
                    <a:lnTo>
                      <a:pt x="24992" y="74972"/>
                    </a:lnTo>
                    <a:lnTo>
                      <a:pt x="19058" y="74972"/>
                    </a:lnTo>
                    <a:lnTo>
                      <a:pt x="19058" y="69036"/>
                    </a:lnTo>
                    <a:close/>
                    <a:moveTo>
                      <a:pt x="31242" y="69036"/>
                    </a:moveTo>
                    <a:lnTo>
                      <a:pt x="31242" y="74972"/>
                    </a:lnTo>
                    <a:lnTo>
                      <a:pt x="25305" y="74972"/>
                    </a:lnTo>
                    <a:lnTo>
                      <a:pt x="25305" y="69036"/>
                    </a:lnTo>
                    <a:close/>
                    <a:moveTo>
                      <a:pt x="37489" y="69036"/>
                    </a:moveTo>
                    <a:lnTo>
                      <a:pt x="37489" y="74972"/>
                    </a:lnTo>
                    <a:lnTo>
                      <a:pt x="31553" y="74972"/>
                    </a:lnTo>
                    <a:lnTo>
                      <a:pt x="31553" y="69036"/>
                    </a:lnTo>
                    <a:close/>
                    <a:moveTo>
                      <a:pt x="43737" y="69036"/>
                    </a:moveTo>
                    <a:lnTo>
                      <a:pt x="43737" y="74972"/>
                    </a:lnTo>
                    <a:lnTo>
                      <a:pt x="37802" y="74972"/>
                    </a:lnTo>
                    <a:lnTo>
                      <a:pt x="37802" y="69036"/>
                    </a:lnTo>
                    <a:close/>
                    <a:moveTo>
                      <a:pt x="49985" y="69036"/>
                    </a:moveTo>
                    <a:lnTo>
                      <a:pt x="49985" y="74972"/>
                    </a:lnTo>
                    <a:lnTo>
                      <a:pt x="44049" y="74972"/>
                    </a:lnTo>
                    <a:lnTo>
                      <a:pt x="44049" y="69036"/>
                    </a:lnTo>
                    <a:close/>
                    <a:moveTo>
                      <a:pt x="56232" y="69036"/>
                    </a:moveTo>
                    <a:lnTo>
                      <a:pt x="56232" y="74972"/>
                    </a:lnTo>
                    <a:lnTo>
                      <a:pt x="50296" y="74972"/>
                    </a:lnTo>
                    <a:lnTo>
                      <a:pt x="50296" y="69036"/>
                    </a:lnTo>
                    <a:close/>
                    <a:moveTo>
                      <a:pt x="62480" y="69036"/>
                    </a:moveTo>
                    <a:lnTo>
                      <a:pt x="62480" y="74972"/>
                    </a:lnTo>
                    <a:lnTo>
                      <a:pt x="56545" y="74972"/>
                    </a:lnTo>
                    <a:lnTo>
                      <a:pt x="56545" y="69036"/>
                    </a:lnTo>
                    <a:close/>
                    <a:moveTo>
                      <a:pt x="68727" y="69036"/>
                    </a:moveTo>
                    <a:lnTo>
                      <a:pt x="68727" y="74972"/>
                    </a:lnTo>
                    <a:lnTo>
                      <a:pt x="62792" y="74972"/>
                    </a:lnTo>
                    <a:lnTo>
                      <a:pt x="62792" y="69036"/>
                    </a:lnTo>
                    <a:close/>
                    <a:moveTo>
                      <a:pt x="74975" y="69036"/>
                    </a:moveTo>
                    <a:lnTo>
                      <a:pt x="74975" y="74972"/>
                    </a:lnTo>
                    <a:lnTo>
                      <a:pt x="69039" y="74972"/>
                    </a:lnTo>
                    <a:lnTo>
                      <a:pt x="69039" y="69036"/>
                    </a:lnTo>
                    <a:close/>
                    <a:moveTo>
                      <a:pt x="81223" y="69036"/>
                    </a:moveTo>
                    <a:lnTo>
                      <a:pt x="81223" y="74972"/>
                    </a:lnTo>
                    <a:lnTo>
                      <a:pt x="75286" y="74972"/>
                    </a:lnTo>
                    <a:lnTo>
                      <a:pt x="75286" y="69036"/>
                    </a:lnTo>
                    <a:close/>
                    <a:moveTo>
                      <a:pt x="87470" y="69036"/>
                    </a:moveTo>
                    <a:lnTo>
                      <a:pt x="87470" y="74972"/>
                    </a:lnTo>
                    <a:lnTo>
                      <a:pt x="81535" y="74972"/>
                    </a:lnTo>
                    <a:lnTo>
                      <a:pt x="81535" y="69036"/>
                    </a:lnTo>
                    <a:close/>
                    <a:moveTo>
                      <a:pt x="93718" y="69036"/>
                    </a:moveTo>
                    <a:lnTo>
                      <a:pt x="93718" y="74972"/>
                    </a:lnTo>
                    <a:lnTo>
                      <a:pt x="87784" y="74972"/>
                    </a:lnTo>
                    <a:lnTo>
                      <a:pt x="87784" y="69036"/>
                    </a:lnTo>
                    <a:close/>
                    <a:moveTo>
                      <a:pt x="99967" y="69036"/>
                    </a:moveTo>
                    <a:lnTo>
                      <a:pt x="99967" y="74972"/>
                    </a:lnTo>
                    <a:lnTo>
                      <a:pt x="94031" y="74972"/>
                    </a:lnTo>
                    <a:lnTo>
                      <a:pt x="94031" y="69036"/>
                    </a:lnTo>
                    <a:close/>
                    <a:moveTo>
                      <a:pt x="106214" y="69036"/>
                    </a:moveTo>
                    <a:lnTo>
                      <a:pt x="106214" y="74972"/>
                    </a:lnTo>
                    <a:lnTo>
                      <a:pt x="100278" y="74972"/>
                    </a:lnTo>
                    <a:lnTo>
                      <a:pt x="100278" y="69036"/>
                    </a:lnTo>
                    <a:close/>
                    <a:moveTo>
                      <a:pt x="112461" y="69036"/>
                    </a:moveTo>
                    <a:lnTo>
                      <a:pt x="112461" y="74972"/>
                    </a:lnTo>
                    <a:lnTo>
                      <a:pt x="106527" y="74972"/>
                    </a:lnTo>
                    <a:lnTo>
                      <a:pt x="106527" y="69036"/>
                    </a:lnTo>
                    <a:close/>
                    <a:moveTo>
                      <a:pt x="118710" y="69036"/>
                    </a:moveTo>
                    <a:lnTo>
                      <a:pt x="118710" y="74972"/>
                    </a:lnTo>
                    <a:lnTo>
                      <a:pt x="112774" y="74972"/>
                    </a:lnTo>
                    <a:lnTo>
                      <a:pt x="112774" y="69036"/>
                    </a:lnTo>
                    <a:close/>
                    <a:moveTo>
                      <a:pt x="124957" y="69036"/>
                    </a:moveTo>
                    <a:lnTo>
                      <a:pt x="124957" y="74972"/>
                    </a:lnTo>
                    <a:lnTo>
                      <a:pt x="119021" y="74972"/>
                    </a:lnTo>
                    <a:lnTo>
                      <a:pt x="119021" y="69036"/>
                    </a:lnTo>
                    <a:close/>
                    <a:moveTo>
                      <a:pt x="131204" y="69036"/>
                    </a:moveTo>
                    <a:lnTo>
                      <a:pt x="131204" y="74972"/>
                    </a:lnTo>
                    <a:lnTo>
                      <a:pt x="125270" y="74972"/>
                    </a:lnTo>
                    <a:lnTo>
                      <a:pt x="125270" y="69036"/>
                    </a:lnTo>
                    <a:close/>
                    <a:moveTo>
                      <a:pt x="137451" y="69036"/>
                    </a:moveTo>
                    <a:lnTo>
                      <a:pt x="137451" y="74972"/>
                    </a:lnTo>
                    <a:lnTo>
                      <a:pt x="131517" y="74972"/>
                    </a:lnTo>
                    <a:lnTo>
                      <a:pt x="131517" y="69036"/>
                    </a:lnTo>
                    <a:close/>
                    <a:moveTo>
                      <a:pt x="143702" y="69036"/>
                    </a:moveTo>
                    <a:lnTo>
                      <a:pt x="143702" y="74972"/>
                    </a:lnTo>
                    <a:lnTo>
                      <a:pt x="137766" y="74972"/>
                    </a:lnTo>
                    <a:lnTo>
                      <a:pt x="137766" y="69036"/>
                    </a:lnTo>
                    <a:close/>
                    <a:moveTo>
                      <a:pt x="149949" y="69036"/>
                    </a:moveTo>
                    <a:lnTo>
                      <a:pt x="149949" y="74972"/>
                    </a:lnTo>
                    <a:lnTo>
                      <a:pt x="144015" y="74972"/>
                    </a:lnTo>
                    <a:lnTo>
                      <a:pt x="144015" y="69036"/>
                    </a:lnTo>
                    <a:close/>
                    <a:moveTo>
                      <a:pt x="156196" y="69036"/>
                    </a:moveTo>
                    <a:lnTo>
                      <a:pt x="156196" y="74972"/>
                    </a:lnTo>
                    <a:lnTo>
                      <a:pt x="150262" y="74972"/>
                    </a:lnTo>
                    <a:lnTo>
                      <a:pt x="150262" y="69036"/>
                    </a:lnTo>
                    <a:close/>
                    <a:moveTo>
                      <a:pt x="162445" y="69036"/>
                    </a:moveTo>
                    <a:lnTo>
                      <a:pt x="162445" y="74972"/>
                    </a:lnTo>
                    <a:lnTo>
                      <a:pt x="156509" y="74972"/>
                    </a:lnTo>
                    <a:lnTo>
                      <a:pt x="156509" y="69036"/>
                    </a:lnTo>
                    <a:close/>
                    <a:moveTo>
                      <a:pt x="168692" y="69036"/>
                    </a:moveTo>
                    <a:lnTo>
                      <a:pt x="168692" y="74972"/>
                    </a:lnTo>
                    <a:lnTo>
                      <a:pt x="162756" y="74972"/>
                    </a:lnTo>
                    <a:lnTo>
                      <a:pt x="162756" y="69036"/>
                    </a:lnTo>
                    <a:close/>
                    <a:moveTo>
                      <a:pt x="174939" y="69036"/>
                    </a:moveTo>
                    <a:lnTo>
                      <a:pt x="174939" y="74972"/>
                    </a:lnTo>
                    <a:lnTo>
                      <a:pt x="169005" y="74972"/>
                    </a:lnTo>
                    <a:lnTo>
                      <a:pt x="169005" y="69036"/>
                    </a:lnTo>
                    <a:close/>
                    <a:moveTo>
                      <a:pt x="181186" y="69036"/>
                    </a:moveTo>
                    <a:lnTo>
                      <a:pt x="181186" y="74972"/>
                    </a:lnTo>
                    <a:lnTo>
                      <a:pt x="175252" y="74972"/>
                    </a:lnTo>
                    <a:lnTo>
                      <a:pt x="175252" y="69036"/>
                    </a:lnTo>
                    <a:close/>
                    <a:moveTo>
                      <a:pt x="187435" y="69036"/>
                    </a:moveTo>
                    <a:lnTo>
                      <a:pt x="187435" y="74972"/>
                    </a:lnTo>
                    <a:lnTo>
                      <a:pt x="181499" y="74972"/>
                    </a:lnTo>
                    <a:lnTo>
                      <a:pt x="181499" y="69036"/>
                    </a:lnTo>
                    <a:close/>
                    <a:moveTo>
                      <a:pt x="193684" y="69036"/>
                    </a:moveTo>
                    <a:lnTo>
                      <a:pt x="193684" y="74972"/>
                    </a:lnTo>
                    <a:lnTo>
                      <a:pt x="187749" y="74972"/>
                    </a:lnTo>
                    <a:lnTo>
                      <a:pt x="187749" y="69036"/>
                    </a:lnTo>
                    <a:close/>
                    <a:moveTo>
                      <a:pt x="199931" y="69036"/>
                    </a:moveTo>
                    <a:lnTo>
                      <a:pt x="199931" y="74972"/>
                    </a:lnTo>
                    <a:lnTo>
                      <a:pt x="193996" y="74972"/>
                    </a:lnTo>
                    <a:lnTo>
                      <a:pt x="193996" y="69036"/>
                    </a:lnTo>
                    <a:close/>
                    <a:moveTo>
                      <a:pt x="206180" y="69036"/>
                    </a:moveTo>
                    <a:lnTo>
                      <a:pt x="206180" y="74972"/>
                    </a:lnTo>
                    <a:lnTo>
                      <a:pt x="200244" y="74972"/>
                    </a:lnTo>
                    <a:lnTo>
                      <a:pt x="200244" y="69036"/>
                    </a:lnTo>
                    <a:close/>
                    <a:moveTo>
                      <a:pt x="212427" y="69036"/>
                    </a:moveTo>
                    <a:lnTo>
                      <a:pt x="212427" y="74972"/>
                    </a:lnTo>
                    <a:lnTo>
                      <a:pt x="206491" y="74972"/>
                    </a:lnTo>
                    <a:lnTo>
                      <a:pt x="206491" y="69036"/>
                    </a:lnTo>
                    <a:close/>
                    <a:moveTo>
                      <a:pt x="218674" y="69036"/>
                    </a:moveTo>
                    <a:lnTo>
                      <a:pt x="218674" y="74972"/>
                    </a:lnTo>
                    <a:lnTo>
                      <a:pt x="212739" y="74972"/>
                    </a:lnTo>
                    <a:lnTo>
                      <a:pt x="212739" y="69036"/>
                    </a:lnTo>
                    <a:close/>
                    <a:moveTo>
                      <a:pt x="224921" y="69036"/>
                    </a:moveTo>
                    <a:lnTo>
                      <a:pt x="224921" y="74972"/>
                    </a:lnTo>
                    <a:lnTo>
                      <a:pt x="218987" y="74972"/>
                    </a:lnTo>
                    <a:lnTo>
                      <a:pt x="218987" y="69036"/>
                    </a:lnTo>
                    <a:close/>
                    <a:moveTo>
                      <a:pt x="231170" y="69036"/>
                    </a:moveTo>
                    <a:lnTo>
                      <a:pt x="231170" y="74972"/>
                    </a:lnTo>
                    <a:lnTo>
                      <a:pt x="225234" y="74972"/>
                    </a:lnTo>
                    <a:lnTo>
                      <a:pt x="225234" y="69036"/>
                    </a:lnTo>
                    <a:close/>
                    <a:moveTo>
                      <a:pt x="237417" y="69036"/>
                    </a:moveTo>
                    <a:lnTo>
                      <a:pt x="237417" y="74972"/>
                    </a:lnTo>
                    <a:lnTo>
                      <a:pt x="231481" y="74972"/>
                    </a:lnTo>
                    <a:lnTo>
                      <a:pt x="231481" y="69036"/>
                    </a:lnTo>
                    <a:close/>
                    <a:moveTo>
                      <a:pt x="243664" y="69036"/>
                    </a:moveTo>
                    <a:lnTo>
                      <a:pt x="243664" y="74972"/>
                    </a:lnTo>
                    <a:lnTo>
                      <a:pt x="237729" y="74972"/>
                    </a:lnTo>
                    <a:lnTo>
                      <a:pt x="237729" y="69036"/>
                    </a:lnTo>
                    <a:close/>
                    <a:moveTo>
                      <a:pt x="249911" y="69036"/>
                    </a:moveTo>
                    <a:lnTo>
                      <a:pt x="249911" y="74972"/>
                    </a:lnTo>
                    <a:lnTo>
                      <a:pt x="243977" y="74972"/>
                    </a:lnTo>
                    <a:lnTo>
                      <a:pt x="243977" y="69036"/>
                    </a:lnTo>
                    <a:close/>
                    <a:moveTo>
                      <a:pt x="256161" y="69036"/>
                    </a:moveTo>
                    <a:lnTo>
                      <a:pt x="256161" y="74972"/>
                    </a:lnTo>
                    <a:lnTo>
                      <a:pt x="250225" y="74972"/>
                    </a:lnTo>
                    <a:lnTo>
                      <a:pt x="250225" y="69036"/>
                    </a:lnTo>
                    <a:close/>
                    <a:moveTo>
                      <a:pt x="262409" y="69036"/>
                    </a:moveTo>
                    <a:lnTo>
                      <a:pt x="262409" y="74972"/>
                    </a:lnTo>
                    <a:lnTo>
                      <a:pt x="256474" y="74972"/>
                    </a:lnTo>
                    <a:lnTo>
                      <a:pt x="256474" y="69036"/>
                    </a:lnTo>
                    <a:close/>
                    <a:moveTo>
                      <a:pt x="268656" y="69036"/>
                    </a:moveTo>
                    <a:lnTo>
                      <a:pt x="268656" y="74972"/>
                    </a:lnTo>
                    <a:lnTo>
                      <a:pt x="262721" y="74972"/>
                    </a:lnTo>
                    <a:lnTo>
                      <a:pt x="262721" y="69036"/>
                    </a:lnTo>
                    <a:close/>
                    <a:moveTo>
                      <a:pt x="274904" y="69036"/>
                    </a:moveTo>
                    <a:lnTo>
                      <a:pt x="274904" y="74972"/>
                    </a:lnTo>
                    <a:lnTo>
                      <a:pt x="268968" y="74972"/>
                    </a:lnTo>
                    <a:lnTo>
                      <a:pt x="268968" y="69036"/>
                    </a:lnTo>
                    <a:close/>
                    <a:moveTo>
                      <a:pt x="6251" y="75285"/>
                    </a:moveTo>
                    <a:lnTo>
                      <a:pt x="6251" y="81219"/>
                    </a:lnTo>
                    <a:lnTo>
                      <a:pt x="315" y="81219"/>
                    </a:lnTo>
                    <a:lnTo>
                      <a:pt x="315" y="75285"/>
                    </a:lnTo>
                    <a:close/>
                    <a:moveTo>
                      <a:pt x="12498" y="75285"/>
                    </a:moveTo>
                    <a:lnTo>
                      <a:pt x="12498" y="81219"/>
                    </a:lnTo>
                    <a:lnTo>
                      <a:pt x="6562" y="81219"/>
                    </a:lnTo>
                    <a:lnTo>
                      <a:pt x="6562" y="75285"/>
                    </a:lnTo>
                    <a:close/>
                    <a:moveTo>
                      <a:pt x="18745" y="75285"/>
                    </a:moveTo>
                    <a:lnTo>
                      <a:pt x="18745" y="81219"/>
                    </a:lnTo>
                    <a:lnTo>
                      <a:pt x="12810" y="81219"/>
                    </a:lnTo>
                    <a:lnTo>
                      <a:pt x="12810" y="75285"/>
                    </a:lnTo>
                    <a:close/>
                    <a:moveTo>
                      <a:pt x="24992" y="75285"/>
                    </a:moveTo>
                    <a:lnTo>
                      <a:pt x="24992" y="81219"/>
                    </a:lnTo>
                    <a:lnTo>
                      <a:pt x="19058" y="81219"/>
                    </a:lnTo>
                    <a:lnTo>
                      <a:pt x="19058" y="75285"/>
                    </a:lnTo>
                    <a:close/>
                    <a:moveTo>
                      <a:pt x="31242" y="75285"/>
                    </a:moveTo>
                    <a:lnTo>
                      <a:pt x="31242" y="81219"/>
                    </a:lnTo>
                    <a:lnTo>
                      <a:pt x="25305" y="81219"/>
                    </a:lnTo>
                    <a:lnTo>
                      <a:pt x="25305" y="75285"/>
                    </a:lnTo>
                    <a:close/>
                    <a:moveTo>
                      <a:pt x="37489" y="75285"/>
                    </a:moveTo>
                    <a:lnTo>
                      <a:pt x="37489" y="81219"/>
                    </a:lnTo>
                    <a:lnTo>
                      <a:pt x="31553" y="81219"/>
                    </a:lnTo>
                    <a:lnTo>
                      <a:pt x="31553" y="75285"/>
                    </a:lnTo>
                    <a:close/>
                    <a:moveTo>
                      <a:pt x="43737" y="75285"/>
                    </a:moveTo>
                    <a:lnTo>
                      <a:pt x="43737" y="81219"/>
                    </a:lnTo>
                    <a:lnTo>
                      <a:pt x="37802" y="81219"/>
                    </a:lnTo>
                    <a:lnTo>
                      <a:pt x="37802" y="75285"/>
                    </a:lnTo>
                    <a:close/>
                    <a:moveTo>
                      <a:pt x="49985" y="75285"/>
                    </a:moveTo>
                    <a:lnTo>
                      <a:pt x="49985" y="81219"/>
                    </a:lnTo>
                    <a:lnTo>
                      <a:pt x="44049" y="81219"/>
                    </a:lnTo>
                    <a:lnTo>
                      <a:pt x="44049" y="75285"/>
                    </a:lnTo>
                    <a:close/>
                    <a:moveTo>
                      <a:pt x="56232" y="75285"/>
                    </a:moveTo>
                    <a:lnTo>
                      <a:pt x="56232" y="81219"/>
                    </a:lnTo>
                    <a:lnTo>
                      <a:pt x="50296" y="81219"/>
                    </a:lnTo>
                    <a:lnTo>
                      <a:pt x="50296" y="75285"/>
                    </a:lnTo>
                    <a:close/>
                    <a:moveTo>
                      <a:pt x="62480" y="75285"/>
                    </a:moveTo>
                    <a:lnTo>
                      <a:pt x="62480" y="81219"/>
                    </a:lnTo>
                    <a:lnTo>
                      <a:pt x="56545" y="81219"/>
                    </a:lnTo>
                    <a:lnTo>
                      <a:pt x="56545" y="75285"/>
                    </a:lnTo>
                    <a:close/>
                    <a:moveTo>
                      <a:pt x="68727" y="75285"/>
                    </a:moveTo>
                    <a:lnTo>
                      <a:pt x="68727" y="81219"/>
                    </a:lnTo>
                    <a:lnTo>
                      <a:pt x="62792" y="81219"/>
                    </a:lnTo>
                    <a:lnTo>
                      <a:pt x="62792" y="75285"/>
                    </a:lnTo>
                    <a:close/>
                    <a:moveTo>
                      <a:pt x="74975" y="75285"/>
                    </a:moveTo>
                    <a:lnTo>
                      <a:pt x="74975" y="81219"/>
                    </a:lnTo>
                    <a:lnTo>
                      <a:pt x="69039" y="81219"/>
                    </a:lnTo>
                    <a:lnTo>
                      <a:pt x="69039" y="75285"/>
                    </a:lnTo>
                    <a:close/>
                    <a:moveTo>
                      <a:pt x="81223" y="75285"/>
                    </a:moveTo>
                    <a:lnTo>
                      <a:pt x="81223" y="81219"/>
                    </a:lnTo>
                    <a:lnTo>
                      <a:pt x="75286" y="81219"/>
                    </a:lnTo>
                    <a:lnTo>
                      <a:pt x="75286" y="75285"/>
                    </a:lnTo>
                    <a:close/>
                    <a:moveTo>
                      <a:pt x="87470" y="75285"/>
                    </a:moveTo>
                    <a:lnTo>
                      <a:pt x="87470" y="81219"/>
                    </a:lnTo>
                    <a:lnTo>
                      <a:pt x="81535" y="81219"/>
                    </a:lnTo>
                    <a:lnTo>
                      <a:pt x="81535" y="75285"/>
                    </a:lnTo>
                    <a:close/>
                    <a:moveTo>
                      <a:pt x="93718" y="75285"/>
                    </a:moveTo>
                    <a:lnTo>
                      <a:pt x="93718" y="81219"/>
                    </a:lnTo>
                    <a:lnTo>
                      <a:pt x="87784" y="81219"/>
                    </a:lnTo>
                    <a:lnTo>
                      <a:pt x="87784" y="75285"/>
                    </a:lnTo>
                    <a:close/>
                    <a:moveTo>
                      <a:pt x="99967" y="75285"/>
                    </a:moveTo>
                    <a:lnTo>
                      <a:pt x="99967" y="81219"/>
                    </a:lnTo>
                    <a:lnTo>
                      <a:pt x="94031" y="81219"/>
                    </a:lnTo>
                    <a:lnTo>
                      <a:pt x="94031" y="75285"/>
                    </a:lnTo>
                    <a:close/>
                    <a:moveTo>
                      <a:pt x="106214" y="75285"/>
                    </a:moveTo>
                    <a:lnTo>
                      <a:pt x="106214" y="81219"/>
                    </a:lnTo>
                    <a:lnTo>
                      <a:pt x="100278" y="81219"/>
                    </a:lnTo>
                    <a:lnTo>
                      <a:pt x="100278" y="75285"/>
                    </a:lnTo>
                    <a:close/>
                    <a:moveTo>
                      <a:pt x="112461" y="75285"/>
                    </a:moveTo>
                    <a:lnTo>
                      <a:pt x="112461" y="81219"/>
                    </a:lnTo>
                    <a:lnTo>
                      <a:pt x="106527" y="81219"/>
                    </a:lnTo>
                    <a:lnTo>
                      <a:pt x="106527" y="75285"/>
                    </a:lnTo>
                    <a:close/>
                    <a:moveTo>
                      <a:pt x="118710" y="75285"/>
                    </a:moveTo>
                    <a:lnTo>
                      <a:pt x="118710" y="81219"/>
                    </a:lnTo>
                    <a:lnTo>
                      <a:pt x="112774" y="81219"/>
                    </a:lnTo>
                    <a:lnTo>
                      <a:pt x="112774" y="75285"/>
                    </a:lnTo>
                    <a:close/>
                    <a:moveTo>
                      <a:pt x="124957" y="75285"/>
                    </a:moveTo>
                    <a:lnTo>
                      <a:pt x="124957" y="81219"/>
                    </a:lnTo>
                    <a:lnTo>
                      <a:pt x="119021" y="81219"/>
                    </a:lnTo>
                    <a:lnTo>
                      <a:pt x="119021" y="75285"/>
                    </a:lnTo>
                    <a:close/>
                    <a:moveTo>
                      <a:pt x="131204" y="75285"/>
                    </a:moveTo>
                    <a:lnTo>
                      <a:pt x="131204" y="81219"/>
                    </a:lnTo>
                    <a:lnTo>
                      <a:pt x="125270" y="81219"/>
                    </a:lnTo>
                    <a:lnTo>
                      <a:pt x="125270" y="75285"/>
                    </a:lnTo>
                    <a:close/>
                    <a:moveTo>
                      <a:pt x="137451" y="75285"/>
                    </a:moveTo>
                    <a:lnTo>
                      <a:pt x="137451" y="81219"/>
                    </a:lnTo>
                    <a:lnTo>
                      <a:pt x="131517" y="81219"/>
                    </a:lnTo>
                    <a:lnTo>
                      <a:pt x="131517" y="75285"/>
                    </a:lnTo>
                    <a:close/>
                    <a:moveTo>
                      <a:pt x="143702" y="75285"/>
                    </a:moveTo>
                    <a:lnTo>
                      <a:pt x="143702" y="81219"/>
                    </a:lnTo>
                    <a:lnTo>
                      <a:pt x="137766" y="81219"/>
                    </a:lnTo>
                    <a:lnTo>
                      <a:pt x="137766" y="75285"/>
                    </a:lnTo>
                    <a:close/>
                    <a:moveTo>
                      <a:pt x="149949" y="75285"/>
                    </a:moveTo>
                    <a:lnTo>
                      <a:pt x="149949" y="81219"/>
                    </a:lnTo>
                    <a:lnTo>
                      <a:pt x="144015" y="81219"/>
                    </a:lnTo>
                    <a:lnTo>
                      <a:pt x="144015" y="75285"/>
                    </a:lnTo>
                    <a:close/>
                    <a:moveTo>
                      <a:pt x="156196" y="75285"/>
                    </a:moveTo>
                    <a:lnTo>
                      <a:pt x="156196" y="81219"/>
                    </a:lnTo>
                    <a:lnTo>
                      <a:pt x="150262" y="81219"/>
                    </a:lnTo>
                    <a:lnTo>
                      <a:pt x="150262" y="75285"/>
                    </a:lnTo>
                    <a:close/>
                    <a:moveTo>
                      <a:pt x="162445" y="75285"/>
                    </a:moveTo>
                    <a:lnTo>
                      <a:pt x="162445" y="81219"/>
                    </a:lnTo>
                    <a:lnTo>
                      <a:pt x="156509" y="81219"/>
                    </a:lnTo>
                    <a:lnTo>
                      <a:pt x="156509" y="75285"/>
                    </a:lnTo>
                    <a:close/>
                    <a:moveTo>
                      <a:pt x="168692" y="75285"/>
                    </a:moveTo>
                    <a:lnTo>
                      <a:pt x="168692" y="81219"/>
                    </a:lnTo>
                    <a:lnTo>
                      <a:pt x="162756" y="81219"/>
                    </a:lnTo>
                    <a:lnTo>
                      <a:pt x="162756" y="75285"/>
                    </a:lnTo>
                    <a:close/>
                    <a:moveTo>
                      <a:pt x="174939" y="75285"/>
                    </a:moveTo>
                    <a:lnTo>
                      <a:pt x="174939" y="81219"/>
                    </a:lnTo>
                    <a:lnTo>
                      <a:pt x="169005" y="81219"/>
                    </a:lnTo>
                    <a:lnTo>
                      <a:pt x="169005" y="75285"/>
                    </a:lnTo>
                    <a:close/>
                    <a:moveTo>
                      <a:pt x="181186" y="75285"/>
                    </a:moveTo>
                    <a:lnTo>
                      <a:pt x="181186" y="81219"/>
                    </a:lnTo>
                    <a:lnTo>
                      <a:pt x="175252" y="81219"/>
                    </a:lnTo>
                    <a:lnTo>
                      <a:pt x="175252" y="75285"/>
                    </a:lnTo>
                    <a:close/>
                    <a:moveTo>
                      <a:pt x="187435" y="75285"/>
                    </a:moveTo>
                    <a:lnTo>
                      <a:pt x="187435" y="81219"/>
                    </a:lnTo>
                    <a:lnTo>
                      <a:pt x="181499" y="81219"/>
                    </a:lnTo>
                    <a:lnTo>
                      <a:pt x="181499" y="75285"/>
                    </a:lnTo>
                    <a:close/>
                    <a:moveTo>
                      <a:pt x="193684" y="75285"/>
                    </a:moveTo>
                    <a:lnTo>
                      <a:pt x="193684" y="81219"/>
                    </a:lnTo>
                    <a:lnTo>
                      <a:pt x="187749" y="81219"/>
                    </a:lnTo>
                    <a:lnTo>
                      <a:pt x="187749" y="75285"/>
                    </a:lnTo>
                    <a:close/>
                    <a:moveTo>
                      <a:pt x="199931" y="75285"/>
                    </a:moveTo>
                    <a:lnTo>
                      <a:pt x="199931" y="81219"/>
                    </a:lnTo>
                    <a:lnTo>
                      <a:pt x="193996" y="81219"/>
                    </a:lnTo>
                    <a:lnTo>
                      <a:pt x="193996" y="75285"/>
                    </a:lnTo>
                    <a:close/>
                    <a:moveTo>
                      <a:pt x="206180" y="75285"/>
                    </a:moveTo>
                    <a:lnTo>
                      <a:pt x="206180" y="81219"/>
                    </a:lnTo>
                    <a:lnTo>
                      <a:pt x="200244" y="81219"/>
                    </a:lnTo>
                    <a:lnTo>
                      <a:pt x="200244" y="75285"/>
                    </a:lnTo>
                    <a:close/>
                    <a:moveTo>
                      <a:pt x="212427" y="75285"/>
                    </a:moveTo>
                    <a:lnTo>
                      <a:pt x="212427" y="81219"/>
                    </a:lnTo>
                    <a:lnTo>
                      <a:pt x="206491" y="81219"/>
                    </a:lnTo>
                    <a:lnTo>
                      <a:pt x="206491" y="75285"/>
                    </a:lnTo>
                    <a:close/>
                    <a:moveTo>
                      <a:pt x="218674" y="75285"/>
                    </a:moveTo>
                    <a:lnTo>
                      <a:pt x="218674" y="81219"/>
                    </a:lnTo>
                    <a:lnTo>
                      <a:pt x="212739" y="81219"/>
                    </a:lnTo>
                    <a:lnTo>
                      <a:pt x="212739" y="75285"/>
                    </a:lnTo>
                    <a:close/>
                    <a:moveTo>
                      <a:pt x="224921" y="75285"/>
                    </a:moveTo>
                    <a:lnTo>
                      <a:pt x="224921" y="81219"/>
                    </a:lnTo>
                    <a:lnTo>
                      <a:pt x="218987" y="81219"/>
                    </a:lnTo>
                    <a:lnTo>
                      <a:pt x="218987" y="75285"/>
                    </a:lnTo>
                    <a:close/>
                    <a:moveTo>
                      <a:pt x="231170" y="75285"/>
                    </a:moveTo>
                    <a:lnTo>
                      <a:pt x="231170" y="81219"/>
                    </a:lnTo>
                    <a:lnTo>
                      <a:pt x="225234" y="81219"/>
                    </a:lnTo>
                    <a:lnTo>
                      <a:pt x="225234" y="75285"/>
                    </a:lnTo>
                    <a:close/>
                    <a:moveTo>
                      <a:pt x="237417" y="75285"/>
                    </a:moveTo>
                    <a:lnTo>
                      <a:pt x="237417" y="81219"/>
                    </a:lnTo>
                    <a:lnTo>
                      <a:pt x="231481" y="81219"/>
                    </a:lnTo>
                    <a:lnTo>
                      <a:pt x="231481" y="75285"/>
                    </a:lnTo>
                    <a:close/>
                    <a:moveTo>
                      <a:pt x="243664" y="75285"/>
                    </a:moveTo>
                    <a:lnTo>
                      <a:pt x="243664" y="81219"/>
                    </a:lnTo>
                    <a:lnTo>
                      <a:pt x="237729" y="81219"/>
                    </a:lnTo>
                    <a:lnTo>
                      <a:pt x="237729" y="75285"/>
                    </a:lnTo>
                    <a:close/>
                    <a:moveTo>
                      <a:pt x="249911" y="75285"/>
                    </a:moveTo>
                    <a:lnTo>
                      <a:pt x="249911" y="81219"/>
                    </a:lnTo>
                    <a:lnTo>
                      <a:pt x="243977" y="81219"/>
                    </a:lnTo>
                    <a:lnTo>
                      <a:pt x="243977" y="75285"/>
                    </a:lnTo>
                    <a:close/>
                    <a:moveTo>
                      <a:pt x="256161" y="75285"/>
                    </a:moveTo>
                    <a:lnTo>
                      <a:pt x="256161" y="81219"/>
                    </a:lnTo>
                    <a:lnTo>
                      <a:pt x="250225" y="81219"/>
                    </a:lnTo>
                    <a:lnTo>
                      <a:pt x="250225" y="75285"/>
                    </a:lnTo>
                    <a:close/>
                    <a:moveTo>
                      <a:pt x="262409" y="75285"/>
                    </a:moveTo>
                    <a:lnTo>
                      <a:pt x="262409" y="81219"/>
                    </a:lnTo>
                    <a:lnTo>
                      <a:pt x="256474" y="81219"/>
                    </a:lnTo>
                    <a:lnTo>
                      <a:pt x="256474" y="75285"/>
                    </a:lnTo>
                    <a:close/>
                    <a:moveTo>
                      <a:pt x="268656" y="75285"/>
                    </a:moveTo>
                    <a:lnTo>
                      <a:pt x="268656" y="81219"/>
                    </a:lnTo>
                    <a:lnTo>
                      <a:pt x="262721" y="81219"/>
                    </a:lnTo>
                    <a:lnTo>
                      <a:pt x="262721" y="75285"/>
                    </a:lnTo>
                    <a:close/>
                    <a:moveTo>
                      <a:pt x="274904" y="75285"/>
                    </a:moveTo>
                    <a:lnTo>
                      <a:pt x="274904" y="81219"/>
                    </a:lnTo>
                    <a:lnTo>
                      <a:pt x="268968" y="81219"/>
                    </a:lnTo>
                    <a:lnTo>
                      <a:pt x="268968" y="75285"/>
                    </a:lnTo>
                    <a:close/>
                    <a:moveTo>
                      <a:pt x="6251" y="81532"/>
                    </a:moveTo>
                    <a:lnTo>
                      <a:pt x="6251" y="87466"/>
                    </a:lnTo>
                    <a:lnTo>
                      <a:pt x="315" y="87466"/>
                    </a:lnTo>
                    <a:lnTo>
                      <a:pt x="315" y="81532"/>
                    </a:lnTo>
                    <a:close/>
                    <a:moveTo>
                      <a:pt x="12498" y="81532"/>
                    </a:moveTo>
                    <a:lnTo>
                      <a:pt x="12498" y="87466"/>
                    </a:lnTo>
                    <a:lnTo>
                      <a:pt x="6562" y="87466"/>
                    </a:lnTo>
                    <a:lnTo>
                      <a:pt x="6562" y="81532"/>
                    </a:lnTo>
                    <a:close/>
                    <a:moveTo>
                      <a:pt x="18745" y="81532"/>
                    </a:moveTo>
                    <a:lnTo>
                      <a:pt x="18745" y="87466"/>
                    </a:lnTo>
                    <a:lnTo>
                      <a:pt x="12810" y="87466"/>
                    </a:lnTo>
                    <a:lnTo>
                      <a:pt x="12810" y="81532"/>
                    </a:lnTo>
                    <a:close/>
                    <a:moveTo>
                      <a:pt x="24992" y="81532"/>
                    </a:moveTo>
                    <a:lnTo>
                      <a:pt x="24992" y="87466"/>
                    </a:lnTo>
                    <a:lnTo>
                      <a:pt x="19058" y="87466"/>
                    </a:lnTo>
                    <a:lnTo>
                      <a:pt x="19058" y="81532"/>
                    </a:lnTo>
                    <a:close/>
                    <a:moveTo>
                      <a:pt x="31242" y="81532"/>
                    </a:moveTo>
                    <a:lnTo>
                      <a:pt x="31242" y="87466"/>
                    </a:lnTo>
                    <a:lnTo>
                      <a:pt x="25305" y="87466"/>
                    </a:lnTo>
                    <a:lnTo>
                      <a:pt x="25305" y="81532"/>
                    </a:lnTo>
                    <a:close/>
                    <a:moveTo>
                      <a:pt x="37489" y="81532"/>
                    </a:moveTo>
                    <a:lnTo>
                      <a:pt x="37489" y="87466"/>
                    </a:lnTo>
                    <a:lnTo>
                      <a:pt x="31553" y="87466"/>
                    </a:lnTo>
                    <a:lnTo>
                      <a:pt x="31553" y="81532"/>
                    </a:lnTo>
                    <a:close/>
                    <a:moveTo>
                      <a:pt x="43737" y="81532"/>
                    </a:moveTo>
                    <a:lnTo>
                      <a:pt x="43737" y="87466"/>
                    </a:lnTo>
                    <a:lnTo>
                      <a:pt x="37802" y="87466"/>
                    </a:lnTo>
                    <a:lnTo>
                      <a:pt x="37802" y="81532"/>
                    </a:lnTo>
                    <a:close/>
                    <a:moveTo>
                      <a:pt x="49985" y="81532"/>
                    </a:moveTo>
                    <a:lnTo>
                      <a:pt x="49985" y="87466"/>
                    </a:lnTo>
                    <a:lnTo>
                      <a:pt x="44049" y="87466"/>
                    </a:lnTo>
                    <a:lnTo>
                      <a:pt x="44049" y="81532"/>
                    </a:lnTo>
                    <a:close/>
                    <a:moveTo>
                      <a:pt x="56232" y="81532"/>
                    </a:moveTo>
                    <a:lnTo>
                      <a:pt x="56232" y="87466"/>
                    </a:lnTo>
                    <a:lnTo>
                      <a:pt x="50296" y="87466"/>
                    </a:lnTo>
                    <a:lnTo>
                      <a:pt x="50296" y="81532"/>
                    </a:lnTo>
                    <a:close/>
                    <a:moveTo>
                      <a:pt x="62480" y="81532"/>
                    </a:moveTo>
                    <a:lnTo>
                      <a:pt x="62480" y="87466"/>
                    </a:lnTo>
                    <a:lnTo>
                      <a:pt x="56545" y="87466"/>
                    </a:lnTo>
                    <a:lnTo>
                      <a:pt x="56545" y="81532"/>
                    </a:lnTo>
                    <a:close/>
                    <a:moveTo>
                      <a:pt x="68727" y="81532"/>
                    </a:moveTo>
                    <a:lnTo>
                      <a:pt x="68727" y="87466"/>
                    </a:lnTo>
                    <a:lnTo>
                      <a:pt x="62792" y="87466"/>
                    </a:lnTo>
                    <a:lnTo>
                      <a:pt x="62792" y="81532"/>
                    </a:lnTo>
                    <a:close/>
                    <a:moveTo>
                      <a:pt x="74975" y="81532"/>
                    </a:moveTo>
                    <a:lnTo>
                      <a:pt x="74975" y="87466"/>
                    </a:lnTo>
                    <a:lnTo>
                      <a:pt x="69039" y="87466"/>
                    </a:lnTo>
                    <a:lnTo>
                      <a:pt x="69039" y="81532"/>
                    </a:lnTo>
                    <a:close/>
                    <a:moveTo>
                      <a:pt x="81223" y="81532"/>
                    </a:moveTo>
                    <a:lnTo>
                      <a:pt x="81223" y="87466"/>
                    </a:lnTo>
                    <a:lnTo>
                      <a:pt x="75286" y="87466"/>
                    </a:lnTo>
                    <a:lnTo>
                      <a:pt x="75286" y="81532"/>
                    </a:lnTo>
                    <a:close/>
                    <a:moveTo>
                      <a:pt x="87470" y="81532"/>
                    </a:moveTo>
                    <a:lnTo>
                      <a:pt x="87470" y="87466"/>
                    </a:lnTo>
                    <a:lnTo>
                      <a:pt x="81535" y="87466"/>
                    </a:lnTo>
                    <a:lnTo>
                      <a:pt x="81535" y="81532"/>
                    </a:lnTo>
                    <a:close/>
                    <a:moveTo>
                      <a:pt x="93718" y="81532"/>
                    </a:moveTo>
                    <a:lnTo>
                      <a:pt x="93718" y="87466"/>
                    </a:lnTo>
                    <a:lnTo>
                      <a:pt x="87784" y="87466"/>
                    </a:lnTo>
                    <a:lnTo>
                      <a:pt x="87784" y="81532"/>
                    </a:lnTo>
                    <a:close/>
                    <a:moveTo>
                      <a:pt x="99967" y="81532"/>
                    </a:moveTo>
                    <a:lnTo>
                      <a:pt x="99967" y="87466"/>
                    </a:lnTo>
                    <a:lnTo>
                      <a:pt x="94031" y="87466"/>
                    </a:lnTo>
                    <a:lnTo>
                      <a:pt x="94031" y="81532"/>
                    </a:lnTo>
                    <a:close/>
                    <a:moveTo>
                      <a:pt x="106214" y="81532"/>
                    </a:moveTo>
                    <a:lnTo>
                      <a:pt x="106214" y="87466"/>
                    </a:lnTo>
                    <a:lnTo>
                      <a:pt x="100278" y="87466"/>
                    </a:lnTo>
                    <a:lnTo>
                      <a:pt x="100278" y="81532"/>
                    </a:lnTo>
                    <a:close/>
                    <a:moveTo>
                      <a:pt x="112461" y="81532"/>
                    </a:moveTo>
                    <a:lnTo>
                      <a:pt x="112461" y="87466"/>
                    </a:lnTo>
                    <a:lnTo>
                      <a:pt x="106527" y="87466"/>
                    </a:lnTo>
                    <a:lnTo>
                      <a:pt x="106527" y="81532"/>
                    </a:lnTo>
                    <a:close/>
                    <a:moveTo>
                      <a:pt x="118710" y="81532"/>
                    </a:moveTo>
                    <a:lnTo>
                      <a:pt x="118710" y="87466"/>
                    </a:lnTo>
                    <a:lnTo>
                      <a:pt x="112774" y="87466"/>
                    </a:lnTo>
                    <a:lnTo>
                      <a:pt x="112774" y="81532"/>
                    </a:lnTo>
                    <a:close/>
                    <a:moveTo>
                      <a:pt x="124957" y="81532"/>
                    </a:moveTo>
                    <a:lnTo>
                      <a:pt x="124957" y="87466"/>
                    </a:lnTo>
                    <a:lnTo>
                      <a:pt x="119021" y="87466"/>
                    </a:lnTo>
                    <a:lnTo>
                      <a:pt x="119021" y="81532"/>
                    </a:lnTo>
                    <a:close/>
                    <a:moveTo>
                      <a:pt x="131204" y="81532"/>
                    </a:moveTo>
                    <a:lnTo>
                      <a:pt x="131204" y="87466"/>
                    </a:lnTo>
                    <a:lnTo>
                      <a:pt x="125270" y="87466"/>
                    </a:lnTo>
                    <a:lnTo>
                      <a:pt x="125270" y="81532"/>
                    </a:lnTo>
                    <a:close/>
                    <a:moveTo>
                      <a:pt x="137451" y="81532"/>
                    </a:moveTo>
                    <a:lnTo>
                      <a:pt x="137451" y="87466"/>
                    </a:lnTo>
                    <a:lnTo>
                      <a:pt x="131517" y="87466"/>
                    </a:lnTo>
                    <a:lnTo>
                      <a:pt x="131517" y="81532"/>
                    </a:lnTo>
                    <a:close/>
                    <a:moveTo>
                      <a:pt x="143702" y="81532"/>
                    </a:moveTo>
                    <a:lnTo>
                      <a:pt x="143702" y="87466"/>
                    </a:lnTo>
                    <a:lnTo>
                      <a:pt x="137766" y="87466"/>
                    </a:lnTo>
                    <a:lnTo>
                      <a:pt x="137766" y="81532"/>
                    </a:lnTo>
                    <a:close/>
                    <a:moveTo>
                      <a:pt x="149949" y="81532"/>
                    </a:moveTo>
                    <a:lnTo>
                      <a:pt x="149949" y="87466"/>
                    </a:lnTo>
                    <a:lnTo>
                      <a:pt x="144015" y="87466"/>
                    </a:lnTo>
                    <a:lnTo>
                      <a:pt x="144015" y="81532"/>
                    </a:lnTo>
                    <a:close/>
                    <a:moveTo>
                      <a:pt x="156196" y="81532"/>
                    </a:moveTo>
                    <a:lnTo>
                      <a:pt x="156196" y="87466"/>
                    </a:lnTo>
                    <a:lnTo>
                      <a:pt x="150262" y="87466"/>
                    </a:lnTo>
                    <a:lnTo>
                      <a:pt x="150262" y="81532"/>
                    </a:lnTo>
                    <a:close/>
                    <a:moveTo>
                      <a:pt x="162445" y="81532"/>
                    </a:moveTo>
                    <a:lnTo>
                      <a:pt x="162445" y="87466"/>
                    </a:lnTo>
                    <a:lnTo>
                      <a:pt x="156509" y="87466"/>
                    </a:lnTo>
                    <a:lnTo>
                      <a:pt x="156509" y="81532"/>
                    </a:lnTo>
                    <a:close/>
                    <a:moveTo>
                      <a:pt x="168692" y="81532"/>
                    </a:moveTo>
                    <a:lnTo>
                      <a:pt x="168692" y="87466"/>
                    </a:lnTo>
                    <a:lnTo>
                      <a:pt x="162756" y="87466"/>
                    </a:lnTo>
                    <a:lnTo>
                      <a:pt x="162756" y="81532"/>
                    </a:lnTo>
                    <a:close/>
                    <a:moveTo>
                      <a:pt x="174939" y="81532"/>
                    </a:moveTo>
                    <a:lnTo>
                      <a:pt x="174939" y="87466"/>
                    </a:lnTo>
                    <a:lnTo>
                      <a:pt x="169005" y="87466"/>
                    </a:lnTo>
                    <a:lnTo>
                      <a:pt x="169005" y="81532"/>
                    </a:lnTo>
                    <a:close/>
                    <a:moveTo>
                      <a:pt x="181186" y="81532"/>
                    </a:moveTo>
                    <a:lnTo>
                      <a:pt x="181186" y="87466"/>
                    </a:lnTo>
                    <a:lnTo>
                      <a:pt x="175252" y="87466"/>
                    </a:lnTo>
                    <a:lnTo>
                      <a:pt x="175252" y="81532"/>
                    </a:lnTo>
                    <a:close/>
                    <a:moveTo>
                      <a:pt x="187435" y="81532"/>
                    </a:moveTo>
                    <a:lnTo>
                      <a:pt x="187435" y="87466"/>
                    </a:lnTo>
                    <a:lnTo>
                      <a:pt x="181499" y="87466"/>
                    </a:lnTo>
                    <a:lnTo>
                      <a:pt x="181499" y="81532"/>
                    </a:lnTo>
                    <a:close/>
                    <a:moveTo>
                      <a:pt x="193684" y="81532"/>
                    </a:moveTo>
                    <a:lnTo>
                      <a:pt x="193684" y="87466"/>
                    </a:lnTo>
                    <a:lnTo>
                      <a:pt x="187749" y="87466"/>
                    </a:lnTo>
                    <a:lnTo>
                      <a:pt x="187749" y="81532"/>
                    </a:lnTo>
                    <a:close/>
                    <a:moveTo>
                      <a:pt x="199931" y="81532"/>
                    </a:moveTo>
                    <a:lnTo>
                      <a:pt x="199931" y="87466"/>
                    </a:lnTo>
                    <a:lnTo>
                      <a:pt x="193996" y="87466"/>
                    </a:lnTo>
                    <a:lnTo>
                      <a:pt x="193996" y="81532"/>
                    </a:lnTo>
                    <a:close/>
                    <a:moveTo>
                      <a:pt x="206180" y="81532"/>
                    </a:moveTo>
                    <a:lnTo>
                      <a:pt x="206180" y="87466"/>
                    </a:lnTo>
                    <a:lnTo>
                      <a:pt x="200244" y="87466"/>
                    </a:lnTo>
                    <a:lnTo>
                      <a:pt x="200244" y="81532"/>
                    </a:lnTo>
                    <a:close/>
                    <a:moveTo>
                      <a:pt x="212427" y="81532"/>
                    </a:moveTo>
                    <a:lnTo>
                      <a:pt x="212427" y="87466"/>
                    </a:lnTo>
                    <a:lnTo>
                      <a:pt x="206491" y="87466"/>
                    </a:lnTo>
                    <a:lnTo>
                      <a:pt x="206491" y="81532"/>
                    </a:lnTo>
                    <a:close/>
                    <a:moveTo>
                      <a:pt x="218674" y="81532"/>
                    </a:moveTo>
                    <a:lnTo>
                      <a:pt x="218674" y="87466"/>
                    </a:lnTo>
                    <a:lnTo>
                      <a:pt x="212739" y="87466"/>
                    </a:lnTo>
                    <a:lnTo>
                      <a:pt x="212739" y="81532"/>
                    </a:lnTo>
                    <a:close/>
                    <a:moveTo>
                      <a:pt x="224921" y="81532"/>
                    </a:moveTo>
                    <a:lnTo>
                      <a:pt x="224921" y="87466"/>
                    </a:lnTo>
                    <a:lnTo>
                      <a:pt x="218987" y="87466"/>
                    </a:lnTo>
                    <a:lnTo>
                      <a:pt x="218987" y="81532"/>
                    </a:lnTo>
                    <a:close/>
                    <a:moveTo>
                      <a:pt x="231170" y="81532"/>
                    </a:moveTo>
                    <a:lnTo>
                      <a:pt x="231170" y="87466"/>
                    </a:lnTo>
                    <a:lnTo>
                      <a:pt x="225234" y="87466"/>
                    </a:lnTo>
                    <a:lnTo>
                      <a:pt x="225234" y="81532"/>
                    </a:lnTo>
                    <a:close/>
                    <a:moveTo>
                      <a:pt x="237417" y="81532"/>
                    </a:moveTo>
                    <a:lnTo>
                      <a:pt x="237417" y="87466"/>
                    </a:lnTo>
                    <a:lnTo>
                      <a:pt x="231481" y="87466"/>
                    </a:lnTo>
                    <a:lnTo>
                      <a:pt x="231481" y="81532"/>
                    </a:lnTo>
                    <a:close/>
                    <a:moveTo>
                      <a:pt x="243664" y="81532"/>
                    </a:moveTo>
                    <a:lnTo>
                      <a:pt x="243664" y="87466"/>
                    </a:lnTo>
                    <a:lnTo>
                      <a:pt x="237729" y="87466"/>
                    </a:lnTo>
                    <a:lnTo>
                      <a:pt x="237729" y="81532"/>
                    </a:lnTo>
                    <a:close/>
                    <a:moveTo>
                      <a:pt x="249911" y="81532"/>
                    </a:moveTo>
                    <a:lnTo>
                      <a:pt x="249911" y="87466"/>
                    </a:lnTo>
                    <a:lnTo>
                      <a:pt x="243977" y="87466"/>
                    </a:lnTo>
                    <a:lnTo>
                      <a:pt x="243977" y="81532"/>
                    </a:lnTo>
                    <a:close/>
                    <a:moveTo>
                      <a:pt x="256161" y="81532"/>
                    </a:moveTo>
                    <a:lnTo>
                      <a:pt x="256161" y="87466"/>
                    </a:lnTo>
                    <a:lnTo>
                      <a:pt x="250225" y="87466"/>
                    </a:lnTo>
                    <a:lnTo>
                      <a:pt x="250225" y="81532"/>
                    </a:lnTo>
                    <a:close/>
                    <a:moveTo>
                      <a:pt x="262409" y="81532"/>
                    </a:moveTo>
                    <a:lnTo>
                      <a:pt x="262409" y="87466"/>
                    </a:lnTo>
                    <a:lnTo>
                      <a:pt x="256474" y="87466"/>
                    </a:lnTo>
                    <a:lnTo>
                      <a:pt x="256474" y="81532"/>
                    </a:lnTo>
                    <a:close/>
                    <a:moveTo>
                      <a:pt x="268656" y="81532"/>
                    </a:moveTo>
                    <a:lnTo>
                      <a:pt x="268656" y="87466"/>
                    </a:lnTo>
                    <a:lnTo>
                      <a:pt x="262721" y="87466"/>
                    </a:lnTo>
                    <a:lnTo>
                      <a:pt x="262721" y="81532"/>
                    </a:lnTo>
                    <a:close/>
                    <a:moveTo>
                      <a:pt x="274904" y="81532"/>
                    </a:moveTo>
                    <a:lnTo>
                      <a:pt x="274904" y="87466"/>
                    </a:lnTo>
                    <a:lnTo>
                      <a:pt x="268968" y="87466"/>
                    </a:lnTo>
                    <a:lnTo>
                      <a:pt x="268968" y="81532"/>
                    </a:lnTo>
                    <a:close/>
                    <a:moveTo>
                      <a:pt x="6251" y="87779"/>
                    </a:moveTo>
                    <a:lnTo>
                      <a:pt x="6251" y="93713"/>
                    </a:lnTo>
                    <a:lnTo>
                      <a:pt x="315" y="93713"/>
                    </a:lnTo>
                    <a:lnTo>
                      <a:pt x="315" y="87779"/>
                    </a:lnTo>
                    <a:close/>
                    <a:moveTo>
                      <a:pt x="12498" y="87779"/>
                    </a:moveTo>
                    <a:lnTo>
                      <a:pt x="12498" y="93713"/>
                    </a:lnTo>
                    <a:lnTo>
                      <a:pt x="6562" y="93713"/>
                    </a:lnTo>
                    <a:lnTo>
                      <a:pt x="6562" y="87779"/>
                    </a:lnTo>
                    <a:close/>
                    <a:moveTo>
                      <a:pt x="18745" y="87779"/>
                    </a:moveTo>
                    <a:lnTo>
                      <a:pt x="18745" y="93713"/>
                    </a:lnTo>
                    <a:lnTo>
                      <a:pt x="12810" y="93713"/>
                    </a:lnTo>
                    <a:lnTo>
                      <a:pt x="12810" y="87779"/>
                    </a:lnTo>
                    <a:close/>
                    <a:moveTo>
                      <a:pt x="24992" y="87779"/>
                    </a:moveTo>
                    <a:lnTo>
                      <a:pt x="24992" y="93713"/>
                    </a:lnTo>
                    <a:lnTo>
                      <a:pt x="19058" y="93713"/>
                    </a:lnTo>
                    <a:lnTo>
                      <a:pt x="19058" y="87779"/>
                    </a:lnTo>
                    <a:close/>
                    <a:moveTo>
                      <a:pt x="31242" y="87779"/>
                    </a:moveTo>
                    <a:lnTo>
                      <a:pt x="31242" y="93713"/>
                    </a:lnTo>
                    <a:lnTo>
                      <a:pt x="25305" y="93713"/>
                    </a:lnTo>
                    <a:lnTo>
                      <a:pt x="25305" y="87779"/>
                    </a:lnTo>
                    <a:close/>
                    <a:moveTo>
                      <a:pt x="37489" y="87779"/>
                    </a:moveTo>
                    <a:lnTo>
                      <a:pt x="37489" y="93713"/>
                    </a:lnTo>
                    <a:lnTo>
                      <a:pt x="31553" y="93713"/>
                    </a:lnTo>
                    <a:lnTo>
                      <a:pt x="31553" y="87779"/>
                    </a:lnTo>
                    <a:close/>
                    <a:moveTo>
                      <a:pt x="43737" y="87779"/>
                    </a:moveTo>
                    <a:lnTo>
                      <a:pt x="43737" y="93713"/>
                    </a:lnTo>
                    <a:lnTo>
                      <a:pt x="37802" y="93713"/>
                    </a:lnTo>
                    <a:lnTo>
                      <a:pt x="37802" y="87779"/>
                    </a:lnTo>
                    <a:close/>
                    <a:moveTo>
                      <a:pt x="49985" y="87779"/>
                    </a:moveTo>
                    <a:lnTo>
                      <a:pt x="49985" y="93713"/>
                    </a:lnTo>
                    <a:lnTo>
                      <a:pt x="44049" y="93713"/>
                    </a:lnTo>
                    <a:lnTo>
                      <a:pt x="44049" y="87779"/>
                    </a:lnTo>
                    <a:close/>
                    <a:moveTo>
                      <a:pt x="56232" y="87779"/>
                    </a:moveTo>
                    <a:lnTo>
                      <a:pt x="56232" y="93713"/>
                    </a:lnTo>
                    <a:lnTo>
                      <a:pt x="50296" y="93713"/>
                    </a:lnTo>
                    <a:lnTo>
                      <a:pt x="50296" y="87779"/>
                    </a:lnTo>
                    <a:close/>
                    <a:moveTo>
                      <a:pt x="62480" y="87779"/>
                    </a:moveTo>
                    <a:lnTo>
                      <a:pt x="62480" y="93713"/>
                    </a:lnTo>
                    <a:lnTo>
                      <a:pt x="56545" y="93713"/>
                    </a:lnTo>
                    <a:lnTo>
                      <a:pt x="56545" y="87779"/>
                    </a:lnTo>
                    <a:close/>
                    <a:moveTo>
                      <a:pt x="68727" y="87779"/>
                    </a:moveTo>
                    <a:lnTo>
                      <a:pt x="68727" y="93713"/>
                    </a:lnTo>
                    <a:lnTo>
                      <a:pt x="62792" y="93713"/>
                    </a:lnTo>
                    <a:lnTo>
                      <a:pt x="62792" y="87779"/>
                    </a:lnTo>
                    <a:close/>
                    <a:moveTo>
                      <a:pt x="74975" y="87779"/>
                    </a:moveTo>
                    <a:lnTo>
                      <a:pt x="74975" y="93713"/>
                    </a:lnTo>
                    <a:lnTo>
                      <a:pt x="69039" y="93713"/>
                    </a:lnTo>
                    <a:lnTo>
                      <a:pt x="69039" y="87779"/>
                    </a:lnTo>
                    <a:close/>
                    <a:moveTo>
                      <a:pt x="81223" y="87779"/>
                    </a:moveTo>
                    <a:lnTo>
                      <a:pt x="81223" y="93713"/>
                    </a:lnTo>
                    <a:lnTo>
                      <a:pt x="75286" y="93713"/>
                    </a:lnTo>
                    <a:lnTo>
                      <a:pt x="75286" y="87779"/>
                    </a:lnTo>
                    <a:close/>
                    <a:moveTo>
                      <a:pt x="87470" y="87779"/>
                    </a:moveTo>
                    <a:lnTo>
                      <a:pt x="87470" y="93713"/>
                    </a:lnTo>
                    <a:lnTo>
                      <a:pt x="81535" y="93713"/>
                    </a:lnTo>
                    <a:lnTo>
                      <a:pt x="81535" y="87779"/>
                    </a:lnTo>
                    <a:close/>
                    <a:moveTo>
                      <a:pt x="93718" y="87779"/>
                    </a:moveTo>
                    <a:lnTo>
                      <a:pt x="93718" y="93713"/>
                    </a:lnTo>
                    <a:lnTo>
                      <a:pt x="87784" y="93713"/>
                    </a:lnTo>
                    <a:lnTo>
                      <a:pt x="87784" y="87779"/>
                    </a:lnTo>
                    <a:close/>
                    <a:moveTo>
                      <a:pt x="162445" y="87779"/>
                    </a:moveTo>
                    <a:lnTo>
                      <a:pt x="162445" y="93713"/>
                    </a:lnTo>
                    <a:lnTo>
                      <a:pt x="156509" y="93713"/>
                    </a:lnTo>
                    <a:lnTo>
                      <a:pt x="156509" y="87779"/>
                    </a:lnTo>
                    <a:close/>
                    <a:moveTo>
                      <a:pt x="168692" y="87779"/>
                    </a:moveTo>
                    <a:lnTo>
                      <a:pt x="168692" y="93713"/>
                    </a:lnTo>
                    <a:lnTo>
                      <a:pt x="162756" y="93713"/>
                    </a:lnTo>
                    <a:lnTo>
                      <a:pt x="162756" y="87779"/>
                    </a:lnTo>
                    <a:close/>
                    <a:moveTo>
                      <a:pt x="174939" y="87779"/>
                    </a:moveTo>
                    <a:lnTo>
                      <a:pt x="174939" y="93713"/>
                    </a:lnTo>
                    <a:lnTo>
                      <a:pt x="169005" y="93713"/>
                    </a:lnTo>
                    <a:lnTo>
                      <a:pt x="169005" y="87779"/>
                    </a:lnTo>
                    <a:close/>
                    <a:moveTo>
                      <a:pt x="181186" y="87779"/>
                    </a:moveTo>
                    <a:lnTo>
                      <a:pt x="181186" y="93713"/>
                    </a:lnTo>
                    <a:lnTo>
                      <a:pt x="175252" y="93713"/>
                    </a:lnTo>
                    <a:lnTo>
                      <a:pt x="175252" y="87779"/>
                    </a:lnTo>
                    <a:close/>
                    <a:moveTo>
                      <a:pt x="187435" y="87779"/>
                    </a:moveTo>
                    <a:lnTo>
                      <a:pt x="187435" y="93713"/>
                    </a:lnTo>
                    <a:lnTo>
                      <a:pt x="181499" y="93713"/>
                    </a:lnTo>
                    <a:lnTo>
                      <a:pt x="181499" y="87779"/>
                    </a:lnTo>
                    <a:close/>
                    <a:moveTo>
                      <a:pt x="193684" y="87779"/>
                    </a:moveTo>
                    <a:lnTo>
                      <a:pt x="193684" y="93713"/>
                    </a:lnTo>
                    <a:lnTo>
                      <a:pt x="187749" y="93713"/>
                    </a:lnTo>
                    <a:lnTo>
                      <a:pt x="187749" y="87779"/>
                    </a:lnTo>
                    <a:close/>
                    <a:moveTo>
                      <a:pt x="199931" y="87779"/>
                    </a:moveTo>
                    <a:lnTo>
                      <a:pt x="199931" y="93713"/>
                    </a:lnTo>
                    <a:lnTo>
                      <a:pt x="193996" y="93713"/>
                    </a:lnTo>
                    <a:lnTo>
                      <a:pt x="193996" y="87779"/>
                    </a:lnTo>
                    <a:close/>
                    <a:moveTo>
                      <a:pt x="206180" y="87779"/>
                    </a:moveTo>
                    <a:lnTo>
                      <a:pt x="206180" y="93713"/>
                    </a:lnTo>
                    <a:lnTo>
                      <a:pt x="200244" y="93713"/>
                    </a:lnTo>
                    <a:lnTo>
                      <a:pt x="200244" y="87779"/>
                    </a:lnTo>
                    <a:close/>
                    <a:moveTo>
                      <a:pt x="212427" y="87779"/>
                    </a:moveTo>
                    <a:lnTo>
                      <a:pt x="212427" y="93713"/>
                    </a:lnTo>
                    <a:lnTo>
                      <a:pt x="206491" y="93713"/>
                    </a:lnTo>
                    <a:lnTo>
                      <a:pt x="206491" y="87779"/>
                    </a:lnTo>
                    <a:close/>
                    <a:moveTo>
                      <a:pt x="99967" y="87781"/>
                    </a:moveTo>
                    <a:lnTo>
                      <a:pt x="99967" y="93717"/>
                    </a:lnTo>
                    <a:lnTo>
                      <a:pt x="94031" y="93717"/>
                    </a:lnTo>
                    <a:lnTo>
                      <a:pt x="94031" y="87781"/>
                    </a:lnTo>
                    <a:close/>
                    <a:moveTo>
                      <a:pt x="106214" y="87781"/>
                    </a:moveTo>
                    <a:lnTo>
                      <a:pt x="106214" y="93717"/>
                    </a:lnTo>
                    <a:lnTo>
                      <a:pt x="100278" y="93717"/>
                    </a:lnTo>
                    <a:lnTo>
                      <a:pt x="100278" y="87781"/>
                    </a:lnTo>
                    <a:close/>
                    <a:moveTo>
                      <a:pt x="112461" y="87781"/>
                    </a:moveTo>
                    <a:lnTo>
                      <a:pt x="112461" y="93717"/>
                    </a:lnTo>
                    <a:lnTo>
                      <a:pt x="106527" y="93717"/>
                    </a:lnTo>
                    <a:lnTo>
                      <a:pt x="106527" y="87781"/>
                    </a:lnTo>
                    <a:close/>
                    <a:moveTo>
                      <a:pt x="118710" y="87781"/>
                    </a:moveTo>
                    <a:lnTo>
                      <a:pt x="118710" y="93717"/>
                    </a:lnTo>
                    <a:lnTo>
                      <a:pt x="112774" y="93717"/>
                    </a:lnTo>
                    <a:lnTo>
                      <a:pt x="112774" y="87781"/>
                    </a:lnTo>
                    <a:close/>
                    <a:moveTo>
                      <a:pt x="124957" y="87781"/>
                    </a:moveTo>
                    <a:lnTo>
                      <a:pt x="124957" y="93717"/>
                    </a:lnTo>
                    <a:lnTo>
                      <a:pt x="119021" y="93717"/>
                    </a:lnTo>
                    <a:lnTo>
                      <a:pt x="119021" y="87781"/>
                    </a:lnTo>
                    <a:close/>
                    <a:moveTo>
                      <a:pt x="131204" y="87781"/>
                    </a:moveTo>
                    <a:lnTo>
                      <a:pt x="131204" y="93717"/>
                    </a:lnTo>
                    <a:lnTo>
                      <a:pt x="125270" y="93717"/>
                    </a:lnTo>
                    <a:lnTo>
                      <a:pt x="125270" y="87781"/>
                    </a:lnTo>
                    <a:close/>
                    <a:moveTo>
                      <a:pt x="137451" y="87781"/>
                    </a:moveTo>
                    <a:lnTo>
                      <a:pt x="137451" y="93717"/>
                    </a:lnTo>
                    <a:lnTo>
                      <a:pt x="131517" y="93717"/>
                    </a:lnTo>
                    <a:lnTo>
                      <a:pt x="131517" y="87781"/>
                    </a:lnTo>
                    <a:close/>
                    <a:moveTo>
                      <a:pt x="143702" y="87781"/>
                    </a:moveTo>
                    <a:lnTo>
                      <a:pt x="143702" y="93717"/>
                    </a:lnTo>
                    <a:lnTo>
                      <a:pt x="137766" y="93717"/>
                    </a:lnTo>
                    <a:lnTo>
                      <a:pt x="137766" y="87781"/>
                    </a:lnTo>
                    <a:close/>
                    <a:moveTo>
                      <a:pt x="149949" y="87781"/>
                    </a:moveTo>
                    <a:lnTo>
                      <a:pt x="149949" y="93717"/>
                    </a:lnTo>
                    <a:lnTo>
                      <a:pt x="144015" y="93717"/>
                    </a:lnTo>
                    <a:lnTo>
                      <a:pt x="144015" y="87781"/>
                    </a:lnTo>
                    <a:close/>
                    <a:moveTo>
                      <a:pt x="156196" y="87781"/>
                    </a:moveTo>
                    <a:lnTo>
                      <a:pt x="156196" y="93717"/>
                    </a:lnTo>
                    <a:lnTo>
                      <a:pt x="150262" y="93717"/>
                    </a:lnTo>
                    <a:lnTo>
                      <a:pt x="150262" y="87781"/>
                    </a:lnTo>
                    <a:close/>
                    <a:moveTo>
                      <a:pt x="218674" y="87781"/>
                    </a:moveTo>
                    <a:lnTo>
                      <a:pt x="218674" y="93717"/>
                    </a:lnTo>
                    <a:lnTo>
                      <a:pt x="212739" y="93717"/>
                    </a:lnTo>
                    <a:lnTo>
                      <a:pt x="212739" y="87781"/>
                    </a:lnTo>
                    <a:close/>
                    <a:moveTo>
                      <a:pt x="224921" y="87781"/>
                    </a:moveTo>
                    <a:lnTo>
                      <a:pt x="224921" y="93717"/>
                    </a:lnTo>
                    <a:lnTo>
                      <a:pt x="218987" y="93717"/>
                    </a:lnTo>
                    <a:lnTo>
                      <a:pt x="218987" y="87781"/>
                    </a:lnTo>
                    <a:close/>
                    <a:moveTo>
                      <a:pt x="231170" y="87781"/>
                    </a:moveTo>
                    <a:lnTo>
                      <a:pt x="231170" y="93717"/>
                    </a:lnTo>
                    <a:lnTo>
                      <a:pt x="225234" y="93717"/>
                    </a:lnTo>
                    <a:lnTo>
                      <a:pt x="225234" y="87781"/>
                    </a:lnTo>
                    <a:close/>
                    <a:moveTo>
                      <a:pt x="237417" y="87781"/>
                    </a:moveTo>
                    <a:lnTo>
                      <a:pt x="237417" y="93717"/>
                    </a:lnTo>
                    <a:lnTo>
                      <a:pt x="231481" y="93717"/>
                    </a:lnTo>
                    <a:lnTo>
                      <a:pt x="231481" y="87781"/>
                    </a:lnTo>
                    <a:close/>
                    <a:moveTo>
                      <a:pt x="243664" y="87781"/>
                    </a:moveTo>
                    <a:lnTo>
                      <a:pt x="243664" y="93717"/>
                    </a:lnTo>
                    <a:lnTo>
                      <a:pt x="237729" y="93717"/>
                    </a:lnTo>
                    <a:lnTo>
                      <a:pt x="237729" y="87781"/>
                    </a:lnTo>
                    <a:close/>
                    <a:moveTo>
                      <a:pt x="249911" y="87781"/>
                    </a:moveTo>
                    <a:lnTo>
                      <a:pt x="249911" y="93717"/>
                    </a:lnTo>
                    <a:lnTo>
                      <a:pt x="243977" y="93717"/>
                    </a:lnTo>
                    <a:lnTo>
                      <a:pt x="243977" y="87781"/>
                    </a:lnTo>
                    <a:close/>
                    <a:moveTo>
                      <a:pt x="256161" y="87781"/>
                    </a:moveTo>
                    <a:lnTo>
                      <a:pt x="256161" y="93717"/>
                    </a:lnTo>
                    <a:lnTo>
                      <a:pt x="250225" y="93717"/>
                    </a:lnTo>
                    <a:lnTo>
                      <a:pt x="250225" y="87781"/>
                    </a:lnTo>
                    <a:close/>
                    <a:moveTo>
                      <a:pt x="262409" y="87781"/>
                    </a:moveTo>
                    <a:lnTo>
                      <a:pt x="262409" y="93717"/>
                    </a:lnTo>
                    <a:lnTo>
                      <a:pt x="256474" y="93717"/>
                    </a:lnTo>
                    <a:lnTo>
                      <a:pt x="256474" y="87781"/>
                    </a:lnTo>
                    <a:close/>
                    <a:moveTo>
                      <a:pt x="268656" y="87781"/>
                    </a:moveTo>
                    <a:lnTo>
                      <a:pt x="268656" y="93717"/>
                    </a:lnTo>
                    <a:lnTo>
                      <a:pt x="262721" y="93717"/>
                    </a:lnTo>
                    <a:lnTo>
                      <a:pt x="262721" y="87781"/>
                    </a:lnTo>
                    <a:close/>
                    <a:moveTo>
                      <a:pt x="274904" y="87781"/>
                    </a:moveTo>
                    <a:lnTo>
                      <a:pt x="274904" y="93717"/>
                    </a:lnTo>
                    <a:lnTo>
                      <a:pt x="268968" y="93717"/>
                    </a:lnTo>
                    <a:lnTo>
                      <a:pt x="268968" y="87781"/>
                    </a:lnTo>
                    <a:close/>
                    <a:moveTo>
                      <a:pt x="6251" y="94028"/>
                    </a:moveTo>
                    <a:lnTo>
                      <a:pt x="6251" y="99964"/>
                    </a:lnTo>
                    <a:lnTo>
                      <a:pt x="315" y="99964"/>
                    </a:lnTo>
                    <a:lnTo>
                      <a:pt x="315" y="94028"/>
                    </a:lnTo>
                    <a:close/>
                    <a:moveTo>
                      <a:pt x="12498" y="94028"/>
                    </a:moveTo>
                    <a:lnTo>
                      <a:pt x="12498" y="99964"/>
                    </a:lnTo>
                    <a:lnTo>
                      <a:pt x="6562" y="99964"/>
                    </a:lnTo>
                    <a:lnTo>
                      <a:pt x="6562" y="94028"/>
                    </a:lnTo>
                    <a:close/>
                    <a:moveTo>
                      <a:pt x="18745" y="94028"/>
                    </a:moveTo>
                    <a:lnTo>
                      <a:pt x="18745" y="99964"/>
                    </a:lnTo>
                    <a:lnTo>
                      <a:pt x="12810" y="99964"/>
                    </a:lnTo>
                    <a:lnTo>
                      <a:pt x="12810" y="94028"/>
                    </a:lnTo>
                    <a:close/>
                    <a:moveTo>
                      <a:pt x="24992" y="94028"/>
                    </a:moveTo>
                    <a:lnTo>
                      <a:pt x="24992" y="99964"/>
                    </a:lnTo>
                    <a:lnTo>
                      <a:pt x="19058" y="99964"/>
                    </a:lnTo>
                    <a:lnTo>
                      <a:pt x="19058" y="94028"/>
                    </a:lnTo>
                    <a:close/>
                    <a:moveTo>
                      <a:pt x="31242" y="94028"/>
                    </a:moveTo>
                    <a:lnTo>
                      <a:pt x="31242" y="99964"/>
                    </a:lnTo>
                    <a:lnTo>
                      <a:pt x="25305" y="99964"/>
                    </a:lnTo>
                    <a:lnTo>
                      <a:pt x="25305" y="94028"/>
                    </a:lnTo>
                    <a:close/>
                    <a:moveTo>
                      <a:pt x="37489" y="94028"/>
                    </a:moveTo>
                    <a:lnTo>
                      <a:pt x="37489" y="99964"/>
                    </a:lnTo>
                    <a:lnTo>
                      <a:pt x="31553" y="99964"/>
                    </a:lnTo>
                    <a:lnTo>
                      <a:pt x="31553" y="94028"/>
                    </a:lnTo>
                    <a:close/>
                    <a:moveTo>
                      <a:pt x="43737" y="94028"/>
                    </a:moveTo>
                    <a:lnTo>
                      <a:pt x="43737" y="99964"/>
                    </a:lnTo>
                    <a:lnTo>
                      <a:pt x="37802" y="99964"/>
                    </a:lnTo>
                    <a:lnTo>
                      <a:pt x="37802" y="94028"/>
                    </a:lnTo>
                    <a:close/>
                    <a:moveTo>
                      <a:pt x="49985" y="94028"/>
                    </a:moveTo>
                    <a:lnTo>
                      <a:pt x="49985" y="99964"/>
                    </a:lnTo>
                    <a:lnTo>
                      <a:pt x="44049" y="99964"/>
                    </a:lnTo>
                    <a:lnTo>
                      <a:pt x="44049" y="94028"/>
                    </a:lnTo>
                    <a:close/>
                    <a:moveTo>
                      <a:pt x="56232" y="94028"/>
                    </a:moveTo>
                    <a:lnTo>
                      <a:pt x="56232" y="99964"/>
                    </a:lnTo>
                    <a:lnTo>
                      <a:pt x="50296" y="99964"/>
                    </a:lnTo>
                    <a:lnTo>
                      <a:pt x="50296" y="94028"/>
                    </a:lnTo>
                    <a:close/>
                    <a:moveTo>
                      <a:pt x="62480" y="94028"/>
                    </a:moveTo>
                    <a:lnTo>
                      <a:pt x="62480" y="99964"/>
                    </a:lnTo>
                    <a:lnTo>
                      <a:pt x="56545" y="99964"/>
                    </a:lnTo>
                    <a:lnTo>
                      <a:pt x="56545" y="94028"/>
                    </a:lnTo>
                    <a:close/>
                    <a:moveTo>
                      <a:pt x="68727" y="94028"/>
                    </a:moveTo>
                    <a:lnTo>
                      <a:pt x="68727" y="99964"/>
                    </a:lnTo>
                    <a:lnTo>
                      <a:pt x="62792" y="99964"/>
                    </a:lnTo>
                    <a:lnTo>
                      <a:pt x="62792" y="94028"/>
                    </a:lnTo>
                    <a:close/>
                    <a:moveTo>
                      <a:pt x="74975" y="94028"/>
                    </a:moveTo>
                    <a:lnTo>
                      <a:pt x="74975" y="99964"/>
                    </a:lnTo>
                    <a:lnTo>
                      <a:pt x="69039" y="99964"/>
                    </a:lnTo>
                    <a:lnTo>
                      <a:pt x="69039" y="94028"/>
                    </a:lnTo>
                    <a:close/>
                    <a:moveTo>
                      <a:pt x="81223" y="94028"/>
                    </a:moveTo>
                    <a:lnTo>
                      <a:pt x="81223" y="99964"/>
                    </a:lnTo>
                    <a:lnTo>
                      <a:pt x="75286" y="99964"/>
                    </a:lnTo>
                    <a:lnTo>
                      <a:pt x="75286" y="94028"/>
                    </a:lnTo>
                    <a:close/>
                    <a:moveTo>
                      <a:pt x="87470" y="94028"/>
                    </a:moveTo>
                    <a:lnTo>
                      <a:pt x="87470" y="99964"/>
                    </a:lnTo>
                    <a:lnTo>
                      <a:pt x="81535" y="99964"/>
                    </a:lnTo>
                    <a:lnTo>
                      <a:pt x="81535" y="94028"/>
                    </a:lnTo>
                    <a:close/>
                    <a:moveTo>
                      <a:pt x="93718" y="94028"/>
                    </a:moveTo>
                    <a:lnTo>
                      <a:pt x="93718" y="99964"/>
                    </a:lnTo>
                    <a:lnTo>
                      <a:pt x="87784" y="99964"/>
                    </a:lnTo>
                    <a:lnTo>
                      <a:pt x="87784" y="94028"/>
                    </a:lnTo>
                    <a:close/>
                    <a:moveTo>
                      <a:pt x="99967" y="94028"/>
                    </a:moveTo>
                    <a:lnTo>
                      <a:pt x="99967" y="99964"/>
                    </a:lnTo>
                    <a:lnTo>
                      <a:pt x="94031" y="99964"/>
                    </a:lnTo>
                    <a:lnTo>
                      <a:pt x="94031" y="94028"/>
                    </a:lnTo>
                    <a:close/>
                    <a:moveTo>
                      <a:pt x="106214" y="94029"/>
                    </a:moveTo>
                    <a:lnTo>
                      <a:pt x="106214" y="99964"/>
                    </a:lnTo>
                    <a:lnTo>
                      <a:pt x="100278" y="99964"/>
                    </a:lnTo>
                    <a:lnTo>
                      <a:pt x="100278" y="94029"/>
                    </a:lnTo>
                    <a:close/>
                    <a:moveTo>
                      <a:pt x="112461" y="94029"/>
                    </a:moveTo>
                    <a:lnTo>
                      <a:pt x="112461" y="99964"/>
                    </a:lnTo>
                    <a:lnTo>
                      <a:pt x="106527" y="99964"/>
                    </a:lnTo>
                    <a:lnTo>
                      <a:pt x="106527" y="94029"/>
                    </a:lnTo>
                    <a:close/>
                    <a:moveTo>
                      <a:pt x="118710" y="94029"/>
                    </a:moveTo>
                    <a:lnTo>
                      <a:pt x="118710" y="99964"/>
                    </a:lnTo>
                    <a:lnTo>
                      <a:pt x="112774" y="99964"/>
                    </a:lnTo>
                    <a:lnTo>
                      <a:pt x="112774" y="94029"/>
                    </a:lnTo>
                    <a:close/>
                    <a:moveTo>
                      <a:pt x="124957" y="94029"/>
                    </a:moveTo>
                    <a:lnTo>
                      <a:pt x="124957" y="99964"/>
                    </a:lnTo>
                    <a:lnTo>
                      <a:pt x="119021" y="99964"/>
                    </a:lnTo>
                    <a:lnTo>
                      <a:pt x="119021" y="94029"/>
                    </a:lnTo>
                    <a:close/>
                    <a:moveTo>
                      <a:pt x="131204" y="94029"/>
                    </a:moveTo>
                    <a:lnTo>
                      <a:pt x="131204" y="99964"/>
                    </a:lnTo>
                    <a:lnTo>
                      <a:pt x="125270" y="99964"/>
                    </a:lnTo>
                    <a:lnTo>
                      <a:pt x="125270" y="94029"/>
                    </a:lnTo>
                    <a:close/>
                    <a:moveTo>
                      <a:pt x="137451" y="94029"/>
                    </a:moveTo>
                    <a:lnTo>
                      <a:pt x="137451" y="99964"/>
                    </a:lnTo>
                    <a:lnTo>
                      <a:pt x="131517" y="99964"/>
                    </a:lnTo>
                    <a:lnTo>
                      <a:pt x="131517" y="94029"/>
                    </a:lnTo>
                    <a:close/>
                    <a:moveTo>
                      <a:pt x="143702" y="94029"/>
                    </a:moveTo>
                    <a:lnTo>
                      <a:pt x="143702" y="99964"/>
                    </a:lnTo>
                    <a:lnTo>
                      <a:pt x="137766" y="99964"/>
                    </a:lnTo>
                    <a:lnTo>
                      <a:pt x="137766" y="94029"/>
                    </a:lnTo>
                    <a:close/>
                    <a:moveTo>
                      <a:pt x="149949" y="94029"/>
                    </a:moveTo>
                    <a:lnTo>
                      <a:pt x="149949" y="99964"/>
                    </a:lnTo>
                    <a:lnTo>
                      <a:pt x="144015" y="99964"/>
                    </a:lnTo>
                    <a:lnTo>
                      <a:pt x="144015" y="94029"/>
                    </a:lnTo>
                    <a:close/>
                    <a:moveTo>
                      <a:pt x="156196" y="94029"/>
                    </a:moveTo>
                    <a:lnTo>
                      <a:pt x="156196" y="99964"/>
                    </a:lnTo>
                    <a:lnTo>
                      <a:pt x="150262" y="99964"/>
                    </a:lnTo>
                    <a:lnTo>
                      <a:pt x="150262" y="94029"/>
                    </a:lnTo>
                    <a:close/>
                    <a:moveTo>
                      <a:pt x="162445" y="94028"/>
                    </a:moveTo>
                    <a:lnTo>
                      <a:pt x="162445" y="99964"/>
                    </a:lnTo>
                    <a:lnTo>
                      <a:pt x="156509" y="99964"/>
                    </a:lnTo>
                    <a:lnTo>
                      <a:pt x="156509" y="94028"/>
                    </a:lnTo>
                    <a:close/>
                    <a:moveTo>
                      <a:pt x="168692" y="94028"/>
                    </a:moveTo>
                    <a:lnTo>
                      <a:pt x="168692" y="99964"/>
                    </a:lnTo>
                    <a:lnTo>
                      <a:pt x="162756" y="99964"/>
                    </a:lnTo>
                    <a:lnTo>
                      <a:pt x="162756" y="94028"/>
                    </a:lnTo>
                    <a:close/>
                    <a:moveTo>
                      <a:pt x="174939" y="94028"/>
                    </a:moveTo>
                    <a:lnTo>
                      <a:pt x="174939" y="99964"/>
                    </a:lnTo>
                    <a:lnTo>
                      <a:pt x="169005" y="99964"/>
                    </a:lnTo>
                    <a:lnTo>
                      <a:pt x="169005" y="94028"/>
                    </a:lnTo>
                    <a:close/>
                    <a:moveTo>
                      <a:pt x="181186" y="94028"/>
                    </a:moveTo>
                    <a:lnTo>
                      <a:pt x="181186" y="99964"/>
                    </a:lnTo>
                    <a:lnTo>
                      <a:pt x="175252" y="99964"/>
                    </a:lnTo>
                    <a:lnTo>
                      <a:pt x="175252" y="94028"/>
                    </a:lnTo>
                    <a:close/>
                    <a:moveTo>
                      <a:pt x="187435" y="94028"/>
                    </a:moveTo>
                    <a:lnTo>
                      <a:pt x="187435" y="99964"/>
                    </a:lnTo>
                    <a:lnTo>
                      <a:pt x="181499" y="99964"/>
                    </a:lnTo>
                    <a:lnTo>
                      <a:pt x="181499" y="94028"/>
                    </a:lnTo>
                    <a:close/>
                    <a:moveTo>
                      <a:pt x="193684" y="94028"/>
                    </a:moveTo>
                    <a:lnTo>
                      <a:pt x="193684" y="99964"/>
                    </a:lnTo>
                    <a:lnTo>
                      <a:pt x="187749" y="99964"/>
                    </a:lnTo>
                    <a:lnTo>
                      <a:pt x="187749" y="94028"/>
                    </a:lnTo>
                    <a:close/>
                    <a:moveTo>
                      <a:pt x="199931" y="94028"/>
                    </a:moveTo>
                    <a:lnTo>
                      <a:pt x="199931" y="99964"/>
                    </a:lnTo>
                    <a:lnTo>
                      <a:pt x="193996" y="99964"/>
                    </a:lnTo>
                    <a:lnTo>
                      <a:pt x="193996" y="94028"/>
                    </a:lnTo>
                    <a:close/>
                    <a:moveTo>
                      <a:pt x="206180" y="94028"/>
                    </a:moveTo>
                    <a:lnTo>
                      <a:pt x="206180" y="99964"/>
                    </a:lnTo>
                    <a:lnTo>
                      <a:pt x="200244" y="99964"/>
                    </a:lnTo>
                    <a:lnTo>
                      <a:pt x="200244" y="94028"/>
                    </a:lnTo>
                    <a:close/>
                    <a:moveTo>
                      <a:pt x="212427" y="94028"/>
                    </a:moveTo>
                    <a:lnTo>
                      <a:pt x="212427" y="99964"/>
                    </a:lnTo>
                    <a:lnTo>
                      <a:pt x="206491" y="99964"/>
                    </a:lnTo>
                    <a:lnTo>
                      <a:pt x="206491" y="94028"/>
                    </a:lnTo>
                    <a:close/>
                    <a:moveTo>
                      <a:pt x="218674" y="94028"/>
                    </a:moveTo>
                    <a:lnTo>
                      <a:pt x="218674" y="99964"/>
                    </a:lnTo>
                    <a:lnTo>
                      <a:pt x="212739" y="99964"/>
                    </a:lnTo>
                    <a:lnTo>
                      <a:pt x="212739" y="94028"/>
                    </a:lnTo>
                    <a:close/>
                    <a:moveTo>
                      <a:pt x="224921" y="94029"/>
                    </a:moveTo>
                    <a:lnTo>
                      <a:pt x="224921" y="99964"/>
                    </a:lnTo>
                    <a:lnTo>
                      <a:pt x="218987" y="99964"/>
                    </a:lnTo>
                    <a:lnTo>
                      <a:pt x="218987" y="94029"/>
                    </a:lnTo>
                    <a:close/>
                    <a:moveTo>
                      <a:pt x="231170" y="94029"/>
                    </a:moveTo>
                    <a:lnTo>
                      <a:pt x="231170" y="99964"/>
                    </a:lnTo>
                    <a:lnTo>
                      <a:pt x="225234" y="99964"/>
                    </a:lnTo>
                    <a:lnTo>
                      <a:pt x="225234" y="94029"/>
                    </a:lnTo>
                    <a:close/>
                    <a:moveTo>
                      <a:pt x="237417" y="94029"/>
                    </a:moveTo>
                    <a:lnTo>
                      <a:pt x="237417" y="99964"/>
                    </a:lnTo>
                    <a:lnTo>
                      <a:pt x="231481" y="99964"/>
                    </a:lnTo>
                    <a:lnTo>
                      <a:pt x="231481" y="94029"/>
                    </a:lnTo>
                    <a:close/>
                    <a:moveTo>
                      <a:pt x="243664" y="94029"/>
                    </a:moveTo>
                    <a:lnTo>
                      <a:pt x="243664" y="99964"/>
                    </a:lnTo>
                    <a:lnTo>
                      <a:pt x="237729" y="99964"/>
                    </a:lnTo>
                    <a:lnTo>
                      <a:pt x="237729" y="94029"/>
                    </a:lnTo>
                    <a:close/>
                    <a:moveTo>
                      <a:pt x="249911" y="94029"/>
                    </a:moveTo>
                    <a:lnTo>
                      <a:pt x="249911" y="99964"/>
                    </a:lnTo>
                    <a:lnTo>
                      <a:pt x="243977" y="99964"/>
                    </a:lnTo>
                    <a:lnTo>
                      <a:pt x="243977" y="94029"/>
                    </a:lnTo>
                    <a:close/>
                    <a:moveTo>
                      <a:pt x="256161" y="94029"/>
                    </a:moveTo>
                    <a:lnTo>
                      <a:pt x="256161" y="99964"/>
                    </a:lnTo>
                    <a:lnTo>
                      <a:pt x="250225" y="99964"/>
                    </a:lnTo>
                    <a:lnTo>
                      <a:pt x="250225" y="94029"/>
                    </a:lnTo>
                    <a:close/>
                    <a:moveTo>
                      <a:pt x="262409" y="94029"/>
                    </a:moveTo>
                    <a:lnTo>
                      <a:pt x="262409" y="99964"/>
                    </a:lnTo>
                    <a:lnTo>
                      <a:pt x="256474" y="99964"/>
                    </a:lnTo>
                    <a:lnTo>
                      <a:pt x="256474" y="94029"/>
                    </a:lnTo>
                    <a:close/>
                    <a:moveTo>
                      <a:pt x="268656" y="94029"/>
                    </a:moveTo>
                    <a:lnTo>
                      <a:pt x="268656" y="99964"/>
                    </a:lnTo>
                    <a:lnTo>
                      <a:pt x="262721" y="99964"/>
                    </a:lnTo>
                    <a:lnTo>
                      <a:pt x="262721" y="94029"/>
                    </a:lnTo>
                    <a:close/>
                    <a:moveTo>
                      <a:pt x="274904" y="94029"/>
                    </a:moveTo>
                    <a:lnTo>
                      <a:pt x="274904" y="99964"/>
                    </a:lnTo>
                    <a:lnTo>
                      <a:pt x="268968" y="99964"/>
                    </a:lnTo>
                    <a:lnTo>
                      <a:pt x="268968" y="94029"/>
                    </a:lnTo>
                    <a:close/>
                    <a:moveTo>
                      <a:pt x="6251" y="100276"/>
                    </a:moveTo>
                    <a:lnTo>
                      <a:pt x="6251" y="106211"/>
                    </a:lnTo>
                    <a:lnTo>
                      <a:pt x="315" y="106211"/>
                    </a:lnTo>
                    <a:lnTo>
                      <a:pt x="315" y="100276"/>
                    </a:lnTo>
                    <a:close/>
                    <a:moveTo>
                      <a:pt x="12498" y="100276"/>
                    </a:moveTo>
                    <a:lnTo>
                      <a:pt x="12498" y="106211"/>
                    </a:lnTo>
                    <a:lnTo>
                      <a:pt x="6562" y="106211"/>
                    </a:lnTo>
                    <a:lnTo>
                      <a:pt x="6562" y="100276"/>
                    </a:lnTo>
                    <a:close/>
                    <a:moveTo>
                      <a:pt x="18745" y="100276"/>
                    </a:moveTo>
                    <a:lnTo>
                      <a:pt x="18745" y="106211"/>
                    </a:lnTo>
                    <a:lnTo>
                      <a:pt x="12810" y="106211"/>
                    </a:lnTo>
                    <a:lnTo>
                      <a:pt x="12810" y="100276"/>
                    </a:lnTo>
                    <a:close/>
                    <a:moveTo>
                      <a:pt x="24992" y="100276"/>
                    </a:moveTo>
                    <a:lnTo>
                      <a:pt x="24992" y="106211"/>
                    </a:lnTo>
                    <a:lnTo>
                      <a:pt x="19058" y="106211"/>
                    </a:lnTo>
                    <a:lnTo>
                      <a:pt x="19058" y="100276"/>
                    </a:lnTo>
                    <a:close/>
                    <a:moveTo>
                      <a:pt x="31242" y="100276"/>
                    </a:moveTo>
                    <a:lnTo>
                      <a:pt x="31242" y="106211"/>
                    </a:lnTo>
                    <a:lnTo>
                      <a:pt x="25305" y="106211"/>
                    </a:lnTo>
                    <a:lnTo>
                      <a:pt x="25305" y="100276"/>
                    </a:lnTo>
                    <a:close/>
                    <a:moveTo>
                      <a:pt x="37489" y="100276"/>
                    </a:moveTo>
                    <a:lnTo>
                      <a:pt x="37489" y="106211"/>
                    </a:lnTo>
                    <a:lnTo>
                      <a:pt x="31553" y="106211"/>
                    </a:lnTo>
                    <a:lnTo>
                      <a:pt x="31553" y="100276"/>
                    </a:lnTo>
                    <a:close/>
                    <a:moveTo>
                      <a:pt x="43737" y="100276"/>
                    </a:moveTo>
                    <a:lnTo>
                      <a:pt x="43737" y="106211"/>
                    </a:lnTo>
                    <a:lnTo>
                      <a:pt x="37802" y="106211"/>
                    </a:lnTo>
                    <a:lnTo>
                      <a:pt x="37802" y="100276"/>
                    </a:lnTo>
                    <a:close/>
                    <a:moveTo>
                      <a:pt x="49985" y="100276"/>
                    </a:moveTo>
                    <a:lnTo>
                      <a:pt x="49985" y="106211"/>
                    </a:lnTo>
                    <a:lnTo>
                      <a:pt x="44049" y="106211"/>
                    </a:lnTo>
                    <a:lnTo>
                      <a:pt x="44049" y="100276"/>
                    </a:lnTo>
                    <a:close/>
                    <a:moveTo>
                      <a:pt x="56232" y="100276"/>
                    </a:moveTo>
                    <a:lnTo>
                      <a:pt x="56232" y="106211"/>
                    </a:lnTo>
                    <a:lnTo>
                      <a:pt x="50296" y="106211"/>
                    </a:lnTo>
                    <a:lnTo>
                      <a:pt x="50296" y="100276"/>
                    </a:lnTo>
                    <a:close/>
                    <a:moveTo>
                      <a:pt x="62480" y="100276"/>
                    </a:moveTo>
                    <a:lnTo>
                      <a:pt x="62480" y="106211"/>
                    </a:lnTo>
                    <a:lnTo>
                      <a:pt x="56545" y="106211"/>
                    </a:lnTo>
                    <a:lnTo>
                      <a:pt x="56545" y="100276"/>
                    </a:lnTo>
                    <a:close/>
                    <a:moveTo>
                      <a:pt x="68727" y="100276"/>
                    </a:moveTo>
                    <a:lnTo>
                      <a:pt x="68727" y="106211"/>
                    </a:lnTo>
                    <a:lnTo>
                      <a:pt x="62792" y="106211"/>
                    </a:lnTo>
                    <a:lnTo>
                      <a:pt x="62792" y="100276"/>
                    </a:lnTo>
                    <a:close/>
                    <a:moveTo>
                      <a:pt x="74975" y="100276"/>
                    </a:moveTo>
                    <a:lnTo>
                      <a:pt x="74975" y="106211"/>
                    </a:lnTo>
                    <a:lnTo>
                      <a:pt x="69039" y="106211"/>
                    </a:lnTo>
                    <a:lnTo>
                      <a:pt x="69039" y="100276"/>
                    </a:lnTo>
                    <a:close/>
                    <a:moveTo>
                      <a:pt x="81223" y="100276"/>
                    </a:moveTo>
                    <a:lnTo>
                      <a:pt x="81223" y="106211"/>
                    </a:lnTo>
                    <a:lnTo>
                      <a:pt x="75286" y="106211"/>
                    </a:lnTo>
                    <a:lnTo>
                      <a:pt x="75286" y="100276"/>
                    </a:lnTo>
                    <a:close/>
                    <a:moveTo>
                      <a:pt x="87470" y="100276"/>
                    </a:moveTo>
                    <a:lnTo>
                      <a:pt x="87470" y="106211"/>
                    </a:lnTo>
                    <a:lnTo>
                      <a:pt x="81535" y="106211"/>
                    </a:lnTo>
                    <a:lnTo>
                      <a:pt x="81535" y="100276"/>
                    </a:lnTo>
                    <a:close/>
                    <a:moveTo>
                      <a:pt x="93718" y="100276"/>
                    </a:moveTo>
                    <a:lnTo>
                      <a:pt x="93718" y="106211"/>
                    </a:lnTo>
                    <a:lnTo>
                      <a:pt x="87784" y="106211"/>
                    </a:lnTo>
                    <a:lnTo>
                      <a:pt x="87784" y="100276"/>
                    </a:lnTo>
                    <a:close/>
                    <a:moveTo>
                      <a:pt x="99967" y="100276"/>
                    </a:moveTo>
                    <a:lnTo>
                      <a:pt x="99967" y="106211"/>
                    </a:lnTo>
                    <a:lnTo>
                      <a:pt x="94031" y="106211"/>
                    </a:lnTo>
                    <a:lnTo>
                      <a:pt x="94031" y="100276"/>
                    </a:lnTo>
                    <a:close/>
                    <a:moveTo>
                      <a:pt x="106214" y="100276"/>
                    </a:moveTo>
                    <a:lnTo>
                      <a:pt x="106214" y="106211"/>
                    </a:lnTo>
                    <a:lnTo>
                      <a:pt x="100278" y="106211"/>
                    </a:lnTo>
                    <a:lnTo>
                      <a:pt x="100278" y="100276"/>
                    </a:lnTo>
                    <a:close/>
                    <a:moveTo>
                      <a:pt x="112461" y="100276"/>
                    </a:moveTo>
                    <a:lnTo>
                      <a:pt x="112461" y="106211"/>
                    </a:lnTo>
                    <a:lnTo>
                      <a:pt x="106527" y="106211"/>
                    </a:lnTo>
                    <a:lnTo>
                      <a:pt x="106527" y="100276"/>
                    </a:lnTo>
                    <a:close/>
                    <a:moveTo>
                      <a:pt x="118710" y="100276"/>
                    </a:moveTo>
                    <a:lnTo>
                      <a:pt x="118710" y="106211"/>
                    </a:lnTo>
                    <a:lnTo>
                      <a:pt x="112774" y="106211"/>
                    </a:lnTo>
                    <a:lnTo>
                      <a:pt x="112774" y="100276"/>
                    </a:lnTo>
                    <a:close/>
                    <a:moveTo>
                      <a:pt x="124957" y="100276"/>
                    </a:moveTo>
                    <a:lnTo>
                      <a:pt x="124957" y="106211"/>
                    </a:lnTo>
                    <a:lnTo>
                      <a:pt x="119021" y="106211"/>
                    </a:lnTo>
                    <a:lnTo>
                      <a:pt x="119021" y="100276"/>
                    </a:lnTo>
                    <a:close/>
                    <a:moveTo>
                      <a:pt x="131204" y="100276"/>
                    </a:moveTo>
                    <a:lnTo>
                      <a:pt x="131204" y="106211"/>
                    </a:lnTo>
                    <a:lnTo>
                      <a:pt x="125270" y="106211"/>
                    </a:lnTo>
                    <a:lnTo>
                      <a:pt x="125270" y="100276"/>
                    </a:lnTo>
                    <a:close/>
                    <a:moveTo>
                      <a:pt x="137451" y="100276"/>
                    </a:moveTo>
                    <a:lnTo>
                      <a:pt x="137451" y="106211"/>
                    </a:lnTo>
                    <a:lnTo>
                      <a:pt x="131517" y="106211"/>
                    </a:lnTo>
                    <a:lnTo>
                      <a:pt x="131517" y="100276"/>
                    </a:lnTo>
                    <a:close/>
                    <a:moveTo>
                      <a:pt x="143702" y="100276"/>
                    </a:moveTo>
                    <a:lnTo>
                      <a:pt x="143702" y="106211"/>
                    </a:lnTo>
                    <a:lnTo>
                      <a:pt x="137766" y="106211"/>
                    </a:lnTo>
                    <a:lnTo>
                      <a:pt x="137766" y="100276"/>
                    </a:lnTo>
                    <a:close/>
                    <a:moveTo>
                      <a:pt x="149949" y="100276"/>
                    </a:moveTo>
                    <a:lnTo>
                      <a:pt x="149949" y="106211"/>
                    </a:lnTo>
                    <a:lnTo>
                      <a:pt x="144015" y="106211"/>
                    </a:lnTo>
                    <a:lnTo>
                      <a:pt x="144015" y="100276"/>
                    </a:lnTo>
                    <a:close/>
                    <a:moveTo>
                      <a:pt x="156196" y="100276"/>
                    </a:moveTo>
                    <a:lnTo>
                      <a:pt x="156196" y="106211"/>
                    </a:lnTo>
                    <a:lnTo>
                      <a:pt x="150262" y="106211"/>
                    </a:lnTo>
                    <a:lnTo>
                      <a:pt x="150262" y="100276"/>
                    </a:lnTo>
                    <a:close/>
                    <a:moveTo>
                      <a:pt x="162445" y="100276"/>
                    </a:moveTo>
                    <a:lnTo>
                      <a:pt x="162445" y="106211"/>
                    </a:lnTo>
                    <a:lnTo>
                      <a:pt x="156509" y="106211"/>
                    </a:lnTo>
                    <a:lnTo>
                      <a:pt x="156509" y="100276"/>
                    </a:lnTo>
                    <a:close/>
                    <a:moveTo>
                      <a:pt x="168692" y="100276"/>
                    </a:moveTo>
                    <a:lnTo>
                      <a:pt x="168692" y="106211"/>
                    </a:lnTo>
                    <a:lnTo>
                      <a:pt x="162756" y="106211"/>
                    </a:lnTo>
                    <a:lnTo>
                      <a:pt x="162756" y="100276"/>
                    </a:lnTo>
                    <a:close/>
                    <a:moveTo>
                      <a:pt x="174939" y="100276"/>
                    </a:moveTo>
                    <a:lnTo>
                      <a:pt x="174939" y="106211"/>
                    </a:lnTo>
                    <a:lnTo>
                      <a:pt x="169005" y="106211"/>
                    </a:lnTo>
                    <a:lnTo>
                      <a:pt x="169005" y="100276"/>
                    </a:lnTo>
                    <a:close/>
                    <a:moveTo>
                      <a:pt x="181186" y="100276"/>
                    </a:moveTo>
                    <a:lnTo>
                      <a:pt x="181186" y="106211"/>
                    </a:lnTo>
                    <a:lnTo>
                      <a:pt x="175252" y="106211"/>
                    </a:lnTo>
                    <a:lnTo>
                      <a:pt x="175252" y="100276"/>
                    </a:lnTo>
                    <a:close/>
                    <a:moveTo>
                      <a:pt x="187435" y="100276"/>
                    </a:moveTo>
                    <a:lnTo>
                      <a:pt x="187435" y="106211"/>
                    </a:lnTo>
                    <a:lnTo>
                      <a:pt x="181499" y="106211"/>
                    </a:lnTo>
                    <a:lnTo>
                      <a:pt x="181499" y="100276"/>
                    </a:lnTo>
                    <a:close/>
                    <a:moveTo>
                      <a:pt x="193684" y="100276"/>
                    </a:moveTo>
                    <a:lnTo>
                      <a:pt x="193684" y="106211"/>
                    </a:lnTo>
                    <a:lnTo>
                      <a:pt x="187749" y="106211"/>
                    </a:lnTo>
                    <a:lnTo>
                      <a:pt x="187749" y="100276"/>
                    </a:lnTo>
                    <a:close/>
                    <a:moveTo>
                      <a:pt x="199931" y="100276"/>
                    </a:moveTo>
                    <a:lnTo>
                      <a:pt x="199931" y="106211"/>
                    </a:lnTo>
                    <a:lnTo>
                      <a:pt x="193996" y="106211"/>
                    </a:lnTo>
                    <a:lnTo>
                      <a:pt x="193996" y="100276"/>
                    </a:lnTo>
                    <a:close/>
                    <a:moveTo>
                      <a:pt x="206180" y="100276"/>
                    </a:moveTo>
                    <a:lnTo>
                      <a:pt x="206180" y="106211"/>
                    </a:lnTo>
                    <a:lnTo>
                      <a:pt x="200244" y="106211"/>
                    </a:lnTo>
                    <a:lnTo>
                      <a:pt x="200244" y="100276"/>
                    </a:lnTo>
                    <a:close/>
                    <a:moveTo>
                      <a:pt x="212427" y="100276"/>
                    </a:moveTo>
                    <a:lnTo>
                      <a:pt x="212427" y="106211"/>
                    </a:lnTo>
                    <a:lnTo>
                      <a:pt x="206491" y="106211"/>
                    </a:lnTo>
                    <a:lnTo>
                      <a:pt x="206491" y="100276"/>
                    </a:lnTo>
                    <a:close/>
                    <a:moveTo>
                      <a:pt x="218674" y="100276"/>
                    </a:moveTo>
                    <a:lnTo>
                      <a:pt x="218674" y="106211"/>
                    </a:lnTo>
                    <a:lnTo>
                      <a:pt x="212739" y="106211"/>
                    </a:lnTo>
                    <a:lnTo>
                      <a:pt x="212739" y="100276"/>
                    </a:lnTo>
                    <a:close/>
                    <a:moveTo>
                      <a:pt x="224921" y="100276"/>
                    </a:moveTo>
                    <a:lnTo>
                      <a:pt x="224921" y="106211"/>
                    </a:lnTo>
                    <a:lnTo>
                      <a:pt x="218987" y="106211"/>
                    </a:lnTo>
                    <a:lnTo>
                      <a:pt x="218987" y="100276"/>
                    </a:lnTo>
                    <a:close/>
                    <a:moveTo>
                      <a:pt x="231170" y="100276"/>
                    </a:moveTo>
                    <a:lnTo>
                      <a:pt x="231170" y="106211"/>
                    </a:lnTo>
                    <a:lnTo>
                      <a:pt x="225234" y="106211"/>
                    </a:lnTo>
                    <a:lnTo>
                      <a:pt x="225234" y="100276"/>
                    </a:lnTo>
                    <a:close/>
                    <a:moveTo>
                      <a:pt x="237417" y="100276"/>
                    </a:moveTo>
                    <a:lnTo>
                      <a:pt x="237417" y="106211"/>
                    </a:lnTo>
                    <a:lnTo>
                      <a:pt x="231481" y="106211"/>
                    </a:lnTo>
                    <a:lnTo>
                      <a:pt x="231481" y="100276"/>
                    </a:lnTo>
                    <a:close/>
                    <a:moveTo>
                      <a:pt x="243664" y="100276"/>
                    </a:moveTo>
                    <a:lnTo>
                      <a:pt x="243664" y="106211"/>
                    </a:lnTo>
                    <a:lnTo>
                      <a:pt x="237729" y="106211"/>
                    </a:lnTo>
                    <a:lnTo>
                      <a:pt x="237729" y="100276"/>
                    </a:lnTo>
                    <a:close/>
                    <a:moveTo>
                      <a:pt x="249911" y="100276"/>
                    </a:moveTo>
                    <a:lnTo>
                      <a:pt x="249911" y="106211"/>
                    </a:lnTo>
                    <a:lnTo>
                      <a:pt x="243977" y="106211"/>
                    </a:lnTo>
                    <a:lnTo>
                      <a:pt x="243977" y="100276"/>
                    </a:lnTo>
                    <a:close/>
                    <a:moveTo>
                      <a:pt x="256161" y="100276"/>
                    </a:moveTo>
                    <a:lnTo>
                      <a:pt x="256161" y="106211"/>
                    </a:lnTo>
                    <a:lnTo>
                      <a:pt x="250225" y="106211"/>
                    </a:lnTo>
                    <a:lnTo>
                      <a:pt x="250225" y="100276"/>
                    </a:lnTo>
                    <a:close/>
                    <a:moveTo>
                      <a:pt x="262409" y="100276"/>
                    </a:moveTo>
                    <a:lnTo>
                      <a:pt x="262409" y="106211"/>
                    </a:lnTo>
                    <a:lnTo>
                      <a:pt x="256474" y="106211"/>
                    </a:lnTo>
                    <a:lnTo>
                      <a:pt x="256474" y="100276"/>
                    </a:lnTo>
                    <a:close/>
                    <a:moveTo>
                      <a:pt x="268656" y="100276"/>
                    </a:moveTo>
                    <a:lnTo>
                      <a:pt x="268656" y="106211"/>
                    </a:lnTo>
                    <a:lnTo>
                      <a:pt x="262721" y="106211"/>
                    </a:lnTo>
                    <a:lnTo>
                      <a:pt x="262721" y="100276"/>
                    </a:lnTo>
                    <a:close/>
                    <a:moveTo>
                      <a:pt x="274904" y="100276"/>
                    </a:moveTo>
                    <a:lnTo>
                      <a:pt x="274904" y="106211"/>
                    </a:lnTo>
                    <a:lnTo>
                      <a:pt x="268968" y="106211"/>
                    </a:lnTo>
                    <a:lnTo>
                      <a:pt x="268968" y="100276"/>
                    </a:lnTo>
                    <a:close/>
                    <a:moveTo>
                      <a:pt x="6251" y="106523"/>
                    </a:moveTo>
                    <a:lnTo>
                      <a:pt x="6251" y="112460"/>
                    </a:lnTo>
                    <a:lnTo>
                      <a:pt x="315" y="112460"/>
                    </a:lnTo>
                    <a:lnTo>
                      <a:pt x="315" y="106523"/>
                    </a:lnTo>
                    <a:close/>
                    <a:moveTo>
                      <a:pt x="12498" y="106523"/>
                    </a:moveTo>
                    <a:lnTo>
                      <a:pt x="12498" y="112460"/>
                    </a:lnTo>
                    <a:lnTo>
                      <a:pt x="6562" y="112460"/>
                    </a:lnTo>
                    <a:lnTo>
                      <a:pt x="6562" y="106523"/>
                    </a:lnTo>
                    <a:close/>
                    <a:moveTo>
                      <a:pt x="18745" y="106523"/>
                    </a:moveTo>
                    <a:lnTo>
                      <a:pt x="18745" y="112460"/>
                    </a:lnTo>
                    <a:lnTo>
                      <a:pt x="12810" y="112460"/>
                    </a:lnTo>
                    <a:lnTo>
                      <a:pt x="12810" y="106523"/>
                    </a:lnTo>
                    <a:close/>
                    <a:moveTo>
                      <a:pt x="24992" y="106523"/>
                    </a:moveTo>
                    <a:lnTo>
                      <a:pt x="24992" y="112460"/>
                    </a:lnTo>
                    <a:lnTo>
                      <a:pt x="19058" y="112460"/>
                    </a:lnTo>
                    <a:lnTo>
                      <a:pt x="19058" y="106523"/>
                    </a:lnTo>
                    <a:close/>
                    <a:moveTo>
                      <a:pt x="31242" y="106523"/>
                    </a:moveTo>
                    <a:lnTo>
                      <a:pt x="31242" y="112460"/>
                    </a:lnTo>
                    <a:lnTo>
                      <a:pt x="25305" y="112460"/>
                    </a:lnTo>
                    <a:lnTo>
                      <a:pt x="25305" y="106523"/>
                    </a:lnTo>
                    <a:close/>
                    <a:moveTo>
                      <a:pt x="37489" y="106523"/>
                    </a:moveTo>
                    <a:lnTo>
                      <a:pt x="37489" y="112460"/>
                    </a:lnTo>
                    <a:lnTo>
                      <a:pt x="31553" y="112460"/>
                    </a:lnTo>
                    <a:lnTo>
                      <a:pt x="31553" y="106523"/>
                    </a:lnTo>
                    <a:close/>
                    <a:moveTo>
                      <a:pt x="43737" y="106523"/>
                    </a:moveTo>
                    <a:lnTo>
                      <a:pt x="43737" y="112460"/>
                    </a:lnTo>
                    <a:lnTo>
                      <a:pt x="37802" y="112460"/>
                    </a:lnTo>
                    <a:lnTo>
                      <a:pt x="37802" y="106523"/>
                    </a:lnTo>
                    <a:close/>
                    <a:moveTo>
                      <a:pt x="49985" y="106523"/>
                    </a:moveTo>
                    <a:lnTo>
                      <a:pt x="49985" y="112460"/>
                    </a:lnTo>
                    <a:lnTo>
                      <a:pt x="44049" y="112460"/>
                    </a:lnTo>
                    <a:lnTo>
                      <a:pt x="44049" y="106523"/>
                    </a:lnTo>
                    <a:close/>
                    <a:moveTo>
                      <a:pt x="56232" y="106523"/>
                    </a:moveTo>
                    <a:lnTo>
                      <a:pt x="56232" y="112460"/>
                    </a:lnTo>
                    <a:lnTo>
                      <a:pt x="50296" y="112460"/>
                    </a:lnTo>
                    <a:lnTo>
                      <a:pt x="50296" y="106523"/>
                    </a:lnTo>
                    <a:close/>
                    <a:moveTo>
                      <a:pt x="62480" y="106523"/>
                    </a:moveTo>
                    <a:lnTo>
                      <a:pt x="62480" y="112460"/>
                    </a:lnTo>
                    <a:lnTo>
                      <a:pt x="56545" y="112460"/>
                    </a:lnTo>
                    <a:lnTo>
                      <a:pt x="56545" y="106523"/>
                    </a:lnTo>
                    <a:close/>
                    <a:moveTo>
                      <a:pt x="68727" y="106523"/>
                    </a:moveTo>
                    <a:lnTo>
                      <a:pt x="68727" y="112460"/>
                    </a:lnTo>
                    <a:lnTo>
                      <a:pt x="62792" y="112460"/>
                    </a:lnTo>
                    <a:lnTo>
                      <a:pt x="62792" y="106523"/>
                    </a:lnTo>
                    <a:close/>
                    <a:moveTo>
                      <a:pt x="74975" y="106523"/>
                    </a:moveTo>
                    <a:lnTo>
                      <a:pt x="74975" y="112460"/>
                    </a:lnTo>
                    <a:lnTo>
                      <a:pt x="69039" y="112460"/>
                    </a:lnTo>
                    <a:lnTo>
                      <a:pt x="69039" y="106523"/>
                    </a:lnTo>
                    <a:close/>
                    <a:moveTo>
                      <a:pt x="81223" y="106523"/>
                    </a:moveTo>
                    <a:lnTo>
                      <a:pt x="81223" y="112460"/>
                    </a:lnTo>
                    <a:lnTo>
                      <a:pt x="75286" y="112460"/>
                    </a:lnTo>
                    <a:lnTo>
                      <a:pt x="75286" y="106523"/>
                    </a:lnTo>
                    <a:close/>
                    <a:moveTo>
                      <a:pt x="87470" y="106523"/>
                    </a:moveTo>
                    <a:lnTo>
                      <a:pt x="87470" y="112460"/>
                    </a:lnTo>
                    <a:lnTo>
                      <a:pt x="81535" y="112460"/>
                    </a:lnTo>
                    <a:lnTo>
                      <a:pt x="81535" y="106523"/>
                    </a:lnTo>
                    <a:close/>
                    <a:moveTo>
                      <a:pt x="93718" y="106523"/>
                    </a:moveTo>
                    <a:lnTo>
                      <a:pt x="93718" y="112460"/>
                    </a:lnTo>
                    <a:lnTo>
                      <a:pt x="87784" y="112460"/>
                    </a:lnTo>
                    <a:lnTo>
                      <a:pt x="87784" y="106523"/>
                    </a:lnTo>
                    <a:close/>
                    <a:moveTo>
                      <a:pt x="99967" y="106523"/>
                    </a:moveTo>
                    <a:lnTo>
                      <a:pt x="99967" y="112460"/>
                    </a:lnTo>
                    <a:lnTo>
                      <a:pt x="94031" y="112460"/>
                    </a:lnTo>
                    <a:lnTo>
                      <a:pt x="94031" y="106523"/>
                    </a:lnTo>
                    <a:close/>
                    <a:moveTo>
                      <a:pt x="106214" y="106523"/>
                    </a:moveTo>
                    <a:lnTo>
                      <a:pt x="106214" y="112460"/>
                    </a:lnTo>
                    <a:lnTo>
                      <a:pt x="100278" y="112460"/>
                    </a:lnTo>
                    <a:lnTo>
                      <a:pt x="100278" y="106523"/>
                    </a:lnTo>
                    <a:close/>
                    <a:moveTo>
                      <a:pt x="112461" y="106523"/>
                    </a:moveTo>
                    <a:lnTo>
                      <a:pt x="112461" y="112460"/>
                    </a:lnTo>
                    <a:lnTo>
                      <a:pt x="106527" y="112460"/>
                    </a:lnTo>
                    <a:lnTo>
                      <a:pt x="106527" y="106523"/>
                    </a:lnTo>
                    <a:close/>
                    <a:moveTo>
                      <a:pt x="118710" y="106523"/>
                    </a:moveTo>
                    <a:lnTo>
                      <a:pt x="118710" y="112460"/>
                    </a:lnTo>
                    <a:lnTo>
                      <a:pt x="112774" y="112460"/>
                    </a:lnTo>
                    <a:lnTo>
                      <a:pt x="112774" y="106523"/>
                    </a:lnTo>
                    <a:close/>
                    <a:moveTo>
                      <a:pt x="124957" y="106523"/>
                    </a:moveTo>
                    <a:lnTo>
                      <a:pt x="124957" y="112460"/>
                    </a:lnTo>
                    <a:lnTo>
                      <a:pt x="119021" y="112460"/>
                    </a:lnTo>
                    <a:lnTo>
                      <a:pt x="119021" y="106523"/>
                    </a:lnTo>
                    <a:close/>
                    <a:moveTo>
                      <a:pt x="131204" y="106523"/>
                    </a:moveTo>
                    <a:lnTo>
                      <a:pt x="131204" y="112460"/>
                    </a:lnTo>
                    <a:lnTo>
                      <a:pt x="125270" y="112460"/>
                    </a:lnTo>
                    <a:lnTo>
                      <a:pt x="125270" y="106523"/>
                    </a:lnTo>
                    <a:close/>
                    <a:moveTo>
                      <a:pt x="137451" y="106523"/>
                    </a:moveTo>
                    <a:lnTo>
                      <a:pt x="137451" y="112460"/>
                    </a:lnTo>
                    <a:lnTo>
                      <a:pt x="131517" y="112460"/>
                    </a:lnTo>
                    <a:lnTo>
                      <a:pt x="131517" y="106523"/>
                    </a:lnTo>
                    <a:close/>
                    <a:moveTo>
                      <a:pt x="143702" y="106523"/>
                    </a:moveTo>
                    <a:lnTo>
                      <a:pt x="143702" y="112460"/>
                    </a:lnTo>
                    <a:lnTo>
                      <a:pt x="137766" y="112460"/>
                    </a:lnTo>
                    <a:lnTo>
                      <a:pt x="137766" y="106523"/>
                    </a:lnTo>
                    <a:close/>
                    <a:moveTo>
                      <a:pt x="149949" y="106523"/>
                    </a:moveTo>
                    <a:lnTo>
                      <a:pt x="149949" y="112460"/>
                    </a:lnTo>
                    <a:lnTo>
                      <a:pt x="144015" y="112460"/>
                    </a:lnTo>
                    <a:lnTo>
                      <a:pt x="144015" y="106523"/>
                    </a:lnTo>
                    <a:close/>
                    <a:moveTo>
                      <a:pt x="156196" y="106523"/>
                    </a:moveTo>
                    <a:lnTo>
                      <a:pt x="156196" y="112460"/>
                    </a:lnTo>
                    <a:lnTo>
                      <a:pt x="150262" y="112460"/>
                    </a:lnTo>
                    <a:lnTo>
                      <a:pt x="150262" y="106523"/>
                    </a:lnTo>
                    <a:close/>
                    <a:moveTo>
                      <a:pt x="162445" y="106523"/>
                    </a:moveTo>
                    <a:lnTo>
                      <a:pt x="162445" y="112460"/>
                    </a:lnTo>
                    <a:lnTo>
                      <a:pt x="156509" y="112460"/>
                    </a:lnTo>
                    <a:lnTo>
                      <a:pt x="156509" y="106523"/>
                    </a:lnTo>
                    <a:close/>
                    <a:moveTo>
                      <a:pt x="168692" y="106523"/>
                    </a:moveTo>
                    <a:lnTo>
                      <a:pt x="168692" y="112460"/>
                    </a:lnTo>
                    <a:lnTo>
                      <a:pt x="162756" y="112460"/>
                    </a:lnTo>
                    <a:lnTo>
                      <a:pt x="162756" y="106523"/>
                    </a:lnTo>
                    <a:close/>
                    <a:moveTo>
                      <a:pt x="174939" y="106523"/>
                    </a:moveTo>
                    <a:lnTo>
                      <a:pt x="174939" y="112460"/>
                    </a:lnTo>
                    <a:lnTo>
                      <a:pt x="169005" y="112460"/>
                    </a:lnTo>
                    <a:lnTo>
                      <a:pt x="169005" y="106523"/>
                    </a:lnTo>
                    <a:close/>
                    <a:moveTo>
                      <a:pt x="181186" y="106523"/>
                    </a:moveTo>
                    <a:lnTo>
                      <a:pt x="181186" y="112460"/>
                    </a:lnTo>
                    <a:lnTo>
                      <a:pt x="175252" y="112460"/>
                    </a:lnTo>
                    <a:lnTo>
                      <a:pt x="175252" y="106523"/>
                    </a:lnTo>
                    <a:close/>
                    <a:moveTo>
                      <a:pt x="187435" y="106523"/>
                    </a:moveTo>
                    <a:lnTo>
                      <a:pt x="187435" y="112460"/>
                    </a:lnTo>
                    <a:lnTo>
                      <a:pt x="181499" y="112460"/>
                    </a:lnTo>
                    <a:lnTo>
                      <a:pt x="181499" y="106523"/>
                    </a:lnTo>
                    <a:close/>
                    <a:moveTo>
                      <a:pt x="193684" y="106523"/>
                    </a:moveTo>
                    <a:lnTo>
                      <a:pt x="193684" y="112460"/>
                    </a:lnTo>
                    <a:lnTo>
                      <a:pt x="187749" y="112460"/>
                    </a:lnTo>
                    <a:lnTo>
                      <a:pt x="187749" y="106523"/>
                    </a:lnTo>
                    <a:close/>
                    <a:moveTo>
                      <a:pt x="199931" y="106523"/>
                    </a:moveTo>
                    <a:lnTo>
                      <a:pt x="199931" y="112460"/>
                    </a:lnTo>
                    <a:lnTo>
                      <a:pt x="193996" y="112460"/>
                    </a:lnTo>
                    <a:lnTo>
                      <a:pt x="193996" y="106523"/>
                    </a:lnTo>
                    <a:close/>
                    <a:moveTo>
                      <a:pt x="206180" y="106523"/>
                    </a:moveTo>
                    <a:lnTo>
                      <a:pt x="206180" y="112460"/>
                    </a:lnTo>
                    <a:lnTo>
                      <a:pt x="200244" y="112460"/>
                    </a:lnTo>
                    <a:lnTo>
                      <a:pt x="200244" y="106523"/>
                    </a:lnTo>
                    <a:close/>
                    <a:moveTo>
                      <a:pt x="212427" y="106523"/>
                    </a:moveTo>
                    <a:lnTo>
                      <a:pt x="212427" y="112460"/>
                    </a:lnTo>
                    <a:lnTo>
                      <a:pt x="206491" y="112460"/>
                    </a:lnTo>
                    <a:lnTo>
                      <a:pt x="206491" y="106523"/>
                    </a:lnTo>
                    <a:close/>
                    <a:moveTo>
                      <a:pt x="218674" y="106523"/>
                    </a:moveTo>
                    <a:lnTo>
                      <a:pt x="218674" y="112460"/>
                    </a:lnTo>
                    <a:lnTo>
                      <a:pt x="212739" y="112460"/>
                    </a:lnTo>
                    <a:lnTo>
                      <a:pt x="212739" y="106523"/>
                    </a:lnTo>
                    <a:close/>
                    <a:moveTo>
                      <a:pt x="224921" y="106523"/>
                    </a:moveTo>
                    <a:lnTo>
                      <a:pt x="224921" y="112460"/>
                    </a:lnTo>
                    <a:lnTo>
                      <a:pt x="218987" y="112460"/>
                    </a:lnTo>
                    <a:lnTo>
                      <a:pt x="218987" y="106523"/>
                    </a:lnTo>
                    <a:close/>
                    <a:moveTo>
                      <a:pt x="231170" y="106523"/>
                    </a:moveTo>
                    <a:lnTo>
                      <a:pt x="231170" y="112460"/>
                    </a:lnTo>
                    <a:lnTo>
                      <a:pt x="225234" y="112460"/>
                    </a:lnTo>
                    <a:lnTo>
                      <a:pt x="225234" y="106523"/>
                    </a:lnTo>
                    <a:close/>
                    <a:moveTo>
                      <a:pt x="237417" y="106523"/>
                    </a:moveTo>
                    <a:lnTo>
                      <a:pt x="237417" y="112460"/>
                    </a:lnTo>
                    <a:lnTo>
                      <a:pt x="231481" y="112460"/>
                    </a:lnTo>
                    <a:lnTo>
                      <a:pt x="231481" y="106523"/>
                    </a:lnTo>
                    <a:close/>
                    <a:moveTo>
                      <a:pt x="243664" y="106523"/>
                    </a:moveTo>
                    <a:lnTo>
                      <a:pt x="243664" y="112460"/>
                    </a:lnTo>
                    <a:lnTo>
                      <a:pt x="237729" y="112460"/>
                    </a:lnTo>
                    <a:lnTo>
                      <a:pt x="237729" y="106523"/>
                    </a:lnTo>
                    <a:close/>
                    <a:moveTo>
                      <a:pt x="249911" y="106523"/>
                    </a:moveTo>
                    <a:lnTo>
                      <a:pt x="249911" y="112460"/>
                    </a:lnTo>
                    <a:lnTo>
                      <a:pt x="243977" y="112460"/>
                    </a:lnTo>
                    <a:lnTo>
                      <a:pt x="243977" y="106523"/>
                    </a:lnTo>
                    <a:close/>
                    <a:moveTo>
                      <a:pt x="256161" y="106523"/>
                    </a:moveTo>
                    <a:lnTo>
                      <a:pt x="256161" y="112460"/>
                    </a:lnTo>
                    <a:lnTo>
                      <a:pt x="250225" y="112460"/>
                    </a:lnTo>
                    <a:lnTo>
                      <a:pt x="250225" y="106523"/>
                    </a:lnTo>
                    <a:close/>
                    <a:moveTo>
                      <a:pt x="262409" y="106523"/>
                    </a:moveTo>
                    <a:lnTo>
                      <a:pt x="262409" y="112460"/>
                    </a:lnTo>
                    <a:lnTo>
                      <a:pt x="256474" y="112460"/>
                    </a:lnTo>
                    <a:lnTo>
                      <a:pt x="256474" y="106523"/>
                    </a:lnTo>
                    <a:close/>
                    <a:moveTo>
                      <a:pt x="268656" y="106523"/>
                    </a:moveTo>
                    <a:lnTo>
                      <a:pt x="268656" y="112460"/>
                    </a:lnTo>
                    <a:lnTo>
                      <a:pt x="262721" y="112460"/>
                    </a:lnTo>
                    <a:lnTo>
                      <a:pt x="262721" y="106523"/>
                    </a:lnTo>
                    <a:close/>
                    <a:moveTo>
                      <a:pt x="274904" y="106523"/>
                    </a:moveTo>
                    <a:lnTo>
                      <a:pt x="274904" y="112460"/>
                    </a:lnTo>
                    <a:lnTo>
                      <a:pt x="268968" y="112460"/>
                    </a:lnTo>
                    <a:lnTo>
                      <a:pt x="268968" y="106523"/>
                    </a:lnTo>
                    <a:close/>
                    <a:moveTo>
                      <a:pt x="6251" y="112771"/>
                    </a:moveTo>
                    <a:lnTo>
                      <a:pt x="6251" y="118707"/>
                    </a:lnTo>
                    <a:lnTo>
                      <a:pt x="315" y="118707"/>
                    </a:lnTo>
                    <a:lnTo>
                      <a:pt x="315" y="112771"/>
                    </a:lnTo>
                    <a:close/>
                    <a:moveTo>
                      <a:pt x="12498" y="112771"/>
                    </a:moveTo>
                    <a:lnTo>
                      <a:pt x="12498" y="118707"/>
                    </a:lnTo>
                    <a:lnTo>
                      <a:pt x="6562" y="118707"/>
                    </a:lnTo>
                    <a:lnTo>
                      <a:pt x="6562" y="112771"/>
                    </a:lnTo>
                    <a:close/>
                    <a:moveTo>
                      <a:pt x="18745" y="112771"/>
                    </a:moveTo>
                    <a:lnTo>
                      <a:pt x="18745" y="118707"/>
                    </a:lnTo>
                    <a:lnTo>
                      <a:pt x="12810" y="118707"/>
                    </a:lnTo>
                    <a:lnTo>
                      <a:pt x="12810" y="112771"/>
                    </a:lnTo>
                    <a:close/>
                    <a:moveTo>
                      <a:pt x="24992" y="112771"/>
                    </a:moveTo>
                    <a:lnTo>
                      <a:pt x="24992" y="118707"/>
                    </a:lnTo>
                    <a:lnTo>
                      <a:pt x="19058" y="118707"/>
                    </a:lnTo>
                    <a:lnTo>
                      <a:pt x="19058" y="112771"/>
                    </a:lnTo>
                    <a:close/>
                    <a:moveTo>
                      <a:pt x="31242" y="112771"/>
                    </a:moveTo>
                    <a:lnTo>
                      <a:pt x="31242" y="118707"/>
                    </a:lnTo>
                    <a:lnTo>
                      <a:pt x="25305" y="118707"/>
                    </a:lnTo>
                    <a:lnTo>
                      <a:pt x="25305" y="112771"/>
                    </a:lnTo>
                    <a:close/>
                    <a:moveTo>
                      <a:pt x="37489" y="112771"/>
                    </a:moveTo>
                    <a:lnTo>
                      <a:pt x="37489" y="118707"/>
                    </a:lnTo>
                    <a:lnTo>
                      <a:pt x="31553" y="118707"/>
                    </a:lnTo>
                    <a:lnTo>
                      <a:pt x="31553" y="112771"/>
                    </a:lnTo>
                    <a:close/>
                    <a:moveTo>
                      <a:pt x="43737" y="112771"/>
                    </a:moveTo>
                    <a:lnTo>
                      <a:pt x="43737" y="118707"/>
                    </a:lnTo>
                    <a:lnTo>
                      <a:pt x="37802" y="118707"/>
                    </a:lnTo>
                    <a:lnTo>
                      <a:pt x="37802" y="112771"/>
                    </a:lnTo>
                    <a:close/>
                    <a:moveTo>
                      <a:pt x="49985" y="112771"/>
                    </a:moveTo>
                    <a:lnTo>
                      <a:pt x="49985" y="118707"/>
                    </a:lnTo>
                    <a:lnTo>
                      <a:pt x="44049" y="118707"/>
                    </a:lnTo>
                    <a:lnTo>
                      <a:pt x="44049" y="112771"/>
                    </a:lnTo>
                    <a:close/>
                    <a:moveTo>
                      <a:pt x="56232" y="112771"/>
                    </a:moveTo>
                    <a:lnTo>
                      <a:pt x="56232" y="118707"/>
                    </a:lnTo>
                    <a:lnTo>
                      <a:pt x="50296" y="118707"/>
                    </a:lnTo>
                    <a:lnTo>
                      <a:pt x="50296" y="112771"/>
                    </a:lnTo>
                    <a:close/>
                    <a:moveTo>
                      <a:pt x="62480" y="112771"/>
                    </a:moveTo>
                    <a:lnTo>
                      <a:pt x="62480" y="118707"/>
                    </a:lnTo>
                    <a:lnTo>
                      <a:pt x="56545" y="118707"/>
                    </a:lnTo>
                    <a:lnTo>
                      <a:pt x="56545" y="112771"/>
                    </a:lnTo>
                    <a:close/>
                    <a:moveTo>
                      <a:pt x="68727" y="112771"/>
                    </a:moveTo>
                    <a:lnTo>
                      <a:pt x="68727" y="118707"/>
                    </a:lnTo>
                    <a:lnTo>
                      <a:pt x="62792" y="118707"/>
                    </a:lnTo>
                    <a:lnTo>
                      <a:pt x="62792" y="112771"/>
                    </a:lnTo>
                    <a:close/>
                    <a:moveTo>
                      <a:pt x="74975" y="112771"/>
                    </a:moveTo>
                    <a:lnTo>
                      <a:pt x="74975" y="118707"/>
                    </a:lnTo>
                    <a:lnTo>
                      <a:pt x="69039" y="118707"/>
                    </a:lnTo>
                    <a:lnTo>
                      <a:pt x="69039" y="112771"/>
                    </a:lnTo>
                    <a:close/>
                    <a:moveTo>
                      <a:pt x="81223" y="112771"/>
                    </a:moveTo>
                    <a:lnTo>
                      <a:pt x="81223" y="118707"/>
                    </a:lnTo>
                    <a:lnTo>
                      <a:pt x="75286" y="118707"/>
                    </a:lnTo>
                    <a:lnTo>
                      <a:pt x="75286" y="112771"/>
                    </a:lnTo>
                    <a:close/>
                    <a:moveTo>
                      <a:pt x="87470" y="112771"/>
                    </a:moveTo>
                    <a:lnTo>
                      <a:pt x="87470" y="118707"/>
                    </a:lnTo>
                    <a:lnTo>
                      <a:pt x="81535" y="118707"/>
                    </a:lnTo>
                    <a:lnTo>
                      <a:pt x="81535" y="112771"/>
                    </a:lnTo>
                    <a:close/>
                    <a:moveTo>
                      <a:pt x="93718" y="112771"/>
                    </a:moveTo>
                    <a:lnTo>
                      <a:pt x="93718" y="118707"/>
                    </a:lnTo>
                    <a:lnTo>
                      <a:pt x="87784" y="118707"/>
                    </a:lnTo>
                    <a:lnTo>
                      <a:pt x="87784" y="112771"/>
                    </a:lnTo>
                    <a:close/>
                    <a:moveTo>
                      <a:pt x="99967" y="112771"/>
                    </a:moveTo>
                    <a:lnTo>
                      <a:pt x="99967" y="118707"/>
                    </a:lnTo>
                    <a:lnTo>
                      <a:pt x="94031" y="118707"/>
                    </a:lnTo>
                    <a:lnTo>
                      <a:pt x="94031" y="112771"/>
                    </a:lnTo>
                    <a:close/>
                    <a:moveTo>
                      <a:pt x="106214" y="112771"/>
                    </a:moveTo>
                    <a:lnTo>
                      <a:pt x="106214" y="118707"/>
                    </a:lnTo>
                    <a:lnTo>
                      <a:pt x="100278" y="118707"/>
                    </a:lnTo>
                    <a:lnTo>
                      <a:pt x="100278" y="112771"/>
                    </a:lnTo>
                    <a:close/>
                    <a:moveTo>
                      <a:pt x="112461" y="112771"/>
                    </a:moveTo>
                    <a:lnTo>
                      <a:pt x="112461" y="118707"/>
                    </a:lnTo>
                    <a:lnTo>
                      <a:pt x="106527" y="118707"/>
                    </a:lnTo>
                    <a:lnTo>
                      <a:pt x="106527" y="112771"/>
                    </a:lnTo>
                    <a:close/>
                    <a:moveTo>
                      <a:pt x="118710" y="112771"/>
                    </a:moveTo>
                    <a:lnTo>
                      <a:pt x="118710" y="118707"/>
                    </a:lnTo>
                    <a:lnTo>
                      <a:pt x="112774" y="118707"/>
                    </a:lnTo>
                    <a:lnTo>
                      <a:pt x="112774" y="112771"/>
                    </a:lnTo>
                    <a:close/>
                    <a:moveTo>
                      <a:pt x="124957" y="112771"/>
                    </a:moveTo>
                    <a:lnTo>
                      <a:pt x="124957" y="118707"/>
                    </a:lnTo>
                    <a:lnTo>
                      <a:pt x="119021" y="118707"/>
                    </a:lnTo>
                    <a:lnTo>
                      <a:pt x="119021" y="112771"/>
                    </a:lnTo>
                    <a:close/>
                    <a:moveTo>
                      <a:pt x="131204" y="112771"/>
                    </a:moveTo>
                    <a:lnTo>
                      <a:pt x="131204" y="118707"/>
                    </a:lnTo>
                    <a:lnTo>
                      <a:pt x="125270" y="118707"/>
                    </a:lnTo>
                    <a:lnTo>
                      <a:pt x="125270" y="112771"/>
                    </a:lnTo>
                    <a:close/>
                    <a:moveTo>
                      <a:pt x="137451" y="112771"/>
                    </a:moveTo>
                    <a:lnTo>
                      <a:pt x="137451" y="118707"/>
                    </a:lnTo>
                    <a:lnTo>
                      <a:pt x="131517" y="118707"/>
                    </a:lnTo>
                    <a:lnTo>
                      <a:pt x="131517" y="112771"/>
                    </a:lnTo>
                    <a:close/>
                    <a:moveTo>
                      <a:pt x="143702" y="112771"/>
                    </a:moveTo>
                    <a:lnTo>
                      <a:pt x="143702" y="118707"/>
                    </a:lnTo>
                    <a:lnTo>
                      <a:pt x="137766" y="118707"/>
                    </a:lnTo>
                    <a:lnTo>
                      <a:pt x="137766" y="112771"/>
                    </a:lnTo>
                    <a:close/>
                    <a:moveTo>
                      <a:pt x="149949" y="112771"/>
                    </a:moveTo>
                    <a:lnTo>
                      <a:pt x="149949" y="118707"/>
                    </a:lnTo>
                    <a:lnTo>
                      <a:pt x="144015" y="118707"/>
                    </a:lnTo>
                    <a:lnTo>
                      <a:pt x="144015" y="112771"/>
                    </a:lnTo>
                    <a:close/>
                    <a:moveTo>
                      <a:pt x="156196" y="112771"/>
                    </a:moveTo>
                    <a:lnTo>
                      <a:pt x="156196" y="118707"/>
                    </a:lnTo>
                    <a:lnTo>
                      <a:pt x="150262" y="118707"/>
                    </a:lnTo>
                    <a:lnTo>
                      <a:pt x="150262" y="112771"/>
                    </a:lnTo>
                    <a:close/>
                    <a:moveTo>
                      <a:pt x="162445" y="112771"/>
                    </a:moveTo>
                    <a:lnTo>
                      <a:pt x="162445" y="118707"/>
                    </a:lnTo>
                    <a:lnTo>
                      <a:pt x="156509" y="118707"/>
                    </a:lnTo>
                    <a:lnTo>
                      <a:pt x="156509" y="112771"/>
                    </a:lnTo>
                    <a:close/>
                    <a:moveTo>
                      <a:pt x="168692" y="112771"/>
                    </a:moveTo>
                    <a:lnTo>
                      <a:pt x="168692" y="118707"/>
                    </a:lnTo>
                    <a:lnTo>
                      <a:pt x="162756" y="118707"/>
                    </a:lnTo>
                    <a:lnTo>
                      <a:pt x="162756" y="112771"/>
                    </a:lnTo>
                    <a:close/>
                    <a:moveTo>
                      <a:pt x="174939" y="112771"/>
                    </a:moveTo>
                    <a:lnTo>
                      <a:pt x="174939" y="118707"/>
                    </a:lnTo>
                    <a:lnTo>
                      <a:pt x="169005" y="118707"/>
                    </a:lnTo>
                    <a:lnTo>
                      <a:pt x="169005" y="112771"/>
                    </a:lnTo>
                    <a:close/>
                    <a:moveTo>
                      <a:pt x="181186" y="112771"/>
                    </a:moveTo>
                    <a:lnTo>
                      <a:pt x="181186" y="118707"/>
                    </a:lnTo>
                    <a:lnTo>
                      <a:pt x="175252" y="118707"/>
                    </a:lnTo>
                    <a:lnTo>
                      <a:pt x="175252" y="112771"/>
                    </a:lnTo>
                    <a:close/>
                    <a:moveTo>
                      <a:pt x="187435" y="112771"/>
                    </a:moveTo>
                    <a:lnTo>
                      <a:pt x="187435" y="118707"/>
                    </a:lnTo>
                    <a:lnTo>
                      <a:pt x="181499" y="118707"/>
                    </a:lnTo>
                    <a:lnTo>
                      <a:pt x="181499" y="112771"/>
                    </a:lnTo>
                    <a:close/>
                    <a:moveTo>
                      <a:pt x="193684" y="112771"/>
                    </a:moveTo>
                    <a:lnTo>
                      <a:pt x="193684" y="118707"/>
                    </a:lnTo>
                    <a:lnTo>
                      <a:pt x="187749" y="118707"/>
                    </a:lnTo>
                    <a:lnTo>
                      <a:pt x="187749" y="112771"/>
                    </a:lnTo>
                    <a:close/>
                    <a:moveTo>
                      <a:pt x="199931" y="112771"/>
                    </a:moveTo>
                    <a:lnTo>
                      <a:pt x="199931" y="118707"/>
                    </a:lnTo>
                    <a:lnTo>
                      <a:pt x="193996" y="118707"/>
                    </a:lnTo>
                    <a:lnTo>
                      <a:pt x="193996" y="112771"/>
                    </a:lnTo>
                    <a:close/>
                    <a:moveTo>
                      <a:pt x="206180" y="112771"/>
                    </a:moveTo>
                    <a:lnTo>
                      <a:pt x="206180" y="118707"/>
                    </a:lnTo>
                    <a:lnTo>
                      <a:pt x="200244" y="118707"/>
                    </a:lnTo>
                    <a:lnTo>
                      <a:pt x="200244" y="112771"/>
                    </a:lnTo>
                    <a:close/>
                    <a:moveTo>
                      <a:pt x="212427" y="112771"/>
                    </a:moveTo>
                    <a:lnTo>
                      <a:pt x="212427" y="118707"/>
                    </a:lnTo>
                    <a:lnTo>
                      <a:pt x="206491" y="118707"/>
                    </a:lnTo>
                    <a:lnTo>
                      <a:pt x="206491" y="112771"/>
                    </a:lnTo>
                    <a:close/>
                    <a:moveTo>
                      <a:pt x="218674" y="112771"/>
                    </a:moveTo>
                    <a:lnTo>
                      <a:pt x="218674" y="118707"/>
                    </a:lnTo>
                    <a:lnTo>
                      <a:pt x="212739" y="118707"/>
                    </a:lnTo>
                    <a:lnTo>
                      <a:pt x="212739" y="112771"/>
                    </a:lnTo>
                    <a:close/>
                    <a:moveTo>
                      <a:pt x="224921" y="112771"/>
                    </a:moveTo>
                    <a:lnTo>
                      <a:pt x="224921" y="118707"/>
                    </a:lnTo>
                    <a:lnTo>
                      <a:pt x="218987" y="118707"/>
                    </a:lnTo>
                    <a:lnTo>
                      <a:pt x="218987" y="112771"/>
                    </a:lnTo>
                    <a:close/>
                    <a:moveTo>
                      <a:pt x="231170" y="112771"/>
                    </a:moveTo>
                    <a:lnTo>
                      <a:pt x="231170" y="118707"/>
                    </a:lnTo>
                    <a:lnTo>
                      <a:pt x="225234" y="118707"/>
                    </a:lnTo>
                    <a:lnTo>
                      <a:pt x="225234" y="112771"/>
                    </a:lnTo>
                    <a:close/>
                    <a:moveTo>
                      <a:pt x="237417" y="112771"/>
                    </a:moveTo>
                    <a:lnTo>
                      <a:pt x="237417" y="118707"/>
                    </a:lnTo>
                    <a:lnTo>
                      <a:pt x="231481" y="118707"/>
                    </a:lnTo>
                    <a:lnTo>
                      <a:pt x="231481" y="112771"/>
                    </a:lnTo>
                    <a:close/>
                    <a:moveTo>
                      <a:pt x="243664" y="112771"/>
                    </a:moveTo>
                    <a:lnTo>
                      <a:pt x="243664" y="118707"/>
                    </a:lnTo>
                    <a:lnTo>
                      <a:pt x="237729" y="118707"/>
                    </a:lnTo>
                    <a:lnTo>
                      <a:pt x="237729" y="112771"/>
                    </a:lnTo>
                    <a:close/>
                    <a:moveTo>
                      <a:pt x="249911" y="112771"/>
                    </a:moveTo>
                    <a:lnTo>
                      <a:pt x="249911" y="118707"/>
                    </a:lnTo>
                    <a:lnTo>
                      <a:pt x="243977" y="118707"/>
                    </a:lnTo>
                    <a:lnTo>
                      <a:pt x="243977" y="112771"/>
                    </a:lnTo>
                    <a:close/>
                    <a:moveTo>
                      <a:pt x="256161" y="112771"/>
                    </a:moveTo>
                    <a:lnTo>
                      <a:pt x="256161" y="118707"/>
                    </a:lnTo>
                    <a:lnTo>
                      <a:pt x="250225" y="118707"/>
                    </a:lnTo>
                    <a:lnTo>
                      <a:pt x="250225" y="112771"/>
                    </a:lnTo>
                    <a:close/>
                    <a:moveTo>
                      <a:pt x="262409" y="112771"/>
                    </a:moveTo>
                    <a:lnTo>
                      <a:pt x="262409" y="118707"/>
                    </a:lnTo>
                    <a:lnTo>
                      <a:pt x="256474" y="118707"/>
                    </a:lnTo>
                    <a:lnTo>
                      <a:pt x="256474" y="112771"/>
                    </a:lnTo>
                    <a:close/>
                    <a:moveTo>
                      <a:pt x="268656" y="112771"/>
                    </a:moveTo>
                    <a:lnTo>
                      <a:pt x="268656" y="118707"/>
                    </a:lnTo>
                    <a:lnTo>
                      <a:pt x="262721" y="118707"/>
                    </a:lnTo>
                    <a:lnTo>
                      <a:pt x="262721" y="112771"/>
                    </a:lnTo>
                    <a:close/>
                    <a:moveTo>
                      <a:pt x="274904" y="112771"/>
                    </a:moveTo>
                    <a:lnTo>
                      <a:pt x="274904" y="118707"/>
                    </a:lnTo>
                    <a:lnTo>
                      <a:pt x="268968" y="118707"/>
                    </a:lnTo>
                    <a:lnTo>
                      <a:pt x="268968" y="112771"/>
                    </a:lnTo>
                    <a:close/>
                    <a:moveTo>
                      <a:pt x="6251" y="119019"/>
                    </a:moveTo>
                    <a:lnTo>
                      <a:pt x="6251" y="124954"/>
                    </a:lnTo>
                    <a:lnTo>
                      <a:pt x="315" y="124954"/>
                    </a:lnTo>
                    <a:lnTo>
                      <a:pt x="315" y="119019"/>
                    </a:lnTo>
                    <a:close/>
                    <a:moveTo>
                      <a:pt x="12498" y="119019"/>
                    </a:moveTo>
                    <a:lnTo>
                      <a:pt x="12498" y="124954"/>
                    </a:lnTo>
                    <a:lnTo>
                      <a:pt x="6562" y="124954"/>
                    </a:lnTo>
                    <a:lnTo>
                      <a:pt x="6562" y="119019"/>
                    </a:lnTo>
                    <a:close/>
                    <a:moveTo>
                      <a:pt x="18745" y="119019"/>
                    </a:moveTo>
                    <a:lnTo>
                      <a:pt x="18745" y="124954"/>
                    </a:lnTo>
                    <a:lnTo>
                      <a:pt x="12810" y="124954"/>
                    </a:lnTo>
                    <a:lnTo>
                      <a:pt x="12810" y="119019"/>
                    </a:lnTo>
                    <a:close/>
                    <a:moveTo>
                      <a:pt x="24992" y="119019"/>
                    </a:moveTo>
                    <a:lnTo>
                      <a:pt x="24992" y="124954"/>
                    </a:lnTo>
                    <a:lnTo>
                      <a:pt x="19058" y="124954"/>
                    </a:lnTo>
                    <a:lnTo>
                      <a:pt x="19058" y="119019"/>
                    </a:lnTo>
                    <a:close/>
                    <a:moveTo>
                      <a:pt x="31242" y="119019"/>
                    </a:moveTo>
                    <a:lnTo>
                      <a:pt x="31242" y="124954"/>
                    </a:lnTo>
                    <a:lnTo>
                      <a:pt x="25305" y="124954"/>
                    </a:lnTo>
                    <a:lnTo>
                      <a:pt x="25305" y="119019"/>
                    </a:lnTo>
                    <a:close/>
                    <a:moveTo>
                      <a:pt x="37489" y="119019"/>
                    </a:moveTo>
                    <a:lnTo>
                      <a:pt x="37489" y="124954"/>
                    </a:lnTo>
                    <a:lnTo>
                      <a:pt x="31553" y="124954"/>
                    </a:lnTo>
                    <a:lnTo>
                      <a:pt x="31553" y="119019"/>
                    </a:lnTo>
                    <a:close/>
                    <a:moveTo>
                      <a:pt x="43737" y="119019"/>
                    </a:moveTo>
                    <a:lnTo>
                      <a:pt x="43737" y="124954"/>
                    </a:lnTo>
                    <a:lnTo>
                      <a:pt x="37802" y="124954"/>
                    </a:lnTo>
                    <a:lnTo>
                      <a:pt x="37802" y="119019"/>
                    </a:lnTo>
                    <a:close/>
                    <a:moveTo>
                      <a:pt x="49985" y="119019"/>
                    </a:moveTo>
                    <a:lnTo>
                      <a:pt x="49985" y="124954"/>
                    </a:lnTo>
                    <a:lnTo>
                      <a:pt x="44049" y="124954"/>
                    </a:lnTo>
                    <a:lnTo>
                      <a:pt x="44049" y="119019"/>
                    </a:lnTo>
                    <a:close/>
                    <a:moveTo>
                      <a:pt x="56232" y="119019"/>
                    </a:moveTo>
                    <a:lnTo>
                      <a:pt x="56232" y="124954"/>
                    </a:lnTo>
                    <a:lnTo>
                      <a:pt x="50296" y="124954"/>
                    </a:lnTo>
                    <a:lnTo>
                      <a:pt x="50296" y="119019"/>
                    </a:lnTo>
                    <a:close/>
                    <a:moveTo>
                      <a:pt x="62480" y="119019"/>
                    </a:moveTo>
                    <a:lnTo>
                      <a:pt x="62480" y="124954"/>
                    </a:lnTo>
                    <a:lnTo>
                      <a:pt x="56545" y="124954"/>
                    </a:lnTo>
                    <a:lnTo>
                      <a:pt x="56545" y="119019"/>
                    </a:lnTo>
                    <a:close/>
                    <a:moveTo>
                      <a:pt x="68727" y="119019"/>
                    </a:moveTo>
                    <a:lnTo>
                      <a:pt x="68727" y="124954"/>
                    </a:lnTo>
                    <a:lnTo>
                      <a:pt x="62792" y="124954"/>
                    </a:lnTo>
                    <a:lnTo>
                      <a:pt x="62792" y="119019"/>
                    </a:lnTo>
                    <a:close/>
                    <a:moveTo>
                      <a:pt x="74975" y="119019"/>
                    </a:moveTo>
                    <a:lnTo>
                      <a:pt x="74975" y="124954"/>
                    </a:lnTo>
                    <a:lnTo>
                      <a:pt x="69039" y="124954"/>
                    </a:lnTo>
                    <a:lnTo>
                      <a:pt x="69039" y="119019"/>
                    </a:lnTo>
                    <a:close/>
                    <a:moveTo>
                      <a:pt x="81223" y="119019"/>
                    </a:moveTo>
                    <a:lnTo>
                      <a:pt x="81223" y="124954"/>
                    </a:lnTo>
                    <a:lnTo>
                      <a:pt x="75286" y="124954"/>
                    </a:lnTo>
                    <a:lnTo>
                      <a:pt x="75286" y="119019"/>
                    </a:lnTo>
                    <a:close/>
                    <a:moveTo>
                      <a:pt x="87470" y="119019"/>
                    </a:moveTo>
                    <a:lnTo>
                      <a:pt x="87470" y="124954"/>
                    </a:lnTo>
                    <a:lnTo>
                      <a:pt x="81535" y="124954"/>
                    </a:lnTo>
                    <a:lnTo>
                      <a:pt x="81535" y="119019"/>
                    </a:lnTo>
                    <a:close/>
                    <a:moveTo>
                      <a:pt x="93718" y="119019"/>
                    </a:moveTo>
                    <a:lnTo>
                      <a:pt x="93718" y="124954"/>
                    </a:lnTo>
                    <a:lnTo>
                      <a:pt x="87784" y="124954"/>
                    </a:lnTo>
                    <a:lnTo>
                      <a:pt x="87784" y="119019"/>
                    </a:lnTo>
                    <a:close/>
                    <a:moveTo>
                      <a:pt x="99967" y="119019"/>
                    </a:moveTo>
                    <a:lnTo>
                      <a:pt x="99967" y="124954"/>
                    </a:lnTo>
                    <a:lnTo>
                      <a:pt x="94031" y="124954"/>
                    </a:lnTo>
                    <a:lnTo>
                      <a:pt x="94031" y="119019"/>
                    </a:lnTo>
                    <a:close/>
                    <a:moveTo>
                      <a:pt x="106214" y="119019"/>
                    </a:moveTo>
                    <a:lnTo>
                      <a:pt x="106214" y="124954"/>
                    </a:lnTo>
                    <a:lnTo>
                      <a:pt x="100278" y="124954"/>
                    </a:lnTo>
                    <a:lnTo>
                      <a:pt x="100278" y="119019"/>
                    </a:lnTo>
                    <a:close/>
                    <a:moveTo>
                      <a:pt x="112461" y="119019"/>
                    </a:moveTo>
                    <a:lnTo>
                      <a:pt x="112461" y="124954"/>
                    </a:lnTo>
                    <a:lnTo>
                      <a:pt x="106527" y="124954"/>
                    </a:lnTo>
                    <a:lnTo>
                      <a:pt x="106527" y="119019"/>
                    </a:lnTo>
                    <a:close/>
                    <a:moveTo>
                      <a:pt x="118710" y="119019"/>
                    </a:moveTo>
                    <a:lnTo>
                      <a:pt x="118710" y="124954"/>
                    </a:lnTo>
                    <a:lnTo>
                      <a:pt x="112774" y="124954"/>
                    </a:lnTo>
                    <a:lnTo>
                      <a:pt x="112774" y="119019"/>
                    </a:lnTo>
                    <a:close/>
                    <a:moveTo>
                      <a:pt x="124957" y="119019"/>
                    </a:moveTo>
                    <a:lnTo>
                      <a:pt x="124957" y="124954"/>
                    </a:lnTo>
                    <a:lnTo>
                      <a:pt x="119021" y="124954"/>
                    </a:lnTo>
                    <a:lnTo>
                      <a:pt x="119021" y="119019"/>
                    </a:lnTo>
                    <a:close/>
                    <a:moveTo>
                      <a:pt x="131204" y="119019"/>
                    </a:moveTo>
                    <a:lnTo>
                      <a:pt x="131204" y="124954"/>
                    </a:lnTo>
                    <a:lnTo>
                      <a:pt x="125270" y="124954"/>
                    </a:lnTo>
                    <a:lnTo>
                      <a:pt x="125270" y="119019"/>
                    </a:lnTo>
                    <a:close/>
                    <a:moveTo>
                      <a:pt x="137451" y="119019"/>
                    </a:moveTo>
                    <a:lnTo>
                      <a:pt x="137451" y="124954"/>
                    </a:lnTo>
                    <a:lnTo>
                      <a:pt x="131517" y="124954"/>
                    </a:lnTo>
                    <a:lnTo>
                      <a:pt x="131517" y="119019"/>
                    </a:lnTo>
                    <a:close/>
                    <a:moveTo>
                      <a:pt x="143702" y="119019"/>
                    </a:moveTo>
                    <a:lnTo>
                      <a:pt x="143702" y="124954"/>
                    </a:lnTo>
                    <a:lnTo>
                      <a:pt x="137766" y="124954"/>
                    </a:lnTo>
                    <a:lnTo>
                      <a:pt x="137766" y="119019"/>
                    </a:lnTo>
                    <a:close/>
                    <a:moveTo>
                      <a:pt x="149949" y="119019"/>
                    </a:moveTo>
                    <a:lnTo>
                      <a:pt x="149949" y="124954"/>
                    </a:lnTo>
                    <a:lnTo>
                      <a:pt x="144015" y="124954"/>
                    </a:lnTo>
                    <a:lnTo>
                      <a:pt x="144015" y="119019"/>
                    </a:lnTo>
                    <a:close/>
                    <a:moveTo>
                      <a:pt x="156196" y="119019"/>
                    </a:moveTo>
                    <a:lnTo>
                      <a:pt x="156196" y="124954"/>
                    </a:lnTo>
                    <a:lnTo>
                      <a:pt x="150262" y="124954"/>
                    </a:lnTo>
                    <a:lnTo>
                      <a:pt x="150262" y="119019"/>
                    </a:lnTo>
                    <a:close/>
                    <a:moveTo>
                      <a:pt x="162445" y="119019"/>
                    </a:moveTo>
                    <a:lnTo>
                      <a:pt x="162445" y="124954"/>
                    </a:lnTo>
                    <a:lnTo>
                      <a:pt x="156509" y="124954"/>
                    </a:lnTo>
                    <a:lnTo>
                      <a:pt x="156509" y="119019"/>
                    </a:lnTo>
                    <a:close/>
                    <a:moveTo>
                      <a:pt x="168692" y="119019"/>
                    </a:moveTo>
                    <a:lnTo>
                      <a:pt x="168692" y="124954"/>
                    </a:lnTo>
                    <a:lnTo>
                      <a:pt x="162756" y="124954"/>
                    </a:lnTo>
                    <a:lnTo>
                      <a:pt x="162756" y="119019"/>
                    </a:lnTo>
                    <a:close/>
                    <a:moveTo>
                      <a:pt x="174939" y="119019"/>
                    </a:moveTo>
                    <a:lnTo>
                      <a:pt x="174939" y="124954"/>
                    </a:lnTo>
                    <a:lnTo>
                      <a:pt x="169005" y="124954"/>
                    </a:lnTo>
                    <a:lnTo>
                      <a:pt x="169005" y="119019"/>
                    </a:lnTo>
                    <a:close/>
                    <a:moveTo>
                      <a:pt x="181186" y="119019"/>
                    </a:moveTo>
                    <a:lnTo>
                      <a:pt x="181186" y="124954"/>
                    </a:lnTo>
                    <a:lnTo>
                      <a:pt x="175252" y="124954"/>
                    </a:lnTo>
                    <a:lnTo>
                      <a:pt x="175252" y="119019"/>
                    </a:lnTo>
                    <a:close/>
                    <a:moveTo>
                      <a:pt x="187435" y="119019"/>
                    </a:moveTo>
                    <a:lnTo>
                      <a:pt x="187435" y="124954"/>
                    </a:lnTo>
                    <a:lnTo>
                      <a:pt x="181499" y="124954"/>
                    </a:lnTo>
                    <a:lnTo>
                      <a:pt x="181499" y="119019"/>
                    </a:lnTo>
                    <a:close/>
                    <a:moveTo>
                      <a:pt x="193684" y="119019"/>
                    </a:moveTo>
                    <a:lnTo>
                      <a:pt x="193684" y="124954"/>
                    </a:lnTo>
                    <a:lnTo>
                      <a:pt x="187749" y="124954"/>
                    </a:lnTo>
                    <a:lnTo>
                      <a:pt x="187749" y="119019"/>
                    </a:lnTo>
                    <a:close/>
                    <a:moveTo>
                      <a:pt x="199931" y="119019"/>
                    </a:moveTo>
                    <a:lnTo>
                      <a:pt x="199931" y="124954"/>
                    </a:lnTo>
                    <a:lnTo>
                      <a:pt x="193996" y="124954"/>
                    </a:lnTo>
                    <a:lnTo>
                      <a:pt x="193996" y="119019"/>
                    </a:lnTo>
                    <a:close/>
                    <a:moveTo>
                      <a:pt x="206180" y="119019"/>
                    </a:moveTo>
                    <a:lnTo>
                      <a:pt x="206180" y="124954"/>
                    </a:lnTo>
                    <a:lnTo>
                      <a:pt x="200244" y="124954"/>
                    </a:lnTo>
                    <a:lnTo>
                      <a:pt x="200244" y="119019"/>
                    </a:lnTo>
                    <a:close/>
                    <a:moveTo>
                      <a:pt x="212427" y="119019"/>
                    </a:moveTo>
                    <a:lnTo>
                      <a:pt x="212427" y="124954"/>
                    </a:lnTo>
                    <a:lnTo>
                      <a:pt x="206491" y="124954"/>
                    </a:lnTo>
                    <a:lnTo>
                      <a:pt x="206491" y="119019"/>
                    </a:lnTo>
                    <a:close/>
                    <a:moveTo>
                      <a:pt x="218674" y="119019"/>
                    </a:moveTo>
                    <a:lnTo>
                      <a:pt x="218674" y="124954"/>
                    </a:lnTo>
                    <a:lnTo>
                      <a:pt x="212739" y="124954"/>
                    </a:lnTo>
                    <a:lnTo>
                      <a:pt x="212739" y="119019"/>
                    </a:lnTo>
                    <a:close/>
                    <a:moveTo>
                      <a:pt x="224921" y="119019"/>
                    </a:moveTo>
                    <a:lnTo>
                      <a:pt x="224921" y="124954"/>
                    </a:lnTo>
                    <a:lnTo>
                      <a:pt x="218987" y="124954"/>
                    </a:lnTo>
                    <a:lnTo>
                      <a:pt x="218987" y="119019"/>
                    </a:lnTo>
                    <a:close/>
                    <a:moveTo>
                      <a:pt x="231170" y="119019"/>
                    </a:moveTo>
                    <a:lnTo>
                      <a:pt x="231170" y="124954"/>
                    </a:lnTo>
                    <a:lnTo>
                      <a:pt x="225234" y="124954"/>
                    </a:lnTo>
                    <a:lnTo>
                      <a:pt x="225234" y="119019"/>
                    </a:lnTo>
                    <a:close/>
                    <a:moveTo>
                      <a:pt x="237417" y="119019"/>
                    </a:moveTo>
                    <a:lnTo>
                      <a:pt x="237417" y="124954"/>
                    </a:lnTo>
                    <a:lnTo>
                      <a:pt x="231481" y="124954"/>
                    </a:lnTo>
                    <a:lnTo>
                      <a:pt x="231481" y="119019"/>
                    </a:lnTo>
                    <a:close/>
                    <a:moveTo>
                      <a:pt x="243664" y="119019"/>
                    </a:moveTo>
                    <a:lnTo>
                      <a:pt x="243664" y="124954"/>
                    </a:lnTo>
                    <a:lnTo>
                      <a:pt x="237729" y="124954"/>
                    </a:lnTo>
                    <a:lnTo>
                      <a:pt x="237729" y="119019"/>
                    </a:lnTo>
                    <a:close/>
                    <a:moveTo>
                      <a:pt x="249911" y="119019"/>
                    </a:moveTo>
                    <a:lnTo>
                      <a:pt x="249911" y="124954"/>
                    </a:lnTo>
                    <a:lnTo>
                      <a:pt x="243977" y="124954"/>
                    </a:lnTo>
                    <a:lnTo>
                      <a:pt x="243977" y="119019"/>
                    </a:lnTo>
                    <a:close/>
                    <a:moveTo>
                      <a:pt x="256161" y="119019"/>
                    </a:moveTo>
                    <a:lnTo>
                      <a:pt x="256161" y="124954"/>
                    </a:lnTo>
                    <a:lnTo>
                      <a:pt x="250225" y="124954"/>
                    </a:lnTo>
                    <a:lnTo>
                      <a:pt x="250225" y="119019"/>
                    </a:lnTo>
                    <a:close/>
                    <a:moveTo>
                      <a:pt x="262409" y="119019"/>
                    </a:moveTo>
                    <a:lnTo>
                      <a:pt x="262409" y="124954"/>
                    </a:lnTo>
                    <a:lnTo>
                      <a:pt x="256474" y="124954"/>
                    </a:lnTo>
                    <a:lnTo>
                      <a:pt x="256474" y="119019"/>
                    </a:lnTo>
                    <a:close/>
                    <a:moveTo>
                      <a:pt x="268656" y="119019"/>
                    </a:moveTo>
                    <a:lnTo>
                      <a:pt x="268656" y="124954"/>
                    </a:lnTo>
                    <a:lnTo>
                      <a:pt x="262721" y="124954"/>
                    </a:lnTo>
                    <a:lnTo>
                      <a:pt x="262721" y="119019"/>
                    </a:lnTo>
                    <a:close/>
                    <a:moveTo>
                      <a:pt x="274904" y="119019"/>
                    </a:moveTo>
                    <a:lnTo>
                      <a:pt x="274904" y="124954"/>
                    </a:lnTo>
                    <a:lnTo>
                      <a:pt x="268968" y="124954"/>
                    </a:lnTo>
                    <a:lnTo>
                      <a:pt x="268968" y="119019"/>
                    </a:lnTo>
                    <a:close/>
                    <a:moveTo>
                      <a:pt x="6251" y="125266"/>
                    </a:moveTo>
                    <a:lnTo>
                      <a:pt x="6251" y="131201"/>
                    </a:lnTo>
                    <a:lnTo>
                      <a:pt x="315" y="131201"/>
                    </a:lnTo>
                    <a:lnTo>
                      <a:pt x="315" y="125266"/>
                    </a:lnTo>
                    <a:close/>
                    <a:moveTo>
                      <a:pt x="12498" y="125266"/>
                    </a:moveTo>
                    <a:lnTo>
                      <a:pt x="12498" y="131201"/>
                    </a:lnTo>
                    <a:lnTo>
                      <a:pt x="6562" y="131201"/>
                    </a:lnTo>
                    <a:lnTo>
                      <a:pt x="6562" y="125266"/>
                    </a:lnTo>
                    <a:close/>
                    <a:moveTo>
                      <a:pt x="18745" y="125266"/>
                    </a:moveTo>
                    <a:lnTo>
                      <a:pt x="18745" y="131201"/>
                    </a:lnTo>
                    <a:lnTo>
                      <a:pt x="12810" y="131201"/>
                    </a:lnTo>
                    <a:lnTo>
                      <a:pt x="12810" y="125266"/>
                    </a:lnTo>
                    <a:close/>
                    <a:moveTo>
                      <a:pt x="24992" y="125266"/>
                    </a:moveTo>
                    <a:lnTo>
                      <a:pt x="24992" y="131201"/>
                    </a:lnTo>
                    <a:lnTo>
                      <a:pt x="19058" y="131201"/>
                    </a:lnTo>
                    <a:lnTo>
                      <a:pt x="19058" y="125266"/>
                    </a:lnTo>
                    <a:close/>
                    <a:moveTo>
                      <a:pt x="31242" y="125266"/>
                    </a:moveTo>
                    <a:lnTo>
                      <a:pt x="31242" y="131201"/>
                    </a:lnTo>
                    <a:lnTo>
                      <a:pt x="25305" y="131201"/>
                    </a:lnTo>
                    <a:lnTo>
                      <a:pt x="25305" y="125266"/>
                    </a:lnTo>
                    <a:close/>
                    <a:moveTo>
                      <a:pt x="37489" y="125266"/>
                    </a:moveTo>
                    <a:lnTo>
                      <a:pt x="37489" y="131201"/>
                    </a:lnTo>
                    <a:lnTo>
                      <a:pt x="31553" y="131201"/>
                    </a:lnTo>
                    <a:lnTo>
                      <a:pt x="31553" y="125266"/>
                    </a:lnTo>
                    <a:close/>
                    <a:moveTo>
                      <a:pt x="43737" y="125266"/>
                    </a:moveTo>
                    <a:lnTo>
                      <a:pt x="43737" y="131201"/>
                    </a:lnTo>
                    <a:lnTo>
                      <a:pt x="37802" y="131201"/>
                    </a:lnTo>
                    <a:lnTo>
                      <a:pt x="37802" y="125266"/>
                    </a:lnTo>
                    <a:close/>
                    <a:moveTo>
                      <a:pt x="49985" y="125266"/>
                    </a:moveTo>
                    <a:lnTo>
                      <a:pt x="49985" y="131201"/>
                    </a:lnTo>
                    <a:lnTo>
                      <a:pt x="44049" y="131201"/>
                    </a:lnTo>
                    <a:lnTo>
                      <a:pt x="44049" y="125266"/>
                    </a:lnTo>
                    <a:close/>
                    <a:moveTo>
                      <a:pt x="56232" y="125266"/>
                    </a:moveTo>
                    <a:lnTo>
                      <a:pt x="56232" y="131201"/>
                    </a:lnTo>
                    <a:lnTo>
                      <a:pt x="50296" y="131201"/>
                    </a:lnTo>
                    <a:lnTo>
                      <a:pt x="50296" y="125266"/>
                    </a:lnTo>
                    <a:close/>
                    <a:moveTo>
                      <a:pt x="62480" y="125266"/>
                    </a:moveTo>
                    <a:lnTo>
                      <a:pt x="62480" y="131201"/>
                    </a:lnTo>
                    <a:lnTo>
                      <a:pt x="56545" y="131201"/>
                    </a:lnTo>
                    <a:lnTo>
                      <a:pt x="56545" y="125266"/>
                    </a:lnTo>
                    <a:close/>
                    <a:moveTo>
                      <a:pt x="68727" y="125266"/>
                    </a:moveTo>
                    <a:lnTo>
                      <a:pt x="68727" y="131201"/>
                    </a:lnTo>
                    <a:lnTo>
                      <a:pt x="62792" y="131201"/>
                    </a:lnTo>
                    <a:lnTo>
                      <a:pt x="62792" y="125266"/>
                    </a:lnTo>
                    <a:close/>
                    <a:moveTo>
                      <a:pt x="74975" y="125266"/>
                    </a:moveTo>
                    <a:lnTo>
                      <a:pt x="74975" y="131201"/>
                    </a:lnTo>
                    <a:lnTo>
                      <a:pt x="69039" y="131201"/>
                    </a:lnTo>
                    <a:lnTo>
                      <a:pt x="69039" y="125266"/>
                    </a:lnTo>
                    <a:close/>
                    <a:moveTo>
                      <a:pt x="81223" y="125266"/>
                    </a:moveTo>
                    <a:lnTo>
                      <a:pt x="81223" y="131201"/>
                    </a:lnTo>
                    <a:lnTo>
                      <a:pt x="75286" y="131201"/>
                    </a:lnTo>
                    <a:lnTo>
                      <a:pt x="75286" y="125266"/>
                    </a:lnTo>
                    <a:close/>
                    <a:moveTo>
                      <a:pt x="87470" y="125266"/>
                    </a:moveTo>
                    <a:lnTo>
                      <a:pt x="87470" y="131201"/>
                    </a:lnTo>
                    <a:lnTo>
                      <a:pt x="81535" y="131201"/>
                    </a:lnTo>
                    <a:lnTo>
                      <a:pt x="81535" y="125266"/>
                    </a:lnTo>
                    <a:close/>
                    <a:moveTo>
                      <a:pt x="93718" y="125266"/>
                    </a:moveTo>
                    <a:lnTo>
                      <a:pt x="93718" y="131201"/>
                    </a:lnTo>
                    <a:lnTo>
                      <a:pt x="87784" y="131201"/>
                    </a:lnTo>
                    <a:lnTo>
                      <a:pt x="87784" y="125266"/>
                    </a:lnTo>
                    <a:close/>
                    <a:moveTo>
                      <a:pt x="99967" y="125266"/>
                    </a:moveTo>
                    <a:lnTo>
                      <a:pt x="99967" y="131201"/>
                    </a:lnTo>
                    <a:lnTo>
                      <a:pt x="94031" y="131201"/>
                    </a:lnTo>
                    <a:lnTo>
                      <a:pt x="94031" y="125266"/>
                    </a:lnTo>
                    <a:close/>
                    <a:moveTo>
                      <a:pt x="106214" y="125266"/>
                    </a:moveTo>
                    <a:lnTo>
                      <a:pt x="106214" y="131201"/>
                    </a:lnTo>
                    <a:lnTo>
                      <a:pt x="100278" y="131201"/>
                    </a:lnTo>
                    <a:lnTo>
                      <a:pt x="100278" y="125266"/>
                    </a:lnTo>
                    <a:close/>
                    <a:moveTo>
                      <a:pt x="112461" y="125266"/>
                    </a:moveTo>
                    <a:lnTo>
                      <a:pt x="112461" y="131201"/>
                    </a:lnTo>
                    <a:lnTo>
                      <a:pt x="106527" y="131201"/>
                    </a:lnTo>
                    <a:lnTo>
                      <a:pt x="106527" y="125266"/>
                    </a:lnTo>
                    <a:close/>
                    <a:moveTo>
                      <a:pt x="118710" y="125266"/>
                    </a:moveTo>
                    <a:lnTo>
                      <a:pt x="118710" y="131201"/>
                    </a:lnTo>
                    <a:lnTo>
                      <a:pt x="112774" y="131201"/>
                    </a:lnTo>
                    <a:lnTo>
                      <a:pt x="112774" y="125266"/>
                    </a:lnTo>
                    <a:close/>
                    <a:moveTo>
                      <a:pt x="124957" y="125266"/>
                    </a:moveTo>
                    <a:lnTo>
                      <a:pt x="124957" y="131201"/>
                    </a:lnTo>
                    <a:lnTo>
                      <a:pt x="119021" y="131201"/>
                    </a:lnTo>
                    <a:lnTo>
                      <a:pt x="119021" y="125266"/>
                    </a:lnTo>
                    <a:close/>
                    <a:moveTo>
                      <a:pt x="131204" y="125266"/>
                    </a:moveTo>
                    <a:lnTo>
                      <a:pt x="131204" y="131201"/>
                    </a:lnTo>
                    <a:lnTo>
                      <a:pt x="125270" y="131201"/>
                    </a:lnTo>
                    <a:lnTo>
                      <a:pt x="125270" y="125266"/>
                    </a:lnTo>
                    <a:close/>
                    <a:moveTo>
                      <a:pt x="137451" y="125266"/>
                    </a:moveTo>
                    <a:lnTo>
                      <a:pt x="137451" y="131201"/>
                    </a:lnTo>
                    <a:lnTo>
                      <a:pt x="131517" y="131201"/>
                    </a:lnTo>
                    <a:lnTo>
                      <a:pt x="131517" y="125266"/>
                    </a:lnTo>
                    <a:close/>
                    <a:moveTo>
                      <a:pt x="143702" y="125266"/>
                    </a:moveTo>
                    <a:lnTo>
                      <a:pt x="143702" y="131201"/>
                    </a:lnTo>
                    <a:lnTo>
                      <a:pt x="137766" y="131201"/>
                    </a:lnTo>
                    <a:lnTo>
                      <a:pt x="137766" y="125266"/>
                    </a:lnTo>
                    <a:close/>
                    <a:moveTo>
                      <a:pt x="149949" y="125266"/>
                    </a:moveTo>
                    <a:lnTo>
                      <a:pt x="149949" y="131201"/>
                    </a:lnTo>
                    <a:lnTo>
                      <a:pt x="144015" y="131201"/>
                    </a:lnTo>
                    <a:lnTo>
                      <a:pt x="144015" y="125266"/>
                    </a:lnTo>
                    <a:close/>
                    <a:moveTo>
                      <a:pt x="156196" y="125266"/>
                    </a:moveTo>
                    <a:lnTo>
                      <a:pt x="156196" y="131201"/>
                    </a:lnTo>
                    <a:lnTo>
                      <a:pt x="150262" y="131201"/>
                    </a:lnTo>
                    <a:lnTo>
                      <a:pt x="150262" y="125266"/>
                    </a:lnTo>
                    <a:close/>
                    <a:moveTo>
                      <a:pt x="162445" y="125266"/>
                    </a:moveTo>
                    <a:lnTo>
                      <a:pt x="162445" y="131201"/>
                    </a:lnTo>
                    <a:lnTo>
                      <a:pt x="156509" y="131201"/>
                    </a:lnTo>
                    <a:lnTo>
                      <a:pt x="156509" y="125266"/>
                    </a:lnTo>
                    <a:close/>
                    <a:moveTo>
                      <a:pt x="168692" y="125266"/>
                    </a:moveTo>
                    <a:lnTo>
                      <a:pt x="168692" y="131201"/>
                    </a:lnTo>
                    <a:lnTo>
                      <a:pt x="162756" y="131201"/>
                    </a:lnTo>
                    <a:lnTo>
                      <a:pt x="162756" y="125266"/>
                    </a:lnTo>
                    <a:close/>
                    <a:moveTo>
                      <a:pt x="174939" y="125266"/>
                    </a:moveTo>
                    <a:lnTo>
                      <a:pt x="174939" y="131201"/>
                    </a:lnTo>
                    <a:lnTo>
                      <a:pt x="169005" y="131201"/>
                    </a:lnTo>
                    <a:lnTo>
                      <a:pt x="169005" y="125266"/>
                    </a:lnTo>
                    <a:close/>
                    <a:moveTo>
                      <a:pt x="181186" y="125266"/>
                    </a:moveTo>
                    <a:lnTo>
                      <a:pt x="181186" y="131201"/>
                    </a:lnTo>
                    <a:lnTo>
                      <a:pt x="175252" y="131201"/>
                    </a:lnTo>
                    <a:lnTo>
                      <a:pt x="175252" y="125266"/>
                    </a:lnTo>
                    <a:close/>
                    <a:moveTo>
                      <a:pt x="187435" y="125266"/>
                    </a:moveTo>
                    <a:lnTo>
                      <a:pt x="187435" y="131201"/>
                    </a:lnTo>
                    <a:lnTo>
                      <a:pt x="181499" y="131201"/>
                    </a:lnTo>
                    <a:lnTo>
                      <a:pt x="181499" y="125266"/>
                    </a:lnTo>
                    <a:close/>
                    <a:moveTo>
                      <a:pt x="193682" y="125266"/>
                    </a:moveTo>
                    <a:lnTo>
                      <a:pt x="193682" y="131201"/>
                    </a:lnTo>
                    <a:lnTo>
                      <a:pt x="187746" y="131201"/>
                    </a:lnTo>
                    <a:lnTo>
                      <a:pt x="187746" y="125266"/>
                    </a:lnTo>
                    <a:close/>
                    <a:moveTo>
                      <a:pt x="199931" y="125266"/>
                    </a:moveTo>
                    <a:lnTo>
                      <a:pt x="199931" y="131201"/>
                    </a:lnTo>
                    <a:lnTo>
                      <a:pt x="193996" y="131201"/>
                    </a:lnTo>
                    <a:lnTo>
                      <a:pt x="193996" y="125266"/>
                    </a:lnTo>
                    <a:close/>
                    <a:moveTo>
                      <a:pt x="206180" y="125266"/>
                    </a:moveTo>
                    <a:lnTo>
                      <a:pt x="206180" y="131201"/>
                    </a:lnTo>
                    <a:lnTo>
                      <a:pt x="200244" y="131201"/>
                    </a:lnTo>
                    <a:lnTo>
                      <a:pt x="200244" y="125266"/>
                    </a:lnTo>
                    <a:close/>
                    <a:moveTo>
                      <a:pt x="212427" y="125266"/>
                    </a:moveTo>
                    <a:lnTo>
                      <a:pt x="212427" y="131201"/>
                    </a:lnTo>
                    <a:lnTo>
                      <a:pt x="206491" y="131201"/>
                    </a:lnTo>
                    <a:lnTo>
                      <a:pt x="206491" y="125266"/>
                    </a:lnTo>
                    <a:close/>
                    <a:moveTo>
                      <a:pt x="218674" y="125266"/>
                    </a:moveTo>
                    <a:lnTo>
                      <a:pt x="218674" y="131201"/>
                    </a:lnTo>
                    <a:lnTo>
                      <a:pt x="212739" y="131201"/>
                    </a:lnTo>
                    <a:lnTo>
                      <a:pt x="212739" y="125266"/>
                    </a:lnTo>
                    <a:close/>
                    <a:moveTo>
                      <a:pt x="224921" y="125266"/>
                    </a:moveTo>
                    <a:lnTo>
                      <a:pt x="224921" y="131201"/>
                    </a:lnTo>
                    <a:lnTo>
                      <a:pt x="218987" y="131201"/>
                    </a:lnTo>
                    <a:lnTo>
                      <a:pt x="218987" y="125266"/>
                    </a:lnTo>
                    <a:close/>
                    <a:moveTo>
                      <a:pt x="231170" y="125266"/>
                    </a:moveTo>
                    <a:lnTo>
                      <a:pt x="231170" y="131201"/>
                    </a:lnTo>
                    <a:lnTo>
                      <a:pt x="225234" y="131201"/>
                    </a:lnTo>
                    <a:lnTo>
                      <a:pt x="225234" y="125266"/>
                    </a:lnTo>
                    <a:close/>
                    <a:moveTo>
                      <a:pt x="237417" y="125266"/>
                    </a:moveTo>
                    <a:lnTo>
                      <a:pt x="237417" y="131201"/>
                    </a:lnTo>
                    <a:lnTo>
                      <a:pt x="231481" y="131201"/>
                    </a:lnTo>
                    <a:lnTo>
                      <a:pt x="231481" y="125266"/>
                    </a:lnTo>
                    <a:close/>
                    <a:moveTo>
                      <a:pt x="243664" y="125266"/>
                    </a:moveTo>
                    <a:lnTo>
                      <a:pt x="243664" y="131201"/>
                    </a:lnTo>
                    <a:lnTo>
                      <a:pt x="237729" y="131201"/>
                    </a:lnTo>
                    <a:lnTo>
                      <a:pt x="237729" y="125266"/>
                    </a:lnTo>
                    <a:close/>
                    <a:moveTo>
                      <a:pt x="249911" y="125266"/>
                    </a:moveTo>
                    <a:lnTo>
                      <a:pt x="249911" y="131201"/>
                    </a:lnTo>
                    <a:lnTo>
                      <a:pt x="243977" y="131201"/>
                    </a:lnTo>
                    <a:lnTo>
                      <a:pt x="243977" y="125266"/>
                    </a:lnTo>
                    <a:close/>
                    <a:moveTo>
                      <a:pt x="256161" y="125266"/>
                    </a:moveTo>
                    <a:lnTo>
                      <a:pt x="256161" y="131201"/>
                    </a:lnTo>
                    <a:lnTo>
                      <a:pt x="250225" y="131201"/>
                    </a:lnTo>
                    <a:lnTo>
                      <a:pt x="250225" y="125266"/>
                    </a:lnTo>
                    <a:close/>
                    <a:moveTo>
                      <a:pt x="262409" y="125266"/>
                    </a:moveTo>
                    <a:lnTo>
                      <a:pt x="262409" y="131201"/>
                    </a:lnTo>
                    <a:lnTo>
                      <a:pt x="256474" y="131201"/>
                    </a:lnTo>
                    <a:lnTo>
                      <a:pt x="256474" y="125266"/>
                    </a:lnTo>
                    <a:close/>
                    <a:moveTo>
                      <a:pt x="268656" y="125266"/>
                    </a:moveTo>
                    <a:lnTo>
                      <a:pt x="268656" y="131201"/>
                    </a:lnTo>
                    <a:lnTo>
                      <a:pt x="262721" y="131201"/>
                    </a:lnTo>
                    <a:lnTo>
                      <a:pt x="262721" y="125266"/>
                    </a:lnTo>
                    <a:close/>
                    <a:moveTo>
                      <a:pt x="274904" y="125266"/>
                    </a:moveTo>
                    <a:lnTo>
                      <a:pt x="274904" y="131201"/>
                    </a:lnTo>
                    <a:lnTo>
                      <a:pt x="268968" y="131201"/>
                    </a:lnTo>
                    <a:lnTo>
                      <a:pt x="268968" y="125266"/>
                    </a:lnTo>
                    <a:close/>
                    <a:moveTo>
                      <a:pt x="6251" y="131513"/>
                    </a:moveTo>
                    <a:lnTo>
                      <a:pt x="6251" y="137449"/>
                    </a:lnTo>
                    <a:lnTo>
                      <a:pt x="315" y="137449"/>
                    </a:lnTo>
                    <a:lnTo>
                      <a:pt x="315" y="131513"/>
                    </a:lnTo>
                    <a:close/>
                    <a:moveTo>
                      <a:pt x="12498" y="131513"/>
                    </a:moveTo>
                    <a:lnTo>
                      <a:pt x="12498" y="137449"/>
                    </a:lnTo>
                    <a:lnTo>
                      <a:pt x="6562" y="137449"/>
                    </a:lnTo>
                    <a:lnTo>
                      <a:pt x="6562" y="131513"/>
                    </a:lnTo>
                    <a:close/>
                    <a:moveTo>
                      <a:pt x="18745" y="131513"/>
                    </a:moveTo>
                    <a:lnTo>
                      <a:pt x="18745" y="137449"/>
                    </a:lnTo>
                    <a:lnTo>
                      <a:pt x="12810" y="137449"/>
                    </a:lnTo>
                    <a:lnTo>
                      <a:pt x="12810" y="131513"/>
                    </a:lnTo>
                    <a:close/>
                    <a:moveTo>
                      <a:pt x="24992" y="131513"/>
                    </a:moveTo>
                    <a:lnTo>
                      <a:pt x="24992" y="137449"/>
                    </a:lnTo>
                    <a:lnTo>
                      <a:pt x="19058" y="137449"/>
                    </a:lnTo>
                    <a:lnTo>
                      <a:pt x="19058" y="131513"/>
                    </a:lnTo>
                    <a:close/>
                    <a:moveTo>
                      <a:pt x="31241" y="131513"/>
                    </a:moveTo>
                    <a:lnTo>
                      <a:pt x="31241" y="137449"/>
                    </a:lnTo>
                    <a:lnTo>
                      <a:pt x="25305" y="137449"/>
                    </a:lnTo>
                    <a:lnTo>
                      <a:pt x="25305" y="131513"/>
                    </a:lnTo>
                    <a:close/>
                    <a:moveTo>
                      <a:pt x="37489" y="131513"/>
                    </a:moveTo>
                    <a:lnTo>
                      <a:pt x="37489" y="137449"/>
                    </a:lnTo>
                    <a:lnTo>
                      <a:pt x="31553" y="137449"/>
                    </a:lnTo>
                    <a:lnTo>
                      <a:pt x="31553" y="131513"/>
                    </a:lnTo>
                    <a:close/>
                    <a:moveTo>
                      <a:pt x="43737" y="131513"/>
                    </a:moveTo>
                    <a:lnTo>
                      <a:pt x="43737" y="137449"/>
                    </a:lnTo>
                    <a:lnTo>
                      <a:pt x="37802" y="137449"/>
                    </a:lnTo>
                    <a:lnTo>
                      <a:pt x="37802" y="131513"/>
                    </a:lnTo>
                    <a:close/>
                    <a:moveTo>
                      <a:pt x="49985" y="131513"/>
                    </a:moveTo>
                    <a:lnTo>
                      <a:pt x="49985" y="137449"/>
                    </a:lnTo>
                    <a:lnTo>
                      <a:pt x="44049" y="137449"/>
                    </a:lnTo>
                    <a:lnTo>
                      <a:pt x="44049" y="131513"/>
                    </a:lnTo>
                    <a:close/>
                    <a:moveTo>
                      <a:pt x="56232" y="131513"/>
                    </a:moveTo>
                    <a:lnTo>
                      <a:pt x="56232" y="137449"/>
                    </a:lnTo>
                    <a:lnTo>
                      <a:pt x="50296" y="137449"/>
                    </a:lnTo>
                    <a:lnTo>
                      <a:pt x="50296" y="131513"/>
                    </a:lnTo>
                    <a:close/>
                    <a:moveTo>
                      <a:pt x="62480" y="131513"/>
                    </a:moveTo>
                    <a:lnTo>
                      <a:pt x="62480" y="137449"/>
                    </a:lnTo>
                    <a:lnTo>
                      <a:pt x="56545" y="137449"/>
                    </a:lnTo>
                    <a:lnTo>
                      <a:pt x="56545" y="131513"/>
                    </a:lnTo>
                    <a:close/>
                    <a:moveTo>
                      <a:pt x="68727" y="131513"/>
                    </a:moveTo>
                    <a:lnTo>
                      <a:pt x="68727" y="137449"/>
                    </a:lnTo>
                    <a:lnTo>
                      <a:pt x="62792" y="137449"/>
                    </a:lnTo>
                    <a:lnTo>
                      <a:pt x="62792" y="131513"/>
                    </a:lnTo>
                    <a:close/>
                    <a:moveTo>
                      <a:pt x="74975" y="131513"/>
                    </a:moveTo>
                    <a:lnTo>
                      <a:pt x="74975" y="137449"/>
                    </a:lnTo>
                    <a:lnTo>
                      <a:pt x="69039" y="137449"/>
                    </a:lnTo>
                    <a:lnTo>
                      <a:pt x="69039" y="131513"/>
                    </a:lnTo>
                    <a:close/>
                    <a:moveTo>
                      <a:pt x="81223" y="131513"/>
                    </a:moveTo>
                    <a:lnTo>
                      <a:pt x="81223" y="137449"/>
                    </a:lnTo>
                    <a:lnTo>
                      <a:pt x="75286" y="137449"/>
                    </a:lnTo>
                    <a:lnTo>
                      <a:pt x="75286" y="131513"/>
                    </a:lnTo>
                    <a:close/>
                    <a:moveTo>
                      <a:pt x="87470" y="131513"/>
                    </a:moveTo>
                    <a:lnTo>
                      <a:pt x="87470" y="137449"/>
                    </a:lnTo>
                    <a:lnTo>
                      <a:pt x="81535" y="137449"/>
                    </a:lnTo>
                    <a:lnTo>
                      <a:pt x="81535" y="131513"/>
                    </a:lnTo>
                    <a:close/>
                    <a:moveTo>
                      <a:pt x="93718" y="131513"/>
                    </a:moveTo>
                    <a:lnTo>
                      <a:pt x="93718" y="137449"/>
                    </a:lnTo>
                    <a:lnTo>
                      <a:pt x="87784" y="137449"/>
                    </a:lnTo>
                    <a:lnTo>
                      <a:pt x="87784" y="131513"/>
                    </a:lnTo>
                    <a:close/>
                    <a:moveTo>
                      <a:pt x="99967" y="131513"/>
                    </a:moveTo>
                    <a:lnTo>
                      <a:pt x="99967" y="137449"/>
                    </a:lnTo>
                    <a:lnTo>
                      <a:pt x="94031" y="137449"/>
                    </a:lnTo>
                    <a:lnTo>
                      <a:pt x="94031" y="131513"/>
                    </a:lnTo>
                    <a:close/>
                    <a:moveTo>
                      <a:pt x="106214" y="131513"/>
                    </a:moveTo>
                    <a:lnTo>
                      <a:pt x="106214" y="137449"/>
                    </a:lnTo>
                    <a:lnTo>
                      <a:pt x="100278" y="137449"/>
                    </a:lnTo>
                    <a:lnTo>
                      <a:pt x="100278" y="131513"/>
                    </a:lnTo>
                    <a:close/>
                    <a:moveTo>
                      <a:pt x="112461" y="131513"/>
                    </a:moveTo>
                    <a:lnTo>
                      <a:pt x="112461" y="137449"/>
                    </a:lnTo>
                    <a:lnTo>
                      <a:pt x="106527" y="137449"/>
                    </a:lnTo>
                    <a:lnTo>
                      <a:pt x="106527" y="131513"/>
                    </a:lnTo>
                    <a:close/>
                    <a:moveTo>
                      <a:pt x="118710" y="131513"/>
                    </a:moveTo>
                    <a:lnTo>
                      <a:pt x="118710" y="137449"/>
                    </a:lnTo>
                    <a:lnTo>
                      <a:pt x="112774" y="137449"/>
                    </a:lnTo>
                    <a:lnTo>
                      <a:pt x="112774" y="131513"/>
                    </a:lnTo>
                    <a:close/>
                    <a:moveTo>
                      <a:pt x="124957" y="131513"/>
                    </a:moveTo>
                    <a:lnTo>
                      <a:pt x="124957" y="137449"/>
                    </a:lnTo>
                    <a:lnTo>
                      <a:pt x="119021" y="137449"/>
                    </a:lnTo>
                    <a:lnTo>
                      <a:pt x="119021" y="131513"/>
                    </a:lnTo>
                    <a:close/>
                    <a:moveTo>
                      <a:pt x="131204" y="131513"/>
                    </a:moveTo>
                    <a:lnTo>
                      <a:pt x="131204" y="137449"/>
                    </a:lnTo>
                    <a:lnTo>
                      <a:pt x="125270" y="137449"/>
                    </a:lnTo>
                    <a:lnTo>
                      <a:pt x="125270" y="131513"/>
                    </a:lnTo>
                    <a:close/>
                    <a:moveTo>
                      <a:pt x="137451" y="131513"/>
                    </a:moveTo>
                    <a:lnTo>
                      <a:pt x="137451" y="137449"/>
                    </a:lnTo>
                    <a:lnTo>
                      <a:pt x="131517" y="137449"/>
                    </a:lnTo>
                    <a:lnTo>
                      <a:pt x="131517" y="131513"/>
                    </a:lnTo>
                    <a:close/>
                    <a:moveTo>
                      <a:pt x="143702" y="131513"/>
                    </a:moveTo>
                    <a:lnTo>
                      <a:pt x="143702" y="137449"/>
                    </a:lnTo>
                    <a:lnTo>
                      <a:pt x="137766" y="137449"/>
                    </a:lnTo>
                    <a:lnTo>
                      <a:pt x="137766" y="131513"/>
                    </a:lnTo>
                    <a:close/>
                    <a:moveTo>
                      <a:pt x="149949" y="131513"/>
                    </a:moveTo>
                    <a:lnTo>
                      <a:pt x="149949" y="137449"/>
                    </a:lnTo>
                    <a:lnTo>
                      <a:pt x="144015" y="137449"/>
                    </a:lnTo>
                    <a:lnTo>
                      <a:pt x="144015" y="131513"/>
                    </a:lnTo>
                    <a:close/>
                    <a:moveTo>
                      <a:pt x="156196" y="131513"/>
                    </a:moveTo>
                    <a:lnTo>
                      <a:pt x="156196" y="137449"/>
                    </a:lnTo>
                    <a:lnTo>
                      <a:pt x="150262" y="137449"/>
                    </a:lnTo>
                    <a:lnTo>
                      <a:pt x="150262" y="131513"/>
                    </a:lnTo>
                    <a:close/>
                    <a:moveTo>
                      <a:pt x="162445" y="131513"/>
                    </a:moveTo>
                    <a:lnTo>
                      <a:pt x="162445" y="137449"/>
                    </a:lnTo>
                    <a:lnTo>
                      <a:pt x="156509" y="137449"/>
                    </a:lnTo>
                    <a:lnTo>
                      <a:pt x="156509" y="131513"/>
                    </a:lnTo>
                    <a:close/>
                    <a:moveTo>
                      <a:pt x="168692" y="131513"/>
                    </a:moveTo>
                    <a:lnTo>
                      <a:pt x="168692" y="137449"/>
                    </a:lnTo>
                    <a:lnTo>
                      <a:pt x="162756" y="137449"/>
                    </a:lnTo>
                    <a:lnTo>
                      <a:pt x="162756" y="131513"/>
                    </a:lnTo>
                    <a:close/>
                    <a:moveTo>
                      <a:pt x="174939" y="131513"/>
                    </a:moveTo>
                    <a:lnTo>
                      <a:pt x="174939" y="137449"/>
                    </a:lnTo>
                    <a:lnTo>
                      <a:pt x="169005" y="137449"/>
                    </a:lnTo>
                    <a:lnTo>
                      <a:pt x="169005" y="131513"/>
                    </a:lnTo>
                    <a:close/>
                    <a:moveTo>
                      <a:pt x="181186" y="131513"/>
                    </a:moveTo>
                    <a:lnTo>
                      <a:pt x="181186" y="137449"/>
                    </a:lnTo>
                    <a:lnTo>
                      <a:pt x="175252" y="137449"/>
                    </a:lnTo>
                    <a:lnTo>
                      <a:pt x="175252" y="131513"/>
                    </a:lnTo>
                    <a:close/>
                    <a:moveTo>
                      <a:pt x="187433" y="131513"/>
                    </a:moveTo>
                    <a:lnTo>
                      <a:pt x="187433" y="137449"/>
                    </a:lnTo>
                    <a:lnTo>
                      <a:pt x="181499" y="137449"/>
                    </a:lnTo>
                    <a:lnTo>
                      <a:pt x="181499" y="131513"/>
                    </a:lnTo>
                    <a:close/>
                    <a:moveTo>
                      <a:pt x="193682" y="131513"/>
                    </a:moveTo>
                    <a:lnTo>
                      <a:pt x="193682" y="137449"/>
                    </a:lnTo>
                    <a:lnTo>
                      <a:pt x="187746" y="137449"/>
                    </a:lnTo>
                    <a:lnTo>
                      <a:pt x="187746" y="131513"/>
                    </a:lnTo>
                    <a:close/>
                    <a:moveTo>
                      <a:pt x="199931" y="131513"/>
                    </a:moveTo>
                    <a:lnTo>
                      <a:pt x="199931" y="137449"/>
                    </a:lnTo>
                    <a:lnTo>
                      <a:pt x="193996" y="137449"/>
                    </a:lnTo>
                    <a:lnTo>
                      <a:pt x="193996" y="131513"/>
                    </a:lnTo>
                    <a:close/>
                    <a:moveTo>
                      <a:pt x="206180" y="131513"/>
                    </a:moveTo>
                    <a:lnTo>
                      <a:pt x="206180" y="137449"/>
                    </a:lnTo>
                    <a:lnTo>
                      <a:pt x="200244" y="137449"/>
                    </a:lnTo>
                    <a:lnTo>
                      <a:pt x="200244" y="131513"/>
                    </a:lnTo>
                    <a:close/>
                    <a:moveTo>
                      <a:pt x="212427" y="131513"/>
                    </a:moveTo>
                    <a:lnTo>
                      <a:pt x="212427" y="137449"/>
                    </a:lnTo>
                    <a:lnTo>
                      <a:pt x="206491" y="137449"/>
                    </a:lnTo>
                    <a:lnTo>
                      <a:pt x="206491" y="131513"/>
                    </a:lnTo>
                    <a:close/>
                    <a:moveTo>
                      <a:pt x="218674" y="131513"/>
                    </a:moveTo>
                    <a:lnTo>
                      <a:pt x="218674" y="137449"/>
                    </a:lnTo>
                    <a:lnTo>
                      <a:pt x="212739" y="137449"/>
                    </a:lnTo>
                    <a:lnTo>
                      <a:pt x="212739" y="131513"/>
                    </a:lnTo>
                    <a:close/>
                    <a:moveTo>
                      <a:pt x="224921" y="131513"/>
                    </a:moveTo>
                    <a:lnTo>
                      <a:pt x="224921" y="137449"/>
                    </a:lnTo>
                    <a:lnTo>
                      <a:pt x="218987" y="137449"/>
                    </a:lnTo>
                    <a:lnTo>
                      <a:pt x="218987" y="131513"/>
                    </a:lnTo>
                    <a:close/>
                    <a:moveTo>
                      <a:pt x="231170" y="131513"/>
                    </a:moveTo>
                    <a:lnTo>
                      <a:pt x="231170" y="137449"/>
                    </a:lnTo>
                    <a:lnTo>
                      <a:pt x="225234" y="137449"/>
                    </a:lnTo>
                    <a:lnTo>
                      <a:pt x="225234" y="131513"/>
                    </a:lnTo>
                    <a:close/>
                    <a:moveTo>
                      <a:pt x="237417" y="131513"/>
                    </a:moveTo>
                    <a:lnTo>
                      <a:pt x="237417" y="137449"/>
                    </a:lnTo>
                    <a:lnTo>
                      <a:pt x="231481" y="137449"/>
                    </a:lnTo>
                    <a:lnTo>
                      <a:pt x="231481" y="131513"/>
                    </a:lnTo>
                    <a:close/>
                    <a:moveTo>
                      <a:pt x="243664" y="131513"/>
                    </a:moveTo>
                    <a:lnTo>
                      <a:pt x="243664" y="137449"/>
                    </a:lnTo>
                    <a:lnTo>
                      <a:pt x="237729" y="137449"/>
                    </a:lnTo>
                    <a:lnTo>
                      <a:pt x="237729" y="131513"/>
                    </a:lnTo>
                    <a:close/>
                    <a:moveTo>
                      <a:pt x="249911" y="131513"/>
                    </a:moveTo>
                    <a:lnTo>
                      <a:pt x="249911" y="137449"/>
                    </a:lnTo>
                    <a:lnTo>
                      <a:pt x="243977" y="137449"/>
                    </a:lnTo>
                    <a:lnTo>
                      <a:pt x="243977" y="131513"/>
                    </a:lnTo>
                    <a:close/>
                    <a:moveTo>
                      <a:pt x="256161" y="131513"/>
                    </a:moveTo>
                    <a:lnTo>
                      <a:pt x="256161" y="137449"/>
                    </a:lnTo>
                    <a:lnTo>
                      <a:pt x="250225" y="137449"/>
                    </a:lnTo>
                    <a:lnTo>
                      <a:pt x="250225" y="131513"/>
                    </a:lnTo>
                    <a:close/>
                    <a:moveTo>
                      <a:pt x="262409" y="131513"/>
                    </a:moveTo>
                    <a:lnTo>
                      <a:pt x="262409" y="137449"/>
                    </a:lnTo>
                    <a:lnTo>
                      <a:pt x="256474" y="137449"/>
                    </a:lnTo>
                    <a:lnTo>
                      <a:pt x="256474" y="131513"/>
                    </a:lnTo>
                    <a:close/>
                    <a:moveTo>
                      <a:pt x="268656" y="131513"/>
                    </a:moveTo>
                    <a:lnTo>
                      <a:pt x="268656" y="137449"/>
                    </a:lnTo>
                    <a:lnTo>
                      <a:pt x="262721" y="137449"/>
                    </a:lnTo>
                    <a:lnTo>
                      <a:pt x="262721" y="131513"/>
                    </a:lnTo>
                    <a:close/>
                    <a:moveTo>
                      <a:pt x="274904" y="131513"/>
                    </a:moveTo>
                    <a:lnTo>
                      <a:pt x="274904" y="137449"/>
                    </a:lnTo>
                    <a:lnTo>
                      <a:pt x="268968" y="137449"/>
                    </a:lnTo>
                    <a:lnTo>
                      <a:pt x="268968" y="131513"/>
                    </a:lnTo>
                    <a:close/>
                    <a:moveTo>
                      <a:pt x="6251" y="137760"/>
                    </a:moveTo>
                    <a:lnTo>
                      <a:pt x="6251" y="143697"/>
                    </a:lnTo>
                    <a:lnTo>
                      <a:pt x="315" y="143697"/>
                    </a:lnTo>
                    <a:lnTo>
                      <a:pt x="315" y="137760"/>
                    </a:lnTo>
                    <a:close/>
                    <a:moveTo>
                      <a:pt x="12498" y="137760"/>
                    </a:moveTo>
                    <a:lnTo>
                      <a:pt x="12498" y="143697"/>
                    </a:lnTo>
                    <a:lnTo>
                      <a:pt x="6562" y="143697"/>
                    </a:lnTo>
                    <a:lnTo>
                      <a:pt x="6562" y="137760"/>
                    </a:lnTo>
                    <a:close/>
                    <a:moveTo>
                      <a:pt x="18745" y="137760"/>
                    </a:moveTo>
                    <a:lnTo>
                      <a:pt x="18745" y="143697"/>
                    </a:lnTo>
                    <a:lnTo>
                      <a:pt x="12810" y="143697"/>
                    </a:lnTo>
                    <a:lnTo>
                      <a:pt x="12810" y="137760"/>
                    </a:lnTo>
                    <a:close/>
                    <a:moveTo>
                      <a:pt x="24992" y="137760"/>
                    </a:moveTo>
                    <a:lnTo>
                      <a:pt x="24992" y="143697"/>
                    </a:lnTo>
                    <a:lnTo>
                      <a:pt x="19058" y="143697"/>
                    </a:lnTo>
                    <a:lnTo>
                      <a:pt x="19058" y="137760"/>
                    </a:lnTo>
                    <a:close/>
                    <a:moveTo>
                      <a:pt x="31241" y="137760"/>
                    </a:moveTo>
                    <a:lnTo>
                      <a:pt x="31241" y="143697"/>
                    </a:lnTo>
                    <a:lnTo>
                      <a:pt x="25305" y="143697"/>
                    </a:lnTo>
                    <a:lnTo>
                      <a:pt x="25305" y="137760"/>
                    </a:lnTo>
                    <a:close/>
                    <a:moveTo>
                      <a:pt x="37489" y="137760"/>
                    </a:moveTo>
                    <a:lnTo>
                      <a:pt x="37489" y="143697"/>
                    </a:lnTo>
                    <a:lnTo>
                      <a:pt x="31553" y="143697"/>
                    </a:lnTo>
                    <a:lnTo>
                      <a:pt x="31553" y="137760"/>
                    </a:lnTo>
                    <a:close/>
                    <a:moveTo>
                      <a:pt x="43737" y="137760"/>
                    </a:moveTo>
                    <a:lnTo>
                      <a:pt x="43737" y="143697"/>
                    </a:lnTo>
                    <a:lnTo>
                      <a:pt x="37802" y="143697"/>
                    </a:lnTo>
                    <a:lnTo>
                      <a:pt x="37802" y="137760"/>
                    </a:lnTo>
                    <a:close/>
                    <a:moveTo>
                      <a:pt x="49985" y="137760"/>
                    </a:moveTo>
                    <a:lnTo>
                      <a:pt x="49985" y="143697"/>
                    </a:lnTo>
                    <a:lnTo>
                      <a:pt x="44049" y="143697"/>
                    </a:lnTo>
                    <a:lnTo>
                      <a:pt x="44049" y="137760"/>
                    </a:lnTo>
                    <a:close/>
                    <a:moveTo>
                      <a:pt x="56232" y="137760"/>
                    </a:moveTo>
                    <a:lnTo>
                      <a:pt x="56232" y="143697"/>
                    </a:lnTo>
                    <a:lnTo>
                      <a:pt x="50296" y="143697"/>
                    </a:lnTo>
                    <a:lnTo>
                      <a:pt x="50296" y="137760"/>
                    </a:lnTo>
                    <a:close/>
                    <a:moveTo>
                      <a:pt x="62480" y="137760"/>
                    </a:moveTo>
                    <a:lnTo>
                      <a:pt x="62480" y="143697"/>
                    </a:lnTo>
                    <a:lnTo>
                      <a:pt x="56545" y="143697"/>
                    </a:lnTo>
                    <a:lnTo>
                      <a:pt x="56545" y="137760"/>
                    </a:lnTo>
                    <a:close/>
                    <a:moveTo>
                      <a:pt x="68727" y="137760"/>
                    </a:moveTo>
                    <a:lnTo>
                      <a:pt x="68727" y="143697"/>
                    </a:lnTo>
                    <a:lnTo>
                      <a:pt x="62792" y="143697"/>
                    </a:lnTo>
                    <a:lnTo>
                      <a:pt x="62792" y="137760"/>
                    </a:lnTo>
                    <a:close/>
                    <a:moveTo>
                      <a:pt x="74975" y="137760"/>
                    </a:moveTo>
                    <a:lnTo>
                      <a:pt x="74975" y="143697"/>
                    </a:lnTo>
                    <a:lnTo>
                      <a:pt x="69039" y="143697"/>
                    </a:lnTo>
                    <a:lnTo>
                      <a:pt x="69039" y="137760"/>
                    </a:lnTo>
                    <a:close/>
                    <a:moveTo>
                      <a:pt x="81223" y="137760"/>
                    </a:moveTo>
                    <a:lnTo>
                      <a:pt x="81223" y="143697"/>
                    </a:lnTo>
                    <a:lnTo>
                      <a:pt x="75286" y="143697"/>
                    </a:lnTo>
                    <a:lnTo>
                      <a:pt x="75286" y="137760"/>
                    </a:lnTo>
                    <a:close/>
                    <a:moveTo>
                      <a:pt x="87470" y="137760"/>
                    </a:moveTo>
                    <a:lnTo>
                      <a:pt x="87470" y="143697"/>
                    </a:lnTo>
                    <a:lnTo>
                      <a:pt x="81535" y="143697"/>
                    </a:lnTo>
                    <a:lnTo>
                      <a:pt x="81535" y="137760"/>
                    </a:lnTo>
                    <a:close/>
                    <a:moveTo>
                      <a:pt x="93718" y="137760"/>
                    </a:moveTo>
                    <a:lnTo>
                      <a:pt x="93718" y="143697"/>
                    </a:lnTo>
                    <a:lnTo>
                      <a:pt x="87784" y="143697"/>
                    </a:lnTo>
                    <a:lnTo>
                      <a:pt x="87784" y="137760"/>
                    </a:lnTo>
                    <a:close/>
                    <a:moveTo>
                      <a:pt x="99967" y="137760"/>
                    </a:moveTo>
                    <a:lnTo>
                      <a:pt x="99967" y="143697"/>
                    </a:lnTo>
                    <a:lnTo>
                      <a:pt x="94031" y="143697"/>
                    </a:lnTo>
                    <a:lnTo>
                      <a:pt x="94031" y="137760"/>
                    </a:lnTo>
                    <a:close/>
                    <a:moveTo>
                      <a:pt x="106214" y="137760"/>
                    </a:moveTo>
                    <a:lnTo>
                      <a:pt x="106214" y="143697"/>
                    </a:lnTo>
                    <a:lnTo>
                      <a:pt x="100278" y="143697"/>
                    </a:lnTo>
                    <a:lnTo>
                      <a:pt x="100278" y="137760"/>
                    </a:lnTo>
                    <a:close/>
                    <a:moveTo>
                      <a:pt x="112461" y="137760"/>
                    </a:moveTo>
                    <a:lnTo>
                      <a:pt x="112461" y="143697"/>
                    </a:lnTo>
                    <a:lnTo>
                      <a:pt x="106527" y="143697"/>
                    </a:lnTo>
                    <a:lnTo>
                      <a:pt x="106527" y="137760"/>
                    </a:lnTo>
                    <a:close/>
                    <a:moveTo>
                      <a:pt x="118710" y="137760"/>
                    </a:moveTo>
                    <a:lnTo>
                      <a:pt x="118710" y="143697"/>
                    </a:lnTo>
                    <a:lnTo>
                      <a:pt x="112774" y="143697"/>
                    </a:lnTo>
                    <a:lnTo>
                      <a:pt x="112774" y="137760"/>
                    </a:lnTo>
                    <a:close/>
                    <a:moveTo>
                      <a:pt x="124957" y="137760"/>
                    </a:moveTo>
                    <a:lnTo>
                      <a:pt x="124957" y="143697"/>
                    </a:lnTo>
                    <a:lnTo>
                      <a:pt x="119021" y="143697"/>
                    </a:lnTo>
                    <a:lnTo>
                      <a:pt x="119021" y="137760"/>
                    </a:lnTo>
                    <a:close/>
                    <a:moveTo>
                      <a:pt x="131204" y="137760"/>
                    </a:moveTo>
                    <a:lnTo>
                      <a:pt x="131204" y="143697"/>
                    </a:lnTo>
                    <a:lnTo>
                      <a:pt x="125270" y="143697"/>
                    </a:lnTo>
                    <a:lnTo>
                      <a:pt x="125270" y="137760"/>
                    </a:lnTo>
                    <a:close/>
                    <a:moveTo>
                      <a:pt x="137451" y="137760"/>
                    </a:moveTo>
                    <a:lnTo>
                      <a:pt x="137451" y="143697"/>
                    </a:lnTo>
                    <a:lnTo>
                      <a:pt x="131517" y="143697"/>
                    </a:lnTo>
                    <a:lnTo>
                      <a:pt x="131517" y="137760"/>
                    </a:lnTo>
                    <a:close/>
                    <a:moveTo>
                      <a:pt x="143702" y="137760"/>
                    </a:moveTo>
                    <a:lnTo>
                      <a:pt x="143702" y="143697"/>
                    </a:lnTo>
                    <a:lnTo>
                      <a:pt x="137766" y="143697"/>
                    </a:lnTo>
                    <a:lnTo>
                      <a:pt x="137766" y="137760"/>
                    </a:lnTo>
                    <a:close/>
                    <a:moveTo>
                      <a:pt x="149949" y="137760"/>
                    </a:moveTo>
                    <a:lnTo>
                      <a:pt x="149949" y="143697"/>
                    </a:lnTo>
                    <a:lnTo>
                      <a:pt x="144015" y="143697"/>
                    </a:lnTo>
                    <a:lnTo>
                      <a:pt x="144015" y="137760"/>
                    </a:lnTo>
                    <a:close/>
                    <a:moveTo>
                      <a:pt x="156196" y="137760"/>
                    </a:moveTo>
                    <a:lnTo>
                      <a:pt x="156196" y="143697"/>
                    </a:lnTo>
                    <a:lnTo>
                      <a:pt x="150262" y="143697"/>
                    </a:lnTo>
                    <a:lnTo>
                      <a:pt x="150262" y="137760"/>
                    </a:lnTo>
                    <a:close/>
                    <a:moveTo>
                      <a:pt x="162445" y="137760"/>
                    </a:moveTo>
                    <a:lnTo>
                      <a:pt x="162445" y="143697"/>
                    </a:lnTo>
                    <a:lnTo>
                      <a:pt x="156509" y="143697"/>
                    </a:lnTo>
                    <a:lnTo>
                      <a:pt x="156509" y="137760"/>
                    </a:lnTo>
                    <a:close/>
                    <a:moveTo>
                      <a:pt x="168692" y="137760"/>
                    </a:moveTo>
                    <a:lnTo>
                      <a:pt x="168692" y="143697"/>
                    </a:lnTo>
                    <a:lnTo>
                      <a:pt x="162756" y="143697"/>
                    </a:lnTo>
                    <a:lnTo>
                      <a:pt x="162756" y="137760"/>
                    </a:lnTo>
                    <a:close/>
                    <a:moveTo>
                      <a:pt x="174939" y="137760"/>
                    </a:moveTo>
                    <a:lnTo>
                      <a:pt x="174939" y="143697"/>
                    </a:lnTo>
                    <a:lnTo>
                      <a:pt x="169005" y="143697"/>
                    </a:lnTo>
                    <a:lnTo>
                      <a:pt x="169005" y="137760"/>
                    </a:lnTo>
                    <a:close/>
                    <a:moveTo>
                      <a:pt x="181186" y="137760"/>
                    </a:moveTo>
                    <a:lnTo>
                      <a:pt x="181186" y="143697"/>
                    </a:lnTo>
                    <a:lnTo>
                      <a:pt x="175252" y="143697"/>
                    </a:lnTo>
                    <a:lnTo>
                      <a:pt x="175252" y="137760"/>
                    </a:lnTo>
                    <a:close/>
                    <a:moveTo>
                      <a:pt x="187433" y="137760"/>
                    </a:moveTo>
                    <a:lnTo>
                      <a:pt x="187433" y="143697"/>
                    </a:lnTo>
                    <a:lnTo>
                      <a:pt x="181499" y="143697"/>
                    </a:lnTo>
                    <a:lnTo>
                      <a:pt x="181499" y="137760"/>
                    </a:lnTo>
                    <a:close/>
                    <a:moveTo>
                      <a:pt x="193682" y="137760"/>
                    </a:moveTo>
                    <a:lnTo>
                      <a:pt x="193682" y="143697"/>
                    </a:lnTo>
                    <a:lnTo>
                      <a:pt x="187746" y="143697"/>
                    </a:lnTo>
                    <a:lnTo>
                      <a:pt x="187746" y="137760"/>
                    </a:lnTo>
                    <a:close/>
                    <a:moveTo>
                      <a:pt x="199931" y="137760"/>
                    </a:moveTo>
                    <a:lnTo>
                      <a:pt x="199931" y="143697"/>
                    </a:lnTo>
                    <a:lnTo>
                      <a:pt x="193996" y="143697"/>
                    </a:lnTo>
                    <a:lnTo>
                      <a:pt x="193996" y="137760"/>
                    </a:lnTo>
                    <a:close/>
                    <a:moveTo>
                      <a:pt x="206180" y="137760"/>
                    </a:moveTo>
                    <a:lnTo>
                      <a:pt x="206180" y="143697"/>
                    </a:lnTo>
                    <a:lnTo>
                      <a:pt x="200244" y="143697"/>
                    </a:lnTo>
                    <a:lnTo>
                      <a:pt x="200244" y="137760"/>
                    </a:lnTo>
                    <a:close/>
                    <a:moveTo>
                      <a:pt x="212427" y="137760"/>
                    </a:moveTo>
                    <a:lnTo>
                      <a:pt x="212427" y="143697"/>
                    </a:lnTo>
                    <a:lnTo>
                      <a:pt x="206491" y="143697"/>
                    </a:lnTo>
                    <a:lnTo>
                      <a:pt x="206491" y="137760"/>
                    </a:lnTo>
                    <a:close/>
                    <a:moveTo>
                      <a:pt x="218674" y="137760"/>
                    </a:moveTo>
                    <a:lnTo>
                      <a:pt x="218674" y="143697"/>
                    </a:lnTo>
                    <a:lnTo>
                      <a:pt x="212739" y="143697"/>
                    </a:lnTo>
                    <a:lnTo>
                      <a:pt x="212739" y="137760"/>
                    </a:lnTo>
                    <a:close/>
                    <a:moveTo>
                      <a:pt x="224921" y="137760"/>
                    </a:moveTo>
                    <a:lnTo>
                      <a:pt x="224921" y="143697"/>
                    </a:lnTo>
                    <a:lnTo>
                      <a:pt x="218987" y="143697"/>
                    </a:lnTo>
                    <a:lnTo>
                      <a:pt x="218987" y="137760"/>
                    </a:lnTo>
                    <a:close/>
                    <a:moveTo>
                      <a:pt x="231170" y="137760"/>
                    </a:moveTo>
                    <a:lnTo>
                      <a:pt x="231170" y="143697"/>
                    </a:lnTo>
                    <a:lnTo>
                      <a:pt x="225234" y="143697"/>
                    </a:lnTo>
                    <a:lnTo>
                      <a:pt x="225234" y="137760"/>
                    </a:lnTo>
                    <a:close/>
                    <a:moveTo>
                      <a:pt x="237417" y="137760"/>
                    </a:moveTo>
                    <a:lnTo>
                      <a:pt x="237417" y="143697"/>
                    </a:lnTo>
                    <a:lnTo>
                      <a:pt x="231481" y="143697"/>
                    </a:lnTo>
                    <a:lnTo>
                      <a:pt x="231481" y="137760"/>
                    </a:lnTo>
                    <a:close/>
                    <a:moveTo>
                      <a:pt x="243664" y="137760"/>
                    </a:moveTo>
                    <a:lnTo>
                      <a:pt x="243664" y="143697"/>
                    </a:lnTo>
                    <a:lnTo>
                      <a:pt x="237729" y="143697"/>
                    </a:lnTo>
                    <a:lnTo>
                      <a:pt x="237729" y="137760"/>
                    </a:lnTo>
                    <a:close/>
                    <a:moveTo>
                      <a:pt x="249911" y="137760"/>
                    </a:moveTo>
                    <a:lnTo>
                      <a:pt x="249911" y="143697"/>
                    </a:lnTo>
                    <a:lnTo>
                      <a:pt x="243977" y="143697"/>
                    </a:lnTo>
                    <a:lnTo>
                      <a:pt x="243977" y="137760"/>
                    </a:lnTo>
                    <a:close/>
                    <a:moveTo>
                      <a:pt x="256161" y="137760"/>
                    </a:moveTo>
                    <a:lnTo>
                      <a:pt x="256161" y="143697"/>
                    </a:lnTo>
                    <a:lnTo>
                      <a:pt x="250225" y="143697"/>
                    </a:lnTo>
                    <a:lnTo>
                      <a:pt x="250225" y="137760"/>
                    </a:lnTo>
                    <a:close/>
                    <a:moveTo>
                      <a:pt x="262409" y="137760"/>
                    </a:moveTo>
                    <a:lnTo>
                      <a:pt x="262409" y="143697"/>
                    </a:lnTo>
                    <a:lnTo>
                      <a:pt x="256474" y="143697"/>
                    </a:lnTo>
                    <a:lnTo>
                      <a:pt x="256474" y="137760"/>
                    </a:lnTo>
                    <a:close/>
                    <a:moveTo>
                      <a:pt x="268656" y="137760"/>
                    </a:moveTo>
                    <a:lnTo>
                      <a:pt x="268656" y="143697"/>
                    </a:lnTo>
                    <a:lnTo>
                      <a:pt x="262721" y="143697"/>
                    </a:lnTo>
                    <a:lnTo>
                      <a:pt x="262721" y="137760"/>
                    </a:lnTo>
                    <a:close/>
                    <a:moveTo>
                      <a:pt x="274904" y="137760"/>
                    </a:moveTo>
                    <a:lnTo>
                      <a:pt x="274904" y="143697"/>
                    </a:lnTo>
                    <a:lnTo>
                      <a:pt x="268968" y="143697"/>
                    </a:lnTo>
                    <a:lnTo>
                      <a:pt x="268968" y="137760"/>
                    </a:lnTo>
                    <a:close/>
                    <a:moveTo>
                      <a:pt x="6251" y="144011"/>
                    </a:moveTo>
                    <a:lnTo>
                      <a:pt x="6251" y="149945"/>
                    </a:lnTo>
                    <a:lnTo>
                      <a:pt x="315" y="149945"/>
                    </a:lnTo>
                    <a:lnTo>
                      <a:pt x="315" y="144011"/>
                    </a:lnTo>
                    <a:close/>
                    <a:moveTo>
                      <a:pt x="12498" y="144011"/>
                    </a:moveTo>
                    <a:lnTo>
                      <a:pt x="12498" y="149945"/>
                    </a:lnTo>
                    <a:lnTo>
                      <a:pt x="6562" y="149945"/>
                    </a:lnTo>
                    <a:lnTo>
                      <a:pt x="6562" y="144011"/>
                    </a:lnTo>
                    <a:close/>
                    <a:moveTo>
                      <a:pt x="18745" y="144011"/>
                    </a:moveTo>
                    <a:lnTo>
                      <a:pt x="18745" y="149945"/>
                    </a:lnTo>
                    <a:lnTo>
                      <a:pt x="12810" y="149945"/>
                    </a:lnTo>
                    <a:lnTo>
                      <a:pt x="12810" y="144011"/>
                    </a:lnTo>
                    <a:close/>
                    <a:moveTo>
                      <a:pt x="24992" y="144011"/>
                    </a:moveTo>
                    <a:lnTo>
                      <a:pt x="24992" y="149945"/>
                    </a:lnTo>
                    <a:lnTo>
                      <a:pt x="19058" y="149945"/>
                    </a:lnTo>
                    <a:lnTo>
                      <a:pt x="19058" y="144011"/>
                    </a:lnTo>
                    <a:close/>
                    <a:moveTo>
                      <a:pt x="31241" y="144011"/>
                    </a:moveTo>
                    <a:lnTo>
                      <a:pt x="31241" y="149945"/>
                    </a:lnTo>
                    <a:lnTo>
                      <a:pt x="25305" y="149945"/>
                    </a:lnTo>
                    <a:lnTo>
                      <a:pt x="25305" y="144011"/>
                    </a:lnTo>
                    <a:close/>
                    <a:moveTo>
                      <a:pt x="37489" y="144011"/>
                    </a:moveTo>
                    <a:lnTo>
                      <a:pt x="37489" y="149945"/>
                    </a:lnTo>
                    <a:lnTo>
                      <a:pt x="31553" y="149945"/>
                    </a:lnTo>
                    <a:lnTo>
                      <a:pt x="31553" y="144011"/>
                    </a:lnTo>
                    <a:close/>
                    <a:moveTo>
                      <a:pt x="43737" y="144011"/>
                    </a:moveTo>
                    <a:lnTo>
                      <a:pt x="43737" y="149945"/>
                    </a:lnTo>
                    <a:lnTo>
                      <a:pt x="37802" y="149945"/>
                    </a:lnTo>
                    <a:lnTo>
                      <a:pt x="37802" y="144011"/>
                    </a:lnTo>
                    <a:close/>
                    <a:moveTo>
                      <a:pt x="49985" y="144011"/>
                    </a:moveTo>
                    <a:lnTo>
                      <a:pt x="49985" y="149945"/>
                    </a:lnTo>
                    <a:lnTo>
                      <a:pt x="44049" y="149945"/>
                    </a:lnTo>
                    <a:lnTo>
                      <a:pt x="44049" y="144011"/>
                    </a:lnTo>
                    <a:close/>
                    <a:moveTo>
                      <a:pt x="56232" y="144011"/>
                    </a:moveTo>
                    <a:lnTo>
                      <a:pt x="56232" y="149945"/>
                    </a:lnTo>
                    <a:lnTo>
                      <a:pt x="50296" y="149945"/>
                    </a:lnTo>
                    <a:lnTo>
                      <a:pt x="50296" y="144011"/>
                    </a:lnTo>
                    <a:close/>
                    <a:moveTo>
                      <a:pt x="62480" y="144011"/>
                    </a:moveTo>
                    <a:lnTo>
                      <a:pt x="62480" y="149945"/>
                    </a:lnTo>
                    <a:lnTo>
                      <a:pt x="56545" y="149945"/>
                    </a:lnTo>
                    <a:lnTo>
                      <a:pt x="56545" y="144011"/>
                    </a:lnTo>
                    <a:close/>
                    <a:moveTo>
                      <a:pt x="68727" y="144011"/>
                    </a:moveTo>
                    <a:lnTo>
                      <a:pt x="68727" y="149945"/>
                    </a:lnTo>
                    <a:lnTo>
                      <a:pt x="62792" y="149945"/>
                    </a:lnTo>
                    <a:lnTo>
                      <a:pt x="62792" y="144011"/>
                    </a:lnTo>
                    <a:close/>
                    <a:moveTo>
                      <a:pt x="74975" y="144011"/>
                    </a:moveTo>
                    <a:lnTo>
                      <a:pt x="74975" y="149945"/>
                    </a:lnTo>
                    <a:lnTo>
                      <a:pt x="69039" y="149945"/>
                    </a:lnTo>
                    <a:lnTo>
                      <a:pt x="69039" y="144011"/>
                    </a:lnTo>
                    <a:close/>
                    <a:moveTo>
                      <a:pt x="81223" y="144011"/>
                    </a:moveTo>
                    <a:lnTo>
                      <a:pt x="81223" y="149945"/>
                    </a:lnTo>
                    <a:lnTo>
                      <a:pt x="75286" y="149945"/>
                    </a:lnTo>
                    <a:lnTo>
                      <a:pt x="75286" y="144011"/>
                    </a:lnTo>
                    <a:close/>
                    <a:moveTo>
                      <a:pt x="87470" y="144011"/>
                    </a:moveTo>
                    <a:lnTo>
                      <a:pt x="87470" y="149945"/>
                    </a:lnTo>
                    <a:lnTo>
                      <a:pt x="81535" y="149945"/>
                    </a:lnTo>
                    <a:lnTo>
                      <a:pt x="81535" y="144011"/>
                    </a:lnTo>
                    <a:close/>
                    <a:moveTo>
                      <a:pt x="93718" y="144011"/>
                    </a:moveTo>
                    <a:lnTo>
                      <a:pt x="93718" y="149945"/>
                    </a:lnTo>
                    <a:lnTo>
                      <a:pt x="87784" y="149945"/>
                    </a:lnTo>
                    <a:lnTo>
                      <a:pt x="87784" y="144011"/>
                    </a:lnTo>
                    <a:close/>
                    <a:moveTo>
                      <a:pt x="99967" y="144011"/>
                    </a:moveTo>
                    <a:lnTo>
                      <a:pt x="99967" y="149945"/>
                    </a:lnTo>
                    <a:lnTo>
                      <a:pt x="94031" y="149945"/>
                    </a:lnTo>
                    <a:lnTo>
                      <a:pt x="94031" y="144011"/>
                    </a:lnTo>
                    <a:close/>
                    <a:moveTo>
                      <a:pt x="106214" y="144011"/>
                    </a:moveTo>
                    <a:lnTo>
                      <a:pt x="106214" y="149945"/>
                    </a:lnTo>
                    <a:lnTo>
                      <a:pt x="100278" y="149945"/>
                    </a:lnTo>
                    <a:lnTo>
                      <a:pt x="100278" y="144011"/>
                    </a:lnTo>
                    <a:close/>
                    <a:moveTo>
                      <a:pt x="112461" y="144011"/>
                    </a:moveTo>
                    <a:lnTo>
                      <a:pt x="112461" y="149945"/>
                    </a:lnTo>
                    <a:lnTo>
                      <a:pt x="106527" y="149945"/>
                    </a:lnTo>
                    <a:lnTo>
                      <a:pt x="106527" y="144011"/>
                    </a:lnTo>
                    <a:close/>
                    <a:moveTo>
                      <a:pt x="118710" y="144011"/>
                    </a:moveTo>
                    <a:lnTo>
                      <a:pt x="118710" y="149945"/>
                    </a:lnTo>
                    <a:lnTo>
                      <a:pt x="112774" y="149945"/>
                    </a:lnTo>
                    <a:lnTo>
                      <a:pt x="112774" y="144011"/>
                    </a:lnTo>
                    <a:close/>
                    <a:moveTo>
                      <a:pt x="124957" y="144011"/>
                    </a:moveTo>
                    <a:lnTo>
                      <a:pt x="124957" y="149945"/>
                    </a:lnTo>
                    <a:lnTo>
                      <a:pt x="119021" y="149945"/>
                    </a:lnTo>
                    <a:lnTo>
                      <a:pt x="119021" y="144011"/>
                    </a:lnTo>
                    <a:close/>
                    <a:moveTo>
                      <a:pt x="131204" y="144011"/>
                    </a:moveTo>
                    <a:lnTo>
                      <a:pt x="131204" y="149945"/>
                    </a:lnTo>
                    <a:lnTo>
                      <a:pt x="125270" y="149945"/>
                    </a:lnTo>
                    <a:lnTo>
                      <a:pt x="125270" y="144011"/>
                    </a:lnTo>
                    <a:close/>
                    <a:moveTo>
                      <a:pt x="137451" y="144011"/>
                    </a:moveTo>
                    <a:lnTo>
                      <a:pt x="137451" y="149945"/>
                    </a:lnTo>
                    <a:lnTo>
                      <a:pt x="131517" y="149945"/>
                    </a:lnTo>
                    <a:lnTo>
                      <a:pt x="131517" y="144011"/>
                    </a:lnTo>
                    <a:close/>
                    <a:moveTo>
                      <a:pt x="143702" y="144011"/>
                    </a:moveTo>
                    <a:lnTo>
                      <a:pt x="143702" y="149945"/>
                    </a:lnTo>
                    <a:lnTo>
                      <a:pt x="137766" y="149945"/>
                    </a:lnTo>
                    <a:lnTo>
                      <a:pt x="137766" y="144011"/>
                    </a:lnTo>
                    <a:close/>
                    <a:moveTo>
                      <a:pt x="149949" y="144011"/>
                    </a:moveTo>
                    <a:lnTo>
                      <a:pt x="149949" y="149945"/>
                    </a:lnTo>
                    <a:lnTo>
                      <a:pt x="144015" y="149945"/>
                    </a:lnTo>
                    <a:lnTo>
                      <a:pt x="144015" y="144011"/>
                    </a:lnTo>
                    <a:close/>
                    <a:moveTo>
                      <a:pt x="156196" y="144011"/>
                    </a:moveTo>
                    <a:lnTo>
                      <a:pt x="156196" y="149945"/>
                    </a:lnTo>
                    <a:lnTo>
                      <a:pt x="150262" y="149945"/>
                    </a:lnTo>
                    <a:lnTo>
                      <a:pt x="150262" y="144011"/>
                    </a:lnTo>
                    <a:close/>
                    <a:moveTo>
                      <a:pt x="162445" y="144011"/>
                    </a:moveTo>
                    <a:lnTo>
                      <a:pt x="162445" y="149945"/>
                    </a:lnTo>
                    <a:lnTo>
                      <a:pt x="156509" y="149945"/>
                    </a:lnTo>
                    <a:lnTo>
                      <a:pt x="156509" y="144011"/>
                    </a:lnTo>
                    <a:close/>
                    <a:moveTo>
                      <a:pt x="168692" y="144011"/>
                    </a:moveTo>
                    <a:lnTo>
                      <a:pt x="168692" y="149945"/>
                    </a:lnTo>
                    <a:lnTo>
                      <a:pt x="162756" y="149945"/>
                    </a:lnTo>
                    <a:lnTo>
                      <a:pt x="162756" y="144011"/>
                    </a:lnTo>
                    <a:close/>
                    <a:moveTo>
                      <a:pt x="174939" y="144011"/>
                    </a:moveTo>
                    <a:lnTo>
                      <a:pt x="174939" y="149945"/>
                    </a:lnTo>
                    <a:lnTo>
                      <a:pt x="169005" y="149945"/>
                    </a:lnTo>
                    <a:lnTo>
                      <a:pt x="169005" y="144011"/>
                    </a:lnTo>
                    <a:close/>
                    <a:moveTo>
                      <a:pt x="181186" y="144011"/>
                    </a:moveTo>
                    <a:lnTo>
                      <a:pt x="181186" y="149945"/>
                    </a:lnTo>
                    <a:lnTo>
                      <a:pt x="175252" y="149945"/>
                    </a:lnTo>
                    <a:lnTo>
                      <a:pt x="175252" y="144011"/>
                    </a:lnTo>
                    <a:close/>
                    <a:moveTo>
                      <a:pt x="187433" y="144011"/>
                    </a:moveTo>
                    <a:lnTo>
                      <a:pt x="187433" y="149945"/>
                    </a:lnTo>
                    <a:lnTo>
                      <a:pt x="181499" y="149945"/>
                    </a:lnTo>
                    <a:lnTo>
                      <a:pt x="181499" y="144011"/>
                    </a:lnTo>
                    <a:close/>
                    <a:moveTo>
                      <a:pt x="193682" y="144011"/>
                    </a:moveTo>
                    <a:lnTo>
                      <a:pt x="193682" y="149945"/>
                    </a:lnTo>
                    <a:lnTo>
                      <a:pt x="187746" y="149945"/>
                    </a:lnTo>
                    <a:lnTo>
                      <a:pt x="187746" y="144011"/>
                    </a:lnTo>
                    <a:close/>
                    <a:moveTo>
                      <a:pt x="199931" y="144011"/>
                    </a:moveTo>
                    <a:lnTo>
                      <a:pt x="199931" y="149945"/>
                    </a:lnTo>
                    <a:lnTo>
                      <a:pt x="193996" y="149945"/>
                    </a:lnTo>
                    <a:lnTo>
                      <a:pt x="193996" y="144011"/>
                    </a:lnTo>
                    <a:close/>
                    <a:moveTo>
                      <a:pt x="206180" y="144011"/>
                    </a:moveTo>
                    <a:lnTo>
                      <a:pt x="206180" y="149945"/>
                    </a:lnTo>
                    <a:lnTo>
                      <a:pt x="200244" y="149945"/>
                    </a:lnTo>
                    <a:lnTo>
                      <a:pt x="200244" y="144011"/>
                    </a:lnTo>
                    <a:close/>
                    <a:moveTo>
                      <a:pt x="212427" y="144011"/>
                    </a:moveTo>
                    <a:lnTo>
                      <a:pt x="212427" y="149945"/>
                    </a:lnTo>
                    <a:lnTo>
                      <a:pt x="206491" y="149945"/>
                    </a:lnTo>
                    <a:lnTo>
                      <a:pt x="206491" y="144011"/>
                    </a:lnTo>
                    <a:close/>
                    <a:moveTo>
                      <a:pt x="218674" y="144011"/>
                    </a:moveTo>
                    <a:lnTo>
                      <a:pt x="218674" y="149945"/>
                    </a:lnTo>
                    <a:lnTo>
                      <a:pt x="212739" y="149945"/>
                    </a:lnTo>
                    <a:lnTo>
                      <a:pt x="212739" y="144011"/>
                    </a:lnTo>
                    <a:close/>
                    <a:moveTo>
                      <a:pt x="224921" y="144011"/>
                    </a:moveTo>
                    <a:lnTo>
                      <a:pt x="224921" y="149945"/>
                    </a:lnTo>
                    <a:lnTo>
                      <a:pt x="218987" y="149945"/>
                    </a:lnTo>
                    <a:lnTo>
                      <a:pt x="218987" y="144011"/>
                    </a:lnTo>
                    <a:close/>
                    <a:moveTo>
                      <a:pt x="231170" y="144011"/>
                    </a:moveTo>
                    <a:lnTo>
                      <a:pt x="231170" y="149945"/>
                    </a:lnTo>
                    <a:lnTo>
                      <a:pt x="225234" y="149945"/>
                    </a:lnTo>
                    <a:lnTo>
                      <a:pt x="225234" y="144011"/>
                    </a:lnTo>
                    <a:close/>
                    <a:moveTo>
                      <a:pt x="237417" y="144011"/>
                    </a:moveTo>
                    <a:lnTo>
                      <a:pt x="237417" y="149945"/>
                    </a:lnTo>
                    <a:lnTo>
                      <a:pt x="231481" y="149945"/>
                    </a:lnTo>
                    <a:lnTo>
                      <a:pt x="231481" y="144011"/>
                    </a:lnTo>
                    <a:close/>
                    <a:moveTo>
                      <a:pt x="243664" y="144011"/>
                    </a:moveTo>
                    <a:lnTo>
                      <a:pt x="243664" y="149945"/>
                    </a:lnTo>
                    <a:lnTo>
                      <a:pt x="237729" y="149945"/>
                    </a:lnTo>
                    <a:lnTo>
                      <a:pt x="237729" y="144011"/>
                    </a:lnTo>
                    <a:close/>
                    <a:moveTo>
                      <a:pt x="249911" y="144011"/>
                    </a:moveTo>
                    <a:lnTo>
                      <a:pt x="249911" y="149945"/>
                    </a:lnTo>
                    <a:lnTo>
                      <a:pt x="243977" y="149945"/>
                    </a:lnTo>
                    <a:lnTo>
                      <a:pt x="243977" y="144011"/>
                    </a:lnTo>
                    <a:close/>
                    <a:moveTo>
                      <a:pt x="256161" y="144011"/>
                    </a:moveTo>
                    <a:lnTo>
                      <a:pt x="256161" y="149945"/>
                    </a:lnTo>
                    <a:lnTo>
                      <a:pt x="250225" y="149945"/>
                    </a:lnTo>
                    <a:lnTo>
                      <a:pt x="250225" y="144011"/>
                    </a:lnTo>
                    <a:close/>
                    <a:moveTo>
                      <a:pt x="262409" y="144011"/>
                    </a:moveTo>
                    <a:lnTo>
                      <a:pt x="262409" y="149945"/>
                    </a:lnTo>
                    <a:lnTo>
                      <a:pt x="256474" y="149945"/>
                    </a:lnTo>
                    <a:lnTo>
                      <a:pt x="256474" y="144011"/>
                    </a:lnTo>
                    <a:close/>
                    <a:moveTo>
                      <a:pt x="268656" y="144011"/>
                    </a:moveTo>
                    <a:lnTo>
                      <a:pt x="268656" y="149945"/>
                    </a:lnTo>
                    <a:lnTo>
                      <a:pt x="262721" y="149945"/>
                    </a:lnTo>
                    <a:lnTo>
                      <a:pt x="262721" y="144011"/>
                    </a:lnTo>
                    <a:close/>
                    <a:moveTo>
                      <a:pt x="274904" y="144011"/>
                    </a:moveTo>
                    <a:lnTo>
                      <a:pt x="274904" y="149945"/>
                    </a:lnTo>
                    <a:lnTo>
                      <a:pt x="268968" y="149945"/>
                    </a:lnTo>
                    <a:lnTo>
                      <a:pt x="268968" y="144011"/>
                    </a:lnTo>
                    <a:close/>
                    <a:moveTo>
                      <a:pt x="6251" y="150258"/>
                    </a:moveTo>
                    <a:lnTo>
                      <a:pt x="6251" y="156192"/>
                    </a:lnTo>
                    <a:lnTo>
                      <a:pt x="315" y="156192"/>
                    </a:lnTo>
                    <a:lnTo>
                      <a:pt x="315" y="150258"/>
                    </a:lnTo>
                    <a:close/>
                    <a:moveTo>
                      <a:pt x="12498" y="150258"/>
                    </a:moveTo>
                    <a:lnTo>
                      <a:pt x="12498" y="156192"/>
                    </a:lnTo>
                    <a:lnTo>
                      <a:pt x="6562" y="156192"/>
                    </a:lnTo>
                    <a:lnTo>
                      <a:pt x="6562" y="150258"/>
                    </a:lnTo>
                    <a:close/>
                    <a:moveTo>
                      <a:pt x="18745" y="150258"/>
                    </a:moveTo>
                    <a:lnTo>
                      <a:pt x="18745" y="156192"/>
                    </a:lnTo>
                    <a:lnTo>
                      <a:pt x="12810" y="156192"/>
                    </a:lnTo>
                    <a:lnTo>
                      <a:pt x="12810" y="150258"/>
                    </a:lnTo>
                    <a:close/>
                    <a:moveTo>
                      <a:pt x="24992" y="150258"/>
                    </a:moveTo>
                    <a:lnTo>
                      <a:pt x="24992" y="156192"/>
                    </a:lnTo>
                    <a:lnTo>
                      <a:pt x="19058" y="156192"/>
                    </a:lnTo>
                    <a:lnTo>
                      <a:pt x="19058" y="150258"/>
                    </a:lnTo>
                    <a:close/>
                    <a:moveTo>
                      <a:pt x="31241" y="150258"/>
                    </a:moveTo>
                    <a:lnTo>
                      <a:pt x="31241" y="156192"/>
                    </a:lnTo>
                    <a:lnTo>
                      <a:pt x="25305" y="156192"/>
                    </a:lnTo>
                    <a:lnTo>
                      <a:pt x="25305" y="150258"/>
                    </a:lnTo>
                    <a:close/>
                    <a:moveTo>
                      <a:pt x="37489" y="150258"/>
                    </a:moveTo>
                    <a:lnTo>
                      <a:pt x="37489" y="156192"/>
                    </a:lnTo>
                    <a:lnTo>
                      <a:pt x="31553" y="156192"/>
                    </a:lnTo>
                    <a:lnTo>
                      <a:pt x="31553" y="150258"/>
                    </a:lnTo>
                    <a:close/>
                    <a:moveTo>
                      <a:pt x="43737" y="150258"/>
                    </a:moveTo>
                    <a:lnTo>
                      <a:pt x="43737" y="156192"/>
                    </a:lnTo>
                    <a:lnTo>
                      <a:pt x="37802" y="156192"/>
                    </a:lnTo>
                    <a:lnTo>
                      <a:pt x="37802" y="150258"/>
                    </a:lnTo>
                    <a:close/>
                    <a:moveTo>
                      <a:pt x="49985" y="150258"/>
                    </a:moveTo>
                    <a:lnTo>
                      <a:pt x="49985" y="156192"/>
                    </a:lnTo>
                    <a:lnTo>
                      <a:pt x="44049" y="156192"/>
                    </a:lnTo>
                    <a:lnTo>
                      <a:pt x="44049" y="150258"/>
                    </a:lnTo>
                    <a:close/>
                    <a:moveTo>
                      <a:pt x="56232" y="150258"/>
                    </a:moveTo>
                    <a:lnTo>
                      <a:pt x="56232" y="156192"/>
                    </a:lnTo>
                    <a:lnTo>
                      <a:pt x="50296" y="156192"/>
                    </a:lnTo>
                    <a:lnTo>
                      <a:pt x="50296" y="150258"/>
                    </a:lnTo>
                    <a:close/>
                    <a:moveTo>
                      <a:pt x="62480" y="150258"/>
                    </a:moveTo>
                    <a:lnTo>
                      <a:pt x="62480" y="156192"/>
                    </a:lnTo>
                    <a:lnTo>
                      <a:pt x="56545" y="156192"/>
                    </a:lnTo>
                    <a:lnTo>
                      <a:pt x="56545" y="150258"/>
                    </a:lnTo>
                    <a:close/>
                    <a:moveTo>
                      <a:pt x="68727" y="150258"/>
                    </a:moveTo>
                    <a:lnTo>
                      <a:pt x="68727" y="156192"/>
                    </a:lnTo>
                    <a:lnTo>
                      <a:pt x="62792" y="156192"/>
                    </a:lnTo>
                    <a:lnTo>
                      <a:pt x="62792" y="150258"/>
                    </a:lnTo>
                    <a:close/>
                    <a:moveTo>
                      <a:pt x="74975" y="150258"/>
                    </a:moveTo>
                    <a:lnTo>
                      <a:pt x="74975" y="156192"/>
                    </a:lnTo>
                    <a:lnTo>
                      <a:pt x="69039" y="156192"/>
                    </a:lnTo>
                    <a:lnTo>
                      <a:pt x="69039" y="150258"/>
                    </a:lnTo>
                    <a:close/>
                    <a:moveTo>
                      <a:pt x="81223" y="150258"/>
                    </a:moveTo>
                    <a:lnTo>
                      <a:pt x="81223" y="156192"/>
                    </a:lnTo>
                    <a:lnTo>
                      <a:pt x="75286" y="156192"/>
                    </a:lnTo>
                    <a:lnTo>
                      <a:pt x="75286" y="150258"/>
                    </a:lnTo>
                    <a:close/>
                    <a:moveTo>
                      <a:pt x="87470" y="150258"/>
                    </a:moveTo>
                    <a:lnTo>
                      <a:pt x="87470" y="156192"/>
                    </a:lnTo>
                    <a:lnTo>
                      <a:pt x="81535" y="156192"/>
                    </a:lnTo>
                    <a:lnTo>
                      <a:pt x="81535" y="150258"/>
                    </a:lnTo>
                    <a:close/>
                    <a:moveTo>
                      <a:pt x="93718" y="150258"/>
                    </a:moveTo>
                    <a:lnTo>
                      <a:pt x="93718" y="156192"/>
                    </a:lnTo>
                    <a:lnTo>
                      <a:pt x="87784" y="156192"/>
                    </a:lnTo>
                    <a:lnTo>
                      <a:pt x="87784" y="150258"/>
                    </a:lnTo>
                    <a:close/>
                    <a:moveTo>
                      <a:pt x="99967" y="150258"/>
                    </a:moveTo>
                    <a:lnTo>
                      <a:pt x="99967" y="156192"/>
                    </a:lnTo>
                    <a:lnTo>
                      <a:pt x="94031" y="156192"/>
                    </a:lnTo>
                    <a:lnTo>
                      <a:pt x="94031" y="150258"/>
                    </a:lnTo>
                    <a:close/>
                    <a:moveTo>
                      <a:pt x="106214" y="150258"/>
                    </a:moveTo>
                    <a:lnTo>
                      <a:pt x="106214" y="156192"/>
                    </a:lnTo>
                    <a:lnTo>
                      <a:pt x="100278" y="156192"/>
                    </a:lnTo>
                    <a:lnTo>
                      <a:pt x="100278" y="150258"/>
                    </a:lnTo>
                    <a:close/>
                    <a:moveTo>
                      <a:pt x="112461" y="150258"/>
                    </a:moveTo>
                    <a:lnTo>
                      <a:pt x="112461" y="156192"/>
                    </a:lnTo>
                    <a:lnTo>
                      <a:pt x="106527" y="156192"/>
                    </a:lnTo>
                    <a:lnTo>
                      <a:pt x="106527" y="150258"/>
                    </a:lnTo>
                    <a:close/>
                    <a:moveTo>
                      <a:pt x="118710" y="150258"/>
                    </a:moveTo>
                    <a:lnTo>
                      <a:pt x="118710" y="156192"/>
                    </a:lnTo>
                    <a:lnTo>
                      <a:pt x="112774" y="156192"/>
                    </a:lnTo>
                    <a:lnTo>
                      <a:pt x="112774" y="150258"/>
                    </a:lnTo>
                    <a:close/>
                    <a:moveTo>
                      <a:pt x="124957" y="150258"/>
                    </a:moveTo>
                    <a:lnTo>
                      <a:pt x="124957" y="156192"/>
                    </a:lnTo>
                    <a:lnTo>
                      <a:pt x="119021" y="156192"/>
                    </a:lnTo>
                    <a:lnTo>
                      <a:pt x="119021" y="150258"/>
                    </a:lnTo>
                    <a:close/>
                    <a:moveTo>
                      <a:pt x="131204" y="150258"/>
                    </a:moveTo>
                    <a:lnTo>
                      <a:pt x="131204" y="156192"/>
                    </a:lnTo>
                    <a:lnTo>
                      <a:pt x="125270" y="156192"/>
                    </a:lnTo>
                    <a:lnTo>
                      <a:pt x="125270" y="150258"/>
                    </a:lnTo>
                    <a:close/>
                    <a:moveTo>
                      <a:pt x="137451" y="150258"/>
                    </a:moveTo>
                    <a:lnTo>
                      <a:pt x="137451" y="156192"/>
                    </a:lnTo>
                    <a:lnTo>
                      <a:pt x="131517" y="156192"/>
                    </a:lnTo>
                    <a:lnTo>
                      <a:pt x="131517" y="150258"/>
                    </a:lnTo>
                    <a:close/>
                    <a:moveTo>
                      <a:pt x="143702" y="150258"/>
                    </a:moveTo>
                    <a:lnTo>
                      <a:pt x="143702" y="156192"/>
                    </a:lnTo>
                    <a:lnTo>
                      <a:pt x="137766" y="156192"/>
                    </a:lnTo>
                    <a:lnTo>
                      <a:pt x="137766" y="150258"/>
                    </a:lnTo>
                    <a:close/>
                    <a:moveTo>
                      <a:pt x="149949" y="150258"/>
                    </a:moveTo>
                    <a:lnTo>
                      <a:pt x="149949" y="156192"/>
                    </a:lnTo>
                    <a:lnTo>
                      <a:pt x="144015" y="156192"/>
                    </a:lnTo>
                    <a:lnTo>
                      <a:pt x="144015" y="150258"/>
                    </a:lnTo>
                    <a:close/>
                    <a:moveTo>
                      <a:pt x="156196" y="150258"/>
                    </a:moveTo>
                    <a:lnTo>
                      <a:pt x="156196" y="156192"/>
                    </a:lnTo>
                    <a:lnTo>
                      <a:pt x="150262" y="156192"/>
                    </a:lnTo>
                    <a:lnTo>
                      <a:pt x="150262" y="150258"/>
                    </a:lnTo>
                    <a:close/>
                    <a:moveTo>
                      <a:pt x="162445" y="150258"/>
                    </a:moveTo>
                    <a:lnTo>
                      <a:pt x="162445" y="156192"/>
                    </a:lnTo>
                    <a:lnTo>
                      <a:pt x="156509" y="156192"/>
                    </a:lnTo>
                    <a:lnTo>
                      <a:pt x="156509" y="150258"/>
                    </a:lnTo>
                    <a:close/>
                    <a:moveTo>
                      <a:pt x="168692" y="150258"/>
                    </a:moveTo>
                    <a:lnTo>
                      <a:pt x="168692" y="156192"/>
                    </a:lnTo>
                    <a:lnTo>
                      <a:pt x="162756" y="156192"/>
                    </a:lnTo>
                    <a:lnTo>
                      <a:pt x="162756" y="150258"/>
                    </a:lnTo>
                    <a:close/>
                    <a:moveTo>
                      <a:pt x="174939" y="150258"/>
                    </a:moveTo>
                    <a:lnTo>
                      <a:pt x="174939" y="156192"/>
                    </a:lnTo>
                    <a:lnTo>
                      <a:pt x="169005" y="156192"/>
                    </a:lnTo>
                    <a:lnTo>
                      <a:pt x="169005" y="150258"/>
                    </a:lnTo>
                    <a:close/>
                    <a:moveTo>
                      <a:pt x="181186" y="150258"/>
                    </a:moveTo>
                    <a:lnTo>
                      <a:pt x="181186" y="156192"/>
                    </a:lnTo>
                    <a:lnTo>
                      <a:pt x="175252" y="156192"/>
                    </a:lnTo>
                    <a:lnTo>
                      <a:pt x="175252" y="150258"/>
                    </a:lnTo>
                    <a:close/>
                    <a:moveTo>
                      <a:pt x="187433" y="150258"/>
                    </a:moveTo>
                    <a:lnTo>
                      <a:pt x="187433" y="156192"/>
                    </a:lnTo>
                    <a:lnTo>
                      <a:pt x="181499" y="156192"/>
                    </a:lnTo>
                    <a:lnTo>
                      <a:pt x="181499" y="150258"/>
                    </a:lnTo>
                    <a:close/>
                    <a:moveTo>
                      <a:pt x="193682" y="150258"/>
                    </a:moveTo>
                    <a:lnTo>
                      <a:pt x="193682" y="156192"/>
                    </a:lnTo>
                    <a:lnTo>
                      <a:pt x="187746" y="156192"/>
                    </a:lnTo>
                    <a:lnTo>
                      <a:pt x="187746" y="150258"/>
                    </a:lnTo>
                    <a:close/>
                    <a:moveTo>
                      <a:pt x="199931" y="150258"/>
                    </a:moveTo>
                    <a:lnTo>
                      <a:pt x="199931" y="156192"/>
                    </a:lnTo>
                    <a:lnTo>
                      <a:pt x="193996" y="156192"/>
                    </a:lnTo>
                    <a:lnTo>
                      <a:pt x="193996" y="150258"/>
                    </a:lnTo>
                    <a:close/>
                    <a:moveTo>
                      <a:pt x="206180" y="150258"/>
                    </a:moveTo>
                    <a:lnTo>
                      <a:pt x="206180" y="156192"/>
                    </a:lnTo>
                    <a:lnTo>
                      <a:pt x="200244" y="156192"/>
                    </a:lnTo>
                    <a:lnTo>
                      <a:pt x="200244" y="150258"/>
                    </a:lnTo>
                    <a:close/>
                    <a:moveTo>
                      <a:pt x="212427" y="150258"/>
                    </a:moveTo>
                    <a:lnTo>
                      <a:pt x="212427" y="156192"/>
                    </a:lnTo>
                    <a:lnTo>
                      <a:pt x="206491" y="156192"/>
                    </a:lnTo>
                    <a:lnTo>
                      <a:pt x="206491" y="150258"/>
                    </a:lnTo>
                    <a:close/>
                    <a:moveTo>
                      <a:pt x="218674" y="150258"/>
                    </a:moveTo>
                    <a:lnTo>
                      <a:pt x="218674" y="156192"/>
                    </a:lnTo>
                    <a:lnTo>
                      <a:pt x="212739" y="156192"/>
                    </a:lnTo>
                    <a:lnTo>
                      <a:pt x="212739" y="150258"/>
                    </a:lnTo>
                    <a:close/>
                    <a:moveTo>
                      <a:pt x="224921" y="150258"/>
                    </a:moveTo>
                    <a:lnTo>
                      <a:pt x="224921" y="156192"/>
                    </a:lnTo>
                    <a:lnTo>
                      <a:pt x="218987" y="156192"/>
                    </a:lnTo>
                    <a:lnTo>
                      <a:pt x="218987" y="150258"/>
                    </a:lnTo>
                    <a:close/>
                    <a:moveTo>
                      <a:pt x="231170" y="150258"/>
                    </a:moveTo>
                    <a:lnTo>
                      <a:pt x="231170" y="156192"/>
                    </a:lnTo>
                    <a:lnTo>
                      <a:pt x="225234" y="156192"/>
                    </a:lnTo>
                    <a:lnTo>
                      <a:pt x="225234" y="150258"/>
                    </a:lnTo>
                    <a:close/>
                    <a:moveTo>
                      <a:pt x="237417" y="150258"/>
                    </a:moveTo>
                    <a:lnTo>
                      <a:pt x="237417" y="156192"/>
                    </a:lnTo>
                    <a:lnTo>
                      <a:pt x="231481" y="156192"/>
                    </a:lnTo>
                    <a:lnTo>
                      <a:pt x="231481" y="150258"/>
                    </a:lnTo>
                    <a:close/>
                    <a:moveTo>
                      <a:pt x="243664" y="150258"/>
                    </a:moveTo>
                    <a:lnTo>
                      <a:pt x="243664" y="156192"/>
                    </a:lnTo>
                    <a:lnTo>
                      <a:pt x="237729" y="156192"/>
                    </a:lnTo>
                    <a:lnTo>
                      <a:pt x="237729" y="150258"/>
                    </a:lnTo>
                    <a:close/>
                    <a:moveTo>
                      <a:pt x="249911" y="150258"/>
                    </a:moveTo>
                    <a:lnTo>
                      <a:pt x="249911" y="156192"/>
                    </a:lnTo>
                    <a:lnTo>
                      <a:pt x="243977" y="156192"/>
                    </a:lnTo>
                    <a:lnTo>
                      <a:pt x="243977" y="150258"/>
                    </a:lnTo>
                    <a:close/>
                    <a:moveTo>
                      <a:pt x="256161" y="150258"/>
                    </a:moveTo>
                    <a:lnTo>
                      <a:pt x="256161" y="156192"/>
                    </a:lnTo>
                    <a:lnTo>
                      <a:pt x="250225" y="156192"/>
                    </a:lnTo>
                    <a:lnTo>
                      <a:pt x="250225" y="150258"/>
                    </a:lnTo>
                    <a:close/>
                    <a:moveTo>
                      <a:pt x="262409" y="150258"/>
                    </a:moveTo>
                    <a:lnTo>
                      <a:pt x="262409" y="156192"/>
                    </a:lnTo>
                    <a:lnTo>
                      <a:pt x="256474" y="156192"/>
                    </a:lnTo>
                    <a:lnTo>
                      <a:pt x="256474" y="150258"/>
                    </a:lnTo>
                    <a:close/>
                    <a:moveTo>
                      <a:pt x="268656" y="150258"/>
                    </a:moveTo>
                    <a:lnTo>
                      <a:pt x="268656" y="156192"/>
                    </a:lnTo>
                    <a:lnTo>
                      <a:pt x="262721" y="156192"/>
                    </a:lnTo>
                    <a:lnTo>
                      <a:pt x="262721" y="150258"/>
                    </a:lnTo>
                    <a:close/>
                    <a:moveTo>
                      <a:pt x="274904" y="150258"/>
                    </a:moveTo>
                    <a:lnTo>
                      <a:pt x="274904" y="156192"/>
                    </a:lnTo>
                    <a:lnTo>
                      <a:pt x="268968" y="156192"/>
                    </a:lnTo>
                    <a:lnTo>
                      <a:pt x="268968" y="150258"/>
                    </a:lnTo>
                    <a:close/>
                    <a:moveTo>
                      <a:pt x="158" y="0"/>
                    </a:moveTo>
                    <a:lnTo>
                      <a:pt x="158" y="157"/>
                    </a:lnTo>
                    <a:lnTo>
                      <a:pt x="0" y="157"/>
                    </a:lnTo>
                    <a:lnTo>
                      <a:pt x="0" y="156350"/>
                    </a:lnTo>
                    <a:lnTo>
                      <a:pt x="158" y="156350"/>
                    </a:lnTo>
                    <a:lnTo>
                      <a:pt x="158" y="156508"/>
                    </a:lnTo>
                    <a:lnTo>
                      <a:pt x="275059" y="156508"/>
                    </a:lnTo>
                    <a:lnTo>
                      <a:pt x="275059" y="156350"/>
                    </a:lnTo>
                    <a:lnTo>
                      <a:pt x="275215" y="156350"/>
                    </a:lnTo>
                    <a:lnTo>
                      <a:pt x="275215" y="155"/>
                    </a:lnTo>
                    <a:lnTo>
                      <a:pt x="275059" y="155"/>
                    </a:lnTo>
                    <a:lnTo>
                      <a:pt x="27505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1959" name="Google Shape;1959;p29"/>
              <p:cNvCxnSpPr/>
              <p:nvPr/>
            </p:nvCxnSpPr>
            <p:spPr>
              <a:xfrm>
                <a:off x="607100" y="213850"/>
                <a:ext cx="0" cy="47208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60" name="Google Shape;1960;p29"/>
              <p:cNvCxnSpPr/>
              <p:nvPr/>
            </p:nvCxnSpPr>
            <p:spPr>
              <a:xfrm>
                <a:off x="552800" y="213850"/>
                <a:ext cx="0" cy="47208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1961" name="Google Shape;1961;p29"/>
              <p:cNvSpPr/>
              <p:nvPr/>
            </p:nvSpPr>
            <p:spPr>
              <a:xfrm>
                <a:off x="309638" y="1298388"/>
                <a:ext cx="108600" cy="108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2" name="Google Shape;1962;p29"/>
              <p:cNvSpPr/>
              <p:nvPr/>
            </p:nvSpPr>
            <p:spPr>
              <a:xfrm>
                <a:off x="309638" y="485688"/>
                <a:ext cx="108600" cy="108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3" name="Google Shape;1963;p29"/>
              <p:cNvSpPr/>
              <p:nvPr/>
            </p:nvSpPr>
            <p:spPr>
              <a:xfrm>
                <a:off x="309638" y="4549188"/>
                <a:ext cx="108600" cy="108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4" name="Google Shape;1964;p29"/>
              <p:cNvSpPr/>
              <p:nvPr/>
            </p:nvSpPr>
            <p:spPr>
              <a:xfrm>
                <a:off x="309638" y="3736488"/>
                <a:ext cx="108600" cy="108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5" name="Google Shape;1965;p29"/>
              <p:cNvSpPr/>
              <p:nvPr/>
            </p:nvSpPr>
            <p:spPr>
              <a:xfrm>
                <a:off x="309638" y="2923788"/>
                <a:ext cx="108600" cy="108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6" name="Google Shape;1966;p29"/>
              <p:cNvSpPr/>
              <p:nvPr/>
            </p:nvSpPr>
            <p:spPr>
              <a:xfrm>
                <a:off x="309638" y="2111088"/>
                <a:ext cx="108600" cy="108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967" name="Google Shape;1967;p29"/>
          <p:cNvSpPr txBox="1">
            <a:spLocks noGrp="1"/>
          </p:cNvSpPr>
          <p:nvPr>
            <p:ph type="ctrTitle"/>
          </p:nvPr>
        </p:nvSpPr>
        <p:spPr>
          <a:xfrm rot="-190517">
            <a:off x="2022180" y="1172384"/>
            <a:ext cx="5237341" cy="232167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dirty="0">
                <a:solidFill>
                  <a:srgbClr val="366CA6"/>
                </a:solidFill>
                <a:latin typeface="Stela UT VH" panose="02000506000000020004" pitchFamily="2" charset="0"/>
              </a:rPr>
              <a:t>Chính tả</a:t>
            </a:r>
            <a:br>
              <a:rPr lang="en" sz="5400" dirty="0">
                <a:solidFill>
                  <a:srgbClr val="366CA6"/>
                </a:solidFill>
              </a:rPr>
            </a:br>
            <a:r>
              <a:rPr lang="en" sz="5400" dirty="0">
                <a:solidFill>
                  <a:srgbClr val="366CA6"/>
                </a:solidFill>
              </a:rPr>
              <a:t> </a:t>
            </a:r>
            <a:r>
              <a:rPr lang="en" sz="3600" dirty="0">
                <a:solidFill>
                  <a:srgbClr val="FA4843"/>
                </a:solidFill>
                <a:latin typeface="Stela UT VH" panose="02000506000000020004" pitchFamily="2" charset="0"/>
              </a:rPr>
              <a:t>Hội vật</a:t>
            </a:r>
            <a:endParaRPr sz="3600" dirty="0">
              <a:solidFill>
                <a:srgbClr val="FA4843"/>
              </a:solidFill>
              <a:latin typeface="Stela UT VH" panose="02000506000000020004" pitchFamily="2" charset="0"/>
              <a:sym typeface="Nanum Pen Script"/>
            </a:endParaRPr>
          </a:p>
        </p:txBody>
      </p:sp>
      <p:sp>
        <p:nvSpPr>
          <p:cNvPr id="1968" name="Google Shape;1968;p29"/>
          <p:cNvSpPr txBox="1">
            <a:spLocks noGrp="1"/>
          </p:cNvSpPr>
          <p:nvPr>
            <p:ph type="subTitle" idx="1"/>
          </p:nvPr>
        </p:nvSpPr>
        <p:spPr>
          <a:xfrm rot="-190701">
            <a:off x="2433618" y="3492996"/>
            <a:ext cx="4528866" cy="4759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SGK – tr60</a:t>
            </a:r>
            <a:endParaRPr dirty="0"/>
          </a:p>
        </p:txBody>
      </p:sp>
      <p:grpSp>
        <p:nvGrpSpPr>
          <p:cNvPr id="1969" name="Google Shape;1969;p29"/>
          <p:cNvGrpSpPr/>
          <p:nvPr/>
        </p:nvGrpSpPr>
        <p:grpSpPr>
          <a:xfrm>
            <a:off x="7935521" y="2367352"/>
            <a:ext cx="254424" cy="196788"/>
            <a:chOff x="5822600" y="1822350"/>
            <a:chExt cx="282850" cy="218775"/>
          </a:xfrm>
        </p:grpSpPr>
        <p:sp>
          <p:nvSpPr>
            <p:cNvPr id="1970" name="Google Shape;1970;p29"/>
            <p:cNvSpPr/>
            <p:nvPr/>
          </p:nvSpPr>
          <p:spPr>
            <a:xfrm>
              <a:off x="5823175" y="1826050"/>
              <a:ext cx="278600" cy="210950"/>
            </a:xfrm>
            <a:custGeom>
              <a:avLst/>
              <a:gdLst/>
              <a:ahLst/>
              <a:cxnLst/>
              <a:rect l="l" t="t" r="r" b="b"/>
              <a:pathLst>
                <a:path w="11144" h="8438" extrusionOk="0">
                  <a:moveTo>
                    <a:pt x="7410" y="1"/>
                  </a:moveTo>
                  <a:cubicBezTo>
                    <a:pt x="7358" y="1"/>
                    <a:pt x="7305" y="3"/>
                    <a:pt x="7250" y="8"/>
                  </a:cubicBezTo>
                  <a:cubicBezTo>
                    <a:pt x="4605" y="228"/>
                    <a:pt x="418" y="1893"/>
                    <a:pt x="589" y="2530"/>
                  </a:cubicBezTo>
                  <a:cubicBezTo>
                    <a:pt x="616" y="2628"/>
                    <a:pt x="757" y="2670"/>
                    <a:pt x="978" y="2670"/>
                  </a:cubicBezTo>
                  <a:cubicBezTo>
                    <a:pt x="1476" y="2670"/>
                    <a:pt x="2376" y="2457"/>
                    <a:pt x="3261" y="2208"/>
                  </a:cubicBezTo>
                  <a:lnTo>
                    <a:pt x="3261" y="2208"/>
                  </a:lnTo>
                  <a:cubicBezTo>
                    <a:pt x="1699" y="2745"/>
                    <a:pt x="1" y="3435"/>
                    <a:pt x="149" y="3852"/>
                  </a:cubicBezTo>
                  <a:cubicBezTo>
                    <a:pt x="195" y="3982"/>
                    <a:pt x="379" y="4036"/>
                    <a:pt x="654" y="4036"/>
                  </a:cubicBezTo>
                  <a:cubicBezTo>
                    <a:pt x="1982" y="4036"/>
                    <a:pt x="5412" y="2776"/>
                    <a:pt x="5414" y="2775"/>
                  </a:cubicBezTo>
                  <a:lnTo>
                    <a:pt x="5414" y="2775"/>
                  </a:lnTo>
                  <a:cubicBezTo>
                    <a:pt x="5411" y="2776"/>
                    <a:pt x="883" y="4489"/>
                    <a:pt x="1030" y="5175"/>
                  </a:cubicBezTo>
                  <a:cubicBezTo>
                    <a:pt x="1059" y="5294"/>
                    <a:pt x="1207" y="5343"/>
                    <a:pt x="1435" y="5343"/>
                  </a:cubicBezTo>
                  <a:cubicBezTo>
                    <a:pt x="2563" y="5343"/>
                    <a:pt x="5633" y="4122"/>
                    <a:pt x="5634" y="4122"/>
                  </a:cubicBezTo>
                  <a:lnTo>
                    <a:pt x="5634" y="4122"/>
                  </a:lnTo>
                  <a:cubicBezTo>
                    <a:pt x="5633" y="4122"/>
                    <a:pt x="2157" y="6032"/>
                    <a:pt x="2426" y="6619"/>
                  </a:cubicBezTo>
                  <a:cubicBezTo>
                    <a:pt x="2464" y="6695"/>
                    <a:pt x="2556" y="6728"/>
                    <a:pt x="2689" y="6728"/>
                  </a:cubicBezTo>
                  <a:cubicBezTo>
                    <a:pt x="3583" y="6728"/>
                    <a:pt x="6295" y="5224"/>
                    <a:pt x="6295" y="5224"/>
                  </a:cubicBezTo>
                  <a:cubicBezTo>
                    <a:pt x="6295" y="5224"/>
                    <a:pt x="6883" y="8358"/>
                    <a:pt x="8132" y="8407"/>
                  </a:cubicBezTo>
                  <a:cubicBezTo>
                    <a:pt x="8744" y="8432"/>
                    <a:pt x="9497" y="8438"/>
                    <a:pt x="10097" y="8438"/>
                  </a:cubicBezTo>
                  <a:cubicBezTo>
                    <a:pt x="10697" y="8438"/>
                    <a:pt x="11144" y="8432"/>
                    <a:pt x="11144" y="8432"/>
                  </a:cubicBezTo>
                  <a:lnTo>
                    <a:pt x="11144" y="5052"/>
                  </a:lnTo>
                  <a:lnTo>
                    <a:pt x="8940" y="5052"/>
                  </a:lnTo>
                  <a:cubicBezTo>
                    <a:pt x="8940" y="5052"/>
                    <a:pt x="9880" y="1"/>
                    <a:pt x="7410" y="1"/>
                  </a:cubicBezTo>
                  <a:close/>
                </a:path>
              </a:pathLst>
            </a:custGeom>
            <a:solidFill>
              <a:srgbClr val="FFB8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29"/>
            <p:cNvSpPr/>
            <p:nvPr/>
          </p:nvSpPr>
          <p:spPr>
            <a:xfrm>
              <a:off x="5822600" y="1822350"/>
              <a:ext cx="282850" cy="218775"/>
            </a:xfrm>
            <a:custGeom>
              <a:avLst/>
              <a:gdLst/>
              <a:ahLst/>
              <a:cxnLst/>
              <a:rect l="l" t="t" r="r" b="b"/>
              <a:pathLst>
                <a:path w="11314" h="8751" extrusionOk="0">
                  <a:moveTo>
                    <a:pt x="7405" y="300"/>
                  </a:moveTo>
                  <a:cubicBezTo>
                    <a:pt x="7795" y="300"/>
                    <a:pt x="8103" y="425"/>
                    <a:pt x="8351" y="694"/>
                  </a:cubicBezTo>
                  <a:cubicBezTo>
                    <a:pt x="9404" y="1870"/>
                    <a:pt x="8816" y="5127"/>
                    <a:pt x="8816" y="5176"/>
                  </a:cubicBezTo>
                  <a:lnTo>
                    <a:pt x="8767" y="5347"/>
                  </a:lnTo>
                  <a:lnTo>
                    <a:pt x="11020" y="5347"/>
                  </a:lnTo>
                  <a:lnTo>
                    <a:pt x="11020" y="8433"/>
                  </a:lnTo>
                  <a:cubicBezTo>
                    <a:pt x="10799" y="8433"/>
                    <a:pt x="10334" y="8439"/>
                    <a:pt x="9798" y="8439"/>
                  </a:cubicBezTo>
                  <a:cubicBezTo>
                    <a:pt x="9263" y="8439"/>
                    <a:pt x="8657" y="8433"/>
                    <a:pt x="8155" y="8408"/>
                  </a:cubicBezTo>
                  <a:cubicBezTo>
                    <a:pt x="7224" y="8359"/>
                    <a:pt x="6612" y="6180"/>
                    <a:pt x="6465" y="5347"/>
                  </a:cubicBezTo>
                  <a:lnTo>
                    <a:pt x="6441" y="5127"/>
                  </a:lnTo>
                  <a:lnTo>
                    <a:pt x="6245" y="5225"/>
                  </a:lnTo>
                  <a:cubicBezTo>
                    <a:pt x="5172" y="5841"/>
                    <a:pt x="3334" y="6733"/>
                    <a:pt x="2712" y="6733"/>
                  </a:cubicBezTo>
                  <a:cubicBezTo>
                    <a:pt x="2667" y="6733"/>
                    <a:pt x="2628" y="6728"/>
                    <a:pt x="2596" y="6718"/>
                  </a:cubicBezTo>
                  <a:cubicBezTo>
                    <a:pt x="2473" y="6474"/>
                    <a:pt x="3967" y="5372"/>
                    <a:pt x="5730" y="4417"/>
                  </a:cubicBezTo>
                  <a:lnTo>
                    <a:pt x="5583" y="4147"/>
                  </a:lnTo>
                  <a:cubicBezTo>
                    <a:pt x="4317" y="4641"/>
                    <a:pt x="2259" y="5342"/>
                    <a:pt x="1458" y="5342"/>
                  </a:cubicBezTo>
                  <a:cubicBezTo>
                    <a:pt x="1345" y="5342"/>
                    <a:pt x="1257" y="5328"/>
                    <a:pt x="1200" y="5298"/>
                  </a:cubicBezTo>
                  <a:cubicBezTo>
                    <a:pt x="1127" y="5004"/>
                    <a:pt x="3135" y="3951"/>
                    <a:pt x="5485" y="3070"/>
                  </a:cubicBezTo>
                  <a:lnTo>
                    <a:pt x="5388" y="2776"/>
                  </a:lnTo>
                  <a:cubicBezTo>
                    <a:pt x="3896" y="3330"/>
                    <a:pt x="1624" y="4051"/>
                    <a:pt x="689" y="4051"/>
                  </a:cubicBezTo>
                  <a:cubicBezTo>
                    <a:pt x="550" y="4051"/>
                    <a:pt x="440" y="4035"/>
                    <a:pt x="367" y="4000"/>
                  </a:cubicBezTo>
                  <a:cubicBezTo>
                    <a:pt x="343" y="3976"/>
                    <a:pt x="319" y="3976"/>
                    <a:pt x="319" y="3927"/>
                  </a:cubicBezTo>
                  <a:cubicBezTo>
                    <a:pt x="514" y="3584"/>
                    <a:pt x="1910" y="2996"/>
                    <a:pt x="3404" y="2482"/>
                  </a:cubicBezTo>
                  <a:cubicBezTo>
                    <a:pt x="4457" y="2164"/>
                    <a:pt x="5461" y="1821"/>
                    <a:pt x="5804" y="1698"/>
                  </a:cubicBezTo>
                  <a:lnTo>
                    <a:pt x="5706" y="1429"/>
                  </a:lnTo>
                  <a:cubicBezTo>
                    <a:pt x="5485" y="1503"/>
                    <a:pt x="4432" y="1796"/>
                    <a:pt x="3306" y="2188"/>
                  </a:cubicBezTo>
                  <a:cubicBezTo>
                    <a:pt x="2266" y="2477"/>
                    <a:pt x="1378" y="2675"/>
                    <a:pt x="974" y="2675"/>
                  </a:cubicBezTo>
                  <a:cubicBezTo>
                    <a:pt x="865" y="2675"/>
                    <a:pt x="791" y="2660"/>
                    <a:pt x="759" y="2629"/>
                  </a:cubicBezTo>
                  <a:cubicBezTo>
                    <a:pt x="759" y="2629"/>
                    <a:pt x="759" y="2604"/>
                    <a:pt x="808" y="2531"/>
                  </a:cubicBezTo>
                  <a:cubicBezTo>
                    <a:pt x="1372" y="1894"/>
                    <a:pt x="4849" y="499"/>
                    <a:pt x="7298" y="303"/>
                  </a:cubicBezTo>
                  <a:cubicBezTo>
                    <a:pt x="7334" y="301"/>
                    <a:pt x="7370" y="300"/>
                    <a:pt x="7405" y="300"/>
                  </a:cubicBezTo>
                  <a:close/>
                  <a:moveTo>
                    <a:pt x="7450" y="1"/>
                  </a:moveTo>
                  <a:cubicBezTo>
                    <a:pt x="7392" y="1"/>
                    <a:pt x="7333" y="3"/>
                    <a:pt x="7273" y="9"/>
                  </a:cubicBezTo>
                  <a:cubicBezTo>
                    <a:pt x="4800" y="205"/>
                    <a:pt x="1102" y="1625"/>
                    <a:pt x="539" y="2409"/>
                  </a:cubicBezTo>
                  <a:cubicBezTo>
                    <a:pt x="465" y="2507"/>
                    <a:pt x="441" y="2604"/>
                    <a:pt x="465" y="2702"/>
                  </a:cubicBezTo>
                  <a:cubicBezTo>
                    <a:pt x="490" y="2776"/>
                    <a:pt x="514" y="2849"/>
                    <a:pt x="612" y="2898"/>
                  </a:cubicBezTo>
                  <a:cubicBezTo>
                    <a:pt x="693" y="2939"/>
                    <a:pt x="811" y="2957"/>
                    <a:pt x="962" y="2957"/>
                  </a:cubicBezTo>
                  <a:cubicBezTo>
                    <a:pt x="1086" y="2957"/>
                    <a:pt x="1231" y="2945"/>
                    <a:pt x="1396" y="2923"/>
                  </a:cubicBezTo>
                  <a:lnTo>
                    <a:pt x="1396" y="2923"/>
                  </a:lnTo>
                  <a:cubicBezTo>
                    <a:pt x="710" y="3241"/>
                    <a:pt x="196" y="3535"/>
                    <a:pt x="74" y="3780"/>
                  </a:cubicBezTo>
                  <a:cubicBezTo>
                    <a:pt x="0" y="3902"/>
                    <a:pt x="25" y="4000"/>
                    <a:pt x="49" y="4049"/>
                  </a:cubicBezTo>
                  <a:cubicBezTo>
                    <a:pt x="49" y="4123"/>
                    <a:pt x="123" y="4196"/>
                    <a:pt x="245" y="4270"/>
                  </a:cubicBezTo>
                  <a:cubicBezTo>
                    <a:pt x="348" y="4318"/>
                    <a:pt x="496" y="4339"/>
                    <a:pt x="677" y="4339"/>
                  </a:cubicBezTo>
                  <a:cubicBezTo>
                    <a:pt x="1139" y="4339"/>
                    <a:pt x="1818" y="4201"/>
                    <a:pt x="2522" y="4025"/>
                  </a:cubicBezTo>
                  <a:lnTo>
                    <a:pt x="2522" y="4025"/>
                  </a:lnTo>
                  <a:cubicBezTo>
                    <a:pt x="1567" y="4490"/>
                    <a:pt x="833" y="5004"/>
                    <a:pt x="906" y="5372"/>
                  </a:cubicBezTo>
                  <a:cubicBezTo>
                    <a:pt x="931" y="5421"/>
                    <a:pt x="980" y="5519"/>
                    <a:pt x="1078" y="5568"/>
                  </a:cubicBezTo>
                  <a:cubicBezTo>
                    <a:pt x="1169" y="5618"/>
                    <a:pt x="1303" y="5641"/>
                    <a:pt x="1468" y="5641"/>
                  </a:cubicBezTo>
                  <a:cubicBezTo>
                    <a:pt x="2097" y="5641"/>
                    <a:pt x="3183" y="5315"/>
                    <a:pt x="4114" y="5004"/>
                  </a:cubicBezTo>
                  <a:lnTo>
                    <a:pt x="4114" y="5004"/>
                  </a:lnTo>
                  <a:cubicBezTo>
                    <a:pt x="3110" y="5641"/>
                    <a:pt x="2106" y="6400"/>
                    <a:pt x="2327" y="6841"/>
                  </a:cubicBezTo>
                  <a:cubicBezTo>
                    <a:pt x="2351" y="6890"/>
                    <a:pt x="2400" y="6963"/>
                    <a:pt x="2522" y="7012"/>
                  </a:cubicBezTo>
                  <a:cubicBezTo>
                    <a:pt x="2570" y="7027"/>
                    <a:pt x="2626" y="7034"/>
                    <a:pt x="2691" y="7034"/>
                  </a:cubicBezTo>
                  <a:cubicBezTo>
                    <a:pt x="3490" y="7034"/>
                    <a:pt x="5495" y="5977"/>
                    <a:pt x="6220" y="5592"/>
                  </a:cubicBezTo>
                  <a:cubicBezTo>
                    <a:pt x="6367" y="6302"/>
                    <a:pt x="6979" y="8653"/>
                    <a:pt x="8130" y="8702"/>
                  </a:cubicBezTo>
                  <a:cubicBezTo>
                    <a:pt x="8718" y="8726"/>
                    <a:pt x="9428" y="8751"/>
                    <a:pt x="10016" y="8751"/>
                  </a:cubicBezTo>
                  <a:cubicBezTo>
                    <a:pt x="10677" y="8751"/>
                    <a:pt x="11167" y="8726"/>
                    <a:pt x="11167" y="8726"/>
                  </a:cubicBezTo>
                  <a:lnTo>
                    <a:pt x="11314" y="8726"/>
                  </a:lnTo>
                  <a:lnTo>
                    <a:pt x="11314" y="5053"/>
                  </a:lnTo>
                  <a:lnTo>
                    <a:pt x="9134" y="5053"/>
                  </a:lnTo>
                  <a:cubicBezTo>
                    <a:pt x="9257" y="4319"/>
                    <a:pt x="9599" y="1625"/>
                    <a:pt x="8571" y="499"/>
                  </a:cubicBezTo>
                  <a:cubicBezTo>
                    <a:pt x="8288" y="172"/>
                    <a:pt x="7909" y="1"/>
                    <a:pt x="74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72" name="Google Shape;1972;p29"/>
          <p:cNvGrpSpPr/>
          <p:nvPr/>
        </p:nvGrpSpPr>
        <p:grpSpPr>
          <a:xfrm>
            <a:off x="-180100" y="1571167"/>
            <a:ext cx="1485452" cy="3572333"/>
            <a:chOff x="-232225" y="1571167"/>
            <a:chExt cx="1485452" cy="3572333"/>
          </a:xfrm>
        </p:grpSpPr>
        <p:sp>
          <p:nvSpPr>
            <p:cNvPr id="1973" name="Google Shape;1973;p29"/>
            <p:cNvSpPr/>
            <p:nvPr/>
          </p:nvSpPr>
          <p:spPr>
            <a:xfrm>
              <a:off x="726034" y="2193042"/>
              <a:ext cx="478875" cy="627575"/>
            </a:xfrm>
            <a:custGeom>
              <a:avLst/>
              <a:gdLst/>
              <a:ahLst/>
              <a:cxnLst/>
              <a:rect l="l" t="t" r="r" b="b"/>
              <a:pathLst>
                <a:path w="21844" h="28627" extrusionOk="0">
                  <a:moveTo>
                    <a:pt x="13371" y="1"/>
                  </a:moveTo>
                  <a:lnTo>
                    <a:pt x="10041" y="12881"/>
                  </a:lnTo>
                  <a:lnTo>
                    <a:pt x="1" y="1"/>
                  </a:lnTo>
                  <a:lnTo>
                    <a:pt x="1" y="1"/>
                  </a:lnTo>
                  <a:cubicBezTo>
                    <a:pt x="1" y="1"/>
                    <a:pt x="50" y="28627"/>
                    <a:pt x="10922" y="28627"/>
                  </a:cubicBezTo>
                  <a:cubicBezTo>
                    <a:pt x="21819" y="28627"/>
                    <a:pt x="21844" y="4384"/>
                    <a:pt x="21844" y="4384"/>
                  </a:cubicBezTo>
                  <a:lnTo>
                    <a:pt x="133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29"/>
            <p:cNvSpPr/>
            <p:nvPr/>
          </p:nvSpPr>
          <p:spPr>
            <a:xfrm>
              <a:off x="722811" y="2183374"/>
              <a:ext cx="485320" cy="640466"/>
            </a:xfrm>
            <a:custGeom>
              <a:avLst/>
              <a:gdLst/>
              <a:ahLst/>
              <a:cxnLst/>
              <a:rect l="l" t="t" r="r" b="b"/>
              <a:pathLst>
                <a:path w="22138" h="29215" extrusionOk="0">
                  <a:moveTo>
                    <a:pt x="13616" y="662"/>
                  </a:moveTo>
                  <a:lnTo>
                    <a:pt x="21844" y="4923"/>
                  </a:lnTo>
                  <a:cubicBezTo>
                    <a:pt x="21819" y="6539"/>
                    <a:pt x="21354" y="28921"/>
                    <a:pt x="11069" y="28921"/>
                  </a:cubicBezTo>
                  <a:cubicBezTo>
                    <a:pt x="1200" y="28921"/>
                    <a:pt x="368" y="4482"/>
                    <a:pt x="294" y="882"/>
                  </a:cubicBezTo>
                  <a:lnTo>
                    <a:pt x="294" y="882"/>
                  </a:lnTo>
                  <a:lnTo>
                    <a:pt x="10261" y="13641"/>
                  </a:lnTo>
                  <a:lnTo>
                    <a:pt x="13616" y="662"/>
                  </a:lnTo>
                  <a:close/>
                  <a:moveTo>
                    <a:pt x="1" y="1"/>
                  </a:moveTo>
                  <a:lnTo>
                    <a:pt x="1" y="442"/>
                  </a:lnTo>
                  <a:cubicBezTo>
                    <a:pt x="1" y="1617"/>
                    <a:pt x="172" y="29215"/>
                    <a:pt x="11069" y="29215"/>
                  </a:cubicBezTo>
                  <a:cubicBezTo>
                    <a:pt x="21991" y="29215"/>
                    <a:pt x="22138" y="5829"/>
                    <a:pt x="22138" y="4825"/>
                  </a:cubicBezTo>
                  <a:lnTo>
                    <a:pt x="22138" y="4751"/>
                  </a:lnTo>
                  <a:lnTo>
                    <a:pt x="13420" y="221"/>
                  </a:lnTo>
                  <a:lnTo>
                    <a:pt x="10114" y="12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29"/>
            <p:cNvSpPr/>
            <p:nvPr/>
          </p:nvSpPr>
          <p:spPr>
            <a:xfrm>
              <a:off x="650883" y="3207658"/>
              <a:ext cx="583029" cy="1666899"/>
            </a:xfrm>
            <a:custGeom>
              <a:avLst/>
              <a:gdLst/>
              <a:ahLst/>
              <a:cxnLst/>
              <a:rect l="l" t="t" r="r" b="b"/>
              <a:pathLst>
                <a:path w="26595" h="76036" extrusionOk="0">
                  <a:moveTo>
                    <a:pt x="17583" y="1"/>
                  </a:moveTo>
                  <a:lnTo>
                    <a:pt x="0" y="5486"/>
                  </a:lnTo>
                  <a:lnTo>
                    <a:pt x="12514" y="42120"/>
                  </a:lnTo>
                  <a:cubicBezTo>
                    <a:pt x="12514" y="42120"/>
                    <a:pt x="4849" y="55735"/>
                    <a:pt x="0" y="74003"/>
                  </a:cubicBezTo>
                  <a:lnTo>
                    <a:pt x="5265" y="76035"/>
                  </a:lnTo>
                  <a:cubicBezTo>
                    <a:pt x="5265" y="76035"/>
                    <a:pt x="18121" y="54413"/>
                    <a:pt x="22358" y="44495"/>
                  </a:cubicBezTo>
                  <a:cubicBezTo>
                    <a:pt x="26594" y="34553"/>
                    <a:pt x="17583" y="1"/>
                    <a:pt x="175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29"/>
            <p:cNvSpPr/>
            <p:nvPr/>
          </p:nvSpPr>
          <p:spPr>
            <a:xfrm>
              <a:off x="647112" y="3203361"/>
              <a:ext cx="589474" cy="1674945"/>
            </a:xfrm>
            <a:custGeom>
              <a:avLst/>
              <a:gdLst/>
              <a:ahLst/>
              <a:cxnLst/>
              <a:rect l="l" t="t" r="r" b="b"/>
              <a:pathLst>
                <a:path w="26889" h="76403" extrusionOk="0">
                  <a:moveTo>
                    <a:pt x="17657" y="368"/>
                  </a:moveTo>
                  <a:cubicBezTo>
                    <a:pt x="18293" y="2890"/>
                    <a:pt x="26423" y="35190"/>
                    <a:pt x="22407" y="44618"/>
                  </a:cubicBezTo>
                  <a:cubicBezTo>
                    <a:pt x="18367" y="54070"/>
                    <a:pt x="6368" y="74370"/>
                    <a:pt x="5364" y="76036"/>
                  </a:cubicBezTo>
                  <a:lnTo>
                    <a:pt x="368" y="74101"/>
                  </a:lnTo>
                  <a:cubicBezTo>
                    <a:pt x="5143" y="56127"/>
                    <a:pt x="12735" y="42536"/>
                    <a:pt x="12832" y="42389"/>
                  </a:cubicBezTo>
                  <a:lnTo>
                    <a:pt x="12857" y="42340"/>
                  </a:lnTo>
                  <a:lnTo>
                    <a:pt x="368" y="5780"/>
                  </a:lnTo>
                  <a:lnTo>
                    <a:pt x="17657" y="368"/>
                  </a:lnTo>
                  <a:close/>
                  <a:moveTo>
                    <a:pt x="17853" y="1"/>
                  </a:moveTo>
                  <a:lnTo>
                    <a:pt x="1" y="5584"/>
                  </a:lnTo>
                  <a:lnTo>
                    <a:pt x="12539" y="42316"/>
                  </a:lnTo>
                  <a:cubicBezTo>
                    <a:pt x="11975" y="43295"/>
                    <a:pt x="4678" y="56690"/>
                    <a:pt x="25" y="74150"/>
                  </a:cubicBezTo>
                  <a:lnTo>
                    <a:pt x="1" y="74272"/>
                  </a:lnTo>
                  <a:lnTo>
                    <a:pt x="5486" y="76403"/>
                  </a:lnTo>
                  <a:lnTo>
                    <a:pt x="5560" y="76305"/>
                  </a:lnTo>
                  <a:cubicBezTo>
                    <a:pt x="5682" y="76085"/>
                    <a:pt x="18465" y="54560"/>
                    <a:pt x="22677" y="44740"/>
                  </a:cubicBezTo>
                  <a:cubicBezTo>
                    <a:pt x="26889" y="34896"/>
                    <a:pt x="17999" y="491"/>
                    <a:pt x="17901" y="148"/>
                  </a:cubicBezTo>
                  <a:lnTo>
                    <a:pt x="1785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29"/>
            <p:cNvSpPr/>
            <p:nvPr/>
          </p:nvSpPr>
          <p:spPr>
            <a:xfrm>
              <a:off x="671819" y="3567340"/>
              <a:ext cx="370973" cy="1215953"/>
            </a:xfrm>
            <a:custGeom>
              <a:avLst/>
              <a:gdLst/>
              <a:ahLst/>
              <a:cxnLst/>
              <a:rect l="l" t="t" r="r" b="b"/>
              <a:pathLst>
                <a:path w="16922" h="55466" extrusionOk="0">
                  <a:moveTo>
                    <a:pt x="7518" y="1"/>
                  </a:moveTo>
                  <a:cubicBezTo>
                    <a:pt x="6539" y="3233"/>
                    <a:pt x="6171" y="6416"/>
                    <a:pt x="6147" y="9379"/>
                  </a:cubicBezTo>
                  <a:lnTo>
                    <a:pt x="11730" y="25737"/>
                  </a:lnTo>
                  <a:lnTo>
                    <a:pt x="11705" y="25786"/>
                  </a:lnTo>
                  <a:cubicBezTo>
                    <a:pt x="11632" y="25933"/>
                    <a:pt x="4800" y="38153"/>
                    <a:pt x="0" y="54731"/>
                  </a:cubicBezTo>
                  <a:lnTo>
                    <a:pt x="906" y="55466"/>
                  </a:lnTo>
                  <a:cubicBezTo>
                    <a:pt x="906" y="55466"/>
                    <a:pt x="9869" y="35924"/>
                    <a:pt x="13395" y="29729"/>
                  </a:cubicBezTo>
                  <a:cubicBezTo>
                    <a:pt x="16921" y="23533"/>
                    <a:pt x="7518" y="1"/>
                    <a:pt x="7518" y="1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29"/>
            <p:cNvSpPr/>
            <p:nvPr/>
          </p:nvSpPr>
          <p:spPr>
            <a:xfrm>
              <a:off x="267566" y="3105652"/>
              <a:ext cx="598594" cy="1768905"/>
            </a:xfrm>
            <a:custGeom>
              <a:avLst/>
              <a:gdLst/>
              <a:ahLst/>
              <a:cxnLst/>
              <a:rect l="l" t="t" r="r" b="b"/>
              <a:pathLst>
                <a:path w="27305" h="80689" extrusionOk="0">
                  <a:moveTo>
                    <a:pt x="23828" y="1"/>
                  </a:moveTo>
                  <a:cubicBezTo>
                    <a:pt x="23828" y="1"/>
                    <a:pt x="11363" y="1421"/>
                    <a:pt x="4090" y="7960"/>
                  </a:cubicBezTo>
                  <a:cubicBezTo>
                    <a:pt x="4090" y="7960"/>
                    <a:pt x="3503" y="10702"/>
                    <a:pt x="7494" y="26717"/>
                  </a:cubicBezTo>
                  <a:cubicBezTo>
                    <a:pt x="9576" y="35141"/>
                    <a:pt x="13910" y="44936"/>
                    <a:pt x="13910" y="44936"/>
                  </a:cubicBezTo>
                  <a:cubicBezTo>
                    <a:pt x="13910" y="44936"/>
                    <a:pt x="4115" y="58282"/>
                    <a:pt x="2645" y="72289"/>
                  </a:cubicBezTo>
                  <a:cubicBezTo>
                    <a:pt x="2327" y="75399"/>
                    <a:pt x="1" y="80688"/>
                    <a:pt x="1" y="80688"/>
                  </a:cubicBezTo>
                  <a:lnTo>
                    <a:pt x="6172" y="80688"/>
                  </a:lnTo>
                  <a:cubicBezTo>
                    <a:pt x="6172" y="80688"/>
                    <a:pt x="27305" y="51817"/>
                    <a:pt x="26717" y="24244"/>
                  </a:cubicBezTo>
                  <a:cubicBezTo>
                    <a:pt x="26423" y="11682"/>
                    <a:pt x="23828" y="1"/>
                    <a:pt x="238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29"/>
            <p:cNvSpPr/>
            <p:nvPr/>
          </p:nvSpPr>
          <p:spPr>
            <a:xfrm>
              <a:off x="262743" y="3102452"/>
              <a:ext cx="606639" cy="1775328"/>
            </a:xfrm>
            <a:custGeom>
              <a:avLst/>
              <a:gdLst/>
              <a:ahLst/>
              <a:cxnLst/>
              <a:rect l="l" t="t" r="r" b="b"/>
              <a:pathLst>
                <a:path w="27672" h="80982" extrusionOk="0">
                  <a:moveTo>
                    <a:pt x="23950" y="318"/>
                  </a:moveTo>
                  <a:cubicBezTo>
                    <a:pt x="24219" y="1641"/>
                    <a:pt x="26521" y="12685"/>
                    <a:pt x="26790" y="24390"/>
                  </a:cubicBezTo>
                  <a:cubicBezTo>
                    <a:pt x="27353" y="50984"/>
                    <a:pt x="7396" y="79169"/>
                    <a:pt x="6318" y="80663"/>
                  </a:cubicBezTo>
                  <a:lnTo>
                    <a:pt x="441" y="80663"/>
                  </a:lnTo>
                  <a:cubicBezTo>
                    <a:pt x="882" y="79659"/>
                    <a:pt x="2743" y="75202"/>
                    <a:pt x="3012" y="72460"/>
                  </a:cubicBezTo>
                  <a:cubicBezTo>
                    <a:pt x="4457" y="58648"/>
                    <a:pt x="14154" y="45303"/>
                    <a:pt x="14252" y="45180"/>
                  </a:cubicBezTo>
                  <a:lnTo>
                    <a:pt x="14301" y="45107"/>
                  </a:lnTo>
                  <a:lnTo>
                    <a:pt x="14277" y="45009"/>
                  </a:lnTo>
                  <a:cubicBezTo>
                    <a:pt x="14228" y="44911"/>
                    <a:pt x="9918" y="35140"/>
                    <a:pt x="7837" y="26839"/>
                  </a:cubicBezTo>
                  <a:cubicBezTo>
                    <a:pt x="4188" y="12122"/>
                    <a:pt x="4408" y="8595"/>
                    <a:pt x="4457" y="8179"/>
                  </a:cubicBezTo>
                  <a:cubicBezTo>
                    <a:pt x="11216" y="2131"/>
                    <a:pt x="22578" y="490"/>
                    <a:pt x="23950" y="318"/>
                  </a:cubicBezTo>
                  <a:close/>
                  <a:moveTo>
                    <a:pt x="24048" y="0"/>
                  </a:moveTo>
                  <a:cubicBezTo>
                    <a:pt x="23925" y="25"/>
                    <a:pt x="11436" y="1494"/>
                    <a:pt x="4212" y="8008"/>
                  </a:cubicBezTo>
                  <a:lnTo>
                    <a:pt x="4188" y="8032"/>
                  </a:lnTo>
                  <a:lnTo>
                    <a:pt x="4188" y="8081"/>
                  </a:lnTo>
                  <a:cubicBezTo>
                    <a:pt x="4163" y="8179"/>
                    <a:pt x="3625" y="11020"/>
                    <a:pt x="7567" y="26888"/>
                  </a:cubicBezTo>
                  <a:cubicBezTo>
                    <a:pt x="9526" y="34846"/>
                    <a:pt x="13567" y="44127"/>
                    <a:pt x="13959" y="45058"/>
                  </a:cubicBezTo>
                  <a:cubicBezTo>
                    <a:pt x="13199" y="46135"/>
                    <a:pt x="4114" y="59065"/>
                    <a:pt x="2719" y="72435"/>
                  </a:cubicBezTo>
                  <a:cubicBezTo>
                    <a:pt x="2400" y="75472"/>
                    <a:pt x="123" y="80712"/>
                    <a:pt x="98" y="80761"/>
                  </a:cubicBezTo>
                  <a:lnTo>
                    <a:pt x="0" y="80981"/>
                  </a:lnTo>
                  <a:lnTo>
                    <a:pt x="6465" y="80981"/>
                  </a:lnTo>
                  <a:lnTo>
                    <a:pt x="6514" y="80908"/>
                  </a:lnTo>
                  <a:cubicBezTo>
                    <a:pt x="6710" y="80614"/>
                    <a:pt x="27672" y="51694"/>
                    <a:pt x="27084" y="24365"/>
                  </a:cubicBezTo>
                  <a:cubicBezTo>
                    <a:pt x="26815" y="11950"/>
                    <a:pt x="24219" y="245"/>
                    <a:pt x="24195" y="122"/>
                  </a:cubicBezTo>
                  <a:lnTo>
                    <a:pt x="2417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29"/>
            <p:cNvSpPr/>
            <p:nvPr/>
          </p:nvSpPr>
          <p:spPr>
            <a:xfrm>
              <a:off x="260595" y="1571167"/>
              <a:ext cx="367640" cy="402344"/>
            </a:xfrm>
            <a:custGeom>
              <a:avLst/>
              <a:gdLst/>
              <a:ahLst/>
              <a:cxnLst/>
              <a:rect l="l" t="t" r="r" b="b"/>
              <a:pathLst>
                <a:path w="16770" h="18353" extrusionOk="0">
                  <a:moveTo>
                    <a:pt x="11061" y="0"/>
                  </a:moveTo>
                  <a:cubicBezTo>
                    <a:pt x="9167" y="0"/>
                    <a:pt x="7038" y="744"/>
                    <a:pt x="5241" y="1847"/>
                  </a:cubicBezTo>
                  <a:cubicBezTo>
                    <a:pt x="417" y="4786"/>
                    <a:pt x="0" y="11667"/>
                    <a:pt x="2768" y="14997"/>
                  </a:cubicBezTo>
                  <a:cubicBezTo>
                    <a:pt x="5143" y="17887"/>
                    <a:pt x="7935" y="18352"/>
                    <a:pt x="7935" y="18352"/>
                  </a:cubicBezTo>
                  <a:lnTo>
                    <a:pt x="15893" y="8165"/>
                  </a:lnTo>
                  <a:cubicBezTo>
                    <a:pt x="16769" y="2111"/>
                    <a:pt x="14251" y="0"/>
                    <a:pt x="1106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29"/>
            <p:cNvSpPr/>
            <p:nvPr/>
          </p:nvSpPr>
          <p:spPr>
            <a:xfrm>
              <a:off x="744295" y="2309012"/>
              <a:ext cx="165361" cy="272716"/>
            </a:xfrm>
            <a:custGeom>
              <a:avLst/>
              <a:gdLst/>
              <a:ahLst/>
              <a:cxnLst/>
              <a:rect l="l" t="t" r="r" b="b"/>
              <a:pathLst>
                <a:path w="7543" h="12440" extrusionOk="0">
                  <a:moveTo>
                    <a:pt x="3110" y="0"/>
                  </a:moveTo>
                  <a:cubicBezTo>
                    <a:pt x="2229" y="1518"/>
                    <a:pt x="1225" y="3012"/>
                    <a:pt x="0" y="4359"/>
                  </a:cubicBezTo>
                  <a:cubicBezTo>
                    <a:pt x="318" y="6955"/>
                    <a:pt x="784" y="9795"/>
                    <a:pt x="1494" y="12440"/>
                  </a:cubicBezTo>
                  <a:cubicBezTo>
                    <a:pt x="4285" y="10481"/>
                    <a:pt x="6220" y="8081"/>
                    <a:pt x="7542" y="5706"/>
                  </a:cubicBezTo>
                  <a:lnTo>
                    <a:pt x="31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29"/>
            <p:cNvSpPr/>
            <p:nvPr/>
          </p:nvSpPr>
          <p:spPr>
            <a:xfrm>
              <a:off x="729256" y="2202709"/>
              <a:ext cx="59081" cy="144973"/>
            </a:xfrm>
            <a:custGeom>
              <a:avLst/>
              <a:gdLst/>
              <a:ahLst/>
              <a:cxnLst/>
              <a:rect l="l" t="t" r="r" b="b"/>
              <a:pathLst>
                <a:path w="2695" h="6613" extrusionOk="0">
                  <a:moveTo>
                    <a:pt x="0" y="0"/>
                  </a:moveTo>
                  <a:lnTo>
                    <a:pt x="0" y="0"/>
                  </a:lnTo>
                  <a:cubicBezTo>
                    <a:pt x="25" y="980"/>
                    <a:pt x="98" y="3478"/>
                    <a:pt x="392" y="6612"/>
                  </a:cubicBezTo>
                  <a:cubicBezTo>
                    <a:pt x="1298" y="5584"/>
                    <a:pt x="2057" y="4506"/>
                    <a:pt x="2694" y="342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29"/>
            <p:cNvSpPr/>
            <p:nvPr/>
          </p:nvSpPr>
          <p:spPr>
            <a:xfrm>
              <a:off x="731405" y="2347661"/>
              <a:ext cx="12912" cy="63904"/>
            </a:xfrm>
            <a:custGeom>
              <a:avLst/>
              <a:gdLst/>
              <a:ahLst/>
              <a:cxnLst/>
              <a:rect l="l" t="t" r="r" b="b"/>
              <a:pathLst>
                <a:path w="589" h="2915" extrusionOk="0">
                  <a:moveTo>
                    <a:pt x="294" y="0"/>
                  </a:moveTo>
                  <a:cubicBezTo>
                    <a:pt x="196" y="123"/>
                    <a:pt x="98" y="221"/>
                    <a:pt x="0" y="343"/>
                  </a:cubicBezTo>
                  <a:cubicBezTo>
                    <a:pt x="74" y="1151"/>
                    <a:pt x="172" y="2033"/>
                    <a:pt x="294" y="2914"/>
                  </a:cubicBezTo>
                  <a:cubicBezTo>
                    <a:pt x="392" y="2816"/>
                    <a:pt x="490" y="2694"/>
                    <a:pt x="588" y="2596"/>
                  </a:cubicBezTo>
                  <a:cubicBezTo>
                    <a:pt x="466" y="1690"/>
                    <a:pt x="368" y="833"/>
                    <a:pt x="294" y="0"/>
                  </a:cubicBezTo>
                  <a:close/>
                </a:path>
              </a:pathLst>
            </a:custGeom>
            <a:solidFill>
              <a:srgbClr val="47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29"/>
            <p:cNvSpPr/>
            <p:nvPr/>
          </p:nvSpPr>
          <p:spPr>
            <a:xfrm>
              <a:off x="296570" y="3397155"/>
              <a:ext cx="418742" cy="1436603"/>
            </a:xfrm>
            <a:custGeom>
              <a:avLst/>
              <a:gdLst/>
              <a:ahLst/>
              <a:cxnLst/>
              <a:rect l="l" t="t" r="r" b="b"/>
              <a:pathLst>
                <a:path w="19101" h="65531" extrusionOk="0">
                  <a:moveTo>
                    <a:pt x="4481" y="1"/>
                  </a:moveTo>
                  <a:cubicBezTo>
                    <a:pt x="4237" y="833"/>
                    <a:pt x="4041" y="1691"/>
                    <a:pt x="3869" y="2572"/>
                  </a:cubicBezTo>
                  <a:cubicBezTo>
                    <a:pt x="4383" y="5241"/>
                    <a:pt x="5167" y="8743"/>
                    <a:pt x="6294" y="13396"/>
                  </a:cubicBezTo>
                  <a:cubicBezTo>
                    <a:pt x="8375" y="21697"/>
                    <a:pt x="12685" y="31468"/>
                    <a:pt x="12734" y="31566"/>
                  </a:cubicBezTo>
                  <a:lnTo>
                    <a:pt x="12758" y="31664"/>
                  </a:lnTo>
                  <a:lnTo>
                    <a:pt x="12709" y="31737"/>
                  </a:lnTo>
                  <a:cubicBezTo>
                    <a:pt x="12611" y="31860"/>
                    <a:pt x="2914" y="45205"/>
                    <a:pt x="1469" y="59017"/>
                  </a:cubicBezTo>
                  <a:cubicBezTo>
                    <a:pt x="1322" y="60608"/>
                    <a:pt x="612" y="62763"/>
                    <a:pt x="0" y="64502"/>
                  </a:cubicBezTo>
                  <a:lnTo>
                    <a:pt x="1420" y="65530"/>
                  </a:lnTo>
                  <a:cubicBezTo>
                    <a:pt x="1200" y="63718"/>
                    <a:pt x="7273" y="42953"/>
                    <a:pt x="14619" y="33819"/>
                  </a:cubicBezTo>
                  <a:cubicBezTo>
                    <a:pt x="19101" y="28260"/>
                    <a:pt x="4481" y="1"/>
                    <a:pt x="4481" y="1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29"/>
            <p:cNvSpPr/>
            <p:nvPr/>
          </p:nvSpPr>
          <p:spPr>
            <a:xfrm>
              <a:off x="327700" y="4833735"/>
              <a:ext cx="2696" cy="2916"/>
            </a:xfrm>
            <a:custGeom>
              <a:avLst/>
              <a:gdLst/>
              <a:ahLst/>
              <a:cxnLst/>
              <a:rect l="l" t="t" r="r" b="b"/>
              <a:pathLst>
                <a:path w="123" h="133" extrusionOk="0">
                  <a:moveTo>
                    <a:pt x="0" y="0"/>
                  </a:moveTo>
                  <a:cubicBezTo>
                    <a:pt x="0" y="84"/>
                    <a:pt x="23" y="133"/>
                    <a:pt x="61" y="133"/>
                  </a:cubicBezTo>
                  <a:cubicBezTo>
                    <a:pt x="78" y="133"/>
                    <a:pt x="99" y="122"/>
                    <a:pt x="123" y="9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74B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29"/>
            <p:cNvSpPr/>
            <p:nvPr/>
          </p:nvSpPr>
          <p:spPr>
            <a:xfrm>
              <a:off x="540831" y="4928747"/>
              <a:ext cx="497663" cy="192414"/>
            </a:xfrm>
            <a:custGeom>
              <a:avLst/>
              <a:gdLst/>
              <a:ahLst/>
              <a:cxnLst/>
              <a:rect l="l" t="t" r="r" b="b"/>
              <a:pathLst>
                <a:path w="22701" h="8777" extrusionOk="0">
                  <a:moveTo>
                    <a:pt x="3967" y="1"/>
                  </a:moveTo>
                  <a:cubicBezTo>
                    <a:pt x="1837" y="735"/>
                    <a:pt x="637" y="2058"/>
                    <a:pt x="0" y="4286"/>
                  </a:cubicBezTo>
                  <a:cubicBezTo>
                    <a:pt x="2033" y="4972"/>
                    <a:pt x="8497" y="7127"/>
                    <a:pt x="13444" y="8229"/>
                  </a:cubicBezTo>
                  <a:cubicBezTo>
                    <a:pt x="15272" y="8636"/>
                    <a:pt x="16904" y="8776"/>
                    <a:pt x="18287" y="8776"/>
                  </a:cubicBezTo>
                  <a:cubicBezTo>
                    <a:pt x="20146" y="8776"/>
                    <a:pt x="21554" y="8523"/>
                    <a:pt x="22382" y="8327"/>
                  </a:cubicBezTo>
                  <a:cubicBezTo>
                    <a:pt x="22701" y="7861"/>
                    <a:pt x="22652" y="7298"/>
                    <a:pt x="22456" y="6833"/>
                  </a:cubicBezTo>
                  <a:cubicBezTo>
                    <a:pt x="21917" y="5584"/>
                    <a:pt x="19199" y="4702"/>
                    <a:pt x="19199" y="4702"/>
                  </a:cubicBezTo>
                  <a:lnTo>
                    <a:pt x="8424" y="735"/>
                  </a:lnTo>
                  <a:lnTo>
                    <a:pt x="39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29"/>
            <p:cNvSpPr/>
            <p:nvPr/>
          </p:nvSpPr>
          <p:spPr>
            <a:xfrm>
              <a:off x="537061" y="4925525"/>
              <a:ext cx="504108" cy="198662"/>
            </a:xfrm>
            <a:custGeom>
              <a:avLst/>
              <a:gdLst/>
              <a:ahLst/>
              <a:cxnLst/>
              <a:rect l="l" t="t" r="r" b="b"/>
              <a:pathLst>
                <a:path w="22995" h="9062" extrusionOk="0">
                  <a:moveTo>
                    <a:pt x="4139" y="295"/>
                  </a:moveTo>
                  <a:lnTo>
                    <a:pt x="8547" y="1029"/>
                  </a:lnTo>
                  <a:lnTo>
                    <a:pt x="19322" y="4996"/>
                  </a:lnTo>
                  <a:cubicBezTo>
                    <a:pt x="19371" y="5021"/>
                    <a:pt x="21991" y="5878"/>
                    <a:pt x="22481" y="7053"/>
                  </a:cubicBezTo>
                  <a:cubicBezTo>
                    <a:pt x="22603" y="7323"/>
                    <a:pt x="22750" y="7861"/>
                    <a:pt x="22481" y="8351"/>
                  </a:cubicBezTo>
                  <a:cubicBezTo>
                    <a:pt x="21613" y="8544"/>
                    <a:pt x="20249" y="8776"/>
                    <a:pt x="18476" y="8776"/>
                  </a:cubicBezTo>
                  <a:cubicBezTo>
                    <a:pt x="17097" y="8776"/>
                    <a:pt x="15472" y="8636"/>
                    <a:pt x="13641" y="8229"/>
                  </a:cubicBezTo>
                  <a:cubicBezTo>
                    <a:pt x="8792" y="7151"/>
                    <a:pt x="2425" y="5021"/>
                    <a:pt x="368" y="4335"/>
                  </a:cubicBezTo>
                  <a:cubicBezTo>
                    <a:pt x="1005" y="2229"/>
                    <a:pt x="2131" y="1005"/>
                    <a:pt x="4139" y="295"/>
                  </a:cubicBezTo>
                  <a:close/>
                  <a:moveTo>
                    <a:pt x="4090" y="1"/>
                  </a:moveTo>
                  <a:cubicBezTo>
                    <a:pt x="1935" y="760"/>
                    <a:pt x="686" y="2107"/>
                    <a:pt x="50" y="4384"/>
                  </a:cubicBezTo>
                  <a:lnTo>
                    <a:pt x="1" y="4531"/>
                  </a:lnTo>
                  <a:lnTo>
                    <a:pt x="148" y="4556"/>
                  </a:lnTo>
                  <a:cubicBezTo>
                    <a:pt x="2033" y="5217"/>
                    <a:pt x="8596" y="7396"/>
                    <a:pt x="13592" y="8523"/>
                  </a:cubicBezTo>
                  <a:cubicBezTo>
                    <a:pt x="15453" y="8914"/>
                    <a:pt x="17118" y="9061"/>
                    <a:pt x="18514" y="9061"/>
                  </a:cubicBezTo>
                  <a:cubicBezTo>
                    <a:pt x="20326" y="9061"/>
                    <a:pt x="21746" y="8816"/>
                    <a:pt x="22603" y="8621"/>
                  </a:cubicBezTo>
                  <a:lnTo>
                    <a:pt x="22652" y="8596"/>
                  </a:lnTo>
                  <a:lnTo>
                    <a:pt x="22701" y="8547"/>
                  </a:lnTo>
                  <a:cubicBezTo>
                    <a:pt x="22970" y="8082"/>
                    <a:pt x="22995" y="7519"/>
                    <a:pt x="22750" y="6931"/>
                  </a:cubicBezTo>
                  <a:cubicBezTo>
                    <a:pt x="22211" y="5633"/>
                    <a:pt x="19542" y="4751"/>
                    <a:pt x="19420" y="4727"/>
                  </a:cubicBezTo>
                  <a:lnTo>
                    <a:pt x="8621" y="735"/>
                  </a:lnTo>
                  <a:lnTo>
                    <a:pt x="411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29"/>
            <p:cNvSpPr/>
            <p:nvPr/>
          </p:nvSpPr>
          <p:spPr>
            <a:xfrm>
              <a:off x="532764" y="5022707"/>
              <a:ext cx="498759" cy="114392"/>
            </a:xfrm>
            <a:custGeom>
              <a:avLst/>
              <a:gdLst/>
              <a:ahLst/>
              <a:cxnLst/>
              <a:rect l="l" t="t" r="r" b="b"/>
              <a:pathLst>
                <a:path w="22751" h="5218" extrusionOk="0">
                  <a:moveTo>
                    <a:pt x="368" y="0"/>
                  </a:moveTo>
                  <a:cubicBezTo>
                    <a:pt x="221" y="563"/>
                    <a:pt x="99" y="1176"/>
                    <a:pt x="1" y="1861"/>
                  </a:cubicBezTo>
                  <a:cubicBezTo>
                    <a:pt x="1984" y="3306"/>
                    <a:pt x="5388" y="3404"/>
                    <a:pt x="5388" y="3404"/>
                  </a:cubicBezTo>
                  <a:lnTo>
                    <a:pt x="5511" y="2547"/>
                  </a:lnTo>
                  <a:cubicBezTo>
                    <a:pt x="5511" y="2547"/>
                    <a:pt x="11290" y="4628"/>
                    <a:pt x="17510" y="5143"/>
                  </a:cubicBezTo>
                  <a:cubicBezTo>
                    <a:pt x="18087" y="5194"/>
                    <a:pt x="18607" y="5218"/>
                    <a:pt x="19075" y="5218"/>
                  </a:cubicBezTo>
                  <a:cubicBezTo>
                    <a:pt x="21291" y="5218"/>
                    <a:pt x="22346" y="4688"/>
                    <a:pt x="22750" y="4041"/>
                  </a:cubicBezTo>
                  <a:lnTo>
                    <a:pt x="22750" y="4041"/>
                  </a:lnTo>
                  <a:cubicBezTo>
                    <a:pt x="21922" y="4237"/>
                    <a:pt x="20514" y="4490"/>
                    <a:pt x="18655" y="4490"/>
                  </a:cubicBezTo>
                  <a:cubicBezTo>
                    <a:pt x="17272" y="4490"/>
                    <a:pt x="15640" y="4350"/>
                    <a:pt x="13812" y="3943"/>
                  </a:cubicBezTo>
                  <a:cubicBezTo>
                    <a:pt x="8865" y="2841"/>
                    <a:pt x="2401" y="686"/>
                    <a:pt x="3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29"/>
            <p:cNvSpPr/>
            <p:nvPr/>
          </p:nvSpPr>
          <p:spPr>
            <a:xfrm>
              <a:off x="529015" y="5018410"/>
              <a:ext cx="509479" cy="121867"/>
            </a:xfrm>
            <a:custGeom>
              <a:avLst/>
              <a:gdLst/>
              <a:ahLst/>
              <a:cxnLst/>
              <a:rect l="l" t="t" r="r" b="b"/>
              <a:pathLst>
                <a:path w="23240" h="5559" extrusionOk="0">
                  <a:moveTo>
                    <a:pt x="662" y="392"/>
                  </a:moveTo>
                  <a:cubicBezTo>
                    <a:pt x="2719" y="1078"/>
                    <a:pt x="9085" y="3184"/>
                    <a:pt x="13959" y="4286"/>
                  </a:cubicBezTo>
                  <a:cubicBezTo>
                    <a:pt x="15808" y="4693"/>
                    <a:pt x="17459" y="4835"/>
                    <a:pt x="18861" y="4835"/>
                  </a:cubicBezTo>
                  <a:cubicBezTo>
                    <a:pt x="20410" y="4835"/>
                    <a:pt x="21655" y="4661"/>
                    <a:pt x="22529" y="4482"/>
                  </a:cubicBezTo>
                  <a:lnTo>
                    <a:pt x="22529" y="4482"/>
                  </a:lnTo>
                  <a:cubicBezTo>
                    <a:pt x="22061" y="4892"/>
                    <a:pt x="21125" y="5271"/>
                    <a:pt x="19274" y="5271"/>
                  </a:cubicBezTo>
                  <a:cubicBezTo>
                    <a:pt x="18804" y="5271"/>
                    <a:pt x="18276" y="5246"/>
                    <a:pt x="17681" y="5192"/>
                  </a:cubicBezTo>
                  <a:cubicBezTo>
                    <a:pt x="11559" y="4677"/>
                    <a:pt x="5780" y="2620"/>
                    <a:pt x="5731" y="2596"/>
                  </a:cubicBezTo>
                  <a:lnTo>
                    <a:pt x="5559" y="2522"/>
                  </a:lnTo>
                  <a:lnTo>
                    <a:pt x="5437" y="3429"/>
                  </a:lnTo>
                  <a:cubicBezTo>
                    <a:pt x="4800" y="3404"/>
                    <a:pt x="2033" y="3184"/>
                    <a:pt x="319" y="1984"/>
                  </a:cubicBezTo>
                  <a:cubicBezTo>
                    <a:pt x="417" y="1396"/>
                    <a:pt x="515" y="882"/>
                    <a:pt x="662" y="392"/>
                  </a:cubicBezTo>
                  <a:close/>
                  <a:moveTo>
                    <a:pt x="441" y="0"/>
                  </a:moveTo>
                  <a:lnTo>
                    <a:pt x="417" y="147"/>
                  </a:lnTo>
                  <a:cubicBezTo>
                    <a:pt x="245" y="710"/>
                    <a:pt x="123" y="1347"/>
                    <a:pt x="25" y="2033"/>
                  </a:cubicBezTo>
                  <a:lnTo>
                    <a:pt x="0" y="2131"/>
                  </a:lnTo>
                  <a:lnTo>
                    <a:pt x="74" y="2180"/>
                  </a:lnTo>
                  <a:cubicBezTo>
                    <a:pt x="2082" y="3649"/>
                    <a:pt x="5412" y="3747"/>
                    <a:pt x="5559" y="3747"/>
                  </a:cubicBezTo>
                  <a:lnTo>
                    <a:pt x="5682" y="3747"/>
                  </a:lnTo>
                  <a:lnTo>
                    <a:pt x="5804" y="2939"/>
                  </a:lnTo>
                  <a:cubicBezTo>
                    <a:pt x="6808" y="3282"/>
                    <a:pt x="12097" y="5020"/>
                    <a:pt x="17656" y="5486"/>
                  </a:cubicBezTo>
                  <a:cubicBezTo>
                    <a:pt x="18244" y="5534"/>
                    <a:pt x="18734" y="5559"/>
                    <a:pt x="19199" y="5559"/>
                  </a:cubicBezTo>
                  <a:cubicBezTo>
                    <a:pt x="21697" y="5559"/>
                    <a:pt x="22676" y="4922"/>
                    <a:pt x="23068" y="4310"/>
                  </a:cubicBezTo>
                  <a:lnTo>
                    <a:pt x="23240" y="4016"/>
                  </a:lnTo>
                  <a:lnTo>
                    <a:pt x="22897" y="4090"/>
                  </a:lnTo>
                  <a:cubicBezTo>
                    <a:pt x="22052" y="4298"/>
                    <a:pt x="20673" y="4537"/>
                    <a:pt x="18869" y="4537"/>
                  </a:cubicBezTo>
                  <a:cubicBezTo>
                    <a:pt x="17484" y="4537"/>
                    <a:pt x="15847" y="4396"/>
                    <a:pt x="14008" y="3992"/>
                  </a:cubicBezTo>
                  <a:cubicBezTo>
                    <a:pt x="9061" y="2890"/>
                    <a:pt x="2498" y="686"/>
                    <a:pt x="588" y="49"/>
                  </a:cubicBezTo>
                  <a:lnTo>
                    <a:pt x="44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29"/>
            <p:cNvSpPr/>
            <p:nvPr/>
          </p:nvSpPr>
          <p:spPr>
            <a:xfrm>
              <a:off x="110272" y="2047674"/>
              <a:ext cx="1009290" cy="1509956"/>
            </a:xfrm>
            <a:custGeom>
              <a:avLst/>
              <a:gdLst/>
              <a:ahLst/>
              <a:cxnLst/>
              <a:rect l="l" t="t" r="r" b="b"/>
              <a:pathLst>
                <a:path w="46039" h="68877" extrusionOk="0">
                  <a:moveTo>
                    <a:pt x="12986" y="0"/>
                  </a:moveTo>
                  <a:cubicBezTo>
                    <a:pt x="9893" y="0"/>
                    <a:pt x="6023" y="942"/>
                    <a:pt x="3601" y="4966"/>
                  </a:cubicBezTo>
                  <a:cubicBezTo>
                    <a:pt x="148" y="10746"/>
                    <a:pt x="417" y="19512"/>
                    <a:pt x="1519" y="28426"/>
                  </a:cubicBezTo>
                  <a:cubicBezTo>
                    <a:pt x="1" y="36164"/>
                    <a:pt x="735" y="47624"/>
                    <a:pt x="1029" y="51126"/>
                  </a:cubicBezTo>
                  <a:cubicBezTo>
                    <a:pt x="1348" y="54995"/>
                    <a:pt x="3135" y="59868"/>
                    <a:pt x="4751" y="63615"/>
                  </a:cubicBezTo>
                  <a:cubicBezTo>
                    <a:pt x="6123" y="66846"/>
                    <a:pt x="9295" y="68877"/>
                    <a:pt x="12749" y="68877"/>
                  </a:cubicBezTo>
                  <a:cubicBezTo>
                    <a:pt x="13117" y="68877"/>
                    <a:pt x="13488" y="68853"/>
                    <a:pt x="13861" y="68806"/>
                  </a:cubicBezTo>
                  <a:cubicBezTo>
                    <a:pt x="20767" y="67925"/>
                    <a:pt x="32178" y="65549"/>
                    <a:pt x="42487" y="59256"/>
                  </a:cubicBezTo>
                  <a:cubicBezTo>
                    <a:pt x="44740" y="57885"/>
                    <a:pt x="46038" y="55362"/>
                    <a:pt x="45769" y="52767"/>
                  </a:cubicBezTo>
                  <a:cubicBezTo>
                    <a:pt x="44275" y="38417"/>
                    <a:pt x="31786" y="15717"/>
                    <a:pt x="29044" y="8591"/>
                  </a:cubicBezTo>
                  <a:cubicBezTo>
                    <a:pt x="26007" y="730"/>
                    <a:pt x="17828" y="730"/>
                    <a:pt x="17828" y="730"/>
                  </a:cubicBezTo>
                  <a:cubicBezTo>
                    <a:pt x="17828" y="730"/>
                    <a:pt x="15708" y="0"/>
                    <a:pt x="129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29"/>
            <p:cNvSpPr/>
            <p:nvPr/>
          </p:nvSpPr>
          <p:spPr>
            <a:xfrm>
              <a:off x="105449" y="2044736"/>
              <a:ext cx="1017336" cy="1516182"/>
            </a:xfrm>
            <a:custGeom>
              <a:avLst/>
              <a:gdLst/>
              <a:ahLst/>
              <a:cxnLst/>
              <a:rect l="l" t="t" r="r" b="b"/>
              <a:pathLst>
                <a:path w="46406" h="69161" extrusionOk="0">
                  <a:moveTo>
                    <a:pt x="13248" y="301"/>
                  </a:moveTo>
                  <a:cubicBezTo>
                    <a:pt x="15893" y="301"/>
                    <a:pt x="17975" y="986"/>
                    <a:pt x="17999" y="1011"/>
                  </a:cubicBezTo>
                  <a:lnTo>
                    <a:pt x="18048" y="1011"/>
                  </a:lnTo>
                  <a:cubicBezTo>
                    <a:pt x="18146" y="1011"/>
                    <a:pt x="26178" y="1109"/>
                    <a:pt x="29117" y="8798"/>
                  </a:cubicBezTo>
                  <a:cubicBezTo>
                    <a:pt x="29827" y="10610"/>
                    <a:pt x="31125" y="13377"/>
                    <a:pt x="32765" y="16879"/>
                  </a:cubicBezTo>
                  <a:cubicBezTo>
                    <a:pt x="37540" y="26968"/>
                    <a:pt x="44715" y="42249"/>
                    <a:pt x="45842" y="52901"/>
                  </a:cubicBezTo>
                  <a:cubicBezTo>
                    <a:pt x="46087" y="55423"/>
                    <a:pt x="44838" y="57921"/>
                    <a:pt x="42634" y="59268"/>
                  </a:cubicBezTo>
                  <a:cubicBezTo>
                    <a:pt x="32569" y="65414"/>
                    <a:pt x="21550" y="67838"/>
                    <a:pt x="14057" y="68793"/>
                  </a:cubicBezTo>
                  <a:cubicBezTo>
                    <a:pt x="13692" y="68841"/>
                    <a:pt x="13329" y="68864"/>
                    <a:pt x="12968" y="68864"/>
                  </a:cubicBezTo>
                  <a:cubicBezTo>
                    <a:pt x="9592" y="68864"/>
                    <a:pt x="6443" y="66841"/>
                    <a:pt x="5094" y="63700"/>
                  </a:cubicBezTo>
                  <a:cubicBezTo>
                    <a:pt x="3600" y="60174"/>
                    <a:pt x="1715" y="55178"/>
                    <a:pt x="1396" y="51260"/>
                  </a:cubicBezTo>
                  <a:cubicBezTo>
                    <a:pt x="1200" y="48885"/>
                    <a:pt x="294" y="36665"/>
                    <a:pt x="1886" y="28609"/>
                  </a:cubicBezTo>
                  <a:lnTo>
                    <a:pt x="1910" y="28584"/>
                  </a:lnTo>
                  <a:lnTo>
                    <a:pt x="1886" y="28560"/>
                  </a:lnTo>
                  <a:cubicBezTo>
                    <a:pt x="931" y="20871"/>
                    <a:pt x="294" y="11247"/>
                    <a:pt x="3943" y="5174"/>
                  </a:cubicBezTo>
                  <a:cubicBezTo>
                    <a:pt x="6318" y="1207"/>
                    <a:pt x="10163" y="301"/>
                    <a:pt x="13248" y="301"/>
                  </a:cubicBezTo>
                  <a:close/>
                  <a:moveTo>
                    <a:pt x="13210" y="1"/>
                  </a:moveTo>
                  <a:cubicBezTo>
                    <a:pt x="10068" y="1"/>
                    <a:pt x="6133" y="951"/>
                    <a:pt x="3698" y="5027"/>
                  </a:cubicBezTo>
                  <a:cubicBezTo>
                    <a:pt x="0" y="11173"/>
                    <a:pt x="637" y="20822"/>
                    <a:pt x="1592" y="28560"/>
                  </a:cubicBezTo>
                  <a:cubicBezTo>
                    <a:pt x="0" y="36665"/>
                    <a:pt x="906" y="48909"/>
                    <a:pt x="1102" y="51285"/>
                  </a:cubicBezTo>
                  <a:cubicBezTo>
                    <a:pt x="1421" y="55227"/>
                    <a:pt x="3306" y="60272"/>
                    <a:pt x="4825" y="63798"/>
                  </a:cubicBezTo>
                  <a:cubicBezTo>
                    <a:pt x="6220" y="67079"/>
                    <a:pt x="9477" y="69161"/>
                    <a:pt x="12979" y="69161"/>
                  </a:cubicBezTo>
                  <a:cubicBezTo>
                    <a:pt x="13346" y="69161"/>
                    <a:pt x="13714" y="69136"/>
                    <a:pt x="14081" y="69087"/>
                  </a:cubicBezTo>
                  <a:cubicBezTo>
                    <a:pt x="21599" y="68132"/>
                    <a:pt x="32692" y="65683"/>
                    <a:pt x="42781" y="59512"/>
                  </a:cubicBezTo>
                  <a:cubicBezTo>
                    <a:pt x="45083" y="58117"/>
                    <a:pt x="46405" y="55521"/>
                    <a:pt x="46136" y="52876"/>
                  </a:cubicBezTo>
                  <a:cubicBezTo>
                    <a:pt x="45009" y="42175"/>
                    <a:pt x="37810" y="26870"/>
                    <a:pt x="33035" y="16732"/>
                  </a:cubicBezTo>
                  <a:cubicBezTo>
                    <a:pt x="31394" y="13255"/>
                    <a:pt x="30096" y="10488"/>
                    <a:pt x="29410" y="8676"/>
                  </a:cubicBezTo>
                  <a:cubicBezTo>
                    <a:pt x="26447" y="1011"/>
                    <a:pt x="18587" y="717"/>
                    <a:pt x="18073" y="717"/>
                  </a:cubicBezTo>
                  <a:cubicBezTo>
                    <a:pt x="17830" y="640"/>
                    <a:pt x="15787" y="1"/>
                    <a:pt x="132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29"/>
            <p:cNvSpPr/>
            <p:nvPr/>
          </p:nvSpPr>
          <p:spPr>
            <a:xfrm>
              <a:off x="173080" y="3017612"/>
              <a:ext cx="930917" cy="447219"/>
            </a:xfrm>
            <a:custGeom>
              <a:avLst/>
              <a:gdLst/>
              <a:ahLst/>
              <a:cxnLst/>
              <a:rect l="l" t="t" r="r" b="b"/>
              <a:pathLst>
                <a:path w="42464" h="20400" extrusionOk="0">
                  <a:moveTo>
                    <a:pt x="40969" y="1"/>
                  </a:moveTo>
                  <a:cubicBezTo>
                    <a:pt x="38426" y="3151"/>
                    <a:pt x="31814" y="10414"/>
                    <a:pt x="24142" y="10414"/>
                  </a:cubicBezTo>
                  <a:cubicBezTo>
                    <a:pt x="23762" y="10414"/>
                    <a:pt x="23380" y="10396"/>
                    <a:pt x="22995" y="10359"/>
                  </a:cubicBezTo>
                  <a:cubicBezTo>
                    <a:pt x="20969" y="10171"/>
                    <a:pt x="18930" y="10070"/>
                    <a:pt x="16931" y="10070"/>
                  </a:cubicBezTo>
                  <a:cubicBezTo>
                    <a:pt x="10115" y="10070"/>
                    <a:pt x="3769" y="11241"/>
                    <a:pt x="1" y="14081"/>
                  </a:cubicBezTo>
                  <a:cubicBezTo>
                    <a:pt x="638" y="15967"/>
                    <a:pt x="1348" y="17779"/>
                    <a:pt x="2009" y="19322"/>
                  </a:cubicBezTo>
                  <a:cubicBezTo>
                    <a:pt x="2180" y="19689"/>
                    <a:pt x="2376" y="20057"/>
                    <a:pt x="2572" y="20399"/>
                  </a:cubicBezTo>
                  <a:cubicBezTo>
                    <a:pt x="5291" y="18937"/>
                    <a:pt x="10020" y="17214"/>
                    <a:pt x="17357" y="17214"/>
                  </a:cubicBezTo>
                  <a:cubicBezTo>
                    <a:pt x="18742" y="17214"/>
                    <a:pt x="20220" y="17276"/>
                    <a:pt x="21795" y="17412"/>
                  </a:cubicBezTo>
                  <a:cubicBezTo>
                    <a:pt x="22503" y="17472"/>
                    <a:pt x="23191" y="17500"/>
                    <a:pt x="23859" y="17500"/>
                  </a:cubicBezTo>
                  <a:cubicBezTo>
                    <a:pt x="34434" y="17500"/>
                    <a:pt x="40160" y="10360"/>
                    <a:pt x="42463" y="6490"/>
                  </a:cubicBezTo>
                  <a:cubicBezTo>
                    <a:pt x="42145" y="4433"/>
                    <a:pt x="41606" y="2254"/>
                    <a:pt x="409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29"/>
            <p:cNvSpPr/>
            <p:nvPr/>
          </p:nvSpPr>
          <p:spPr>
            <a:xfrm>
              <a:off x="135505" y="2397052"/>
              <a:ext cx="740871" cy="325878"/>
            </a:xfrm>
            <a:custGeom>
              <a:avLst/>
              <a:gdLst/>
              <a:ahLst/>
              <a:cxnLst/>
              <a:rect l="l" t="t" r="r" b="b"/>
              <a:pathLst>
                <a:path w="33795" h="14865" extrusionOk="0">
                  <a:moveTo>
                    <a:pt x="31027" y="0"/>
                  </a:moveTo>
                  <a:cubicBezTo>
                    <a:pt x="27736" y="3154"/>
                    <a:pt x="22994" y="6543"/>
                    <a:pt x="17758" y="6543"/>
                  </a:cubicBezTo>
                  <a:cubicBezTo>
                    <a:pt x="17384" y="6543"/>
                    <a:pt x="17007" y="6525"/>
                    <a:pt x="16628" y="6489"/>
                  </a:cubicBezTo>
                  <a:cubicBezTo>
                    <a:pt x="14591" y="6302"/>
                    <a:pt x="12540" y="6200"/>
                    <a:pt x="10528" y="6200"/>
                  </a:cubicBezTo>
                  <a:cubicBezTo>
                    <a:pt x="6759" y="6200"/>
                    <a:pt x="3130" y="6557"/>
                    <a:pt x="1" y="7371"/>
                  </a:cubicBezTo>
                  <a:cubicBezTo>
                    <a:pt x="123" y="9134"/>
                    <a:pt x="319" y="10848"/>
                    <a:pt x="515" y="12489"/>
                  </a:cubicBezTo>
                  <a:lnTo>
                    <a:pt x="539" y="12513"/>
                  </a:lnTo>
                  <a:lnTo>
                    <a:pt x="515" y="12538"/>
                  </a:lnTo>
                  <a:cubicBezTo>
                    <a:pt x="368" y="13272"/>
                    <a:pt x="246" y="14056"/>
                    <a:pt x="148" y="14864"/>
                  </a:cubicBezTo>
                  <a:cubicBezTo>
                    <a:pt x="2861" y="14010"/>
                    <a:pt x="6470" y="13333"/>
                    <a:pt x="11112" y="13333"/>
                  </a:cubicBezTo>
                  <a:cubicBezTo>
                    <a:pt x="12462" y="13333"/>
                    <a:pt x="13900" y="13390"/>
                    <a:pt x="15428" y="13517"/>
                  </a:cubicBezTo>
                  <a:cubicBezTo>
                    <a:pt x="16145" y="13579"/>
                    <a:pt x="16842" y="13608"/>
                    <a:pt x="17519" y="13608"/>
                  </a:cubicBezTo>
                  <a:cubicBezTo>
                    <a:pt x="25510" y="13608"/>
                    <a:pt x="30724" y="9534"/>
                    <a:pt x="33794" y="5877"/>
                  </a:cubicBezTo>
                  <a:cubicBezTo>
                    <a:pt x="32962" y="4089"/>
                    <a:pt x="32153" y="2375"/>
                    <a:pt x="31394" y="808"/>
                  </a:cubicBezTo>
                  <a:cubicBezTo>
                    <a:pt x="31272" y="539"/>
                    <a:pt x="31149" y="269"/>
                    <a:pt x="310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29"/>
            <p:cNvSpPr/>
            <p:nvPr/>
          </p:nvSpPr>
          <p:spPr>
            <a:xfrm>
              <a:off x="131208" y="2821669"/>
              <a:ext cx="920175" cy="436477"/>
            </a:xfrm>
            <a:custGeom>
              <a:avLst/>
              <a:gdLst/>
              <a:ahLst/>
              <a:cxnLst/>
              <a:rect l="l" t="t" r="r" b="b"/>
              <a:pathLst>
                <a:path w="41974" h="19910" extrusionOk="0">
                  <a:moveTo>
                    <a:pt x="39794" y="1"/>
                  </a:moveTo>
                  <a:cubicBezTo>
                    <a:pt x="36667" y="3521"/>
                    <a:pt x="30890" y="8772"/>
                    <a:pt x="24369" y="8772"/>
                  </a:cubicBezTo>
                  <a:cubicBezTo>
                    <a:pt x="23995" y="8772"/>
                    <a:pt x="23619" y="8754"/>
                    <a:pt x="23240" y="8719"/>
                  </a:cubicBezTo>
                  <a:cubicBezTo>
                    <a:pt x="21203" y="8526"/>
                    <a:pt x="19153" y="8424"/>
                    <a:pt x="17145" y="8424"/>
                  </a:cubicBezTo>
                  <a:cubicBezTo>
                    <a:pt x="10197" y="8424"/>
                    <a:pt x="3743" y="9649"/>
                    <a:pt x="1" y="12612"/>
                  </a:cubicBezTo>
                  <a:cubicBezTo>
                    <a:pt x="99" y="14130"/>
                    <a:pt x="172" y="15257"/>
                    <a:pt x="221" y="15820"/>
                  </a:cubicBezTo>
                  <a:cubicBezTo>
                    <a:pt x="319" y="17093"/>
                    <a:pt x="589" y="18489"/>
                    <a:pt x="956" y="19910"/>
                  </a:cubicBezTo>
                  <a:cubicBezTo>
                    <a:pt x="3014" y="18430"/>
                    <a:pt x="8190" y="15561"/>
                    <a:pt x="17716" y="15561"/>
                  </a:cubicBezTo>
                  <a:cubicBezTo>
                    <a:pt x="19068" y="15561"/>
                    <a:pt x="20509" y="15619"/>
                    <a:pt x="22040" y="15747"/>
                  </a:cubicBezTo>
                  <a:cubicBezTo>
                    <a:pt x="22760" y="15808"/>
                    <a:pt x="23460" y="15838"/>
                    <a:pt x="24140" y="15838"/>
                  </a:cubicBezTo>
                  <a:cubicBezTo>
                    <a:pt x="33696" y="15838"/>
                    <a:pt x="39275" y="10003"/>
                    <a:pt x="41973" y="6025"/>
                  </a:cubicBezTo>
                  <a:cubicBezTo>
                    <a:pt x="41312" y="4041"/>
                    <a:pt x="40577" y="2033"/>
                    <a:pt x="39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29"/>
            <p:cNvSpPr/>
            <p:nvPr/>
          </p:nvSpPr>
          <p:spPr>
            <a:xfrm>
              <a:off x="129607" y="2229016"/>
              <a:ext cx="670522" cy="286681"/>
            </a:xfrm>
            <a:custGeom>
              <a:avLst/>
              <a:gdLst/>
              <a:ahLst/>
              <a:cxnLst/>
              <a:rect l="l" t="t" r="r" b="b"/>
              <a:pathLst>
                <a:path w="30586" h="13077" extrusionOk="0">
                  <a:moveTo>
                    <a:pt x="27868" y="0"/>
                  </a:moveTo>
                  <a:cubicBezTo>
                    <a:pt x="24701" y="2715"/>
                    <a:pt x="20552" y="5220"/>
                    <a:pt x="16059" y="5220"/>
                  </a:cubicBezTo>
                  <a:cubicBezTo>
                    <a:pt x="15687" y="5220"/>
                    <a:pt x="15314" y="5203"/>
                    <a:pt x="14938" y="5167"/>
                  </a:cubicBezTo>
                  <a:cubicBezTo>
                    <a:pt x="12916" y="4973"/>
                    <a:pt x="10883" y="4871"/>
                    <a:pt x="8888" y="4871"/>
                  </a:cubicBezTo>
                  <a:cubicBezTo>
                    <a:pt x="5858" y="4871"/>
                    <a:pt x="2918" y="5106"/>
                    <a:pt x="245" y="5608"/>
                  </a:cubicBezTo>
                  <a:cubicBezTo>
                    <a:pt x="0" y="8032"/>
                    <a:pt x="0" y="10555"/>
                    <a:pt x="147" y="13077"/>
                  </a:cubicBezTo>
                  <a:cubicBezTo>
                    <a:pt x="2605" y="12449"/>
                    <a:pt x="5654" y="12005"/>
                    <a:pt x="9371" y="12005"/>
                  </a:cubicBezTo>
                  <a:cubicBezTo>
                    <a:pt x="10728" y="12005"/>
                    <a:pt x="12175" y="12064"/>
                    <a:pt x="13714" y="12195"/>
                  </a:cubicBezTo>
                  <a:cubicBezTo>
                    <a:pt x="14437" y="12258"/>
                    <a:pt x="15139" y="12287"/>
                    <a:pt x="15821" y="12287"/>
                  </a:cubicBezTo>
                  <a:cubicBezTo>
                    <a:pt x="22644" y="12287"/>
                    <a:pt x="27425" y="9310"/>
                    <a:pt x="30586" y="6171"/>
                  </a:cubicBezTo>
                  <a:cubicBezTo>
                    <a:pt x="29459" y="3747"/>
                    <a:pt x="28553" y="1788"/>
                    <a:pt x="28015" y="392"/>
                  </a:cubicBezTo>
                  <a:cubicBezTo>
                    <a:pt x="27966" y="245"/>
                    <a:pt x="27917" y="123"/>
                    <a:pt x="278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29"/>
            <p:cNvSpPr/>
            <p:nvPr/>
          </p:nvSpPr>
          <p:spPr>
            <a:xfrm>
              <a:off x="126385" y="2515675"/>
              <a:ext cx="9142" cy="44590"/>
            </a:xfrm>
            <a:custGeom>
              <a:avLst/>
              <a:gdLst/>
              <a:ahLst/>
              <a:cxnLst/>
              <a:rect l="l" t="t" r="r" b="b"/>
              <a:pathLst>
                <a:path w="417" h="2034" extrusionOk="0">
                  <a:moveTo>
                    <a:pt x="294" y="1"/>
                  </a:moveTo>
                  <a:cubicBezTo>
                    <a:pt x="196" y="25"/>
                    <a:pt x="98" y="50"/>
                    <a:pt x="0" y="74"/>
                  </a:cubicBezTo>
                  <a:cubicBezTo>
                    <a:pt x="25" y="735"/>
                    <a:pt x="74" y="1372"/>
                    <a:pt x="123" y="2033"/>
                  </a:cubicBezTo>
                  <a:cubicBezTo>
                    <a:pt x="221" y="2009"/>
                    <a:pt x="319" y="1984"/>
                    <a:pt x="417" y="1960"/>
                  </a:cubicBezTo>
                  <a:cubicBezTo>
                    <a:pt x="368" y="1299"/>
                    <a:pt x="319" y="662"/>
                    <a:pt x="294" y="1"/>
                  </a:cubicBezTo>
                  <a:close/>
                </a:path>
              </a:pathLst>
            </a:custGeom>
            <a:solidFill>
              <a:srgbClr val="47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29"/>
            <p:cNvSpPr/>
            <p:nvPr/>
          </p:nvSpPr>
          <p:spPr>
            <a:xfrm>
              <a:off x="876357" y="2520520"/>
              <a:ext cx="132083" cy="301171"/>
            </a:xfrm>
            <a:custGeom>
              <a:avLst/>
              <a:gdLst/>
              <a:ahLst/>
              <a:cxnLst/>
              <a:rect l="l" t="t" r="r" b="b"/>
              <a:pathLst>
                <a:path w="6025" h="13738" extrusionOk="0">
                  <a:moveTo>
                    <a:pt x="196" y="0"/>
                  </a:moveTo>
                  <a:cubicBezTo>
                    <a:pt x="123" y="74"/>
                    <a:pt x="49" y="172"/>
                    <a:pt x="0" y="245"/>
                  </a:cubicBezTo>
                  <a:cubicBezTo>
                    <a:pt x="1910" y="4433"/>
                    <a:pt x="3992" y="9085"/>
                    <a:pt x="5804" y="13738"/>
                  </a:cubicBezTo>
                  <a:cubicBezTo>
                    <a:pt x="5877" y="13664"/>
                    <a:pt x="5951" y="13566"/>
                    <a:pt x="6024" y="13493"/>
                  </a:cubicBezTo>
                  <a:cubicBezTo>
                    <a:pt x="4212" y="8816"/>
                    <a:pt x="2131" y="4163"/>
                    <a:pt x="1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29"/>
            <p:cNvSpPr/>
            <p:nvPr/>
          </p:nvSpPr>
          <p:spPr>
            <a:xfrm>
              <a:off x="800110" y="2359455"/>
              <a:ext cx="20432" cy="37619"/>
            </a:xfrm>
            <a:custGeom>
              <a:avLst/>
              <a:gdLst/>
              <a:ahLst/>
              <a:cxnLst/>
              <a:rect l="l" t="t" r="r" b="b"/>
              <a:pathLst>
                <a:path w="932" h="1716" extrusionOk="0">
                  <a:moveTo>
                    <a:pt x="246" y="1"/>
                  </a:moveTo>
                  <a:cubicBezTo>
                    <a:pt x="172" y="74"/>
                    <a:pt x="74" y="148"/>
                    <a:pt x="1" y="221"/>
                  </a:cubicBezTo>
                  <a:cubicBezTo>
                    <a:pt x="246" y="711"/>
                    <a:pt x="466" y="1201"/>
                    <a:pt x="711" y="1715"/>
                  </a:cubicBezTo>
                  <a:cubicBezTo>
                    <a:pt x="784" y="1642"/>
                    <a:pt x="858" y="1593"/>
                    <a:pt x="931" y="1519"/>
                  </a:cubicBezTo>
                  <a:cubicBezTo>
                    <a:pt x="687" y="980"/>
                    <a:pt x="466" y="491"/>
                    <a:pt x="2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29"/>
            <p:cNvSpPr/>
            <p:nvPr/>
          </p:nvSpPr>
          <p:spPr>
            <a:xfrm>
              <a:off x="815697" y="2392755"/>
              <a:ext cx="64978" cy="133157"/>
            </a:xfrm>
            <a:custGeom>
              <a:avLst/>
              <a:gdLst/>
              <a:ahLst/>
              <a:cxnLst/>
              <a:rect l="l" t="t" r="r" b="b"/>
              <a:pathLst>
                <a:path w="2964" h="6074" extrusionOk="0">
                  <a:moveTo>
                    <a:pt x="220" y="0"/>
                  </a:moveTo>
                  <a:cubicBezTo>
                    <a:pt x="147" y="74"/>
                    <a:pt x="73" y="123"/>
                    <a:pt x="0" y="196"/>
                  </a:cubicBezTo>
                  <a:cubicBezTo>
                    <a:pt x="122" y="465"/>
                    <a:pt x="245" y="735"/>
                    <a:pt x="367" y="1004"/>
                  </a:cubicBezTo>
                  <a:cubicBezTo>
                    <a:pt x="1126" y="2571"/>
                    <a:pt x="1935" y="4285"/>
                    <a:pt x="2767" y="6073"/>
                  </a:cubicBezTo>
                  <a:cubicBezTo>
                    <a:pt x="2816" y="6000"/>
                    <a:pt x="2890" y="5902"/>
                    <a:pt x="2963" y="5828"/>
                  </a:cubicBezTo>
                  <a:cubicBezTo>
                    <a:pt x="2155" y="4065"/>
                    <a:pt x="1371" y="2400"/>
                    <a:pt x="637" y="857"/>
                  </a:cubicBezTo>
                  <a:cubicBezTo>
                    <a:pt x="514" y="563"/>
                    <a:pt x="367" y="269"/>
                    <a:pt x="2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29"/>
            <p:cNvSpPr/>
            <p:nvPr/>
          </p:nvSpPr>
          <p:spPr>
            <a:xfrm>
              <a:off x="129059" y="2558621"/>
              <a:ext cx="18283" cy="166984"/>
            </a:xfrm>
            <a:custGeom>
              <a:avLst/>
              <a:gdLst/>
              <a:ahLst/>
              <a:cxnLst/>
              <a:rect l="l" t="t" r="r" b="b"/>
              <a:pathLst>
                <a:path w="834" h="7617" extrusionOk="0">
                  <a:moveTo>
                    <a:pt x="295" y="1"/>
                  </a:moveTo>
                  <a:cubicBezTo>
                    <a:pt x="197" y="25"/>
                    <a:pt x="99" y="50"/>
                    <a:pt x="1" y="74"/>
                  </a:cubicBezTo>
                  <a:cubicBezTo>
                    <a:pt x="123" y="1813"/>
                    <a:pt x="319" y="3503"/>
                    <a:pt x="515" y="5119"/>
                  </a:cubicBezTo>
                  <a:cubicBezTo>
                    <a:pt x="368" y="5927"/>
                    <a:pt x="221" y="6760"/>
                    <a:pt x="123" y="7617"/>
                  </a:cubicBezTo>
                  <a:cubicBezTo>
                    <a:pt x="221" y="7568"/>
                    <a:pt x="319" y="7543"/>
                    <a:pt x="442" y="7519"/>
                  </a:cubicBezTo>
                  <a:cubicBezTo>
                    <a:pt x="540" y="6686"/>
                    <a:pt x="662" y="5902"/>
                    <a:pt x="809" y="5168"/>
                  </a:cubicBezTo>
                  <a:lnTo>
                    <a:pt x="833" y="5143"/>
                  </a:lnTo>
                  <a:lnTo>
                    <a:pt x="809" y="5119"/>
                  </a:lnTo>
                  <a:cubicBezTo>
                    <a:pt x="613" y="3478"/>
                    <a:pt x="417" y="1764"/>
                    <a:pt x="295" y="1"/>
                  </a:cubicBezTo>
                  <a:close/>
                </a:path>
              </a:pathLst>
            </a:custGeom>
            <a:solidFill>
              <a:srgbClr val="47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29"/>
            <p:cNvSpPr/>
            <p:nvPr/>
          </p:nvSpPr>
          <p:spPr>
            <a:xfrm>
              <a:off x="740524" y="2224720"/>
              <a:ext cx="64978" cy="139602"/>
            </a:xfrm>
            <a:custGeom>
              <a:avLst/>
              <a:gdLst/>
              <a:ahLst/>
              <a:cxnLst/>
              <a:rect l="l" t="t" r="r" b="b"/>
              <a:pathLst>
                <a:path w="2964" h="6368" extrusionOk="0">
                  <a:moveTo>
                    <a:pt x="246" y="0"/>
                  </a:moveTo>
                  <a:cubicBezTo>
                    <a:pt x="148" y="74"/>
                    <a:pt x="74" y="147"/>
                    <a:pt x="1" y="196"/>
                  </a:cubicBezTo>
                  <a:cubicBezTo>
                    <a:pt x="50" y="319"/>
                    <a:pt x="99" y="441"/>
                    <a:pt x="148" y="588"/>
                  </a:cubicBezTo>
                  <a:cubicBezTo>
                    <a:pt x="686" y="1984"/>
                    <a:pt x="1592" y="3943"/>
                    <a:pt x="2719" y="6367"/>
                  </a:cubicBezTo>
                  <a:cubicBezTo>
                    <a:pt x="2792" y="6294"/>
                    <a:pt x="2890" y="6220"/>
                    <a:pt x="2964" y="6147"/>
                  </a:cubicBezTo>
                  <a:cubicBezTo>
                    <a:pt x="1837" y="3772"/>
                    <a:pt x="956" y="1837"/>
                    <a:pt x="441" y="466"/>
                  </a:cubicBezTo>
                  <a:cubicBezTo>
                    <a:pt x="368" y="319"/>
                    <a:pt x="295" y="147"/>
                    <a:pt x="2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29"/>
            <p:cNvSpPr/>
            <p:nvPr/>
          </p:nvSpPr>
          <p:spPr>
            <a:xfrm>
              <a:off x="123162" y="2351958"/>
              <a:ext cx="11838" cy="165361"/>
            </a:xfrm>
            <a:custGeom>
              <a:avLst/>
              <a:gdLst/>
              <a:ahLst/>
              <a:cxnLst/>
              <a:rect l="l" t="t" r="r" b="b"/>
              <a:pathLst>
                <a:path w="540" h="7543" extrusionOk="0">
                  <a:moveTo>
                    <a:pt x="539" y="0"/>
                  </a:moveTo>
                  <a:lnTo>
                    <a:pt x="539" y="0"/>
                  </a:lnTo>
                  <a:cubicBezTo>
                    <a:pt x="441" y="25"/>
                    <a:pt x="343" y="49"/>
                    <a:pt x="245" y="49"/>
                  </a:cubicBezTo>
                  <a:cubicBezTo>
                    <a:pt x="1" y="2498"/>
                    <a:pt x="1" y="5020"/>
                    <a:pt x="147" y="7542"/>
                  </a:cubicBezTo>
                  <a:cubicBezTo>
                    <a:pt x="245" y="7518"/>
                    <a:pt x="343" y="7493"/>
                    <a:pt x="441" y="7469"/>
                  </a:cubicBezTo>
                  <a:cubicBezTo>
                    <a:pt x="294" y="4947"/>
                    <a:pt x="294" y="2424"/>
                    <a:pt x="539" y="0"/>
                  </a:cubicBezTo>
                  <a:close/>
                </a:path>
              </a:pathLst>
            </a:custGeom>
            <a:solidFill>
              <a:srgbClr val="47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29"/>
            <p:cNvSpPr/>
            <p:nvPr/>
          </p:nvSpPr>
          <p:spPr>
            <a:xfrm>
              <a:off x="401776" y="3111023"/>
              <a:ext cx="199188" cy="218523"/>
            </a:xfrm>
            <a:custGeom>
              <a:avLst/>
              <a:gdLst/>
              <a:ahLst/>
              <a:cxnLst/>
              <a:rect l="l" t="t" r="r" b="b"/>
              <a:pathLst>
                <a:path w="9086" h="9968" extrusionOk="0">
                  <a:moveTo>
                    <a:pt x="3282" y="1"/>
                  </a:moveTo>
                  <a:cubicBezTo>
                    <a:pt x="3282" y="1"/>
                    <a:pt x="1" y="1421"/>
                    <a:pt x="980" y="3650"/>
                  </a:cubicBezTo>
                  <a:cubicBezTo>
                    <a:pt x="1984" y="5878"/>
                    <a:pt x="4580" y="9967"/>
                    <a:pt x="4580" y="9967"/>
                  </a:cubicBezTo>
                  <a:lnTo>
                    <a:pt x="9086" y="6025"/>
                  </a:lnTo>
                  <a:cubicBezTo>
                    <a:pt x="6466" y="2450"/>
                    <a:pt x="3282" y="1"/>
                    <a:pt x="3282" y="1"/>
                  </a:cubicBezTo>
                  <a:close/>
                </a:path>
              </a:pathLst>
            </a:custGeom>
            <a:solidFill>
              <a:srgbClr val="FBD7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29"/>
            <p:cNvSpPr/>
            <p:nvPr/>
          </p:nvSpPr>
          <p:spPr>
            <a:xfrm>
              <a:off x="414667" y="3107275"/>
              <a:ext cx="190594" cy="227095"/>
            </a:xfrm>
            <a:custGeom>
              <a:avLst/>
              <a:gdLst/>
              <a:ahLst/>
              <a:cxnLst/>
              <a:rect l="l" t="t" r="r" b="b"/>
              <a:pathLst>
                <a:path w="8694" h="10359" extrusionOk="0">
                  <a:moveTo>
                    <a:pt x="2670" y="343"/>
                  </a:moveTo>
                  <a:cubicBezTo>
                    <a:pt x="3135" y="735"/>
                    <a:pt x="5951" y="3012"/>
                    <a:pt x="8302" y="6171"/>
                  </a:cubicBezTo>
                  <a:lnTo>
                    <a:pt x="4017" y="9918"/>
                  </a:lnTo>
                  <a:cubicBezTo>
                    <a:pt x="3551" y="9159"/>
                    <a:pt x="1396" y="5731"/>
                    <a:pt x="539" y="3772"/>
                  </a:cubicBezTo>
                  <a:cubicBezTo>
                    <a:pt x="319" y="3282"/>
                    <a:pt x="294" y="2817"/>
                    <a:pt x="490" y="2351"/>
                  </a:cubicBezTo>
                  <a:cubicBezTo>
                    <a:pt x="907" y="1249"/>
                    <a:pt x="2327" y="515"/>
                    <a:pt x="2670" y="343"/>
                  </a:cubicBezTo>
                  <a:close/>
                  <a:moveTo>
                    <a:pt x="2719" y="0"/>
                  </a:moveTo>
                  <a:lnTo>
                    <a:pt x="2621" y="25"/>
                  </a:lnTo>
                  <a:cubicBezTo>
                    <a:pt x="2547" y="74"/>
                    <a:pt x="735" y="858"/>
                    <a:pt x="196" y="2229"/>
                  </a:cubicBezTo>
                  <a:cubicBezTo>
                    <a:pt x="0" y="2768"/>
                    <a:pt x="0" y="3331"/>
                    <a:pt x="270" y="3894"/>
                  </a:cubicBezTo>
                  <a:cubicBezTo>
                    <a:pt x="1249" y="6098"/>
                    <a:pt x="3845" y="10187"/>
                    <a:pt x="3870" y="10212"/>
                  </a:cubicBezTo>
                  <a:lnTo>
                    <a:pt x="3943" y="10359"/>
                  </a:lnTo>
                  <a:lnTo>
                    <a:pt x="8694" y="6220"/>
                  </a:lnTo>
                  <a:lnTo>
                    <a:pt x="8620" y="6098"/>
                  </a:lnTo>
                  <a:cubicBezTo>
                    <a:pt x="6000" y="2547"/>
                    <a:pt x="2817" y="74"/>
                    <a:pt x="2768" y="49"/>
                  </a:cubicBezTo>
                  <a:lnTo>
                    <a:pt x="27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29"/>
            <p:cNvSpPr/>
            <p:nvPr/>
          </p:nvSpPr>
          <p:spPr>
            <a:xfrm>
              <a:off x="997128" y="2260475"/>
              <a:ext cx="211552" cy="109744"/>
            </a:xfrm>
            <a:custGeom>
              <a:avLst/>
              <a:gdLst/>
              <a:ahLst/>
              <a:cxnLst/>
              <a:rect l="l" t="t" r="r" b="b"/>
              <a:pathLst>
                <a:path w="9650" h="5006" extrusionOk="0">
                  <a:moveTo>
                    <a:pt x="188" y="1"/>
                  </a:moveTo>
                  <a:cubicBezTo>
                    <a:pt x="128" y="1"/>
                    <a:pt x="68" y="28"/>
                    <a:pt x="50" y="84"/>
                  </a:cubicBezTo>
                  <a:cubicBezTo>
                    <a:pt x="1" y="157"/>
                    <a:pt x="25" y="230"/>
                    <a:pt x="99" y="279"/>
                  </a:cubicBezTo>
                  <a:lnTo>
                    <a:pt x="9429" y="5006"/>
                  </a:lnTo>
                  <a:lnTo>
                    <a:pt x="9478" y="5006"/>
                  </a:lnTo>
                  <a:cubicBezTo>
                    <a:pt x="9551" y="5006"/>
                    <a:pt x="9600" y="4981"/>
                    <a:pt x="9625" y="4932"/>
                  </a:cubicBezTo>
                  <a:cubicBezTo>
                    <a:pt x="9649" y="4859"/>
                    <a:pt x="9625" y="4761"/>
                    <a:pt x="9551" y="4736"/>
                  </a:cubicBezTo>
                  <a:lnTo>
                    <a:pt x="246" y="10"/>
                  </a:lnTo>
                  <a:cubicBezTo>
                    <a:pt x="227" y="4"/>
                    <a:pt x="208" y="1"/>
                    <a:pt x="1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29"/>
            <p:cNvSpPr/>
            <p:nvPr/>
          </p:nvSpPr>
          <p:spPr>
            <a:xfrm>
              <a:off x="301269" y="5096235"/>
              <a:ext cx="61756" cy="32248"/>
            </a:xfrm>
            <a:custGeom>
              <a:avLst/>
              <a:gdLst/>
              <a:ahLst/>
              <a:cxnLst/>
              <a:rect l="l" t="t" r="r" b="b"/>
              <a:pathLst>
                <a:path w="2817" h="1471" extrusionOk="0">
                  <a:moveTo>
                    <a:pt x="0" y="1"/>
                  </a:moveTo>
                  <a:lnTo>
                    <a:pt x="392" y="1470"/>
                  </a:lnTo>
                  <a:lnTo>
                    <a:pt x="2816" y="51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29"/>
            <p:cNvSpPr/>
            <p:nvPr/>
          </p:nvSpPr>
          <p:spPr>
            <a:xfrm>
              <a:off x="293347" y="5091960"/>
              <a:ext cx="77321" cy="40820"/>
            </a:xfrm>
            <a:custGeom>
              <a:avLst/>
              <a:gdLst/>
              <a:ahLst/>
              <a:cxnLst/>
              <a:rect l="l" t="t" r="r" b="b"/>
              <a:pathLst>
                <a:path w="3527" h="1862" extrusionOk="0">
                  <a:moveTo>
                    <a:pt x="417" y="367"/>
                  </a:moveTo>
                  <a:lnTo>
                    <a:pt x="2474" y="759"/>
                  </a:lnTo>
                  <a:lnTo>
                    <a:pt x="686" y="1469"/>
                  </a:lnTo>
                  <a:lnTo>
                    <a:pt x="417" y="367"/>
                  </a:lnTo>
                  <a:close/>
                  <a:moveTo>
                    <a:pt x="0" y="0"/>
                  </a:moveTo>
                  <a:lnTo>
                    <a:pt x="490" y="1861"/>
                  </a:lnTo>
                  <a:lnTo>
                    <a:pt x="3526" y="6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29"/>
            <p:cNvSpPr/>
            <p:nvPr/>
          </p:nvSpPr>
          <p:spPr>
            <a:xfrm>
              <a:off x="186519" y="4963648"/>
              <a:ext cx="504634" cy="162007"/>
            </a:xfrm>
            <a:custGeom>
              <a:avLst/>
              <a:gdLst/>
              <a:ahLst/>
              <a:cxnLst/>
              <a:rect l="l" t="t" r="r" b="b"/>
              <a:pathLst>
                <a:path w="23019" h="7390" extrusionOk="0">
                  <a:moveTo>
                    <a:pt x="3355" y="0"/>
                  </a:moveTo>
                  <a:cubicBezTo>
                    <a:pt x="1347" y="956"/>
                    <a:pt x="343" y="2376"/>
                    <a:pt x="0" y="4653"/>
                  </a:cubicBezTo>
                  <a:cubicBezTo>
                    <a:pt x="2106" y="5118"/>
                    <a:pt x="8816" y="6612"/>
                    <a:pt x="13885" y="7224"/>
                  </a:cubicBezTo>
                  <a:cubicBezTo>
                    <a:pt x="14882" y="7341"/>
                    <a:pt x="15812" y="7389"/>
                    <a:pt x="16672" y="7389"/>
                  </a:cubicBezTo>
                  <a:cubicBezTo>
                    <a:pt x="19612" y="7389"/>
                    <a:pt x="21718" y="6820"/>
                    <a:pt x="22798" y="6441"/>
                  </a:cubicBezTo>
                  <a:cubicBezTo>
                    <a:pt x="23019" y="5927"/>
                    <a:pt x="22896" y="5412"/>
                    <a:pt x="22651" y="4947"/>
                  </a:cubicBezTo>
                  <a:cubicBezTo>
                    <a:pt x="21941" y="3772"/>
                    <a:pt x="19125" y="3159"/>
                    <a:pt x="19125" y="3159"/>
                  </a:cubicBezTo>
                  <a:lnTo>
                    <a:pt x="7885" y="294"/>
                  </a:lnTo>
                  <a:lnTo>
                    <a:pt x="33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29"/>
            <p:cNvSpPr/>
            <p:nvPr/>
          </p:nvSpPr>
          <p:spPr>
            <a:xfrm>
              <a:off x="183296" y="4960425"/>
              <a:ext cx="510553" cy="168584"/>
            </a:xfrm>
            <a:custGeom>
              <a:avLst/>
              <a:gdLst/>
              <a:ahLst/>
              <a:cxnLst/>
              <a:rect l="l" t="t" r="r" b="b"/>
              <a:pathLst>
                <a:path w="23289" h="7690" extrusionOk="0">
                  <a:moveTo>
                    <a:pt x="3526" y="294"/>
                  </a:moveTo>
                  <a:lnTo>
                    <a:pt x="7983" y="588"/>
                  </a:lnTo>
                  <a:lnTo>
                    <a:pt x="19248" y="3453"/>
                  </a:lnTo>
                  <a:cubicBezTo>
                    <a:pt x="19272" y="3453"/>
                    <a:pt x="21990" y="4066"/>
                    <a:pt x="22652" y="5167"/>
                  </a:cubicBezTo>
                  <a:cubicBezTo>
                    <a:pt x="22823" y="5437"/>
                    <a:pt x="23043" y="5951"/>
                    <a:pt x="22823" y="6465"/>
                  </a:cubicBezTo>
                  <a:cubicBezTo>
                    <a:pt x="21694" y="6860"/>
                    <a:pt x="19640" y="7386"/>
                    <a:pt x="16816" y="7386"/>
                  </a:cubicBezTo>
                  <a:cubicBezTo>
                    <a:pt x="15965" y="7386"/>
                    <a:pt x="15043" y="7338"/>
                    <a:pt x="14056" y="7224"/>
                  </a:cubicBezTo>
                  <a:cubicBezTo>
                    <a:pt x="9085" y="6637"/>
                    <a:pt x="2449" y="5167"/>
                    <a:pt x="319" y="4678"/>
                  </a:cubicBezTo>
                  <a:cubicBezTo>
                    <a:pt x="661" y="2523"/>
                    <a:pt x="1641" y="1200"/>
                    <a:pt x="3526" y="294"/>
                  </a:cubicBezTo>
                  <a:close/>
                  <a:moveTo>
                    <a:pt x="3428" y="1"/>
                  </a:moveTo>
                  <a:cubicBezTo>
                    <a:pt x="1396" y="980"/>
                    <a:pt x="343" y="2449"/>
                    <a:pt x="0" y="4776"/>
                  </a:cubicBezTo>
                  <a:lnTo>
                    <a:pt x="0" y="4898"/>
                  </a:lnTo>
                  <a:lnTo>
                    <a:pt x="123" y="4923"/>
                  </a:lnTo>
                  <a:cubicBezTo>
                    <a:pt x="2106" y="5388"/>
                    <a:pt x="8938" y="6906"/>
                    <a:pt x="14032" y="7518"/>
                  </a:cubicBezTo>
                  <a:cubicBezTo>
                    <a:pt x="15036" y="7641"/>
                    <a:pt x="15966" y="7690"/>
                    <a:pt x="16848" y="7690"/>
                  </a:cubicBezTo>
                  <a:cubicBezTo>
                    <a:pt x="19762" y="7690"/>
                    <a:pt x="21868" y="7127"/>
                    <a:pt x="22994" y="6735"/>
                  </a:cubicBezTo>
                  <a:lnTo>
                    <a:pt x="23043" y="6710"/>
                  </a:lnTo>
                  <a:lnTo>
                    <a:pt x="23068" y="6637"/>
                  </a:lnTo>
                  <a:cubicBezTo>
                    <a:pt x="23288" y="6147"/>
                    <a:pt x="23239" y="5584"/>
                    <a:pt x="22921" y="5021"/>
                  </a:cubicBezTo>
                  <a:cubicBezTo>
                    <a:pt x="22186" y="3796"/>
                    <a:pt x="19419" y="3184"/>
                    <a:pt x="19321" y="3159"/>
                  </a:cubicBezTo>
                  <a:lnTo>
                    <a:pt x="8032" y="294"/>
                  </a:lnTo>
                  <a:lnTo>
                    <a:pt x="350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29"/>
            <p:cNvSpPr/>
            <p:nvPr/>
          </p:nvSpPr>
          <p:spPr>
            <a:xfrm>
              <a:off x="183822" y="5065653"/>
              <a:ext cx="502508" cy="74734"/>
            </a:xfrm>
            <a:custGeom>
              <a:avLst/>
              <a:gdLst/>
              <a:ahLst/>
              <a:cxnLst/>
              <a:rect l="l" t="t" r="r" b="b"/>
              <a:pathLst>
                <a:path w="22922" h="3409" extrusionOk="0">
                  <a:moveTo>
                    <a:pt x="123" y="0"/>
                  </a:moveTo>
                  <a:cubicBezTo>
                    <a:pt x="50" y="563"/>
                    <a:pt x="1" y="1200"/>
                    <a:pt x="1" y="1886"/>
                  </a:cubicBezTo>
                  <a:cubicBezTo>
                    <a:pt x="1523" y="2758"/>
                    <a:pt x="3644" y="2890"/>
                    <a:pt x="4783" y="2890"/>
                  </a:cubicBezTo>
                  <a:cubicBezTo>
                    <a:pt x="5275" y="2890"/>
                    <a:pt x="5584" y="2865"/>
                    <a:pt x="5584" y="2865"/>
                  </a:cubicBezTo>
                  <a:lnTo>
                    <a:pt x="5584" y="2008"/>
                  </a:lnTo>
                  <a:cubicBezTo>
                    <a:pt x="5584" y="2008"/>
                    <a:pt x="11232" y="3409"/>
                    <a:pt x="17259" y="3409"/>
                  </a:cubicBezTo>
                  <a:cubicBezTo>
                    <a:pt x="17456" y="3409"/>
                    <a:pt x="17654" y="3407"/>
                    <a:pt x="17852" y="3404"/>
                  </a:cubicBezTo>
                  <a:cubicBezTo>
                    <a:pt x="21183" y="3355"/>
                    <a:pt x="22530" y="2620"/>
                    <a:pt x="22921" y="1788"/>
                  </a:cubicBezTo>
                  <a:lnTo>
                    <a:pt x="22921" y="1788"/>
                  </a:lnTo>
                  <a:cubicBezTo>
                    <a:pt x="21841" y="2167"/>
                    <a:pt x="19735" y="2736"/>
                    <a:pt x="16795" y="2736"/>
                  </a:cubicBezTo>
                  <a:cubicBezTo>
                    <a:pt x="15935" y="2736"/>
                    <a:pt x="15005" y="2688"/>
                    <a:pt x="14008" y="2571"/>
                  </a:cubicBezTo>
                  <a:cubicBezTo>
                    <a:pt x="8939" y="1959"/>
                    <a:pt x="2229" y="465"/>
                    <a:pt x="1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29"/>
            <p:cNvSpPr/>
            <p:nvPr/>
          </p:nvSpPr>
          <p:spPr>
            <a:xfrm>
              <a:off x="180599" y="5061356"/>
              <a:ext cx="511627" cy="82144"/>
            </a:xfrm>
            <a:custGeom>
              <a:avLst/>
              <a:gdLst/>
              <a:ahLst/>
              <a:cxnLst/>
              <a:rect l="l" t="t" r="r" b="b"/>
              <a:pathLst>
                <a:path w="23338" h="3747" extrusionOk="0">
                  <a:moveTo>
                    <a:pt x="417" y="368"/>
                  </a:moveTo>
                  <a:cubicBezTo>
                    <a:pt x="2572" y="857"/>
                    <a:pt x="9184" y="2327"/>
                    <a:pt x="14155" y="2914"/>
                  </a:cubicBezTo>
                  <a:cubicBezTo>
                    <a:pt x="15153" y="3031"/>
                    <a:pt x="16086" y="3080"/>
                    <a:pt x="16950" y="3080"/>
                  </a:cubicBezTo>
                  <a:cubicBezTo>
                    <a:pt x="19542" y="3080"/>
                    <a:pt x="21507" y="2639"/>
                    <a:pt x="22701" y="2253"/>
                  </a:cubicBezTo>
                  <a:lnTo>
                    <a:pt x="22701" y="2253"/>
                  </a:lnTo>
                  <a:cubicBezTo>
                    <a:pt x="22187" y="2841"/>
                    <a:pt x="20938" y="3404"/>
                    <a:pt x="17999" y="3453"/>
                  </a:cubicBezTo>
                  <a:cubicBezTo>
                    <a:pt x="17801" y="3456"/>
                    <a:pt x="17603" y="3458"/>
                    <a:pt x="17405" y="3458"/>
                  </a:cubicBezTo>
                  <a:cubicBezTo>
                    <a:pt x="11471" y="3458"/>
                    <a:pt x="5827" y="2081"/>
                    <a:pt x="5755" y="2057"/>
                  </a:cubicBezTo>
                  <a:lnTo>
                    <a:pt x="5584" y="2008"/>
                  </a:lnTo>
                  <a:lnTo>
                    <a:pt x="5584" y="2939"/>
                  </a:lnTo>
                  <a:cubicBezTo>
                    <a:pt x="5470" y="2943"/>
                    <a:pt x="5293" y="2948"/>
                    <a:pt x="5070" y="2948"/>
                  </a:cubicBezTo>
                  <a:cubicBezTo>
                    <a:pt x="4001" y="2948"/>
                    <a:pt x="1858" y="2834"/>
                    <a:pt x="319" y="1984"/>
                  </a:cubicBezTo>
                  <a:cubicBezTo>
                    <a:pt x="319" y="1396"/>
                    <a:pt x="344" y="857"/>
                    <a:pt x="417" y="368"/>
                  </a:cubicBezTo>
                  <a:close/>
                  <a:moveTo>
                    <a:pt x="148" y="0"/>
                  </a:moveTo>
                  <a:lnTo>
                    <a:pt x="123" y="172"/>
                  </a:lnTo>
                  <a:cubicBezTo>
                    <a:pt x="50" y="759"/>
                    <a:pt x="1" y="1372"/>
                    <a:pt x="1" y="2082"/>
                  </a:cubicBezTo>
                  <a:lnTo>
                    <a:pt x="1" y="2155"/>
                  </a:lnTo>
                  <a:lnTo>
                    <a:pt x="74" y="2204"/>
                  </a:lnTo>
                  <a:cubicBezTo>
                    <a:pt x="1646" y="3095"/>
                    <a:pt x="3780" y="3238"/>
                    <a:pt x="4926" y="3238"/>
                  </a:cubicBezTo>
                  <a:cubicBezTo>
                    <a:pt x="5387" y="3238"/>
                    <a:pt x="5689" y="3215"/>
                    <a:pt x="5731" y="3208"/>
                  </a:cubicBezTo>
                  <a:lnTo>
                    <a:pt x="5878" y="3208"/>
                  </a:lnTo>
                  <a:lnTo>
                    <a:pt x="5878" y="2400"/>
                  </a:lnTo>
                  <a:cubicBezTo>
                    <a:pt x="6906" y="2620"/>
                    <a:pt x="12049" y="3747"/>
                    <a:pt x="17461" y="3747"/>
                  </a:cubicBezTo>
                  <a:lnTo>
                    <a:pt x="17999" y="3747"/>
                  </a:lnTo>
                  <a:cubicBezTo>
                    <a:pt x="21673" y="3698"/>
                    <a:pt x="22848" y="2792"/>
                    <a:pt x="23191" y="2033"/>
                  </a:cubicBezTo>
                  <a:lnTo>
                    <a:pt x="23338" y="1714"/>
                  </a:lnTo>
                  <a:lnTo>
                    <a:pt x="23019" y="1837"/>
                  </a:lnTo>
                  <a:cubicBezTo>
                    <a:pt x="21907" y="2233"/>
                    <a:pt x="19837" y="2788"/>
                    <a:pt x="16965" y="2788"/>
                  </a:cubicBezTo>
                  <a:cubicBezTo>
                    <a:pt x="16106" y="2788"/>
                    <a:pt x="15176" y="2739"/>
                    <a:pt x="14179" y="2620"/>
                  </a:cubicBezTo>
                  <a:cubicBezTo>
                    <a:pt x="9110" y="2008"/>
                    <a:pt x="2278" y="490"/>
                    <a:pt x="319" y="49"/>
                  </a:cubicBezTo>
                  <a:lnTo>
                    <a:pt x="14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29"/>
            <p:cNvSpPr/>
            <p:nvPr/>
          </p:nvSpPr>
          <p:spPr>
            <a:xfrm>
              <a:off x="453865" y="2028426"/>
              <a:ext cx="136380" cy="109547"/>
            </a:xfrm>
            <a:custGeom>
              <a:avLst/>
              <a:gdLst/>
              <a:ahLst/>
              <a:cxnLst/>
              <a:rect l="l" t="t" r="r" b="b"/>
              <a:pathLst>
                <a:path w="6221" h="4997" extrusionOk="0">
                  <a:moveTo>
                    <a:pt x="1922" y="1"/>
                  </a:moveTo>
                  <a:cubicBezTo>
                    <a:pt x="801" y="1"/>
                    <a:pt x="0" y="286"/>
                    <a:pt x="0" y="286"/>
                  </a:cubicBezTo>
                  <a:cubicBezTo>
                    <a:pt x="95" y="2229"/>
                    <a:pt x="1680" y="4997"/>
                    <a:pt x="3668" y="4997"/>
                  </a:cubicBezTo>
                  <a:cubicBezTo>
                    <a:pt x="3735" y="4997"/>
                    <a:pt x="3802" y="4994"/>
                    <a:pt x="3869" y="4987"/>
                  </a:cubicBezTo>
                  <a:cubicBezTo>
                    <a:pt x="5975" y="4816"/>
                    <a:pt x="6220" y="3494"/>
                    <a:pt x="5877" y="1535"/>
                  </a:cubicBezTo>
                  <a:cubicBezTo>
                    <a:pt x="4572" y="304"/>
                    <a:pt x="3077" y="1"/>
                    <a:pt x="1922" y="1"/>
                  </a:cubicBezTo>
                  <a:close/>
                </a:path>
              </a:pathLst>
            </a:custGeom>
            <a:solidFill>
              <a:srgbClr val="51CC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29"/>
            <p:cNvSpPr/>
            <p:nvPr/>
          </p:nvSpPr>
          <p:spPr>
            <a:xfrm>
              <a:off x="450642" y="2025269"/>
              <a:ext cx="140677" cy="116255"/>
            </a:xfrm>
            <a:custGeom>
              <a:avLst/>
              <a:gdLst/>
              <a:ahLst/>
              <a:cxnLst/>
              <a:rect l="l" t="t" r="r" b="b"/>
              <a:pathLst>
                <a:path w="6417" h="5303" extrusionOk="0">
                  <a:moveTo>
                    <a:pt x="2071" y="300"/>
                  </a:moveTo>
                  <a:cubicBezTo>
                    <a:pt x="3189" y="300"/>
                    <a:pt x="4636" y="584"/>
                    <a:pt x="5902" y="1752"/>
                  </a:cubicBezTo>
                  <a:cubicBezTo>
                    <a:pt x="6098" y="3001"/>
                    <a:pt x="6024" y="3785"/>
                    <a:pt x="5632" y="4274"/>
                  </a:cubicBezTo>
                  <a:cubicBezTo>
                    <a:pt x="5314" y="4691"/>
                    <a:pt x="4800" y="4935"/>
                    <a:pt x="4016" y="4984"/>
                  </a:cubicBezTo>
                  <a:cubicBezTo>
                    <a:pt x="3963" y="4989"/>
                    <a:pt x="3910" y="4991"/>
                    <a:pt x="3857" y="4991"/>
                  </a:cubicBezTo>
                  <a:cubicBezTo>
                    <a:pt x="3273" y="4991"/>
                    <a:pt x="2694" y="4746"/>
                    <a:pt x="2155" y="4274"/>
                  </a:cubicBezTo>
                  <a:cubicBezTo>
                    <a:pt x="1176" y="3417"/>
                    <a:pt x="416" y="1850"/>
                    <a:pt x="319" y="528"/>
                  </a:cubicBezTo>
                  <a:cubicBezTo>
                    <a:pt x="562" y="464"/>
                    <a:pt x="1221" y="300"/>
                    <a:pt x="2071" y="300"/>
                  </a:cubicBezTo>
                  <a:close/>
                  <a:moveTo>
                    <a:pt x="2086" y="1"/>
                  </a:moveTo>
                  <a:cubicBezTo>
                    <a:pt x="945" y="1"/>
                    <a:pt x="122" y="283"/>
                    <a:pt x="98" y="283"/>
                  </a:cubicBezTo>
                  <a:lnTo>
                    <a:pt x="0" y="332"/>
                  </a:lnTo>
                  <a:lnTo>
                    <a:pt x="0" y="430"/>
                  </a:lnTo>
                  <a:cubicBezTo>
                    <a:pt x="74" y="1850"/>
                    <a:pt x="882" y="3564"/>
                    <a:pt x="1959" y="4495"/>
                  </a:cubicBezTo>
                  <a:cubicBezTo>
                    <a:pt x="2547" y="5033"/>
                    <a:pt x="3208" y="5303"/>
                    <a:pt x="3845" y="5303"/>
                  </a:cubicBezTo>
                  <a:cubicBezTo>
                    <a:pt x="3894" y="5303"/>
                    <a:pt x="3967" y="5303"/>
                    <a:pt x="4041" y="5278"/>
                  </a:cubicBezTo>
                  <a:cubicBezTo>
                    <a:pt x="4898" y="5205"/>
                    <a:pt x="5510" y="4935"/>
                    <a:pt x="5877" y="4470"/>
                  </a:cubicBezTo>
                  <a:cubicBezTo>
                    <a:pt x="6318" y="3882"/>
                    <a:pt x="6416" y="3001"/>
                    <a:pt x="6171" y="1654"/>
                  </a:cubicBezTo>
                  <a:lnTo>
                    <a:pt x="6171" y="1605"/>
                  </a:lnTo>
                  <a:lnTo>
                    <a:pt x="6147" y="1556"/>
                  </a:lnTo>
                  <a:cubicBezTo>
                    <a:pt x="4810" y="307"/>
                    <a:pt x="3275" y="1"/>
                    <a:pt x="20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29"/>
            <p:cNvSpPr/>
            <p:nvPr/>
          </p:nvSpPr>
          <p:spPr>
            <a:xfrm>
              <a:off x="311587" y="1630971"/>
              <a:ext cx="403199" cy="511430"/>
            </a:xfrm>
            <a:custGeom>
              <a:avLst/>
              <a:gdLst/>
              <a:ahLst/>
              <a:cxnLst/>
              <a:rect l="l" t="t" r="r" b="b"/>
              <a:pathLst>
                <a:path w="18392" h="23329" extrusionOk="0">
                  <a:moveTo>
                    <a:pt x="9502" y="1"/>
                  </a:moveTo>
                  <a:cubicBezTo>
                    <a:pt x="9502" y="6392"/>
                    <a:pt x="1837" y="4311"/>
                    <a:pt x="2205" y="9208"/>
                  </a:cubicBezTo>
                  <a:cubicBezTo>
                    <a:pt x="2100" y="9188"/>
                    <a:pt x="1992" y="9177"/>
                    <a:pt x="1884" y="9177"/>
                  </a:cubicBezTo>
                  <a:cubicBezTo>
                    <a:pt x="1460" y="9177"/>
                    <a:pt x="1028" y="9358"/>
                    <a:pt x="735" y="9943"/>
                  </a:cubicBezTo>
                  <a:cubicBezTo>
                    <a:pt x="1" y="11412"/>
                    <a:pt x="2009" y="14155"/>
                    <a:pt x="4139" y="14351"/>
                  </a:cubicBezTo>
                  <a:cubicBezTo>
                    <a:pt x="5462" y="16261"/>
                    <a:pt x="6980" y="17289"/>
                    <a:pt x="6980" y="17289"/>
                  </a:cubicBezTo>
                  <a:lnTo>
                    <a:pt x="6980" y="22260"/>
                  </a:lnTo>
                  <a:cubicBezTo>
                    <a:pt x="8098" y="23048"/>
                    <a:pt x="9004" y="23329"/>
                    <a:pt x="9728" y="23329"/>
                  </a:cubicBezTo>
                  <a:cubicBezTo>
                    <a:pt x="11524" y="23329"/>
                    <a:pt x="12196" y="21599"/>
                    <a:pt x="12196" y="21599"/>
                  </a:cubicBezTo>
                  <a:lnTo>
                    <a:pt x="12122" y="17461"/>
                  </a:lnTo>
                  <a:cubicBezTo>
                    <a:pt x="18391" y="14253"/>
                    <a:pt x="15232" y="7102"/>
                    <a:pt x="13861" y="4017"/>
                  </a:cubicBezTo>
                  <a:cubicBezTo>
                    <a:pt x="12514" y="931"/>
                    <a:pt x="9502" y="1"/>
                    <a:pt x="9502" y="1"/>
                  </a:cubicBezTo>
                  <a:close/>
                </a:path>
              </a:pathLst>
            </a:custGeom>
            <a:solidFill>
              <a:srgbClr val="FBD7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29"/>
            <p:cNvSpPr/>
            <p:nvPr/>
          </p:nvSpPr>
          <p:spPr>
            <a:xfrm>
              <a:off x="318580" y="1626675"/>
              <a:ext cx="400502" cy="519147"/>
            </a:xfrm>
            <a:custGeom>
              <a:avLst/>
              <a:gdLst/>
              <a:ahLst/>
              <a:cxnLst/>
              <a:rect l="l" t="t" r="r" b="b"/>
              <a:pathLst>
                <a:path w="18269" h="23681" extrusionOk="0">
                  <a:moveTo>
                    <a:pt x="9330" y="417"/>
                  </a:moveTo>
                  <a:cubicBezTo>
                    <a:pt x="9991" y="687"/>
                    <a:pt x="12293" y="1740"/>
                    <a:pt x="13420" y="4286"/>
                  </a:cubicBezTo>
                  <a:cubicBezTo>
                    <a:pt x="14766" y="7298"/>
                    <a:pt x="17901" y="14375"/>
                    <a:pt x="11730" y="17510"/>
                  </a:cubicBezTo>
                  <a:lnTo>
                    <a:pt x="11656" y="17559"/>
                  </a:lnTo>
                  <a:lnTo>
                    <a:pt x="11730" y="21771"/>
                  </a:lnTo>
                  <a:cubicBezTo>
                    <a:pt x="11656" y="21942"/>
                    <a:pt x="11167" y="22946"/>
                    <a:pt x="10114" y="23264"/>
                  </a:cubicBezTo>
                  <a:cubicBezTo>
                    <a:pt x="9887" y="23336"/>
                    <a:pt x="9650" y="23371"/>
                    <a:pt x="9403" y="23371"/>
                  </a:cubicBezTo>
                  <a:cubicBezTo>
                    <a:pt x="8636" y="23371"/>
                    <a:pt x="7771" y="23031"/>
                    <a:pt x="6808" y="22383"/>
                  </a:cubicBezTo>
                  <a:lnTo>
                    <a:pt x="6808" y="17412"/>
                  </a:lnTo>
                  <a:lnTo>
                    <a:pt x="6759" y="17363"/>
                  </a:lnTo>
                  <a:cubicBezTo>
                    <a:pt x="6734" y="17338"/>
                    <a:pt x="5241" y="16310"/>
                    <a:pt x="3943" y="14473"/>
                  </a:cubicBezTo>
                  <a:lnTo>
                    <a:pt x="3894" y="14400"/>
                  </a:lnTo>
                  <a:lnTo>
                    <a:pt x="3845" y="14400"/>
                  </a:lnTo>
                  <a:cubicBezTo>
                    <a:pt x="2718" y="14302"/>
                    <a:pt x="1469" y="13396"/>
                    <a:pt x="808" y="12196"/>
                  </a:cubicBezTo>
                  <a:cubicBezTo>
                    <a:pt x="392" y="11437"/>
                    <a:pt x="294" y="10702"/>
                    <a:pt x="563" y="10212"/>
                  </a:cubicBezTo>
                  <a:cubicBezTo>
                    <a:pt x="785" y="9750"/>
                    <a:pt x="1105" y="9518"/>
                    <a:pt x="1552" y="9518"/>
                  </a:cubicBezTo>
                  <a:cubicBezTo>
                    <a:pt x="1649" y="9518"/>
                    <a:pt x="1752" y="9529"/>
                    <a:pt x="1861" y="9551"/>
                  </a:cubicBezTo>
                  <a:lnTo>
                    <a:pt x="2057" y="9600"/>
                  </a:lnTo>
                  <a:lnTo>
                    <a:pt x="2033" y="9404"/>
                  </a:lnTo>
                  <a:cubicBezTo>
                    <a:pt x="1886" y="7200"/>
                    <a:pt x="3379" y="6490"/>
                    <a:pt x="5143" y="5658"/>
                  </a:cubicBezTo>
                  <a:cubicBezTo>
                    <a:pt x="7053" y="4752"/>
                    <a:pt x="9232" y="3723"/>
                    <a:pt x="9330" y="417"/>
                  </a:cubicBezTo>
                  <a:close/>
                  <a:moveTo>
                    <a:pt x="9036" y="1"/>
                  </a:moveTo>
                  <a:lnTo>
                    <a:pt x="9036" y="197"/>
                  </a:lnTo>
                  <a:cubicBezTo>
                    <a:pt x="9036" y="3503"/>
                    <a:pt x="6979" y="4458"/>
                    <a:pt x="5020" y="5388"/>
                  </a:cubicBezTo>
                  <a:cubicBezTo>
                    <a:pt x="3282" y="6196"/>
                    <a:pt x="1641" y="6980"/>
                    <a:pt x="1739" y="9233"/>
                  </a:cubicBezTo>
                  <a:cubicBezTo>
                    <a:pt x="1688" y="9229"/>
                    <a:pt x="1638" y="9227"/>
                    <a:pt x="1590" y="9227"/>
                  </a:cubicBezTo>
                  <a:cubicBezTo>
                    <a:pt x="1004" y="9227"/>
                    <a:pt x="565" y="9500"/>
                    <a:pt x="294" y="10065"/>
                  </a:cubicBezTo>
                  <a:cubicBezTo>
                    <a:pt x="0" y="10678"/>
                    <a:pt x="98" y="11486"/>
                    <a:pt x="563" y="12343"/>
                  </a:cubicBezTo>
                  <a:cubicBezTo>
                    <a:pt x="1151" y="13396"/>
                    <a:pt x="2351" y="14522"/>
                    <a:pt x="3747" y="14694"/>
                  </a:cubicBezTo>
                  <a:cubicBezTo>
                    <a:pt x="4922" y="16359"/>
                    <a:pt x="6220" y="17338"/>
                    <a:pt x="6514" y="17559"/>
                  </a:cubicBezTo>
                  <a:lnTo>
                    <a:pt x="6514" y="22530"/>
                  </a:lnTo>
                  <a:lnTo>
                    <a:pt x="6587" y="22579"/>
                  </a:lnTo>
                  <a:cubicBezTo>
                    <a:pt x="7616" y="23313"/>
                    <a:pt x="8571" y="23681"/>
                    <a:pt x="9404" y="23681"/>
                  </a:cubicBezTo>
                  <a:cubicBezTo>
                    <a:pt x="9673" y="23681"/>
                    <a:pt x="9942" y="23632"/>
                    <a:pt x="10187" y="23558"/>
                  </a:cubicBezTo>
                  <a:cubicBezTo>
                    <a:pt x="11485" y="23166"/>
                    <a:pt x="11999" y="21918"/>
                    <a:pt x="12024" y="21844"/>
                  </a:cubicBezTo>
                  <a:lnTo>
                    <a:pt x="12024" y="21820"/>
                  </a:lnTo>
                  <a:lnTo>
                    <a:pt x="11950" y="17730"/>
                  </a:lnTo>
                  <a:cubicBezTo>
                    <a:pt x="18268" y="14449"/>
                    <a:pt x="15060" y="7249"/>
                    <a:pt x="13689" y="4164"/>
                  </a:cubicBezTo>
                  <a:cubicBezTo>
                    <a:pt x="12318" y="1054"/>
                    <a:pt x="9257" y="74"/>
                    <a:pt x="9232" y="74"/>
                  </a:cubicBezTo>
                  <a:lnTo>
                    <a:pt x="903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29"/>
            <p:cNvSpPr/>
            <p:nvPr/>
          </p:nvSpPr>
          <p:spPr>
            <a:xfrm>
              <a:off x="260047" y="4845551"/>
              <a:ext cx="118140" cy="130592"/>
            </a:xfrm>
            <a:custGeom>
              <a:avLst/>
              <a:gdLst/>
              <a:ahLst/>
              <a:cxnLst/>
              <a:rect l="l" t="t" r="r" b="b"/>
              <a:pathLst>
                <a:path w="5389" h="5957" extrusionOk="0">
                  <a:moveTo>
                    <a:pt x="1544" y="0"/>
                  </a:moveTo>
                  <a:cubicBezTo>
                    <a:pt x="1544" y="0"/>
                    <a:pt x="1" y="5143"/>
                    <a:pt x="1" y="5387"/>
                  </a:cubicBezTo>
                  <a:cubicBezTo>
                    <a:pt x="829" y="5826"/>
                    <a:pt x="1734" y="5957"/>
                    <a:pt x="2516" y="5957"/>
                  </a:cubicBezTo>
                  <a:cubicBezTo>
                    <a:pt x="3654" y="5957"/>
                    <a:pt x="4531" y="5681"/>
                    <a:pt x="4531" y="5681"/>
                  </a:cubicBezTo>
                  <a:lnTo>
                    <a:pt x="5388" y="1861"/>
                  </a:lnTo>
                  <a:lnTo>
                    <a:pt x="1544" y="0"/>
                  </a:lnTo>
                  <a:close/>
                </a:path>
              </a:pathLst>
            </a:custGeom>
            <a:solidFill>
              <a:srgbClr val="FBD7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29"/>
            <p:cNvSpPr/>
            <p:nvPr/>
          </p:nvSpPr>
          <p:spPr>
            <a:xfrm>
              <a:off x="256846" y="4841255"/>
              <a:ext cx="125090" cy="137980"/>
            </a:xfrm>
            <a:custGeom>
              <a:avLst/>
              <a:gdLst/>
              <a:ahLst/>
              <a:cxnLst/>
              <a:rect l="l" t="t" r="r" b="b"/>
              <a:pathLst>
                <a:path w="5706" h="6294" extrusionOk="0">
                  <a:moveTo>
                    <a:pt x="1788" y="417"/>
                  </a:moveTo>
                  <a:lnTo>
                    <a:pt x="5363" y="2131"/>
                  </a:lnTo>
                  <a:lnTo>
                    <a:pt x="4530" y="5755"/>
                  </a:lnTo>
                  <a:cubicBezTo>
                    <a:pt x="4298" y="5823"/>
                    <a:pt x="3550" y="6005"/>
                    <a:pt x="2637" y="6005"/>
                  </a:cubicBezTo>
                  <a:cubicBezTo>
                    <a:pt x="1910" y="6005"/>
                    <a:pt x="1078" y="5890"/>
                    <a:pt x="318" y="5510"/>
                  </a:cubicBezTo>
                  <a:cubicBezTo>
                    <a:pt x="441" y="4947"/>
                    <a:pt x="1224" y="2302"/>
                    <a:pt x="1788" y="417"/>
                  </a:cubicBezTo>
                  <a:close/>
                  <a:moveTo>
                    <a:pt x="1592" y="0"/>
                  </a:moveTo>
                  <a:lnTo>
                    <a:pt x="1543" y="172"/>
                  </a:lnTo>
                  <a:cubicBezTo>
                    <a:pt x="1175" y="1372"/>
                    <a:pt x="0" y="5339"/>
                    <a:pt x="0" y="5583"/>
                  </a:cubicBezTo>
                  <a:lnTo>
                    <a:pt x="0" y="5681"/>
                  </a:lnTo>
                  <a:lnTo>
                    <a:pt x="73" y="5706"/>
                  </a:lnTo>
                  <a:cubicBezTo>
                    <a:pt x="931" y="6171"/>
                    <a:pt x="1861" y="6294"/>
                    <a:pt x="2669" y="6294"/>
                  </a:cubicBezTo>
                  <a:cubicBezTo>
                    <a:pt x="3796" y="6294"/>
                    <a:pt x="4653" y="6049"/>
                    <a:pt x="4702" y="6024"/>
                  </a:cubicBezTo>
                  <a:lnTo>
                    <a:pt x="4800" y="6000"/>
                  </a:lnTo>
                  <a:lnTo>
                    <a:pt x="5706" y="1984"/>
                  </a:lnTo>
                  <a:lnTo>
                    <a:pt x="159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29"/>
            <p:cNvSpPr/>
            <p:nvPr/>
          </p:nvSpPr>
          <p:spPr>
            <a:xfrm>
              <a:off x="365823" y="4979542"/>
              <a:ext cx="46717" cy="65724"/>
            </a:xfrm>
            <a:custGeom>
              <a:avLst/>
              <a:gdLst/>
              <a:ahLst/>
              <a:cxnLst/>
              <a:rect l="l" t="t" r="r" b="b"/>
              <a:pathLst>
                <a:path w="2131" h="2998" extrusionOk="0">
                  <a:moveTo>
                    <a:pt x="1972" y="0"/>
                  </a:moveTo>
                  <a:cubicBezTo>
                    <a:pt x="1940" y="0"/>
                    <a:pt x="1908" y="13"/>
                    <a:pt x="1886" y="35"/>
                  </a:cubicBezTo>
                  <a:cubicBezTo>
                    <a:pt x="294" y="1161"/>
                    <a:pt x="25" y="2777"/>
                    <a:pt x="0" y="2826"/>
                  </a:cubicBezTo>
                  <a:cubicBezTo>
                    <a:pt x="0" y="2924"/>
                    <a:pt x="49" y="2998"/>
                    <a:pt x="123" y="2998"/>
                  </a:cubicBezTo>
                  <a:lnTo>
                    <a:pt x="147" y="2998"/>
                  </a:lnTo>
                  <a:cubicBezTo>
                    <a:pt x="220" y="2998"/>
                    <a:pt x="294" y="2949"/>
                    <a:pt x="294" y="2875"/>
                  </a:cubicBezTo>
                  <a:cubicBezTo>
                    <a:pt x="294" y="2875"/>
                    <a:pt x="563" y="1332"/>
                    <a:pt x="2057" y="279"/>
                  </a:cubicBezTo>
                  <a:cubicBezTo>
                    <a:pt x="2106" y="231"/>
                    <a:pt x="2131" y="133"/>
                    <a:pt x="2082" y="59"/>
                  </a:cubicBezTo>
                  <a:cubicBezTo>
                    <a:pt x="2055" y="19"/>
                    <a:pt x="2013" y="0"/>
                    <a:pt x="19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29"/>
            <p:cNvSpPr/>
            <p:nvPr/>
          </p:nvSpPr>
          <p:spPr>
            <a:xfrm>
              <a:off x="408222" y="4989363"/>
              <a:ext cx="46739" cy="66096"/>
            </a:xfrm>
            <a:custGeom>
              <a:avLst/>
              <a:gdLst/>
              <a:ahLst/>
              <a:cxnLst/>
              <a:rect l="l" t="t" r="r" b="b"/>
              <a:pathLst>
                <a:path w="2132" h="3015" extrusionOk="0">
                  <a:moveTo>
                    <a:pt x="1976" y="1"/>
                  </a:moveTo>
                  <a:cubicBezTo>
                    <a:pt x="1946" y="1"/>
                    <a:pt x="1914" y="9"/>
                    <a:pt x="1886" y="27"/>
                  </a:cubicBezTo>
                  <a:cubicBezTo>
                    <a:pt x="294" y="1178"/>
                    <a:pt x="25" y="2770"/>
                    <a:pt x="25" y="2843"/>
                  </a:cubicBezTo>
                  <a:cubicBezTo>
                    <a:pt x="1" y="2917"/>
                    <a:pt x="50" y="2990"/>
                    <a:pt x="148" y="3015"/>
                  </a:cubicBezTo>
                  <a:lnTo>
                    <a:pt x="172" y="3015"/>
                  </a:lnTo>
                  <a:cubicBezTo>
                    <a:pt x="246" y="3015"/>
                    <a:pt x="294" y="2966"/>
                    <a:pt x="319" y="2892"/>
                  </a:cubicBezTo>
                  <a:cubicBezTo>
                    <a:pt x="319" y="2868"/>
                    <a:pt x="564" y="1350"/>
                    <a:pt x="2058" y="272"/>
                  </a:cubicBezTo>
                  <a:cubicBezTo>
                    <a:pt x="2131" y="223"/>
                    <a:pt x="2131" y="125"/>
                    <a:pt x="2082" y="52"/>
                  </a:cubicBezTo>
                  <a:cubicBezTo>
                    <a:pt x="2067" y="22"/>
                    <a:pt x="2024" y="1"/>
                    <a:pt x="19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29"/>
            <p:cNvSpPr/>
            <p:nvPr/>
          </p:nvSpPr>
          <p:spPr>
            <a:xfrm>
              <a:off x="447945" y="4999403"/>
              <a:ext cx="46739" cy="65724"/>
            </a:xfrm>
            <a:custGeom>
              <a:avLst/>
              <a:gdLst/>
              <a:ahLst/>
              <a:cxnLst/>
              <a:rect l="l" t="t" r="r" b="b"/>
              <a:pathLst>
                <a:path w="2132" h="2998" extrusionOk="0">
                  <a:moveTo>
                    <a:pt x="1983" y="1"/>
                  </a:moveTo>
                  <a:cubicBezTo>
                    <a:pt x="1952" y="1"/>
                    <a:pt x="1919" y="13"/>
                    <a:pt x="1886" y="35"/>
                  </a:cubicBezTo>
                  <a:cubicBezTo>
                    <a:pt x="295" y="1161"/>
                    <a:pt x="25" y="2777"/>
                    <a:pt x="25" y="2826"/>
                  </a:cubicBezTo>
                  <a:cubicBezTo>
                    <a:pt x="1" y="2924"/>
                    <a:pt x="50" y="2998"/>
                    <a:pt x="148" y="2998"/>
                  </a:cubicBezTo>
                  <a:lnTo>
                    <a:pt x="172" y="2998"/>
                  </a:lnTo>
                  <a:cubicBezTo>
                    <a:pt x="221" y="2998"/>
                    <a:pt x="295" y="2949"/>
                    <a:pt x="319" y="2875"/>
                  </a:cubicBezTo>
                  <a:cubicBezTo>
                    <a:pt x="319" y="2875"/>
                    <a:pt x="564" y="1333"/>
                    <a:pt x="2058" y="280"/>
                  </a:cubicBezTo>
                  <a:cubicBezTo>
                    <a:pt x="2131" y="231"/>
                    <a:pt x="2131" y="133"/>
                    <a:pt x="2082" y="59"/>
                  </a:cubicBezTo>
                  <a:cubicBezTo>
                    <a:pt x="2055" y="19"/>
                    <a:pt x="2021" y="1"/>
                    <a:pt x="19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29"/>
            <p:cNvSpPr/>
            <p:nvPr/>
          </p:nvSpPr>
          <p:spPr>
            <a:xfrm>
              <a:off x="627798" y="4814948"/>
              <a:ext cx="128312" cy="132412"/>
            </a:xfrm>
            <a:custGeom>
              <a:avLst/>
              <a:gdLst/>
              <a:ahLst/>
              <a:cxnLst/>
              <a:rect l="l" t="t" r="r" b="b"/>
              <a:pathLst>
                <a:path w="5853" h="6040" extrusionOk="0">
                  <a:moveTo>
                    <a:pt x="2278" y="0"/>
                  </a:moveTo>
                  <a:cubicBezTo>
                    <a:pt x="2278" y="0"/>
                    <a:pt x="25" y="4947"/>
                    <a:pt x="0" y="5192"/>
                  </a:cubicBezTo>
                  <a:cubicBezTo>
                    <a:pt x="1008" y="5882"/>
                    <a:pt x="2232" y="6040"/>
                    <a:pt x="3142" y="6040"/>
                  </a:cubicBezTo>
                  <a:cubicBezTo>
                    <a:pt x="3912" y="6040"/>
                    <a:pt x="4457" y="5926"/>
                    <a:pt x="4457" y="5926"/>
                  </a:cubicBezTo>
                  <a:lnTo>
                    <a:pt x="5853" y="2229"/>
                  </a:lnTo>
                  <a:lnTo>
                    <a:pt x="2278" y="0"/>
                  </a:lnTo>
                  <a:close/>
                </a:path>
              </a:pathLst>
            </a:custGeom>
            <a:solidFill>
              <a:srgbClr val="FBD7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29"/>
            <p:cNvSpPr/>
            <p:nvPr/>
          </p:nvSpPr>
          <p:spPr>
            <a:xfrm>
              <a:off x="624028" y="4810103"/>
              <a:ext cx="135854" cy="140677"/>
            </a:xfrm>
            <a:custGeom>
              <a:avLst/>
              <a:gdLst/>
              <a:ahLst/>
              <a:cxnLst/>
              <a:rect l="l" t="t" r="r" b="b"/>
              <a:pathLst>
                <a:path w="6197" h="6417" extrusionOk="0">
                  <a:moveTo>
                    <a:pt x="2499" y="442"/>
                  </a:moveTo>
                  <a:lnTo>
                    <a:pt x="5829" y="2523"/>
                  </a:lnTo>
                  <a:lnTo>
                    <a:pt x="4507" y="6025"/>
                  </a:lnTo>
                  <a:cubicBezTo>
                    <a:pt x="4335" y="6054"/>
                    <a:pt x="3912" y="6112"/>
                    <a:pt x="3364" y="6112"/>
                  </a:cubicBezTo>
                  <a:cubicBezTo>
                    <a:pt x="2502" y="6112"/>
                    <a:pt x="1331" y="5968"/>
                    <a:pt x="344" y="5339"/>
                  </a:cubicBezTo>
                  <a:cubicBezTo>
                    <a:pt x="540" y="4825"/>
                    <a:pt x="1690" y="2254"/>
                    <a:pt x="2499" y="442"/>
                  </a:cubicBezTo>
                  <a:close/>
                  <a:moveTo>
                    <a:pt x="2376" y="1"/>
                  </a:moveTo>
                  <a:lnTo>
                    <a:pt x="2303" y="172"/>
                  </a:lnTo>
                  <a:cubicBezTo>
                    <a:pt x="1788" y="1323"/>
                    <a:pt x="50" y="5143"/>
                    <a:pt x="25" y="5388"/>
                  </a:cubicBezTo>
                  <a:lnTo>
                    <a:pt x="1" y="5486"/>
                  </a:lnTo>
                  <a:lnTo>
                    <a:pt x="74" y="5535"/>
                  </a:lnTo>
                  <a:cubicBezTo>
                    <a:pt x="1152" y="6245"/>
                    <a:pt x="2401" y="6417"/>
                    <a:pt x="3331" y="6417"/>
                  </a:cubicBezTo>
                  <a:cubicBezTo>
                    <a:pt x="4066" y="6417"/>
                    <a:pt x="4605" y="6319"/>
                    <a:pt x="4654" y="6294"/>
                  </a:cubicBezTo>
                  <a:lnTo>
                    <a:pt x="4727" y="6294"/>
                  </a:lnTo>
                  <a:lnTo>
                    <a:pt x="6196" y="2376"/>
                  </a:lnTo>
                  <a:lnTo>
                    <a:pt x="237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29"/>
            <p:cNvSpPr/>
            <p:nvPr/>
          </p:nvSpPr>
          <p:spPr>
            <a:xfrm>
              <a:off x="721737" y="4959329"/>
              <a:ext cx="54784" cy="61778"/>
            </a:xfrm>
            <a:custGeom>
              <a:avLst/>
              <a:gdLst/>
              <a:ahLst/>
              <a:cxnLst/>
              <a:rect l="l" t="t" r="r" b="b"/>
              <a:pathLst>
                <a:path w="2499" h="2818" extrusionOk="0">
                  <a:moveTo>
                    <a:pt x="2338" y="1"/>
                  </a:moveTo>
                  <a:cubicBezTo>
                    <a:pt x="2309" y="1"/>
                    <a:pt x="2280" y="9"/>
                    <a:pt x="2254" y="26"/>
                  </a:cubicBezTo>
                  <a:cubicBezTo>
                    <a:pt x="539" y="981"/>
                    <a:pt x="50" y="2548"/>
                    <a:pt x="25" y="2622"/>
                  </a:cubicBezTo>
                  <a:cubicBezTo>
                    <a:pt x="1" y="2695"/>
                    <a:pt x="50" y="2769"/>
                    <a:pt x="123" y="2793"/>
                  </a:cubicBezTo>
                  <a:cubicBezTo>
                    <a:pt x="148" y="2818"/>
                    <a:pt x="148" y="2818"/>
                    <a:pt x="172" y="2818"/>
                  </a:cubicBezTo>
                  <a:cubicBezTo>
                    <a:pt x="221" y="2818"/>
                    <a:pt x="294" y="2769"/>
                    <a:pt x="319" y="2695"/>
                  </a:cubicBezTo>
                  <a:cubicBezTo>
                    <a:pt x="319" y="2695"/>
                    <a:pt x="784" y="1177"/>
                    <a:pt x="2400" y="271"/>
                  </a:cubicBezTo>
                  <a:cubicBezTo>
                    <a:pt x="2474" y="246"/>
                    <a:pt x="2498" y="149"/>
                    <a:pt x="2474" y="75"/>
                  </a:cubicBezTo>
                  <a:cubicBezTo>
                    <a:pt x="2442" y="28"/>
                    <a:pt x="2390" y="1"/>
                    <a:pt x="233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29"/>
            <p:cNvSpPr/>
            <p:nvPr/>
          </p:nvSpPr>
          <p:spPr>
            <a:xfrm>
              <a:off x="762535" y="4973294"/>
              <a:ext cx="55310" cy="61778"/>
            </a:xfrm>
            <a:custGeom>
              <a:avLst/>
              <a:gdLst/>
              <a:ahLst/>
              <a:cxnLst/>
              <a:rect l="l" t="t" r="r" b="b"/>
              <a:pathLst>
                <a:path w="2523" h="2818" extrusionOk="0">
                  <a:moveTo>
                    <a:pt x="2355" y="0"/>
                  </a:moveTo>
                  <a:cubicBezTo>
                    <a:pt x="2330" y="0"/>
                    <a:pt x="2304" y="8"/>
                    <a:pt x="2278" y="26"/>
                  </a:cubicBezTo>
                  <a:cubicBezTo>
                    <a:pt x="539" y="981"/>
                    <a:pt x="50" y="2548"/>
                    <a:pt x="25" y="2621"/>
                  </a:cubicBezTo>
                  <a:cubicBezTo>
                    <a:pt x="1" y="2695"/>
                    <a:pt x="50" y="2768"/>
                    <a:pt x="123" y="2793"/>
                  </a:cubicBezTo>
                  <a:cubicBezTo>
                    <a:pt x="148" y="2817"/>
                    <a:pt x="172" y="2817"/>
                    <a:pt x="172" y="2817"/>
                  </a:cubicBezTo>
                  <a:cubicBezTo>
                    <a:pt x="246" y="2817"/>
                    <a:pt x="295" y="2768"/>
                    <a:pt x="319" y="2695"/>
                  </a:cubicBezTo>
                  <a:cubicBezTo>
                    <a:pt x="319" y="2695"/>
                    <a:pt x="784" y="1201"/>
                    <a:pt x="2425" y="271"/>
                  </a:cubicBezTo>
                  <a:cubicBezTo>
                    <a:pt x="2498" y="246"/>
                    <a:pt x="2523" y="148"/>
                    <a:pt x="2474" y="75"/>
                  </a:cubicBezTo>
                  <a:cubicBezTo>
                    <a:pt x="2442" y="27"/>
                    <a:pt x="2401" y="0"/>
                    <a:pt x="23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29"/>
            <p:cNvSpPr/>
            <p:nvPr/>
          </p:nvSpPr>
          <p:spPr>
            <a:xfrm>
              <a:off x="800658" y="4987236"/>
              <a:ext cx="55310" cy="61800"/>
            </a:xfrm>
            <a:custGeom>
              <a:avLst/>
              <a:gdLst/>
              <a:ahLst/>
              <a:cxnLst/>
              <a:rect l="l" t="t" r="r" b="b"/>
              <a:pathLst>
                <a:path w="2523" h="2819" extrusionOk="0">
                  <a:moveTo>
                    <a:pt x="2355" y="1"/>
                  </a:moveTo>
                  <a:cubicBezTo>
                    <a:pt x="2330" y="1"/>
                    <a:pt x="2304" y="9"/>
                    <a:pt x="2278" y="26"/>
                  </a:cubicBezTo>
                  <a:cubicBezTo>
                    <a:pt x="539" y="981"/>
                    <a:pt x="49" y="2549"/>
                    <a:pt x="25" y="2622"/>
                  </a:cubicBezTo>
                  <a:cubicBezTo>
                    <a:pt x="0" y="2696"/>
                    <a:pt x="49" y="2769"/>
                    <a:pt x="123" y="2794"/>
                  </a:cubicBezTo>
                  <a:cubicBezTo>
                    <a:pt x="147" y="2794"/>
                    <a:pt x="147" y="2818"/>
                    <a:pt x="172" y="2818"/>
                  </a:cubicBezTo>
                  <a:cubicBezTo>
                    <a:pt x="245" y="2818"/>
                    <a:pt x="294" y="2769"/>
                    <a:pt x="319" y="2696"/>
                  </a:cubicBezTo>
                  <a:cubicBezTo>
                    <a:pt x="319" y="2696"/>
                    <a:pt x="784" y="1177"/>
                    <a:pt x="2425" y="271"/>
                  </a:cubicBezTo>
                  <a:cubicBezTo>
                    <a:pt x="2474" y="247"/>
                    <a:pt x="2523" y="149"/>
                    <a:pt x="2474" y="75"/>
                  </a:cubicBezTo>
                  <a:cubicBezTo>
                    <a:pt x="2442" y="28"/>
                    <a:pt x="2400" y="1"/>
                    <a:pt x="23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29"/>
            <p:cNvSpPr/>
            <p:nvPr/>
          </p:nvSpPr>
          <p:spPr>
            <a:xfrm>
              <a:off x="249853" y="4751460"/>
              <a:ext cx="209930" cy="157710"/>
            </a:xfrm>
            <a:custGeom>
              <a:avLst/>
              <a:gdLst/>
              <a:ahLst/>
              <a:cxnLst/>
              <a:rect l="l" t="t" r="r" b="b"/>
              <a:pathLst>
                <a:path w="9576" h="7194" extrusionOk="0">
                  <a:moveTo>
                    <a:pt x="2624" y="1"/>
                  </a:moveTo>
                  <a:cubicBezTo>
                    <a:pt x="2109" y="1"/>
                    <a:pt x="1629" y="324"/>
                    <a:pt x="1470" y="839"/>
                  </a:cubicBezTo>
                  <a:lnTo>
                    <a:pt x="246" y="4464"/>
                  </a:lnTo>
                  <a:cubicBezTo>
                    <a:pt x="1" y="5149"/>
                    <a:pt x="417" y="5884"/>
                    <a:pt x="1103" y="6055"/>
                  </a:cubicBezTo>
                  <a:lnTo>
                    <a:pt x="5682" y="7157"/>
                  </a:lnTo>
                  <a:cubicBezTo>
                    <a:pt x="5775" y="7182"/>
                    <a:pt x="5870" y="7193"/>
                    <a:pt x="5965" y="7193"/>
                  </a:cubicBezTo>
                  <a:cubicBezTo>
                    <a:pt x="6344" y="7193"/>
                    <a:pt x="6720" y="7005"/>
                    <a:pt x="6955" y="6692"/>
                  </a:cubicBezTo>
                  <a:lnTo>
                    <a:pt x="9086" y="3729"/>
                  </a:lnTo>
                  <a:cubicBezTo>
                    <a:pt x="9575" y="3068"/>
                    <a:pt x="9257" y="2113"/>
                    <a:pt x="8474" y="1868"/>
                  </a:cubicBezTo>
                  <a:lnTo>
                    <a:pt x="2988" y="56"/>
                  </a:lnTo>
                  <a:cubicBezTo>
                    <a:pt x="2867" y="19"/>
                    <a:pt x="2744" y="1"/>
                    <a:pt x="26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29"/>
            <p:cNvSpPr/>
            <p:nvPr/>
          </p:nvSpPr>
          <p:spPr>
            <a:xfrm>
              <a:off x="249327" y="4748106"/>
              <a:ext cx="209382" cy="164024"/>
            </a:xfrm>
            <a:custGeom>
              <a:avLst/>
              <a:gdLst/>
              <a:ahLst/>
              <a:cxnLst/>
              <a:rect l="l" t="t" r="r" b="b"/>
              <a:pathLst>
                <a:path w="9551" h="7482" extrusionOk="0">
                  <a:moveTo>
                    <a:pt x="2645" y="307"/>
                  </a:moveTo>
                  <a:cubicBezTo>
                    <a:pt x="2743" y="307"/>
                    <a:pt x="2865" y="307"/>
                    <a:pt x="2963" y="356"/>
                  </a:cubicBezTo>
                  <a:lnTo>
                    <a:pt x="8449" y="2143"/>
                  </a:lnTo>
                  <a:cubicBezTo>
                    <a:pt x="8791" y="2266"/>
                    <a:pt x="9036" y="2511"/>
                    <a:pt x="9134" y="2829"/>
                  </a:cubicBezTo>
                  <a:cubicBezTo>
                    <a:pt x="9232" y="3172"/>
                    <a:pt x="9183" y="3515"/>
                    <a:pt x="8987" y="3808"/>
                  </a:cubicBezTo>
                  <a:lnTo>
                    <a:pt x="6857" y="6747"/>
                  </a:lnTo>
                  <a:cubicBezTo>
                    <a:pt x="6642" y="7040"/>
                    <a:pt x="6318" y="7193"/>
                    <a:pt x="5984" y="7193"/>
                  </a:cubicBezTo>
                  <a:cubicBezTo>
                    <a:pt x="5900" y="7193"/>
                    <a:pt x="5814" y="7183"/>
                    <a:pt x="5730" y="7163"/>
                  </a:cubicBezTo>
                  <a:lnTo>
                    <a:pt x="1176" y="6061"/>
                  </a:lnTo>
                  <a:cubicBezTo>
                    <a:pt x="882" y="5988"/>
                    <a:pt x="637" y="5792"/>
                    <a:pt x="490" y="5523"/>
                  </a:cubicBezTo>
                  <a:cubicBezTo>
                    <a:pt x="343" y="5278"/>
                    <a:pt x="294" y="4959"/>
                    <a:pt x="392" y="4666"/>
                  </a:cubicBezTo>
                  <a:lnTo>
                    <a:pt x="1616" y="1041"/>
                  </a:lnTo>
                  <a:cubicBezTo>
                    <a:pt x="1763" y="576"/>
                    <a:pt x="2204" y="307"/>
                    <a:pt x="2645" y="307"/>
                  </a:cubicBezTo>
                  <a:close/>
                  <a:moveTo>
                    <a:pt x="2658" y="0"/>
                  </a:moveTo>
                  <a:cubicBezTo>
                    <a:pt x="2083" y="0"/>
                    <a:pt x="1546" y="367"/>
                    <a:pt x="1347" y="943"/>
                  </a:cubicBezTo>
                  <a:lnTo>
                    <a:pt x="123" y="4592"/>
                  </a:lnTo>
                  <a:cubicBezTo>
                    <a:pt x="0" y="4935"/>
                    <a:pt x="25" y="5351"/>
                    <a:pt x="221" y="5670"/>
                  </a:cubicBezTo>
                  <a:cubicBezTo>
                    <a:pt x="416" y="6012"/>
                    <a:pt x="735" y="6257"/>
                    <a:pt x="1102" y="6355"/>
                  </a:cubicBezTo>
                  <a:lnTo>
                    <a:pt x="5657" y="7457"/>
                  </a:lnTo>
                  <a:cubicBezTo>
                    <a:pt x="5779" y="7482"/>
                    <a:pt x="5877" y="7482"/>
                    <a:pt x="6000" y="7482"/>
                  </a:cubicBezTo>
                  <a:cubicBezTo>
                    <a:pt x="6416" y="7482"/>
                    <a:pt x="6832" y="7286"/>
                    <a:pt x="7102" y="6918"/>
                  </a:cubicBezTo>
                  <a:lnTo>
                    <a:pt x="9232" y="3980"/>
                  </a:lnTo>
                  <a:cubicBezTo>
                    <a:pt x="9477" y="3613"/>
                    <a:pt x="9551" y="3172"/>
                    <a:pt x="9428" y="2755"/>
                  </a:cubicBezTo>
                  <a:cubicBezTo>
                    <a:pt x="9281" y="2339"/>
                    <a:pt x="8963" y="1996"/>
                    <a:pt x="8547" y="1874"/>
                  </a:cubicBezTo>
                  <a:lnTo>
                    <a:pt x="3061" y="62"/>
                  </a:lnTo>
                  <a:cubicBezTo>
                    <a:pt x="2927" y="20"/>
                    <a:pt x="2792" y="0"/>
                    <a:pt x="26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29"/>
            <p:cNvSpPr/>
            <p:nvPr/>
          </p:nvSpPr>
          <p:spPr>
            <a:xfrm>
              <a:off x="625650" y="4730042"/>
              <a:ext cx="201862" cy="174328"/>
            </a:xfrm>
            <a:custGeom>
              <a:avLst/>
              <a:gdLst/>
              <a:ahLst/>
              <a:cxnLst/>
              <a:rect l="l" t="t" r="r" b="b"/>
              <a:pathLst>
                <a:path w="9208" h="7952" extrusionOk="0">
                  <a:moveTo>
                    <a:pt x="2289" y="0"/>
                  </a:moveTo>
                  <a:cubicBezTo>
                    <a:pt x="1768" y="0"/>
                    <a:pt x="1271" y="343"/>
                    <a:pt x="1102" y="886"/>
                  </a:cubicBezTo>
                  <a:lnTo>
                    <a:pt x="172" y="4118"/>
                  </a:lnTo>
                  <a:cubicBezTo>
                    <a:pt x="0" y="4681"/>
                    <a:pt x="270" y="5294"/>
                    <a:pt x="808" y="5563"/>
                  </a:cubicBezTo>
                  <a:lnTo>
                    <a:pt x="5388" y="7816"/>
                  </a:lnTo>
                  <a:cubicBezTo>
                    <a:pt x="5571" y="7908"/>
                    <a:pt x="5764" y="7952"/>
                    <a:pt x="5953" y="7952"/>
                  </a:cubicBezTo>
                  <a:cubicBezTo>
                    <a:pt x="6368" y="7952"/>
                    <a:pt x="6760" y="7738"/>
                    <a:pt x="6979" y="7351"/>
                  </a:cubicBezTo>
                  <a:lnTo>
                    <a:pt x="8816" y="4265"/>
                  </a:lnTo>
                  <a:cubicBezTo>
                    <a:pt x="9208" y="3628"/>
                    <a:pt x="8938" y="2820"/>
                    <a:pt x="8277" y="2527"/>
                  </a:cubicBezTo>
                  <a:lnTo>
                    <a:pt x="2767" y="102"/>
                  </a:lnTo>
                  <a:cubicBezTo>
                    <a:pt x="2612" y="33"/>
                    <a:pt x="2449" y="0"/>
                    <a:pt x="22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29"/>
            <p:cNvSpPr/>
            <p:nvPr/>
          </p:nvSpPr>
          <p:spPr>
            <a:xfrm>
              <a:off x="622427" y="4726775"/>
              <a:ext cx="205085" cy="181058"/>
            </a:xfrm>
            <a:custGeom>
              <a:avLst/>
              <a:gdLst/>
              <a:ahLst/>
              <a:cxnLst/>
              <a:rect l="l" t="t" r="r" b="b"/>
              <a:pathLst>
                <a:path w="9355" h="8259" extrusionOk="0">
                  <a:moveTo>
                    <a:pt x="2425" y="300"/>
                  </a:moveTo>
                  <a:cubicBezTo>
                    <a:pt x="2572" y="300"/>
                    <a:pt x="2718" y="325"/>
                    <a:pt x="2865" y="398"/>
                  </a:cubicBezTo>
                  <a:lnTo>
                    <a:pt x="8351" y="2798"/>
                  </a:lnTo>
                  <a:cubicBezTo>
                    <a:pt x="8645" y="2920"/>
                    <a:pt x="8840" y="3165"/>
                    <a:pt x="8938" y="3459"/>
                  </a:cubicBezTo>
                  <a:cubicBezTo>
                    <a:pt x="9036" y="3753"/>
                    <a:pt x="9012" y="4071"/>
                    <a:pt x="8840" y="4341"/>
                  </a:cubicBezTo>
                  <a:lnTo>
                    <a:pt x="7004" y="7426"/>
                  </a:lnTo>
                  <a:cubicBezTo>
                    <a:pt x="6800" y="7767"/>
                    <a:pt x="6442" y="7953"/>
                    <a:pt x="6078" y="7953"/>
                  </a:cubicBezTo>
                  <a:cubicBezTo>
                    <a:pt x="5918" y="7953"/>
                    <a:pt x="5757" y="7917"/>
                    <a:pt x="5608" y="7842"/>
                  </a:cubicBezTo>
                  <a:lnTo>
                    <a:pt x="1029" y="5565"/>
                  </a:lnTo>
                  <a:cubicBezTo>
                    <a:pt x="564" y="5345"/>
                    <a:pt x="319" y="4806"/>
                    <a:pt x="466" y="4316"/>
                  </a:cubicBezTo>
                  <a:lnTo>
                    <a:pt x="1396" y="1084"/>
                  </a:lnTo>
                  <a:cubicBezTo>
                    <a:pt x="1494" y="765"/>
                    <a:pt x="1690" y="521"/>
                    <a:pt x="1984" y="398"/>
                  </a:cubicBezTo>
                  <a:cubicBezTo>
                    <a:pt x="2131" y="325"/>
                    <a:pt x="2278" y="300"/>
                    <a:pt x="2425" y="300"/>
                  </a:cubicBezTo>
                  <a:close/>
                  <a:moveTo>
                    <a:pt x="2415" y="0"/>
                  </a:moveTo>
                  <a:cubicBezTo>
                    <a:pt x="2223" y="0"/>
                    <a:pt x="2033" y="43"/>
                    <a:pt x="1861" y="129"/>
                  </a:cubicBezTo>
                  <a:cubicBezTo>
                    <a:pt x="1494" y="300"/>
                    <a:pt x="1225" y="619"/>
                    <a:pt x="1127" y="986"/>
                  </a:cubicBezTo>
                  <a:lnTo>
                    <a:pt x="172" y="4218"/>
                  </a:lnTo>
                  <a:cubicBezTo>
                    <a:pt x="0" y="4855"/>
                    <a:pt x="294" y="5541"/>
                    <a:pt x="882" y="5834"/>
                  </a:cubicBezTo>
                  <a:lnTo>
                    <a:pt x="5486" y="8112"/>
                  </a:lnTo>
                  <a:cubicBezTo>
                    <a:pt x="5657" y="8210"/>
                    <a:pt x="5877" y="8259"/>
                    <a:pt x="6073" y="8259"/>
                  </a:cubicBezTo>
                  <a:cubicBezTo>
                    <a:pt x="6539" y="8259"/>
                    <a:pt x="7004" y="8014"/>
                    <a:pt x="7249" y="7573"/>
                  </a:cubicBezTo>
                  <a:lnTo>
                    <a:pt x="9110" y="4488"/>
                  </a:lnTo>
                  <a:cubicBezTo>
                    <a:pt x="9306" y="4145"/>
                    <a:pt x="9355" y="3728"/>
                    <a:pt x="9232" y="3361"/>
                  </a:cubicBezTo>
                  <a:cubicBezTo>
                    <a:pt x="9110" y="2994"/>
                    <a:pt x="8840" y="2700"/>
                    <a:pt x="8473" y="2529"/>
                  </a:cubicBezTo>
                  <a:lnTo>
                    <a:pt x="2988" y="129"/>
                  </a:lnTo>
                  <a:cubicBezTo>
                    <a:pt x="2804" y="43"/>
                    <a:pt x="2608" y="0"/>
                    <a:pt x="24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29"/>
            <p:cNvSpPr/>
            <p:nvPr/>
          </p:nvSpPr>
          <p:spPr>
            <a:xfrm>
              <a:off x="-232225" y="2122188"/>
              <a:ext cx="810102" cy="1176230"/>
            </a:xfrm>
            <a:custGeom>
              <a:avLst/>
              <a:gdLst/>
              <a:ahLst/>
              <a:cxnLst/>
              <a:rect l="l" t="t" r="r" b="b"/>
              <a:pathLst>
                <a:path w="36953" h="53654" extrusionOk="0">
                  <a:moveTo>
                    <a:pt x="20374" y="0"/>
                  </a:moveTo>
                  <a:lnTo>
                    <a:pt x="20374" y="0"/>
                  </a:lnTo>
                  <a:cubicBezTo>
                    <a:pt x="1" y="26888"/>
                    <a:pt x="26496" y="53653"/>
                    <a:pt x="26496" y="53653"/>
                  </a:cubicBezTo>
                  <a:cubicBezTo>
                    <a:pt x="26496" y="53653"/>
                    <a:pt x="31835" y="53506"/>
                    <a:pt x="36953" y="45107"/>
                  </a:cubicBezTo>
                  <a:cubicBezTo>
                    <a:pt x="18636" y="22872"/>
                    <a:pt x="28921" y="3086"/>
                    <a:pt x="28921" y="3086"/>
                  </a:cubicBezTo>
                  <a:lnTo>
                    <a:pt x="203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29"/>
            <p:cNvSpPr/>
            <p:nvPr/>
          </p:nvSpPr>
          <p:spPr>
            <a:xfrm>
              <a:off x="-19642" y="2120040"/>
              <a:ext cx="601290" cy="1181601"/>
            </a:xfrm>
            <a:custGeom>
              <a:avLst/>
              <a:gdLst/>
              <a:ahLst/>
              <a:cxnLst/>
              <a:rect l="l" t="t" r="r" b="b"/>
              <a:pathLst>
                <a:path w="27428" h="53899" extrusionOk="0">
                  <a:moveTo>
                    <a:pt x="10555" y="0"/>
                  </a:moveTo>
                  <a:cubicBezTo>
                    <a:pt x="1" y="13958"/>
                    <a:pt x="2229" y="27867"/>
                    <a:pt x="5951" y="37075"/>
                  </a:cubicBezTo>
                  <a:cubicBezTo>
                    <a:pt x="9992" y="47041"/>
                    <a:pt x="16628" y="53800"/>
                    <a:pt x="16702" y="53849"/>
                  </a:cubicBezTo>
                  <a:lnTo>
                    <a:pt x="16726" y="53898"/>
                  </a:lnTo>
                  <a:lnTo>
                    <a:pt x="16799" y="53898"/>
                  </a:lnTo>
                  <a:cubicBezTo>
                    <a:pt x="17020" y="53898"/>
                    <a:pt x="22285" y="53653"/>
                    <a:pt x="27378" y="45278"/>
                  </a:cubicBezTo>
                  <a:lnTo>
                    <a:pt x="27427" y="45205"/>
                  </a:lnTo>
                  <a:lnTo>
                    <a:pt x="27354" y="45107"/>
                  </a:lnTo>
                  <a:cubicBezTo>
                    <a:pt x="17950" y="33671"/>
                    <a:pt x="16261" y="22896"/>
                    <a:pt x="16530" y="15868"/>
                  </a:cubicBezTo>
                  <a:cubicBezTo>
                    <a:pt x="16799" y="8277"/>
                    <a:pt x="19322" y="3306"/>
                    <a:pt x="19346" y="3257"/>
                  </a:cubicBezTo>
                  <a:lnTo>
                    <a:pt x="19077" y="3110"/>
                  </a:lnTo>
                  <a:cubicBezTo>
                    <a:pt x="19052" y="3159"/>
                    <a:pt x="16506" y="8179"/>
                    <a:pt x="16212" y="15844"/>
                  </a:cubicBezTo>
                  <a:cubicBezTo>
                    <a:pt x="15967" y="22896"/>
                    <a:pt x="17632" y="33720"/>
                    <a:pt x="27060" y="45229"/>
                  </a:cubicBezTo>
                  <a:cubicBezTo>
                    <a:pt x="22383" y="52870"/>
                    <a:pt x="17461" y="53555"/>
                    <a:pt x="16848" y="53604"/>
                  </a:cubicBezTo>
                  <a:cubicBezTo>
                    <a:pt x="16261" y="52968"/>
                    <a:pt x="10090" y="46429"/>
                    <a:pt x="6245" y="36952"/>
                  </a:cubicBezTo>
                  <a:cubicBezTo>
                    <a:pt x="2523" y="27818"/>
                    <a:pt x="319" y="14032"/>
                    <a:pt x="10800" y="172"/>
                  </a:cubicBezTo>
                  <a:lnTo>
                    <a:pt x="105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29"/>
            <p:cNvSpPr/>
            <p:nvPr/>
          </p:nvSpPr>
          <p:spPr>
            <a:xfrm>
              <a:off x="47463" y="2514601"/>
              <a:ext cx="305490" cy="195636"/>
            </a:xfrm>
            <a:custGeom>
              <a:avLst/>
              <a:gdLst/>
              <a:ahLst/>
              <a:cxnLst/>
              <a:rect l="l" t="t" r="r" b="b"/>
              <a:pathLst>
                <a:path w="13935" h="8924" extrusionOk="0">
                  <a:moveTo>
                    <a:pt x="13151" y="1"/>
                  </a:moveTo>
                  <a:cubicBezTo>
                    <a:pt x="10657" y="1065"/>
                    <a:pt x="7854" y="1851"/>
                    <a:pt x="5050" y="1851"/>
                  </a:cubicBezTo>
                  <a:cubicBezTo>
                    <a:pt x="3531" y="1851"/>
                    <a:pt x="2011" y="1620"/>
                    <a:pt x="539" y="1078"/>
                  </a:cubicBezTo>
                  <a:cubicBezTo>
                    <a:pt x="442" y="1029"/>
                    <a:pt x="344" y="980"/>
                    <a:pt x="221" y="956"/>
                  </a:cubicBezTo>
                  <a:lnTo>
                    <a:pt x="221" y="956"/>
                  </a:lnTo>
                  <a:cubicBezTo>
                    <a:pt x="1" y="3527"/>
                    <a:pt x="99" y="6025"/>
                    <a:pt x="393" y="8376"/>
                  </a:cubicBezTo>
                  <a:cubicBezTo>
                    <a:pt x="2043" y="8756"/>
                    <a:pt x="3615" y="8923"/>
                    <a:pt x="5105" y="8923"/>
                  </a:cubicBezTo>
                  <a:cubicBezTo>
                    <a:pt x="8501" y="8923"/>
                    <a:pt x="11466" y="8056"/>
                    <a:pt x="13934" y="6882"/>
                  </a:cubicBezTo>
                  <a:cubicBezTo>
                    <a:pt x="13420" y="4384"/>
                    <a:pt x="13200" y="2082"/>
                    <a:pt x="131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29"/>
            <p:cNvSpPr/>
            <p:nvPr/>
          </p:nvSpPr>
          <p:spPr>
            <a:xfrm>
              <a:off x="57131" y="2307937"/>
              <a:ext cx="300645" cy="200766"/>
            </a:xfrm>
            <a:custGeom>
              <a:avLst/>
              <a:gdLst/>
              <a:ahLst/>
              <a:cxnLst/>
              <a:rect l="l" t="t" r="r" b="b"/>
              <a:pathLst>
                <a:path w="13714" h="9158" extrusionOk="0">
                  <a:moveTo>
                    <a:pt x="13714" y="0"/>
                  </a:moveTo>
                  <a:lnTo>
                    <a:pt x="13714" y="0"/>
                  </a:lnTo>
                  <a:cubicBezTo>
                    <a:pt x="11095" y="1176"/>
                    <a:pt x="8101" y="2079"/>
                    <a:pt x="5099" y="2079"/>
                  </a:cubicBezTo>
                  <a:cubicBezTo>
                    <a:pt x="3974" y="2079"/>
                    <a:pt x="2847" y="1952"/>
                    <a:pt x="1739" y="1665"/>
                  </a:cubicBezTo>
                  <a:cubicBezTo>
                    <a:pt x="882" y="3992"/>
                    <a:pt x="319" y="6293"/>
                    <a:pt x="1" y="8522"/>
                  </a:cubicBezTo>
                  <a:cubicBezTo>
                    <a:pt x="1798" y="8965"/>
                    <a:pt x="3506" y="9158"/>
                    <a:pt x="5117" y="9158"/>
                  </a:cubicBezTo>
                  <a:cubicBezTo>
                    <a:pt x="7962" y="9158"/>
                    <a:pt x="10505" y="8556"/>
                    <a:pt x="12710" y="7665"/>
                  </a:cubicBezTo>
                  <a:cubicBezTo>
                    <a:pt x="12710" y="7542"/>
                    <a:pt x="12710" y="7395"/>
                    <a:pt x="12710" y="7273"/>
                  </a:cubicBezTo>
                  <a:cubicBezTo>
                    <a:pt x="12832" y="4457"/>
                    <a:pt x="13249" y="1984"/>
                    <a:pt x="137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29"/>
            <p:cNvSpPr/>
            <p:nvPr/>
          </p:nvSpPr>
          <p:spPr>
            <a:xfrm>
              <a:off x="1040623" y="2061025"/>
              <a:ext cx="209930" cy="177682"/>
            </a:xfrm>
            <a:custGeom>
              <a:avLst/>
              <a:gdLst/>
              <a:ahLst/>
              <a:cxnLst/>
              <a:rect l="l" t="t" r="r" b="b"/>
              <a:pathLst>
                <a:path w="9576" h="8105" extrusionOk="0">
                  <a:moveTo>
                    <a:pt x="8573" y="1"/>
                  </a:moveTo>
                  <a:cubicBezTo>
                    <a:pt x="6871" y="1"/>
                    <a:pt x="2997" y="713"/>
                    <a:pt x="1959" y="1713"/>
                  </a:cubicBezTo>
                  <a:cubicBezTo>
                    <a:pt x="637" y="2962"/>
                    <a:pt x="0" y="6537"/>
                    <a:pt x="0" y="6537"/>
                  </a:cubicBezTo>
                  <a:lnTo>
                    <a:pt x="3086" y="8104"/>
                  </a:lnTo>
                  <a:cubicBezTo>
                    <a:pt x="4482" y="7418"/>
                    <a:pt x="4163" y="3035"/>
                    <a:pt x="5412" y="2472"/>
                  </a:cubicBezTo>
                  <a:cubicBezTo>
                    <a:pt x="6686" y="1884"/>
                    <a:pt x="9575" y="733"/>
                    <a:pt x="9379" y="170"/>
                  </a:cubicBezTo>
                  <a:cubicBezTo>
                    <a:pt x="9342" y="54"/>
                    <a:pt x="9039" y="1"/>
                    <a:pt x="8573" y="1"/>
                  </a:cubicBezTo>
                  <a:close/>
                </a:path>
              </a:pathLst>
            </a:custGeom>
            <a:solidFill>
              <a:srgbClr val="FBD7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29"/>
            <p:cNvSpPr/>
            <p:nvPr/>
          </p:nvSpPr>
          <p:spPr>
            <a:xfrm>
              <a:off x="1036874" y="2058021"/>
              <a:ext cx="216353" cy="184434"/>
            </a:xfrm>
            <a:custGeom>
              <a:avLst/>
              <a:gdLst/>
              <a:ahLst/>
              <a:cxnLst/>
              <a:rect l="l" t="t" r="r" b="b"/>
              <a:pathLst>
                <a:path w="9869" h="8413" extrusionOk="0">
                  <a:moveTo>
                    <a:pt x="8869" y="280"/>
                  </a:moveTo>
                  <a:cubicBezTo>
                    <a:pt x="9156" y="280"/>
                    <a:pt x="9348" y="305"/>
                    <a:pt x="9403" y="356"/>
                  </a:cubicBezTo>
                  <a:cubicBezTo>
                    <a:pt x="9526" y="723"/>
                    <a:pt x="7004" y="1825"/>
                    <a:pt x="6171" y="2193"/>
                  </a:cubicBezTo>
                  <a:cubicBezTo>
                    <a:pt x="5926" y="2291"/>
                    <a:pt x="5706" y="2388"/>
                    <a:pt x="5534" y="2462"/>
                  </a:cubicBezTo>
                  <a:cubicBezTo>
                    <a:pt x="4849" y="2780"/>
                    <a:pt x="4604" y="4005"/>
                    <a:pt x="4334" y="5278"/>
                  </a:cubicBezTo>
                  <a:cubicBezTo>
                    <a:pt x="4090" y="6478"/>
                    <a:pt x="3845" y="7702"/>
                    <a:pt x="3257" y="8070"/>
                  </a:cubicBezTo>
                  <a:lnTo>
                    <a:pt x="343" y="6576"/>
                  </a:lnTo>
                  <a:cubicBezTo>
                    <a:pt x="465" y="5988"/>
                    <a:pt x="1078" y="3050"/>
                    <a:pt x="2228" y="1948"/>
                  </a:cubicBezTo>
                  <a:cubicBezTo>
                    <a:pt x="3296" y="942"/>
                    <a:pt x="7376" y="280"/>
                    <a:pt x="8869" y="280"/>
                  </a:cubicBezTo>
                  <a:close/>
                  <a:moveTo>
                    <a:pt x="8698" y="0"/>
                  </a:moveTo>
                  <a:cubicBezTo>
                    <a:pt x="6908" y="0"/>
                    <a:pt x="3103" y="720"/>
                    <a:pt x="2033" y="1727"/>
                  </a:cubicBezTo>
                  <a:cubicBezTo>
                    <a:pt x="686" y="3025"/>
                    <a:pt x="49" y="6478"/>
                    <a:pt x="25" y="6649"/>
                  </a:cubicBezTo>
                  <a:lnTo>
                    <a:pt x="0" y="6747"/>
                  </a:lnTo>
                  <a:lnTo>
                    <a:pt x="3257" y="8413"/>
                  </a:lnTo>
                  <a:lnTo>
                    <a:pt x="3330" y="8388"/>
                  </a:lnTo>
                  <a:cubicBezTo>
                    <a:pt x="4090" y="7996"/>
                    <a:pt x="4359" y="6649"/>
                    <a:pt x="4628" y="5327"/>
                  </a:cubicBezTo>
                  <a:cubicBezTo>
                    <a:pt x="4873" y="4176"/>
                    <a:pt x="5094" y="2976"/>
                    <a:pt x="5657" y="2731"/>
                  </a:cubicBezTo>
                  <a:cubicBezTo>
                    <a:pt x="5828" y="2658"/>
                    <a:pt x="6049" y="2560"/>
                    <a:pt x="6269" y="2462"/>
                  </a:cubicBezTo>
                  <a:cubicBezTo>
                    <a:pt x="8718" y="1384"/>
                    <a:pt x="9869" y="797"/>
                    <a:pt x="9697" y="283"/>
                  </a:cubicBezTo>
                  <a:cubicBezTo>
                    <a:pt x="9648" y="111"/>
                    <a:pt x="9452" y="62"/>
                    <a:pt x="9403" y="62"/>
                  </a:cubicBezTo>
                  <a:cubicBezTo>
                    <a:pt x="9239" y="20"/>
                    <a:pt x="8997" y="0"/>
                    <a:pt x="86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29"/>
            <p:cNvSpPr/>
            <p:nvPr/>
          </p:nvSpPr>
          <p:spPr>
            <a:xfrm>
              <a:off x="423787" y="1809749"/>
              <a:ext cx="76268" cy="37597"/>
            </a:xfrm>
            <a:custGeom>
              <a:avLst/>
              <a:gdLst/>
              <a:ahLst/>
              <a:cxnLst/>
              <a:rect l="l" t="t" r="r" b="b"/>
              <a:pathLst>
                <a:path w="3479" h="1715" extrusionOk="0">
                  <a:moveTo>
                    <a:pt x="2217" y="0"/>
                  </a:moveTo>
                  <a:cubicBezTo>
                    <a:pt x="1862" y="0"/>
                    <a:pt x="1531" y="74"/>
                    <a:pt x="1225" y="221"/>
                  </a:cubicBezTo>
                  <a:cubicBezTo>
                    <a:pt x="368" y="612"/>
                    <a:pt x="50" y="1470"/>
                    <a:pt x="50" y="1519"/>
                  </a:cubicBezTo>
                  <a:cubicBezTo>
                    <a:pt x="1" y="1592"/>
                    <a:pt x="50" y="1665"/>
                    <a:pt x="123" y="1690"/>
                  </a:cubicBezTo>
                  <a:cubicBezTo>
                    <a:pt x="148" y="1714"/>
                    <a:pt x="172" y="1714"/>
                    <a:pt x="172" y="1714"/>
                  </a:cubicBezTo>
                  <a:cubicBezTo>
                    <a:pt x="246" y="1714"/>
                    <a:pt x="295" y="1665"/>
                    <a:pt x="319" y="1616"/>
                  </a:cubicBezTo>
                  <a:cubicBezTo>
                    <a:pt x="319" y="1592"/>
                    <a:pt x="589" y="833"/>
                    <a:pt x="1348" y="466"/>
                  </a:cubicBezTo>
                  <a:cubicBezTo>
                    <a:pt x="1611" y="346"/>
                    <a:pt x="1897" y="285"/>
                    <a:pt x="2206" y="285"/>
                  </a:cubicBezTo>
                  <a:cubicBezTo>
                    <a:pt x="2531" y="285"/>
                    <a:pt x="2882" y="352"/>
                    <a:pt x="3258" y="490"/>
                  </a:cubicBezTo>
                  <a:cubicBezTo>
                    <a:pt x="3276" y="496"/>
                    <a:pt x="3296" y="499"/>
                    <a:pt x="3316" y="499"/>
                  </a:cubicBezTo>
                  <a:cubicBezTo>
                    <a:pt x="3376" y="499"/>
                    <a:pt x="3435" y="472"/>
                    <a:pt x="3454" y="417"/>
                  </a:cubicBezTo>
                  <a:cubicBezTo>
                    <a:pt x="3478" y="319"/>
                    <a:pt x="3454" y="245"/>
                    <a:pt x="3356" y="221"/>
                  </a:cubicBezTo>
                  <a:cubicBezTo>
                    <a:pt x="2952" y="74"/>
                    <a:pt x="2572" y="0"/>
                    <a:pt x="22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29"/>
            <p:cNvSpPr/>
            <p:nvPr/>
          </p:nvSpPr>
          <p:spPr>
            <a:xfrm>
              <a:off x="446871" y="1814506"/>
              <a:ext cx="28477" cy="25386"/>
            </a:xfrm>
            <a:custGeom>
              <a:avLst/>
              <a:gdLst/>
              <a:ahLst/>
              <a:cxnLst/>
              <a:rect l="l" t="t" r="r" b="b"/>
              <a:pathLst>
                <a:path w="1299" h="1158" extrusionOk="0">
                  <a:moveTo>
                    <a:pt x="639" y="0"/>
                  </a:moveTo>
                  <a:cubicBezTo>
                    <a:pt x="581" y="0"/>
                    <a:pt x="522" y="9"/>
                    <a:pt x="466" y="28"/>
                  </a:cubicBezTo>
                  <a:cubicBezTo>
                    <a:pt x="172" y="126"/>
                    <a:pt x="1" y="469"/>
                    <a:pt x="99" y="763"/>
                  </a:cubicBezTo>
                  <a:cubicBezTo>
                    <a:pt x="178" y="1000"/>
                    <a:pt x="401" y="1158"/>
                    <a:pt x="652" y="1158"/>
                  </a:cubicBezTo>
                  <a:cubicBezTo>
                    <a:pt x="711" y="1158"/>
                    <a:pt x="772" y="1149"/>
                    <a:pt x="833" y="1130"/>
                  </a:cubicBezTo>
                  <a:cubicBezTo>
                    <a:pt x="1127" y="1032"/>
                    <a:pt x="1299" y="714"/>
                    <a:pt x="1201" y="395"/>
                  </a:cubicBezTo>
                  <a:cubicBezTo>
                    <a:pt x="1122" y="158"/>
                    <a:pt x="882" y="0"/>
                    <a:pt x="6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29"/>
            <p:cNvSpPr/>
            <p:nvPr/>
          </p:nvSpPr>
          <p:spPr>
            <a:xfrm>
              <a:off x="444723" y="1811328"/>
              <a:ext cx="32774" cy="31722"/>
            </a:xfrm>
            <a:custGeom>
              <a:avLst/>
              <a:gdLst/>
              <a:ahLst/>
              <a:cxnLst/>
              <a:rect l="l" t="t" r="r" b="b"/>
              <a:pathLst>
                <a:path w="1495" h="1447" extrusionOk="0">
                  <a:moveTo>
                    <a:pt x="735" y="296"/>
                  </a:moveTo>
                  <a:cubicBezTo>
                    <a:pt x="809" y="296"/>
                    <a:pt x="882" y="320"/>
                    <a:pt x="931" y="345"/>
                  </a:cubicBezTo>
                  <a:cubicBezTo>
                    <a:pt x="1029" y="394"/>
                    <a:pt x="1103" y="492"/>
                    <a:pt x="1152" y="589"/>
                  </a:cubicBezTo>
                  <a:cubicBezTo>
                    <a:pt x="1176" y="712"/>
                    <a:pt x="1176" y="810"/>
                    <a:pt x="1127" y="932"/>
                  </a:cubicBezTo>
                  <a:cubicBezTo>
                    <a:pt x="1078" y="1030"/>
                    <a:pt x="980" y="1104"/>
                    <a:pt x="882" y="1128"/>
                  </a:cubicBezTo>
                  <a:cubicBezTo>
                    <a:pt x="836" y="1147"/>
                    <a:pt x="789" y="1155"/>
                    <a:pt x="743" y="1155"/>
                  </a:cubicBezTo>
                  <a:cubicBezTo>
                    <a:pt x="670" y="1155"/>
                    <a:pt x="600" y="1134"/>
                    <a:pt x="540" y="1104"/>
                  </a:cubicBezTo>
                  <a:cubicBezTo>
                    <a:pt x="442" y="1055"/>
                    <a:pt x="368" y="957"/>
                    <a:pt x="344" y="859"/>
                  </a:cubicBezTo>
                  <a:cubicBezTo>
                    <a:pt x="270" y="638"/>
                    <a:pt x="393" y="394"/>
                    <a:pt x="613" y="320"/>
                  </a:cubicBezTo>
                  <a:cubicBezTo>
                    <a:pt x="662" y="296"/>
                    <a:pt x="686" y="296"/>
                    <a:pt x="735" y="296"/>
                  </a:cubicBezTo>
                  <a:close/>
                  <a:moveTo>
                    <a:pt x="722" y="1"/>
                  </a:moveTo>
                  <a:cubicBezTo>
                    <a:pt x="654" y="1"/>
                    <a:pt x="584" y="9"/>
                    <a:pt x="515" y="26"/>
                  </a:cubicBezTo>
                  <a:cubicBezTo>
                    <a:pt x="319" y="100"/>
                    <a:pt x="172" y="222"/>
                    <a:pt x="99" y="394"/>
                  </a:cubicBezTo>
                  <a:cubicBezTo>
                    <a:pt x="1" y="565"/>
                    <a:pt x="1" y="761"/>
                    <a:pt x="50" y="957"/>
                  </a:cubicBezTo>
                  <a:cubicBezTo>
                    <a:pt x="123" y="1128"/>
                    <a:pt x="246" y="1275"/>
                    <a:pt x="417" y="1373"/>
                  </a:cubicBezTo>
                  <a:cubicBezTo>
                    <a:pt x="515" y="1422"/>
                    <a:pt x="638" y="1447"/>
                    <a:pt x="735" y="1447"/>
                  </a:cubicBezTo>
                  <a:cubicBezTo>
                    <a:pt x="809" y="1447"/>
                    <a:pt x="882" y="1447"/>
                    <a:pt x="956" y="1422"/>
                  </a:cubicBezTo>
                  <a:cubicBezTo>
                    <a:pt x="1152" y="1349"/>
                    <a:pt x="1299" y="1226"/>
                    <a:pt x="1397" y="1055"/>
                  </a:cubicBezTo>
                  <a:cubicBezTo>
                    <a:pt x="1470" y="883"/>
                    <a:pt x="1495" y="687"/>
                    <a:pt x="1421" y="492"/>
                  </a:cubicBezTo>
                  <a:cubicBezTo>
                    <a:pt x="1372" y="320"/>
                    <a:pt x="1250" y="173"/>
                    <a:pt x="1078" y="75"/>
                  </a:cubicBezTo>
                  <a:cubicBezTo>
                    <a:pt x="968" y="28"/>
                    <a:pt x="847" y="1"/>
                    <a:pt x="7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29"/>
            <p:cNvSpPr/>
            <p:nvPr/>
          </p:nvSpPr>
          <p:spPr>
            <a:xfrm>
              <a:off x="553174" y="1767329"/>
              <a:ext cx="76246" cy="37597"/>
            </a:xfrm>
            <a:custGeom>
              <a:avLst/>
              <a:gdLst/>
              <a:ahLst/>
              <a:cxnLst/>
              <a:rect l="l" t="t" r="r" b="b"/>
              <a:pathLst>
                <a:path w="3478" h="1715" extrusionOk="0">
                  <a:moveTo>
                    <a:pt x="2207" y="1"/>
                  </a:moveTo>
                  <a:cubicBezTo>
                    <a:pt x="1849" y="1"/>
                    <a:pt x="1519" y="74"/>
                    <a:pt x="1225" y="221"/>
                  </a:cubicBezTo>
                  <a:cubicBezTo>
                    <a:pt x="343" y="637"/>
                    <a:pt x="49" y="1495"/>
                    <a:pt x="25" y="1519"/>
                  </a:cubicBezTo>
                  <a:cubicBezTo>
                    <a:pt x="0" y="1592"/>
                    <a:pt x="49" y="1690"/>
                    <a:pt x="123" y="1715"/>
                  </a:cubicBezTo>
                  <a:lnTo>
                    <a:pt x="172" y="1715"/>
                  </a:lnTo>
                  <a:cubicBezTo>
                    <a:pt x="245" y="1715"/>
                    <a:pt x="294" y="1690"/>
                    <a:pt x="319" y="1617"/>
                  </a:cubicBezTo>
                  <a:cubicBezTo>
                    <a:pt x="319" y="1617"/>
                    <a:pt x="588" y="833"/>
                    <a:pt x="1347" y="491"/>
                  </a:cubicBezTo>
                  <a:cubicBezTo>
                    <a:pt x="1604" y="362"/>
                    <a:pt x="1884" y="300"/>
                    <a:pt x="2186" y="300"/>
                  </a:cubicBezTo>
                  <a:cubicBezTo>
                    <a:pt x="2516" y="300"/>
                    <a:pt x="2873" y="374"/>
                    <a:pt x="3257" y="515"/>
                  </a:cubicBezTo>
                  <a:cubicBezTo>
                    <a:pt x="3270" y="519"/>
                    <a:pt x="3284" y="521"/>
                    <a:pt x="3298" y="521"/>
                  </a:cubicBezTo>
                  <a:cubicBezTo>
                    <a:pt x="3363" y="521"/>
                    <a:pt x="3433" y="477"/>
                    <a:pt x="3453" y="417"/>
                  </a:cubicBezTo>
                  <a:cubicBezTo>
                    <a:pt x="3478" y="344"/>
                    <a:pt x="3429" y="246"/>
                    <a:pt x="3355" y="221"/>
                  </a:cubicBezTo>
                  <a:cubicBezTo>
                    <a:pt x="2951" y="74"/>
                    <a:pt x="2566" y="1"/>
                    <a:pt x="22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29"/>
            <p:cNvSpPr/>
            <p:nvPr/>
          </p:nvSpPr>
          <p:spPr>
            <a:xfrm>
              <a:off x="576258" y="1772591"/>
              <a:ext cx="27929" cy="24948"/>
            </a:xfrm>
            <a:custGeom>
              <a:avLst/>
              <a:gdLst/>
              <a:ahLst/>
              <a:cxnLst/>
              <a:rect l="l" t="t" r="r" b="b"/>
              <a:pathLst>
                <a:path w="1274" h="1138" extrusionOk="0">
                  <a:moveTo>
                    <a:pt x="649" y="0"/>
                  </a:moveTo>
                  <a:cubicBezTo>
                    <a:pt x="588" y="0"/>
                    <a:pt x="526" y="10"/>
                    <a:pt x="466" y="30"/>
                  </a:cubicBezTo>
                  <a:cubicBezTo>
                    <a:pt x="147" y="128"/>
                    <a:pt x="0" y="446"/>
                    <a:pt x="98" y="740"/>
                  </a:cubicBezTo>
                  <a:cubicBezTo>
                    <a:pt x="176" y="993"/>
                    <a:pt x="393" y="1138"/>
                    <a:pt x="626" y="1138"/>
                  </a:cubicBezTo>
                  <a:cubicBezTo>
                    <a:pt x="686" y="1138"/>
                    <a:pt x="748" y="1128"/>
                    <a:pt x="808" y="1108"/>
                  </a:cubicBezTo>
                  <a:cubicBezTo>
                    <a:pt x="1127" y="1010"/>
                    <a:pt x="1274" y="691"/>
                    <a:pt x="1176" y="397"/>
                  </a:cubicBezTo>
                  <a:cubicBezTo>
                    <a:pt x="1098" y="145"/>
                    <a:pt x="882" y="0"/>
                    <a:pt x="6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29"/>
            <p:cNvSpPr/>
            <p:nvPr/>
          </p:nvSpPr>
          <p:spPr>
            <a:xfrm>
              <a:off x="573562" y="1769083"/>
              <a:ext cx="34396" cy="32095"/>
            </a:xfrm>
            <a:custGeom>
              <a:avLst/>
              <a:gdLst/>
              <a:ahLst/>
              <a:cxnLst/>
              <a:rect l="l" t="t" r="r" b="b"/>
              <a:pathLst>
                <a:path w="1569" h="1464" extrusionOk="0">
                  <a:moveTo>
                    <a:pt x="760" y="288"/>
                  </a:moveTo>
                  <a:cubicBezTo>
                    <a:pt x="834" y="288"/>
                    <a:pt x="882" y="313"/>
                    <a:pt x="956" y="337"/>
                  </a:cubicBezTo>
                  <a:cubicBezTo>
                    <a:pt x="1054" y="411"/>
                    <a:pt x="1127" y="484"/>
                    <a:pt x="1176" y="606"/>
                  </a:cubicBezTo>
                  <a:cubicBezTo>
                    <a:pt x="1250" y="827"/>
                    <a:pt x="1127" y="1072"/>
                    <a:pt x="882" y="1145"/>
                  </a:cubicBezTo>
                  <a:cubicBezTo>
                    <a:pt x="840" y="1159"/>
                    <a:pt x="796" y="1166"/>
                    <a:pt x="752" y="1166"/>
                  </a:cubicBezTo>
                  <a:cubicBezTo>
                    <a:pt x="573" y="1166"/>
                    <a:pt x="403" y="1049"/>
                    <a:pt x="344" y="851"/>
                  </a:cubicBezTo>
                  <a:cubicBezTo>
                    <a:pt x="319" y="753"/>
                    <a:pt x="319" y="631"/>
                    <a:pt x="368" y="533"/>
                  </a:cubicBezTo>
                  <a:cubicBezTo>
                    <a:pt x="417" y="435"/>
                    <a:pt x="515" y="362"/>
                    <a:pt x="638" y="313"/>
                  </a:cubicBezTo>
                  <a:cubicBezTo>
                    <a:pt x="662" y="313"/>
                    <a:pt x="711" y="288"/>
                    <a:pt x="760" y="288"/>
                  </a:cubicBezTo>
                  <a:close/>
                  <a:moveTo>
                    <a:pt x="751" y="0"/>
                  </a:moveTo>
                  <a:cubicBezTo>
                    <a:pt x="679" y="0"/>
                    <a:pt x="607" y="14"/>
                    <a:pt x="540" y="43"/>
                  </a:cubicBezTo>
                  <a:cubicBezTo>
                    <a:pt x="344" y="92"/>
                    <a:pt x="197" y="239"/>
                    <a:pt x="123" y="411"/>
                  </a:cubicBezTo>
                  <a:cubicBezTo>
                    <a:pt x="25" y="582"/>
                    <a:pt x="1" y="778"/>
                    <a:pt x="74" y="949"/>
                  </a:cubicBezTo>
                  <a:cubicBezTo>
                    <a:pt x="172" y="1268"/>
                    <a:pt x="466" y="1463"/>
                    <a:pt x="760" y="1463"/>
                  </a:cubicBezTo>
                  <a:cubicBezTo>
                    <a:pt x="834" y="1463"/>
                    <a:pt x="907" y="1439"/>
                    <a:pt x="980" y="1415"/>
                  </a:cubicBezTo>
                  <a:cubicBezTo>
                    <a:pt x="1372" y="1292"/>
                    <a:pt x="1568" y="876"/>
                    <a:pt x="1446" y="508"/>
                  </a:cubicBezTo>
                  <a:cubicBezTo>
                    <a:pt x="1397" y="313"/>
                    <a:pt x="1250" y="166"/>
                    <a:pt x="1078" y="92"/>
                  </a:cubicBezTo>
                  <a:cubicBezTo>
                    <a:pt x="975" y="33"/>
                    <a:pt x="862" y="0"/>
                    <a:pt x="7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29"/>
            <p:cNvSpPr/>
            <p:nvPr/>
          </p:nvSpPr>
          <p:spPr>
            <a:xfrm>
              <a:off x="528467" y="1787739"/>
              <a:ext cx="42442" cy="79995"/>
            </a:xfrm>
            <a:custGeom>
              <a:avLst/>
              <a:gdLst/>
              <a:ahLst/>
              <a:cxnLst/>
              <a:rect l="l" t="t" r="r" b="b"/>
              <a:pathLst>
                <a:path w="1936" h="3649" extrusionOk="0">
                  <a:moveTo>
                    <a:pt x="148" y="0"/>
                  </a:moveTo>
                  <a:cubicBezTo>
                    <a:pt x="74" y="0"/>
                    <a:pt x="1" y="74"/>
                    <a:pt x="25" y="172"/>
                  </a:cubicBezTo>
                  <a:cubicBezTo>
                    <a:pt x="25" y="196"/>
                    <a:pt x="123" y="1249"/>
                    <a:pt x="1127" y="2008"/>
                  </a:cubicBezTo>
                  <a:cubicBezTo>
                    <a:pt x="1397" y="2204"/>
                    <a:pt x="1544" y="2425"/>
                    <a:pt x="1568" y="2669"/>
                  </a:cubicBezTo>
                  <a:cubicBezTo>
                    <a:pt x="1642" y="3086"/>
                    <a:pt x="1372" y="3404"/>
                    <a:pt x="1372" y="3429"/>
                  </a:cubicBezTo>
                  <a:cubicBezTo>
                    <a:pt x="1323" y="3478"/>
                    <a:pt x="1323" y="3576"/>
                    <a:pt x="1397" y="3624"/>
                  </a:cubicBezTo>
                  <a:cubicBezTo>
                    <a:pt x="1421" y="3649"/>
                    <a:pt x="1446" y="3649"/>
                    <a:pt x="1495" y="3649"/>
                  </a:cubicBezTo>
                  <a:cubicBezTo>
                    <a:pt x="1544" y="3649"/>
                    <a:pt x="1568" y="3649"/>
                    <a:pt x="1593" y="3600"/>
                  </a:cubicBezTo>
                  <a:cubicBezTo>
                    <a:pt x="1617" y="3576"/>
                    <a:pt x="1935" y="3159"/>
                    <a:pt x="1887" y="2645"/>
                  </a:cubicBezTo>
                  <a:cubicBezTo>
                    <a:pt x="1838" y="2302"/>
                    <a:pt x="1642" y="2008"/>
                    <a:pt x="1323" y="1763"/>
                  </a:cubicBezTo>
                  <a:cubicBezTo>
                    <a:pt x="417" y="1102"/>
                    <a:pt x="319" y="147"/>
                    <a:pt x="319" y="123"/>
                  </a:cubicBezTo>
                  <a:cubicBezTo>
                    <a:pt x="295" y="49"/>
                    <a:pt x="221" y="0"/>
                    <a:pt x="1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29"/>
            <p:cNvSpPr/>
            <p:nvPr/>
          </p:nvSpPr>
          <p:spPr>
            <a:xfrm>
              <a:off x="519895" y="1895598"/>
              <a:ext cx="73550" cy="28521"/>
            </a:xfrm>
            <a:custGeom>
              <a:avLst/>
              <a:gdLst/>
              <a:ahLst/>
              <a:cxnLst/>
              <a:rect l="l" t="t" r="r" b="b"/>
              <a:pathLst>
                <a:path w="3355" h="1301" extrusionOk="0">
                  <a:moveTo>
                    <a:pt x="3099" y="1"/>
                  </a:moveTo>
                  <a:cubicBezTo>
                    <a:pt x="1572" y="1"/>
                    <a:pt x="146" y="983"/>
                    <a:pt x="98" y="1031"/>
                  </a:cubicBezTo>
                  <a:cubicBezTo>
                    <a:pt x="25" y="1080"/>
                    <a:pt x="0" y="1153"/>
                    <a:pt x="49" y="1227"/>
                  </a:cubicBezTo>
                  <a:cubicBezTo>
                    <a:pt x="98" y="1276"/>
                    <a:pt x="123" y="1300"/>
                    <a:pt x="172" y="1300"/>
                  </a:cubicBezTo>
                  <a:cubicBezTo>
                    <a:pt x="221" y="1300"/>
                    <a:pt x="245" y="1276"/>
                    <a:pt x="270" y="1276"/>
                  </a:cubicBezTo>
                  <a:cubicBezTo>
                    <a:pt x="270" y="1252"/>
                    <a:pt x="1670" y="294"/>
                    <a:pt x="3103" y="294"/>
                  </a:cubicBezTo>
                  <a:cubicBezTo>
                    <a:pt x="3138" y="294"/>
                    <a:pt x="3173" y="295"/>
                    <a:pt x="3208" y="296"/>
                  </a:cubicBezTo>
                  <a:cubicBezTo>
                    <a:pt x="3282" y="296"/>
                    <a:pt x="3355" y="247"/>
                    <a:pt x="3355" y="149"/>
                  </a:cubicBezTo>
                  <a:cubicBezTo>
                    <a:pt x="3355" y="76"/>
                    <a:pt x="3282" y="2"/>
                    <a:pt x="3208" y="2"/>
                  </a:cubicBezTo>
                  <a:cubicBezTo>
                    <a:pt x="3172" y="1"/>
                    <a:pt x="3135" y="1"/>
                    <a:pt x="309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29"/>
            <p:cNvSpPr/>
            <p:nvPr/>
          </p:nvSpPr>
          <p:spPr>
            <a:xfrm>
              <a:off x="407147" y="1773818"/>
              <a:ext cx="81091" cy="21988"/>
            </a:xfrm>
            <a:custGeom>
              <a:avLst/>
              <a:gdLst/>
              <a:ahLst/>
              <a:cxnLst/>
              <a:rect l="l" t="t" r="r" b="b"/>
              <a:pathLst>
                <a:path w="3699" h="1003" extrusionOk="0">
                  <a:moveTo>
                    <a:pt x="2387" y="0"/>
                  </a:moveTo>
                  <a:cubicBezTo>
                    <a:pt x="1069" y="0"/>
                    <a:pt x="131" y="695"/>
                    <a:pt x="74" y="733"/>
                  </a:cubicBezTo>
                  <a:cubicBezTo>
                    <a:pt x="25" y="782"/>
                    <a:pt x="1" y="856"/>
                    <a:pt x="50" y="929"/>
                  </a:cubicBezTo>
                  <a:cubicBezTo>
                    <a:pt x="74" y="978"/>
                    <a:pt x="123" y="1003"/>
                    <a:pt x="172" y="1003"/>
                  </a:cubicBezTo>
                  <a:cubicBezTo>
                    <a:pt x="197" y="1003"/>
                    <a:pt x="221" y="978"/>
                    <a:pt x="246" y="954"/>
                  </a:cubicBezTo>
                  <a:cubicBezTo>
                    <a:pt x="265" y="954"/>
                    <a:pt x="1184" y="298"/>
                    <a:pt x="2424" y="298"/>
                  </a:cubicBezTo>
                  <a:cubicBezTo>
                    <a:pt x="2756" y="298"/>
                    <a:pt x="3111" y="345"/>
                    <a:pt x="3478" y="464"/>
                  </a:cubicBezTo>
                  <a:cubicBezTo>
                    <a:pt x="3496" y="470"/>
                    <a:pt x="3516" y="473"/>
                    <a:pt x="3536" y="473"/>
                  </a:cubicBezTo>
                  <a:cubicBezTo>
                    <a:pt x="3596" y="473"/>
                    <a:pt x="3655" y="446"/>
                    <a:pt x="3674" y="390"/>
                  </a:cubicBezTo>
                  <a:cubicBezTo>
                    <a:pt x="3698" y="292"/>
                    <a:pt x="3649" y="219"/>
                    <a:pt x="3576" y="195"/>
                  </a:cubicBezTo>
                  <a:cubicBezTo>
                    <a:pt x="3157" y="55"/>
                    <a:pt x="2757" y="0"/>
                    <a:pt x="23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29"/>
            <p:cNvSpPr/>
            <p:nvPr/>
          </p:nvSpPr>
          <p:spPr>
            <a:xfrm>
              <a:off x="540283" y="1723857"/>
              <a:ext cx="73046" cy="41346"/>
            </a:xfrm>
            <a:custGeom>
              <a:avLst/>
              <a:gdLst/>
              <a:ahLst/>
              <a:cxnLst/>
              <a:rect l="l" t="t" r="r" b="b"/>
              <a:pathLst>
                <a:path w="3332" h="1886" extrusionOk="0">
                  <a:moveTo>
                    <a:pt x="3184" y="0"/>
                  </a:moveTo>
                  <a:cubicBezTo>
                    <a:pt x="3111" y="0"/>
                    <a:pt x="1201" y="25"/>
                    <a:pt x="50" y="1641"/>
                  </a:cubicBezTo>
                  <a:cubicBezTo>
                    <a:pt x="1" y="1714"/>
                    <a:pt x="1" y="1788"/>
                    <a:pt x="74" y="1837"/>
                  </a:cubicBezTo>
                  <a:cubicBezTo>
                    <a:pt x="99" y="1861"/>
                    <a:pt x="123" y="1886"/>
                    <a:pt x="172" y="1886"/>
                  </a:cubicBezTo>
                  <a:cubicBezTo>
                    <a:pt x="221" y="1886"/>
                    <a:pt x="246" y="1861"/>
                    <a:pt x="295" y="1812"/>
                  </a:cubicBezTo>
                  <a:cubicBezTo>
                    <a:pt x="1348" y="319"/>
                    <a:pt x="3160" y="294"/>
                    <a:pt x="3184" y="294"/>
                  </a:cubicBezTo>
                  <a:cubicBezTo>
                    <a:pt x="3258" y="294"/>
                    <a:pt x="3331" y="245"/>
                    <a:pt x="3331" y="147"/>
                  </a:cubicBezTo>
                  <a:cubicBezTo>
                    <a:pt x="3331" y="74"/>
                    <a:pt x="3258" y="0"/>
                    <a:pt x="31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29"/>
            <p:cNvSpPr/>
            <p:nvPr/>
          </p:nvSpPr>
          <p:spPr>
            <a:xfrm>
              <a:off x="342191" y="1861289"/>
              <a:ext cx="36523" cy="62830"/>
            </a:xfrm>
            <a:custGeom>
              <a:avLst/>
              <a:gdLst/>
              <a:ahLst/>
              <a:cxnLst/>
              <a:rect l="l" t="t" r="r" b="b"/>
              <a:pathLst>
                <a:path w="1666" h="2866" extrusionOk="0">
                  <a:moveTo>
                    <a:pt x="148" y="0"/>
                  </a:moveTo>
                  <a:cubicBezTo>
                    <a:pt x="50" y="0"/>
                    <a:pt x="1" y="74"/>
                    <a:pt x="1" y="147"/>
                  </a:cubicBezTo>
                  <a:cubicBezTo>
                    <a:pt x="1" y="245"/>
                    <a:pt x="50" y="294"/>
                    <a:pt x="148" y="294"/>
                  </a:cubicBezTo>
                  <a:cubicBezTo>
                    <a:pt x="148" y="294"/>
                    <a:pt x="735" y="318"/>
                    <a:pt x="980" y="637"/>
                  </a:cubicBezTo>
                  <a:cubicBezTo>
                    <a:pt x="1103" y="784"/>
                    <a:pt x="1127" y="980"/>
                    <a:pt x="1054" y="1225"/>
                  </a:cubicBezTo>
                  <a:cubicBezTo>
                    <a:pt x="686" y="2522"/>
                    <a:pt x="1421" y="2841"/>
                    <a:pt x="1445" y="2841"/>
                  </a:cubicBezTo>
                  <a:cubicBezTo>
                    <a:pt x="1470" y="2865"/>
                    <a:pt x="1470" y="2865"/>
                    <a:pt x="1494" y="2865"/>
                  </a:cubicBezTo>
                  <a:cubicBezTo>
                    <a:pt x="1543" y="2865"/>
                    <a:pt x="1617" y="2816"/>
                    <a:pt x="1641" y="2767"/>
                  </a:cubicBezTo>
                  <a:cubicBezTo>
                    <a:pt x="1666" y="2694"/>
                    <a:pt x="1617" y="2596"/>
                    <a:pt x="1543" y="2571"/>
                  </a:cubicBezTo>
                  <a:cubicBezTo>
                    <a:pt x="1543" y="2571"/>
                    <a:pt x="1054" y="2326"/>
                    <a:pt x="1323" y="1298"/>
                  </a:cubicBezTo>
                  <a:cubicBezTo>
                    <a:pt x="1421" y="955"/>
                    <a:pt x="1396" y="661"/>
                    <a:pt x="1225" y="441"/>
                  </a:cubicBezTo>
                  <a:cubicBezTo>
                    <a:pt x="882" y="0"/>
                    <a:pt x="172" y="0"/>
                    <a:pt x="1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29"/>
            <p:cNvSpPr/>
            <p:nvPr/>
          </p:nvSpPr>
          <p:spPr>
            <a:xfrm>
              <a:off x="506457" y="2010318"/>
              <a:ext cx="74646" cy="15258"/>
            </a:xfrm>
            <a:custGeom>
              <a:avLst/>
              <a:gdLst/>
              <a:ahLst/>
              <a:cxnLst/>
              <a:rect l="l" t="t" r="r" b="b"/>
              <a:pathLst>
                <a:path w="3405" h="696" extrusionOk="0">
                  <a:moveTo>
                    <a:pt x="3218" y="1"/>
                  </a:moveTo>
                  <a:cubicBezTo>
                    <a:pt x="3198" y="1"/>
                    <a:pt x="3178" y="4"/>
                    <a:pt x="3160" y="10"/>
                  </a:cubicBezTo>
                  <a:cubicBezTo>
                    <a:pt x="2553" y="302"/>
                    <a:pt x="1908" y="384"/>
                    <a:pt x="1375" y="384"/>
                  </a:cubicBezTo>
                  <a:cubicBezTo>
                    <a:pt x="703" y="384"/>
                    <a:pt x="210" y="255"/>
                    <a:pt x="197" y="255"/>
                  </a:cubicBezTo>
                  <a:cubicBezTo>
                    <a:pt x="184" y="250"/>
                    <a:pt x="172" y="248"/>
                    <a:pt x="159" y="248"/>
                  </a:cubicBezTo>
                  <a:cubicBezTo>
                    <a:pt x="100" y="248"/>
                    <a:pt x="46" y="296"/>
                    <a:pt x="25" y="377"/>
                  </a:cubicBezTo>
                  <a:cubicBezTo>
                    <a:pt x="1" y="451"/>
                    <a:pt x="50" y="524"/>
                    <a:pt x="123" y="548"/>
                  </a:cubicBezTo>
                  <a:cubicBezTo>
                    <a:pt x="172" y="548"/>
                    <a:pt x="662" y="695"/>
                    <a:pt x="1348" y="695"/>
                  </a:cubicBezTo>
                  <a:cubicBezTo>
                    <a:pt x="1911" y="695"/>
                    <a:pt x="2621" y="597"/>
                    <a:pt x="3282" y="279"/>
                  </a:cubicBezTo>
                  <a:cubicBezTo>
                    <a:pt x="3356" y="255"/>
                    <a:pt x="3405" y="157"/>
                    <a:pt x="3356" y="83"/>
                  </a:cubicBezTo>
                  <a:cubicBezTo>
                    <a:pt x="3337" y="28"/>
                    <a:pt x="3278" y="1"/>
                    <a:pt x="32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29"/>
            <p:cNvSpPr/>
            <p:nvPr/>
          </p:nvSpPr>
          <p:spPr>
            <a:xfrm>
              <a:off x="942388" y="2471983"/>
              <a:ext cx="66052" cy="139274"/>
            </a:xfrm>
            <a:custGeom>
              <a:avLst/>
              <a:gdLst/>
              <a:ahLst/>
              <a:cxnLst/>
              <a:rect l="l" t="t" r="r" b="b"/>
              <a:pathLst>
                <a:path w="3013" h="6353" extrusionOk="0">
                  <a:moveTo>
                    <a:pt x="185" y="1"/>
                  </a:moveTo>
                  <a:cubicBezTo>
                    <a:pt x="152" y="1"/>
                    <a:pt x="120" y="13"/>
                    <a:pt x="98" y="35"/>
                  </a:cubicBezTo>
                  <a:cubicBezTo>
                    <a:pt x="25" y="59"/>
                    <a:pt x="0" y="157"/>
                    <a:pt x="49" y="231"/>
                  </a:cubicBezTo>
                  <a:cubicBezTo>
                    <a:pt x="74" y="255"/>
                    <a:pt x="1714" y="2753"/>
                    <a:pt x="2694" y="6255"/>
                  </a:cubicBezTo>
                  <a:cubicBezTo>
                    <a:pt x="2718" y="6328"/>
                    <a:pt x="2767" y="6353"/>
                    <a:pt x="2841" y="6353"/>
                  </a:cubicBezTo>
                  <a:lnTo>
                    <a:pt x="2865" y="6353"/>
                  </a:lnTo>
                  <a:cubicBezTo>
                    <a:pt x="2963" y="6328"/>
                    <a:pt x="3012" y="6255"/>
                    <a:pt x="2988" y="6181"/>
                  </a:cubicBezTo>
                  <a:cubicBezTo>
                    <a:pt x="1984" y="2606"/>
                    <a:pt x="319" y="84"/>
                    <a:pt x="294" y="59"/>
                  </a:cubicBezTo>
                  <a:cubicBezTo>
                    <a:pt x="267" y="19"/>
                    <a:pt x="225" y="1"/>
                    <a:pt x="1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29"/>
            <p:cNvSpPr/>
            <p:nvPr/>
          </p:nvSpPr>
          <p:spPr>
            <a:xfrm>
              <a:off x="552100" y="2131703"/>
              <a:ext cx="70349" cy="277166"/>
            </a:xfrm>
            <a:custGeom>
              <a:avLst/>
              <a:gdLst/>
              <a:ahLst/>
              <a:cxnLst/>
              <a:rect l="l" t="t" r="r" b="b"/>
              <a:pathLst>
                <a:path w="3209" h="12643" extrusionOk="0">
                  <a:moveTo>
                    <a:pt x="171" y="1"/>
                  </a:moveTo>
                  <a:cubicBezTo>
                    <a:pt x="156" y="1"/>
                    <a:pt x="140" y="3"/>
                    <a:pt x="123" y="7"/>
                  </a:cubicBezTo>
                  <a:cubicBezTo>
                    <a:pt x="49" y="7"/>
                    <a:pt x="0" y="105"/>
                    <a:pt x="0" y="178"/>
                  </a:cubicBezTo>
                  <a:cubicBezTo>
                    <a:pt x="25" y="227"/>
                    <a:pt x="1004" y="5174"/>
                    <a:pt x="2890" y="12545"/>
                  </a:cubicBezTo>
                  <a:cubicBezTo>
                    <a:pt x="2914" y="12594"/>
                    <a:pt x="2963" y="12643"/>
                    <a:pt x="3037" y="12643"/>
                  </a:cubicBezTo>
                  <a:lnTo>
                    <a:pt x="3086" y="12643"/>
                  </a:lnTo>
                  <a:cubicBezTo>
                    <a:pt x="3159" y="12618"/>
                    <a:pt x="3208" y="12545"/>
                    <a:pt x="3184" y="12471"/>
                  </a:cubicBezTo>
                  <a:cubicBezTo>
                    <a:pt x="1298" y="5100"/>
                    <a:pt x="319" y="178"/>
                    <a:pt x="294" y="129"/>
                  </a:cubicBezTo>
                  <a:cubicBezTo>
                    <a:pt x="294" y="48"/>
                    <a:pt x="244" y="1"/>
                    <a:pt x="1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29"/>
            <p:cNvSpPr/>
            <p:nvPr/>
          </p:nvSpPr>
          <p:spPr>
            <a:xfrm>
              <a:off x="551727" y="2062055"/>
              <a:ext cx="56231" cy="97687"/>
            </a:xfrm>
            <a:custGeom>
              <a:avLst/>
              <a:gdLst/>
              <a:ahLst/>
              <a:cxnLst/>
              <a:rect l="l" t="t" r="r" b="b"/>
              <a:pathLst>
                <a:path w="2565" h="4456" extrusionOk="0">
                  <a:moveTo>
                    <a:pt x="1413" y="1"/>
                  </a:moveTo>
                  <a:cubicBezTo>
                    <a:pt x="1413" y="1"/>
                    <a:pt x="1536" y="1862"/>
                    <a:pt x="115" y="2670"/>
                  </a:cubicBezTo>
                  <a:cubicBezTo>
                    <a:pt x="0" y="3676"/>
                    <a:pt x="764" y="4455"/>
                    <a:pt x="1443" y="4455"/>
                  </a:cubicBezTo>
                  <a:cubicBezTo>
                    <a:pt x="1921" y="4455"/>
                    <a:pt x="2357" y="4071"/>
                    <a:pt x="2417" y="3111"/>
                  </a:cubicBezTo>
                  <a:cubicBezTo>
                    <a:pt x="2564" y="784"/>
                    <a:pt x="1413" y="1"/>
                    <a:pt x="14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29"/>
            <p:cNvSpPr/>
            <p:nvPr/>
          </p:nvSpPr>
          <p:spPr>
            <a:xfrm>
              <a:off x="549403" y="2055610"/>
              <a:ext cx="61778" cy="107398"/>
            </a:xfrm>
            <a:custGeom>
              <a:avLst/>
              <a:gdLst/>
              <a:ahLst/>
              <a:cxnLst/>
              <a:rect l="l" t="t" r="r" b="b"/>
              <a:pathLst>
                <a:path w="2818" h="4899" extrusionOk="0">
                  <a:moveTo>
                    <a:pt x="1666" y="637"/>
                  </a:moveTo>
                  <a:cubicBezTo>
                    <a:pt x="1984" y="1005"/>
                    <a:pt x="2474" y="1862"/>
                    <a:pt x="2376" y="3405"/>
                  </a:cubicBezTo>
                  <a:cubicBezTo>
                    <a:pt x="2352" y="3992"/>
                    <a:pt x="2156" y="4384"/>
                    <a:pt x="1838" y="4531"/>
                  </a:cubicBezTo>
                  <a:cubicBezTo>
                    <a:pt x="1748" y="4576"/>
                    <a:pt x="1648" y="4598"/>
                    <a:pt x="1543" y="4598"/>
                  </a:cubicBezTo>
                  <a:cubicBezTo>
                    <a:pt x="1362" y="4598"/>
                    <a:pt x="1167" y="4533"/>
                    <a:pt x="980" y="4409"/>
                  </a:cubicBezTo>
                  <a:cubicBezTo>
                    <a:pt x="662" y="4164"/>
                    <a:pt x="319" y="3698"/>
                    <a:pt x="368" y="3037"/>
                  </a:cubicBezTo>
                  <a:cubicBezTo>
                    <a:pt x="1421" y="2401"/>
                    <a:pt x="1642" y="1225"/>
                    <a:pt x="1666" y="637"/>
                  </a:cubicBezTo>
                  <a:close/>
                  <a:moveTo>
                    <a:pt x="1348" y="1"/>
                  </a:moveTo>
                  <a:lnTo>
                    <a:pt x="1372" y="295"/>
                  </a:lnTo>
                  <a:cubicBezTo>
                    <a:pt x="1372" y="319"/>
                    <a:pt x="1470" y="2082"/>
                    <a:pt x="148" y="2817"/>
                  </a:cubicBezTo>
                  <a:lnTo>
                    <a:pt x="99" y="2866"/>
                  </a:lnTo>
                  <a:lnTo>
                    <a:pt x="74" y="2939"/>
                  </a:lnTo>
                  <a:cubicBezTo>
                    <a:pt x="1" y="3747"/>
                    <a:pt x="393" y="4360"/>
                    <a:pt x="809" y="4653"/>
                  </a:cubicBezTo>
                  <a:cubicBezTo>
                    <a:pt x="1054" y="4800"/>
                    <a:pt x="1299" y="4898"/>
                    <a:pt x="1544" y="4898"/>
                  </a:cubicBezTo>
                  <a:cubicBezTo>
                    <a:pt x="1691" y="4898"/>
                    <a:pt x="1838" y="4874"/>
                    <a:pt x="1960" y="4800"/>
                  </a:cubicBezTo>
                  <a:cubicBezTo>
                    <a:pt x="2254" y="4678"/>
                    <a:pt x="2621" y="4311"/>
                    <a:pt x="2670" y="3405"/>
                  </a:cubicBezTo>
                  <a:cubicBezTo>
                    <a:pt x="2817" y="1054"/>
                    <a:pt x="1666" y="197"/>
                    <a:pt x="1617" y="172"/>
                  </a:cubicBezTo>
                  <a:lnTo>
                    <a:pt x="134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29"/>
            <p:cNvSpPr/>
            <p:nvPr/>
          </p:nvSpPr>
          <p:spPr>
            <a:xfrm>
              <a:off x="605240" y="2176929"/>
              <a:ext cx="37071" cy="37071"/>
            </a:xfrm>
            <a:custGeom>
              <a:avLst/>
              <a:gdLst/>
              <a:ahLst/>
              <a:cxnLst/>
              <a:rect l="l" t="t" r="r" b="b"/>
              <a:pathLst>
                <a:path w="1691" h="1691" extrusionOk="0">
                  <a:moveTo>
                    <a:pt x="833" y="1"/>
                  </a:moveTo>
                  <a:cubicBezTo>
                    <a:pt x="368" y="1"/>
                    <a:pt x="1" y="368"/>
                    <a:pt x="1" y="834"/>
                  </a:cubicBezTo>
                  <a:cubicBezTo>
                    <a:pt x="1" y="1299"/>
                    <a:pt x="368" y="1691"/>
                    <a:pt x="833" y="1691"/>
                  </a:cubicBezTo>
                  <a:cubicBezTo>
                    <a:pt x="1323" y="1691"/>
                    <a:pt x="1690" y="1299"/>
                    <a:pt x="1690" y="834"/>
                  </a:cubicBezTo>
                  <a:cubicBezTo>
                    <a:pt x="1690" y="368"/>
                    <a:pt x="1323" y="1"/>
                    <a:pt x="8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29"/>
            <p:cNvSpPr/>
            <p:nvPr/>
          </p:nvSpPr>
          <p:spPr>
            <a:xfrm>
              <a:off x="633169" y="2309538"/>
              <a:ext cx="37597" cy="37597"/>
            </a:xfrm>
            <a:custGeom>
              <a:avLst/>
              <a:gdLst/>
              <a:ahLst/>
              <a:cxnLst/>
              <a:rect l="l" t="t" r="r" b="b"/>
              <a:pathLst>
                <a:path w="1715" h="1715" extrusionOk="0">
                  <a:moveTo>
                    <a:pt x="857" y="0"/>
                  </a:moveTo>
                  <a:cubicBezTo>
                    <a:pt x="392" y="0"/>
                    <a:pt x="0" y="392"/>
                    <a:pt x="0" y="858"/>
                  </a:cubicBezTo>
                  <a:cubicBezTo>
                    <a:pt x="0" y="1323"/>
                    <a:pt x="392" y="1715"/>
                    <a:pt x="857" y="1715"/>
                  </a:cubicBezTo>
                  <a:cubicBezTo>
                    <a:pt x="1322" y="1715"/>
                    <a:pt x="1714" y="1323"/>
                    <a:pt x="1714" y="858"/>
                  </a:cubicBezTo>
                  <a:cubicBezTo>
                    <a:pt x="1714" y="392"/>
                    <a:pt x="1322" y="0"/>
                    <a:pt x="8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29"/>
            <p:cNvSpPr/>
            <p:nvPr/>
          </p:nvSpPr>
          <p:spPr>
            <a:xfrm>
              <a:off x="444723" y="3204238"/>
              <a:ext cx="201336" cy="175227"/>
            </a:xfrm>
            <a:custGeom>
              <a:avLst/>
              <a:gdLst/>
              <a:ahLst/>
              <a:cxnLst/>
              <a:rect l="l" t="t" r="r" b="b"/>
              <a:pathLst>
                <a:path w="9184" h="7993" extrusionOk="0">
                  <a:moveTo>
                    <a:pt x="9022" y="0"/>
                  </a:moveTo>
                  <a:cubicBezTo>
                    <a:pt x="8985" y="0"/>
                    <a:pt x="8947" y="12"/>
                    <a:pt x="8914" y="34"/>
                  </a:cubicBezTo>
                  <a:lnTo>
                    <a:pt x="74" y="7748"/>
                  </a:lnTo>
                  <a:cubicBezTo>
                    <a:pt x="1" y="7797"/>
                    <a:pt x="1" y="7895"/>
                    <a:pt x="50" y="7944"/>
                  </a:cubicBezTo>
                  <a:cubicBezTo>
                    <a:pt x="74" y="7993"/>
                    <a:pt x="123" y="7993"/>
                    <a:pt x="172" y="7993"/>
                  </a:cubicBezTo>
                  <a:cubicBezTo>
                    <a:pt x="197" y="7993"/>
                    <a:pt x="221" y="7993"/>
                    <a:pt x="270" y="7968"/>
                  </a:cubicBezTo>
                  <a:lnTo>
                    <a:pt x="9110" y="255"/>
                  </a:lnTo>
                  <a:cubicBezTo>
                    <a:pt x="9184" y="206"/>
                    <a:pt x="9184" y="108"/>
                    <a:pt x="9135" y="59"/>
                  </a:cubicBezTo>
                  <a:cubicBezTo>
                    <a:pt x="9108" y="18"/>
                    <a:pt x="9066" y="0"/>
                    <a:pt x="90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29"/>
            <p:cNvSpPr/>
            <p:nvPr/>
          </p:nvSpPr>
          <p:spPr>
            <a:xfrm>
              <a:off x="937017" y="4106304"/>
              <a:ext cx="98257" cy="22580"/>
            </a:xfrm>
            <a:custGeom>
              <a:avLst/>
              <a:gdLst/>
              <a:ahLst/>
              <a:cxnLst/>
              <a:rect l="l" t="t" r="r" b="b"/>
              <a:pathLst>
                <a:path w="4482" h="1030" extrusionOk="0">
                  <a:moveTo>
                    <a:pt x="4321" y="0"/>
                  </a:moveTo>
                  <a:cubicBezTo>
                    <a:pt x="4292" y="0"/>
                    <a:pt x="4263" y="9"/>
                    <a:pt x="4237" y="26"/>
                  </a:cubicBezTo>
                  <a:cubicBezTo>
                    <a:pt x="3223" y="596"/>
                    <a:pt x="2190" y="733"/>
                    <a:pt x="1426" y="733"/>
                  </a:cubicBezTo>
                  <a:cubicBezTo>
                    <a:pt x="712" y="733"/>
                    <a:pt x="232" y="614"/>
                    <a:pt x="221" y="614"/>
                  </a:cubicBezTo>
                  <a:cubicBezTo>
                    <a:pt x="203" y="609"/>
                    <a:pt x="187" y="607"/>
                    <a:pt x="171" y="607"/>
                  </a:cubicBezTo>
                  <a:cubicBezTo>
                    <a:pt x="98" y="607"/>
                    <a:pt x="45" y="651"/>
                    <a:pt x="25" y="712"/>
                  </a:cubicBezTo>
                  <a:cubicBezTo>
                    <a:pt x="0" y="785"/>
                    <a:pt x="49" y="883"/>
                    <a:pt x="147" y="883"/>
                  </a:cubicBezTo>
                  <a:cubicBezTo>
                    <a:pt x="172" y="907"/>
                    <a:pt x="686" y="1030"/>
                    <a:pt x="1421" y="1030"/>
                  </a:cubicBezTo>
                  <a:cubicBezTo>
                    <a:pt x="2229" y="1030"/>
                    <a:pt x="3306" y="883"/>
                    <a:pt x="4384" y="271"/>
                  </a:cubicBezTo>
                  <a:cubicBezTo>
                    <a:pt x="4457" y="246"/>
                    <a:pt x="4482" y="148"/>
                    <a:pt x="4457" y="75"/>
                  </a:cubicBezTo>
                  <a:cubicBezTo>
                    <a:pt x="4425" y="27"/>
                    <a:pt x="4373" y="0"/>
                    <a:pt x="43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29"/>
            <p:cNvSpPr/>
            <p:nvPr/>
          </p:nvSpPr>
          <p:spPr>
            <a:xfrm>
              <a:off x="937017" y="4138508"/>
              <a:ext cx="98257" cy="24202"/>
            </a:xfrm>
            <a:custGeom>
              <a:avLst/>
              <a:gdLst/>
              <a:ahLst/>
              <a:cxnLst/>
              <a:rect l="l" t="t" r="r" b="b"/>
              <a:pathLst>
                <a:path w="4482" h="1104" extrusionOk="0">
                  <a:moveTo>
                    <a:pt x="181" y="1"/>
                  </a:moveTo>
                  <a:cubicBezTo>
                    <a:pt x="153" y="1"/>
                    <a:pt x="124" y="9"/>
                    <a:pt x="98" y="26"/>
                  </a:cubicBezTo>
                  <a:cubicBezTo>
                    <a:pt x="25" y="75"/>
                    <a:pt x="0" y="173"/>
                    <a:pt x="49" y="222"/>
                  </a:cubicBezTo>
                  <a:cubicBezTo>
                    <a:pt x="74" y="271"/>
                    <a:pt x="588" y="1104"/>
                    <a:pt x="2572" y="1104"/>
                  </a:cubicBezTo>
                  <a:cubicBezTo>
                    <a:pt x="3061" y="1104"/>
                    <a:pt x="3649" y="1055"/>
                    <a:pt x="4359" y="932"/>
                  </a:cubicBezTo>
                  <a:cubicBezTo>
                    <a:pt x="4433" y="908"/>
                    <a:pt x="4482" y="834"/>
                    <a:pt x="4457" y="761"/>
                  </a:cubicBezTo>
                  <a:cubicBezTo>
                    <a:pt x="4457" y="697"/>
                    <a:pt x="4402" y="634"/>
                    <a:pt x="4324" y="634"/>
                  </a:cubicBezTo>
                  <a:cubicBezTo>
                    <a:pt x="4311" y="634"/>
                    <a:pt x="4299" y="635"/>
                    <a:pt x="4286" y="638"/>
                  </a:cubicBezTo>
                  <a:cubicBezTo>
                    <a:pt x="3618" y="760"/>
                    <a:pt x="3058" y="808"/>
                    <a:pt x="2587" y="808"/>
                  </a:cubicBezTo>
                  <a:cubicBezTo>
                    <a:pt x="780" y="808"/>
                    <a:pt x="314" y="95"/>
                    <a:pt x="294" y="75"/>
                  </a:cubicBezTo>
                  <a:cubicBezTo>
                    <a:pt x="278" y="28"/>
                    <a:pt x="232" y="1"/>
                    <a:pt x="1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29"/>
            <p:cNvSpPr/>
            <p:nvPr/>
          </p:nvSpPr>
          <p:spPr>
            <a:xfrm>
              <a:off x="579481" y="4097184"/>
              <a:ext cx="98257" cy="22580"/>
            </a:xfrm>
            <a:custGeom>
              <a:avLst/>
              <a:gdLst/>
              <a:ahLst/>
              <a:cxnLst/>
              <a:rect l="l" t="t" r="r" b="b"/>
              <a:pathLst>
                <a:path w="4482" h="1030" extrusionOk="0">
                  <a:moveTo>
                    <a:pt x="4314" y="0"/>
                  </a:moveTo>
                  <a:cubicBezTo>
                    <a:pt x="4289" y="0"/>
                    <a:pt x="4263" y="8"/>
                    <a:pt x="4237" y="26"/>
                  </a:cubicBezTo>
                  <a:cubicBezTo>
                    <a:pt x="3223" y="596"/>
                    <a:pt x="2184" y="733"/>
                    <a:pt x="1413" y="733"/>
                  </a:cubicBezTo>
                  <a:cubicBezTo>
                    <a:pt x="694" y="733"/>
                    <a:pt x="208" y="613"/>
                    <a:pt x="196" y="613"/>
                  </a:cubicBezTo>
                  <a:cubicBezTo>
                    <a:pt x="183" y="609"/>
                    <a:pt x="169" y="607"/>
                    <a:pt x="156" y="607"/>
                  </a:cubicBezTo>
                  <a:cubicBezTo>
                    <a:pt x="91" y="607"/>
                    <a:pt x="25" y="651"/>
                    <a:pt x="25" y="711"/>
                  </a:cubicBezTo>
                  <a:cubicBezTo>
                    <a:pt x="0" y="809"/>
                    <a:pt x="49" y="883"/>
                    <a:pt x="123" y="907"/>
                  </a:cubicBezTo>
                  <a:cubicBezTo>
                    <a:pt x="172" y="907"/>
                    <a:pt x="661" y="1030"/>
                    <a:pt x="1421" y="1030"/>
                  </a:cubicBezTo>
                  <a:cubicBezTo>
                    <a:pt x="2204" y="1030"/>
                    <a:pt x="3306" y="883"/>
                    <a:pt x="4384" y="270"/>
                  </a:cubicBezTo>
                  <a:cubicBezTo>
                    <a:pt x="4457" y="246"/>
                    <a:pt x="4482" y="148"/>
                    <a:pt x="4433" y="75"/>
                  </a:cubicBezTo>
                  <a:cubicBezTo>
                    <a:pt x="4401" y="27"/>
                    <a:pt x="4359" y="0"/>
                    <a:pt x="43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29"/>
            <p:cNvSpPr/>
            <p:nvPr/>
          </p:nvSpPr>
          <p:spPr>
            <a:xfrm>
              <a:off x="579481" y="4129739"/>
              <a:ext cx="97731" cy="24378"/>
            </a:xfrm>
            <a:custGeom>
              <a:avLst/>
              <a:gdLst/>
              <a:ahLst/>
              <a:cxnLst/>
              <a:rect l="l" t="t" r="r" b="b"/>
              <a:pathLst>
                <a:path w="4458" h="1112" extrusionOk="0">
                  <a:moveTo>
                    <a:pt x="132" y="1"/>
                  </a:moveTo>
                  <a:cubicBezTo>
                    <a:pt x="112" y="1"/>
                    <a:pt x="92" y="4"/>
                    <a:pt x="74" y="10"/>
                  </a:cubicBezTo>
                  <a:cubicBezTo>
                    <a:pt x="25" y="59"/>
                    <a:pt x="0" y="157"/>
                    <a:pt x="25" y="230"/>
                  </a:cubicBezTo>
                  <a:cubicBezTo>
                    <a:pt x="49" y="279"/>
                    <a:pt x="564" y="1112"/>
                    <a:pt x="2572" y="1112"/>
                  </a:cubicBezTo>
                  <a:cubicBezTo>
                    <a:pt x="3061" y="1112"/>
                    <a:pt x="3649" y="1038"/>
                    <a:pt x="4335" y="916"/>
                  </a:cubicBezTo>
                  <a:cubicBezTo>
                    <a:pt x="4408" y="916"/>
                    <a:pt x="4457" y="818"/>
                    <a:pt x="4457" y="744"/>
                  </a:cubicBezTo>
                  <a:cubicBezTo>
                    <a:pt x="4433" y="671"/>
                    <a:pt x="4359" y="622"/>
                    <a:pt x="4286" y="622"/>
                  </a:cubicBezTo>
                  <a:cubicBezTo>
                    <a:pt x="3601" y="751"/>
                    <a:pt x="3029" y="801"/>
                    <a:pt x="2550" y="801"/>
                  </a:cubicBezTo>
                  <a:cubicBezTo>
                    <a:pt x="753" y="801"/>
                    <a:pt x="294" y="83"/>
                    <a:pt x="294" y="83"/>
                  </a:cubicBezTo>
                  <a:cubicBezTo>
                    <a:pt x="257" y="28"/>
                    <a:pt x="193" y="1"/>
                    <a:pt x="13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29"/>
            <p:cNvSpPr/>
            <p:nvPr/>
          </p:nvSpPr>
          <p:spPr>
            <a:xfrm>
              <a:off x="287428" y="3034251"/>
              <a:ext cx="235711" cy="193839"/>
            </a:xfrm>
            <a:custGeom>
              <a:avLst/>
              <a:gdLst/>
              <a:ahLst/>
              <a:cxnLst/>
              <a:rect l="l" t="t" r="r" b="b"/>
              <a:pathLst>
                <a:path w="10752" h="8842" extrusionOk="0">
                  <a:moveTo>
                    <a:pt x="10594" y="0"/>
                  </a:moveTo>
                  <a:cubicBezTo>
                    <a:pt x="10541" y="0"/>
                    <a:pt x="10489" y="27"/>
                    <a:pt x="10457" y="75"/>
                  </a:cubicBezTo>
                  <a:cubicBezTo>
                    <a:pt x="5633" y="6931"/>
                    <a:pt x="197" y="8523"/>
                    <a:pt x="123" y="8547"/>
                  </a:cubicBezTo>
                  <a:cubicBezTo>
                    <a:pt x="50" y="8572"/>
                    <a:pt x="1" y="8645"/>
                    <a:pt x="25" y="8743"/>
                  </a:cubicBezTo>
                  <a:cubicBezTo>
                    <a:pt x="50" y="8792"/>
                    <a:pt x="99" y="8841"/>
                    <a:pt x="172" y="8841"/>
                  </a:cubicBezTo>
                  <a:lnTo>
                    <a:pt x="221" y="8841"/>
                  </a:lnTo>
                  <a:cubicBezTo>
                    <a:pt x="270" y="8817"/>
                    <a:pt x="5804" y="7201"/>
                    <a:pt x="10702" y="246"/>
                  </a:cubicBezTo>
                  <a:cubicBezTo>
                    <a:pt x="10751" y="173"/>
                    <a:pt x="10751" y="75"/>
                    <a:pt x="10678" y="26"/>
                  </a:cubicBezTo>
                  <a:cubicBezTo>
                    <a:pt x="10652" y="8"/>
                    <a:pt x="10622" y="0"/>
                    <a:pt x="105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29"/>
            <p:cNvSpPr/>
            <p:nvPr/>
          </p:nvSpPr>
          <p:spPr>
            <a:xfrm>
              <a:off x="290804" y="1707218"/>
              <a:ext cx="163081" cy="35821"/>
            </a:xfrm>
            <a:custGeom>
              <a:avLst/>
              <a:gdLst/>
              <a:ahLst/>
              <a:cxnLst/>
              <a:rect l="l" t="t" r="r" b="b"/>
              <a:pathLst>
                <a:path w="7439" h="1634" extrusionOk="0">
                  <a:moveTo>
                    <a:pt x="777" y="0"/>
                  </a:moveTo>
                  <a:lnTo>
                    <a:pt x="777" y="0"/>
                  </a:lnTo>
                  <a:cubicBezTo>
                    <a:pt x="1" y="1020"/>
                    <a:pt x="919" y="1633"/>
                    <a:pt x="2872" y="1633"/>
                  </a:cubicBezTo>
                  <a:cubicBezTo>
                    <a:pt x="4060" y="1633"/>
                    <a:pt x="5632" y="1406"/>
                    <a:pt x="7438" y="906"/>
                  </a:cubicBezTo>
                  <a:lnTo>
                    <a:pt x="7438" y="906"/>
                  </a:lnTo>
                  <a:cubicBezTo>
                    <a:pt x="6572" y="974"/>
                    <a:pt x="5816" y="1002"/>
                    <a:pt x="5158" y="1002"/>
                  </a:cubicBezTo>
                  <a:cubicBezTo>
                    <a:pt x="1279" y="1002"/>
                    <a:pt x="777" y="0"/>
                    <a:pt x="777" y="0"/>
                  </a:cubicBezTo>
                  <a:close/>
                </a:path>
              </a:pathLst>
            </a:custGeom>
            <a:solidFill>
              <a:srgbClr val="FFFFFB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29"/>
            <p:cNvSpPr/>
            <p:nvPr/>
          </p:nvSpPr>
          <p:spPr>
            <a:xfrm>
              <a:off x="569287" y="1599841"/>
              <a:ext cx="29530" cy="52088"/>
            </a:xfrm>
            <a:custGeom>
              <a:avLst/>
              <a:gdLst/>
              <a:ahLst/>
              <a:cxnLst/>
              <a:rect l="l" t="t" r="r" b="b"/>
              <a:pathLst>
                <a:path w="1347" h="2376" extrusionOk="0">
                  <a:moveTo>
                    <a:pt x="0" y="1"/>
                  </a:moveTo>
                  <a:lnTo>
                    <a:pt x="0" y="1"/>
                  </a:lnTo>
                  <a:cubicBezTo>
                    <a:pt x="833" y="1445"/>
                    <a:pt x="73" y="2376"/>
                    <a:pt x="73" y="2376"/>
                  </a:cubicBezTo>
                  <a:cubicBezTo>
                    <a:pt x="1347" y="1911"/>
                    <a:pt x="1102" y="588"/>
                    <a:pt x="0" y="1"/>
                  </a:cubicBezTo>
                  <a:close/>
                </a:path>
              </a:pathLst>
            </a:custGeom>
            <a:solidFill>
              <a:srgbClr val="FFFFFB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29"/>
            <p:cNvSpPr/>
            <p:nvPr/>
          </p:nvSpPr>
          <p:spPr>
            <a:xfrm>
              <a:off x="417890" y="2034674"/>
              <a:ext cx="141641" cy="142080"/>
            </a:xfrm>
            <a:custGeom>
              <a:avLst/>
              <a:gdLst/>
              <a:ahLst/>
              <a:cxnLst/>
              <a:rect l="l" t="t" r="r" b="b"/>
              <a:pathLst>
                <a:path w="6461" h="6481" extrusionOk="0">
                  <a:moveTo>
                    <a:pt x="1641" y="1"/>
                  </a:moveTo>
                  <a:cubicBezTo>
                    <a:pt x="0" y="539"/>
                    <a:pt x="368" y="2890"/>
                    <a:pt x="1959" y="4972"/>
                  </a:cubicBezTo>
                  <a:cubicBezTo>
                    <a:pt x="2686" y="5933"/>
                    <a:pt x="3728" y="6481"/>
                    <a:pt x="4605" y="6481"/>
                  </a:cubicBezTo>
                  <a:cubicBezTo>
                    <a:pt x="5650" y="6481"/>
                    <a:pt x="6460" y="5703"/>
                    <a:pt x="6220" y="3919"/>
                  </a:cubicBezTo>
                  <a:cubicBezTo>
                    <a:pt x="2131" y="3111"/>
                    <a:pt x="1641" y="1"/>
                    <a:pt x="16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29"/>
            <p:cNvSpPr/>
            <p:nvPr/>
          </p:nvSpPr>
          <p:spPr>
            <a:xfrm>
              <a:off x="422186" y="2030377"/>
              <a:ext cx="140677" cy="149796"/>
            </a:xfrm>
            <a:custGeom>
              <a:avLst/>
              <a:gdLst/>
              <a:ahLst/>
              <a:cxnLst/>
              <a:rect l="l" t="t" r="r" b="b"/>
              <a:pathLst>
                <a:path w="6417" h="6833" extrusionOk="0">
                  <a:moveTo>
                    <a:pt x="1347" y="393"/>
                  </a:moveTo>
                  <a:cubicBezTo>
                    <a:pt x="1519" y="1078"/>
                    <a:pt x="2400" y="3503"/>
                    <a:pt x="5902" y="4237"/>
                  </a:cubicBezTo>
                  <a:cubicBezTo>
                    <a:pt x="6024" y="5364"/>
                    <a:pt x="5731" y="6123"/>
                    <a:pt x="5045" y="6417"/>
                  </a:cubicBezTo>
                  <a:cubicBezTo>
                    <a:pt x="4857" y="6491"/>
                    <a:pt x="4652" y="6526"/>
                    <a:pt x="4436" y="6526"/>
                  </a:cubicBezTo>
                  <a:cubicBezTo>
                    <a:pt x="3582" y="6526"/>
                    <a:pt x="2570" y="5974"/>
                    <a:pt x="1886" y="5094"/>
                  </a:cubicBezTo>
                  <a:cubicBezTo>
                    <a:pt x="808" y="3698"/>
                    <a:pt x="319" y="2180"/>
                    <a:pt x="613" y="1225"/>
                  </a:cubicBezTo>
                  <a:cubicBezTo>
                    <a:pt x="735" y="833"/>
                    <a:pt x="980" y="564"/>
                    <a:pt x="1347" y="393"/>
                  </a:cubicBezTo>
                  <a:close/>
                  <a:moveTo>
                    <a:pt x="1568" y="1"/>
                  </a:moveTo>
                  <a:lnTo>
                    <a:pt x="1396" y="50"/>
                  </a:lnTo>
                  <a:cubicBezTo>
                    <a:pt x="857" y="221"/>
                    <a:pt x="490" y="613"/>
                    <a:pt x="319" y="1127"/>
                  </a:cubicBezTo>
                  <a:cubicBezTo>
                    <a:pt x="0" y="2180"/>
                    <a:pt x="515" y="3772"/>
                    <a:pt x="1641" y="5266"/>
                  </a:cubicBezTo>
                  <a:cubicBezTo>
                    <a:pt x="2400" y="6245"/>
                    <a:pt x="3478" y="6833"/>
                    <a:pt x="4408" y="6833"/>
                  </a:cubicBezTo>
                  <a:cubicBezTo>
                    <a:pt x="4678" y="6833"/>
                    <a:pt x="4922" y="6784"/>
                    <a:pt x="5143" y="6686"/>
                  </a:cubicBezTo>
                  <a:cubicBezTo>
                    <a:pt x="5633" y="6490"/>
                    <a:pt x="6416" y="5878"/>
                    <a:pt x="6171" y="4090"/>
                  </a:cubicBezTo>
                  <a:lnTo>
                    <a:pt x="6171" y="3992"/>
                  </a:lnTo>
                  <a:lnTo>
                    <a:pt x="6049" y="3968"/>
                  </a:lnTo>
                  <a:cubicBezTo>
                    <a:pt x="2131" y="3184"/>
                    <a:pt x="1617" y="295"/>
                    <a:pt x="1592" y="172"/>
                  </a:cubicBezTo>
                  <a:lnTo>
                    <a:pt x="156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64" name="Google Shape;2064;p29"/>
          <p:cNvGrpSpPr/>
          <p:nvPr/>
        </p:nvGrpSpPr>
        <p:grpSpPr>
          <a:xfrm rot="-7008787">
            <a:off x="1465130" y="584711"/>
            <a:ext cx="1069070" cy="870226"/>
            <a:chOff x="7573474" y="3466512"/>
            <a:chExt cx="1617164" cy="1316285"/>
          </a:xfrm>
        </p:grpSpPr>
        <p:sp>
          <p:nvSpPr>
            <p:cNvPr id="2065" name="Google Shape;2065;p29"/>
            <p:cNvSpPr/>
            <p:nvPr/>
          </p:nvSpPr>
          <p:spPr>
            <a:xfrm rot="1586497" flipH="1">
              <a:off x="7655390" y="3792140"/>
              <a:ext cx="1442044" cy="706569"/>
            </a:xfrm>
            <a:custGeom>
              <a:avLst/>
              <a:gdLst/>
              <a:ahLst/>
              <a:cxnLst/>
              <a:rect l="l" t="t" r="r" b="b"/>
              <a:pathLst>
                <a:path w="41474" h="20322" extrusionOk="0">
                  <a:moveTo>
                    <a:pt x="40833" y="385"/>
                  </a:moveTo>
                  <a:lnTo>
                    <a:pt x="40831" y="386"/>
                  </a:lnTo>
                  <a:lnTo>
                    <a:pt x="40831" y="385"/>
                  </a:lnTo>
                  <a:close/>
                  <a:moveTo>
                    <a:pt x="34920" y="2081"/>
                  </a:moveTo>
                  <a:lnTo>
                    <a:pt x="34941" y="2106"/>
                  </a:lnTo>
                  <a:lnTo>
                    <a:pt x="34917" y="2097"/>
                  </a:lnTo>
                  <a:cubicBezTo>
                    <a:pt x="34918" y="2092"/>
                    <a:pt x="34918" y="2087"/>
                    <a:pt x="34920" y="2081"/>
                  </a:cubicBezTo>
                  <a:close/>
                  <a:moveTo>
                    <a:pt x="35639" y="3693"/>
                  </a:moveTo>
                  <a:lnTo>
                    <a:pt x="35639" y="3717"/>
                  </a:lnTo>
                  <a:cubicBezTo>
                    <a:pt x="35634" y="3716"/>
                    <a:pt x="35628" y="3714"/>
                    <a:pt x="35624" y="3714"/>
                  </a:cubicBezTo>
                  <a:lnTo>
                    <a:pt x="35639" y="3693"/>
                  </a:lnTo>
                  <a:close/>
                  <a:moveTo>
                    <a:pt x="35758" y="3839"/>
                  </a:moveTo>
                  <a:lnTo>
                    <a:pt x="35787" y="3844"/>
                  </a:lnTo>
                  <a:lnTo>
                    <a:pt x="35762" y="3854"/>
                  </a:lnTo>
                  <a:lnTo>
                    <a:pt x="35758" y="3839"/>
                  </a:lnTo>
                  <a:close/>
                  <a:moveTo>
                    <a:pt x="41286" y="1"/>
                  </a:moveTo>
                  <a:lnTo>
                    <a:pt x="34162" y="598"/>
                  </a:lnTo>
                  <a:cubicBezTo>
                    <a:pt x="34148" y="599"/>
                    <a:pt x="34136" y="605"/>
                    <a:pt x="34122" y="610"/>
                  </a:cubicBezTo>
                  <a:cubicBezTo>
                    <a:pt x="34117" y="611"/>
                    <a:pt x="34111" y="611"/>
                    <a:pt x="34106" y="614"/>
                  </a:cubicBezTo>
                  <a:lnTo>
                    <a:pt x="4851" y="13924"/>
                  </a:lnTo>
                  <a:cubicBezTo>
                    <a:pt x="4850" y="13925"/>
                    <a:pt x="4849" y="13925"/>
                    <a:pt x="4848" y="13925"/>
                  </a:cubicBezTo>
                  <a:cubicBezTo>
                    <a:pt x="4847" y="13925"/>
                    <a:pt x="4846" y="13925"/>
                    <a:pt x="4846" y="13926"/>
                  </a:cubicBezTo>
                  <a:cubicBezTo>
                    <a:pt x="4844" y="13927"/>
                    <a:pt x="4843" y="13928"/>
                    <a:pt x="4840" y="13929"/>
                  </a:cubicBezTo>
                  <a:lnTo>
                    <a:pt x="3807" y="14399"/>
                  </a:lnTo>
                  <a:cubicBezTo>
                    <a:pt x="3806" y="14399"/>
                    <a:pt x="3806" y="14399"/>
                    <a:pt x="3805" y="14399"/>
                  </a:cubicBezTo>
                  <a:cubicBezTo>
                    <a:pt x="3804" y="14399"/>
                    <a:pt x="3803" y="14399"/>
                    <a:pt x="3801" y="14400"/>
                  </a:cubicBezTo>
                  <a:cubicBezTo>
                    <a:pt x="3799" y="14402"/>
                    <a:pt x="3799" y="14403"/>
                    <a:pt x="3796" y="14404"/>
                  </a:cubicBezTo>
                  <a:lnTo>
                    <a:pt x="1184" y="15593"/>
                  </a:lnTo>
                  <a:cubicBezTo>
                    <a:pt x="1135" y="15622"/>
                    <a:pt x="1" y="16338"/>
                    <a:pt x="990" y="18513"/>
                  </a:cubicBezTo>
                  <a:cubicBezTo>
                    <a:pt x="1706" y="20086"/>
                    <a:pt x="2575" y="20322"/>
                    <a:pt x="3030" y="20322"/>
                  </a:cubicBezTo>
                  <a:cubicBezTo>
                    <a:pt x="3204" y="20322"/>
                    <a:pt x="3318" y="20287"/>
                    <a:pt x="3336" y="20280"/>
                  </a:cubicBezTo>
                  <a:lnTo>
                    <a:pt x="5936" y="19097"/>
                  </a:lnTo>
                  <a:lnTo>
                    <a:pt x="6978" y="18623"/>
                  </a:lnTo>
                  <a:lnTo>
                    <a:pt x="6979" y="18623"/>
                  </a:lnTo>
                  <a:lnTo>
                    <a:pt x="6981" y="18622"/>
                  </a:lnTo>
                  <a:lnTo>
                    <a:pt x="36240" y="5310"/>
                  </a:lnTo>
                  <a:cubicBezTo>
                    <a:pt x="36245" y="5308"/>
                    <a:pt x="36247" y="5304"/>
                    <a:pt x="36251" y="5302"/>
                  </a:cubicBezTo>
                  <a:cubicBezTo>
                    <a:pt x="36265" y="5294"/>
                    <a:pt x="36277" y="5288"/>
                    <a:pt x="36288" y="5278"/>
                  </a:cubicBezTo>
                  <a:lnTo>
                    <a:pt x="41419" y="300"/>
                  </a:lnTo>
                  <a:cubicBezTo>
                    <a:pt x="41421" y="297"/>
                    <a:pt x="41421" y="295"/>
                    <a:pt x="41425" y="292"/>
                  </a:cubicBezTo>
                  <a:cubicBezTo>
                    <a:pt x="41432" y="282"/>
                    <a:pt x="41438" y="273"/>
                    <a:pt x="41443" y="263"/>
                  </a:cubicBezTo>
                  <a:cubicBezTo>
                    <a:pt x="41449" y="254"/>
                    <a:pt x="41456" y="247"/>
                    <a:pt x="41459" y="235"/>
                  </a:cubicBezTo>
                  <a:cubicBezTo>
                    <a:pt x="41466" y="223"/>
                    <a:pt x="41468" y="212"/>
                    <a:pt x="41469" y="202"/>
                  </a:cubicBezTo>
                  <a:cubicBezTo>
                    <a:pt x="41472" y="190"/>
                    <a:pt x="41473" y="179"/>
                    <a:pt x="41473" y="166"/>
                  </a:cubicBezTo>
                  <a:cubicBezTo>
                    <a:pt x="41473" y="164"/>
                    <a:pt x="41474" y="161"/>
                    <a:pt x="41474" y="157"/>
                  </a:cubicBezTo>
                  <a:cubicBezTo>
                    <a:pt x="41473" y="148"/>
                    <a:pt x="41469" y="141"/>
                    <a:pt x="41468" y="134"/>
                  </a:cubicBezTo>
                  <a:cubicBezTo>
                    <a:pt x="41464" y="123"/>
                    <a:pt x="41463" y="112"/>
                    <a:pt x="41458" y="102"/>
                  </a:cubicBezTo>
                  <a:cubicBezTo>
                    <a:pt x="41453" y="91"/>
                    <a:pt x="41446" y="80"/>
                    <a:pt x="41437" y="71"/>
                  </a:cubicBezTo>
                  <a:cubicBezTo>
                    <a:pt x="41433" y="64"/>
                    <a:pt x="41431" y="58"/>
                    <a:pt x="41426" y="53"/>
                  </a:cubicBezTo>
                  <a:cubicBezTo>
                    <a:pt x="41425" y="50"/>
                    <a:pt x="41421" y="50"/>
                    <a:pt x="41419" y="49"/>
                  </a:cubicBezTo>
                  <a:cubicBezTo>
                    <a:pt x="41411" y="42"/>
                    <a:pt x="41402" y="37"/>
                    <a:pt x="41394" y="32"/>
                  </a:cubicBezTo>
                  <a:cubicBezTo>
                    <a:pt x="41383" y="24"/>
                    <a:pt x="41372" y="17"/>
                    <a:pt x="41360" y="12"/>
                  </a:cubicBezTo>
                  <a:cubicBezTo>
                    <a:pt x="41354" y="9"/>
                    <a:pt x="41348" y="9"/>
                    <a:pt x="41342" y="8"/>
                  </a:cubicBezTo>
                  <a:cubicBezTo>
                    <a:pt x="41326" y="4"/>
                    <a:pt x="41311" y="2"/>
                    <a:pt x="41295" y="2"/>
                  </a:cubicBezTo>
                  <a:cubicBezTo>
                    <a:pt x="41292" y="2"/>
                    <a:pt x="41290" y="1"/>
                    <a:pt x="41286" y="1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29"/>
            <p:cNvSpPr/>
            <p:nvPr/>
          </p:nvSpPr>
          <p:spPr>
            <a:xfrm rot="1586497" flipH="1">
              <a:off x="7887424" y="3522917"/>
              <a:ext cx="260356" cy="32822"/>
            </a:xfrm>
            <a:custGeom>
              <a:avLst/>
              <a:gdLst/>
              <a:ahLst/>
              <a:cxnLst/>
              <a:rect l="l" t="t" r="r" b="b"/>
              <a:pathLst>
                <a:path w="7488" h="944" extrusionOk="0">
                  <a:moveTo>
                    <a:pt x="7302" y="0"/>
                  </a:moveTo>
                  <a:cubicBezTo>
                    <a:pt x="7298" y="0"/>
                    <a:pt x="7295" y="0"/>
                    <a:pt x="7291" y="1"/>
                  </a:cubicBezTo>
                  <a:lnTo>
                    <a:pt x="167" y="598"/>
                  </a:lnTo>
                  <a:cubicBezTo>
                    <a:pt x="71" y="606"/>
                    <a:pt x="1" y="689"/>
                    <a:pt x="8" y="786"/>
                  </a:cubicBezTo>
                  <a:cubicBezTo>
                    <a:pt x="16" y="876"/>
                    <a:pt x="93" y="944"/>
                    <a:pt x="182" y="944"/>
                  </a:cubicBezTo>
                  <a:cubicBezTo>
                    <a:pt x="185" y="944"/>
                    <a:pt x="189" y="943"/>
                    <a:pt x="192" y="943"/>
                  </a:cubicBezTo>
                  <a:cubicBezTo>
                    <a:pt x="193" y="943"/>
                    <a:pt x="194" y="943"/>
                    <a:pt x="195" y="944"/>
                  </a:cubicBezTo>
                  <a:lnTo>
                    <a:pt x="7321" y="346"/>
                  </a:lnTo>
                  <a:cubicBezTo>
                    <a:pt x="7416" y="338"/>
                    <a:pt x="7487" y="254"/>
                    <a:pt x="7479" y="159"/>
                  </a:cubicBezTo>
                  <a:cubicBezTo>
                    <a:pt x="7472" y="66"/>
                    <a:pt x="7392" y="0"/>
                    <a:pt x="73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29"/>
            <p:cNvSpPr/>
            <p:nvPr/>
          </p:nvSpPr>
          <p:spPr>
            <a:xfrm rot="1586497" flipH="1">
              <a:off x="8747362" y="4472661"/>
              <a:ext cx="83065" cy="164456"/>
            </a:xfrm>
            <a:custGeom>
              <a:avLst/>
              <a:gdLst/>
              <a:ahLst/>
              <a:cxnLst/>
              <a:rect l="l" t="t" r="r" b="b"/>
              <a:pathLst>
                <a:path w="2389" h="4730" extrusionOk="0">
                  <a:moveTo>
                    <a:pt x="198" y="1"/>
                  </a:moveTo>
                  <a:cubicBezTo>
                    <a:pt x="174" y="1"/>
                    <a:pt x="149" y="6"/>
                    <a:pt x="126" y="17"/>
                  </a:cubicBezTo>
                  <a:cubicBezTo>
                    <a:pt x="39" y="57"/>
                    <a:pt x="1" y="159"/>
                    <a:pt x="40" y="246"/>
                  </a:cubicBezTo>
                  <a:lnTo>
                    <a:pt x="2034" y="4627"/>
                  </a:lnTo>
                  <a:cubicBezTo>
                    <a:pt x="2062" y="4691"/>
                    <a:pt x="2125" y="4730"/>
                    <a:pt x="2191" y="4730"/>
                  </a:cubicBezTo>
                  <a:cubicBezTo>
                    <a:pt x="2214" y="4730"/>
                    <a:pt x="2239" y="4725"/>
                    <a:pt x="2263" y="4714"/>
                  </a:cubicBezTo>
                  <a:cubicBezTo>
                    <a:pt x="2350" y="4674"/>
                    <a:pt x="2389" y="4571"/>
                    <a:pt x="2349" y="4485"/>
                  </a:cubicBezTo>
                  <a:lnTo>
                    <a:pt x="355" y="104"/>
                  </a:lnTo>
                  <a:cubicBezTo>
                    <a:pt x="327" y="39"/>
                    <a:pt x="264" y="1"/>
                    <a:pt x="1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29"/>
            <p:cNvSpPr/>
            <p:nvPr/>
          </p:nvSpPr>
          <p:spPr>
            <a:xfrm rot="1586497" flipH="1">
              <a:off x="8003534" y="3600507"/>
              <a:ext cx="27329" cy="20409"/>
            </a:xfrm>
            <a:custGeom>
              <a:avLst/>
              <a:gdLst/>
              <a:ahLst/>
              <a:cxnLst/>
              <a:rect l="l" t="t" r="r" b="b"/>
              <a:pathLst>
                <a:path w="786" h="587" extrusionOk="0">
                  <a:moveTo>
                    <a:pt x="692" y="0"/>
                  </a:moveTo>
                  <a:cubicBezTo>
                    <a:pt x="675" y="0"/>
                    <a:pt x="659" y="5"/>
                    <a:pt x="644" y="15"/>
                  </a:cubicBezTo>
                  <a:lnTo>
                    <a:pt x="46" y="436"/>
                  </a:lnTo>
                  <a:cubicBezTo>
                    <a:pt x="9" y="462"/>
                    <a:pt x="1" y="514"/>
                    <a:pt x="27" y="551"/>
                  </a:cubicBezTo>
                  <a:cubicBezTo>
                    <a:pt x="44" y="575"/>
                    <a:pt x="69" y="587"/>
                    <a:pt x="95" y="587"/>
                  </a:cubicBezTo>
                  <a:cubicBezTo>
                    <a:pt x="112" y="587"/>
                    <a:pt x="127" y="582"/>
                    <a:pt x="142" y="571"/>
                  </a:cubicBezTo>
                  <a:lnTo>
                    <a:pt x="740" y="150"/>
                  </a:lnTo>
                  <a:cubicBezTo>
                    <a:pt x="776" y="124"/>
                    <a:pt x="786" y="73"/>
                    <a:pt x="760" y="35"/>
                  </a:cubicBezTo>
                  <a:cubicBezTo>
                    <a:pt x="743" y="13"/>
                    <a:pt x="718" y="0"/>
                    <a:pt x="6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29"/>
            <p:cNvSpPr/>
            <p:nvPr/>
          </p:nvSpPr>
          <p:spPr>
            <a:xfrm rot="1586497" flipH="1">
              <a:off x="8754854" y="4621166"/>
              <a:ext cx="50451" cy="24373"/>
            </a:xfrm>
            <a:custGeom>
              <a:avLst/>
              <a:gdLst/>
              <a:ahLst/>
              <a:cxnLst/>
              <a:rect l="l" t="t" r="r" b="b"/>
              <a:pathLst>
                <a:path w="1451" h="701" extrusionOk="0">
                  <a:moveTo>
                    <a:pt x="1355" y="0"/>
                  </a:moveTo>
                  <a:cubicBezTo>
                    <a:pt x="1345" y="0"/>
                    <a:pt x="1334" y="2"/>
                    <a:pt x="1324" y="6"/>
                  </a:cubicBezTo>
                  <a:lnTo>
                    <a:pt x="64" y="541"/>
                  </a:lnTo>
                  <a:cubicBezTo>
                    <a:pt x="21" y="559"/>
                    <a:pt x="1" y="608"/>
                    <a:pt x="20" y="650"/>
                  </a:cubicBezTo>
                  <a:cubicBezTo>
                    <a:pt x="32" y="682"/>
                    <a:pt x="64" y="700"/>
                    <a:pt x="95" y="700"/>
                  </a:cubicBezTo>
                  <a:cubicBezTo>
                    <a:pt x="108" y="700"/>
                    <a:pt x="118" y="698"/>
                    <a:pt x="129" y="694"/>
                  </a:cubicBezTo>
                  <a:lnTo>
                    <a:pt x="1388" y="159"/>
                  </a:lnTo>
                  <a:cubicBezTo>
                    <a:pt x="1432" y="140"/>
                    <a:pt x="1450" y="92"/>
                    <a:pt x="1433" y="50"/>
                  </a:cubicBezTo>
                  <a:cubicBezTo>
                    <a:pt x="1418" y="18"/>
                    <a:pt x="1387" y="0"/>
                    <a:pt x="13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29"/>
            <p:cNvSpPr/>
            <p:nvPr/>
          </p:nvSpPr>
          <p:spPr>
            <a:xfrm rot="1586497" flipH="1">
              <a:off x="8788500" y="4616744"/>
              <a:ext cx="36613" cy="14290"/>
            </a:xfrm>
            <a:custGeom>
              <a:avLst/>
              <a:gdLst/>
              <a:ahLst/>
              <a:cxnLst/>
              <a:rect l="l" t="t" r="r" b="b"/>
              <a:pathLst>
                <a:path w="1053" h="411" extrusionOk="0">
                  <a:moveTo>
                    <a:pt x="960" y="0"/>
                  </a:moveTo>
                  <a:cubicBezTo>
                    <a:pt x="953" y="0"/>
                    <a:pt x="945" y="1"/>
                    <a:pt x="937" y="3"/>
                  </a:cubicBezTo>
                  <a:lnTo>
                    <a:pt x="71" y="248"/>
                  </a:lnTo>
                  <a:cubicBezTo>
                    <a:pt x="27" y="261"/>
                    <a:pt x="0" y="306"/>
                    <a:pt x="13" y="350"/>
                  </a:cubicBezTo>
                  <a:cubicBezTo>
                    <a:pt x="23" y="386"/>
                    <a:pt x="57" y="410"/>
                    <a:pt x="94" y="410"/>
                  </a:cubicBezTo>
                  <a:cubicBezTo>
                    <a:pt x="101" y="410"/>
                    <a:pt x="109" y="408"/>
                    <a:pt x="117" y="406"/>
                  </a:cubicBezTo>
                  <a:lnTo>
                    <a:pt x="983" y="161"/>
                  </a:lnTo>
                  <a:cubicBezTo>
                    <a:pt x="1026" y="150"/>
                    <a:pt x="1052" y="104"/>
                    <a:pt x="1039" y="59"/>
                  </a:cubicBezTo>
                  <a:cubicBezTo>
                    <a:pt x="1029" y="23"/>
                    <a:pt x="997" y="0"/>
                    <a:pt x="9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29"/>
            <p:cNvSpPr/>
            <p:nvPr/>
          </p:nvSpPr>
          <p:spPr>
            <a:xfrm rot="1586497" flipH="1">
              <a:off x="8841264" y="4594144"/>
              <a:ext cx="24965" cy="16828"/>
            </a:xfrm>
            <a:custGeom>
              <a:avLst/>
              <a:gdLst/>
              <a:ahLst/>
              <a:cxnLst/>
              <a:rect l="l" t="t" r="r" b="b"/>
              <a:pathLst>
                <a:path w="718" h="484" extrusionOk="0">
                  <a:moveTo>
                    <a:pt x="624" y="0"/>
                  </a:moveTo>
                  <a:cubicBezTo>
                    <a:pt x="616" y="0"/>
                    <a:pt x="609" y="1"/>
                    <a:pt x="601" y="4"/>
                  </a:cubicBezTo>
                  <a:cubicBezTo>
                    <a:pt x="386" y="67"/>
                    <a:pt x="190" y="185"/>
                    <a:pt x="33" y="343"/>
                  </a:cubicBezTo>
                  <a:cubicBezTo>
                    <a:pt x="0" y="375"/>
                    <a:pt x="0" y="427"/>
                    <a:pt x="33" y="459"/>
                  </a:cubicBezTo>
                  <a:cubicBezTo>
                    <a:pt x="50" y="476"/>
                    <a:pt x="71" y="484"/>
                    <a:pt x="92" y="484"/>
                  </a:cubicBezTo>
                  <a:cubicBezTo>
                    <a:pt x="113" y="484"/>
                    <a:pt x="134" y="474"/>
                    <a:pt x="151" y="459"/>
                  </a:cubicBezTo>
                  <a:cubicBezTo>
                    <a:pt x="288" y="321"/>
                    <a:pt x="461" y="218"/>
                    <a:pt x="648" y="164"/>
                  </a:cubicBezTo>
                  <a:cubicBezTo>
                    <a:pt x="692" y="150"/>
                    <a:pt x="717" y="103"/>
                    <a:pt x="705" y="60"/>
                  </a:cubicBezTo>
                  <a:cubicBezTo>
                    <a:pt x="693" y="23"/>
                    <a:pt x="660" y="0"/>
                    <a:pt x="6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29"/>
            <p:cNvSpPr/>
            <p:nvPr/>
          </p:nvSpPr>
          <p:spPr>
            <a:xfrm rot="1586497" flipH="1">
              <a:off x="8854760" y="4547285"/>
              <a:ext cx="28268" cy="15681"/>
            </a:xfrm>
            <a:custGeom>
              <a:avLst/>
              <a:gdLst/>
              <a:ahLst/>
              <a:cxnLst/>
              <a:rect l="l" t="t" r="r" b="b"/>
              <a:pathLst>
                <a:path w="813" h="451" extrusionOk="0">
                  <a:moveTo>
                    <a:pt x="717" y="1"/>
                  </a:moveTo>
                  <a:cubicBezTo>
                    <a:pt x="706" y="1"/>
                    <a:pt x="694" y="3"/>
                    <a:pt x="683" y="8"/>
                  </a:cubicBezTo>
                  <a:lnTo>
                    <a:pt x="60" y="292"/>
                  </a:lnTo>
                  <a:cubicBezTo>
                    <a:pt x="20" y="312"/>
                    <a:pt x="1" y="360"/>
                    <a:pt x="20" y="402"/>
                  </a:cubicBezTo>
                  <a:cubicBezTo>
                    <a:pt x="34" y="432"/>
                    <a:pt x="65" y="450"/>
                    <a:pt x="96" y="450"/>
                  </a:cubicBezTo>
                  <a:cubicBezTo>
                    <a:pt x="108" y="450"/>
                    <a:pt x="119" y="448"/>
                    <a:pt x="130" y="443"/>
                  </a:cubicBezTo>
                  <a:lnTo>
                    <a:pt x="752" y="158"/>
                  </a:lnTo>
                  <a:cubicBezTo>
                    <a:pt x="793" y="139"/>
                    <a:pt x="813" y="90"/>
                    <a:pt x="793" y="48"/>
                  </a:cubicBezTo>
                  <a:cubicBezTo>
                    <a:pt x="779" y="19"/>
                    <a:pt x="748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29"/>
            <p:cNvSpPr/>
            <p:nvPr/>
          </p:nvSpPr>
          <p:spPr>
            <a:xfrm rot="1586497" flipH="1">
              <a:off x="7934060" y="3499828"/>
              <a:ext cx="44923" cy="52570"/>
            </a:xfrm>
            <a:custGeom>
              <a:avLst/>
              <a:gdLst/>
              <a:ahLst/>
              <a:cxnLst/>
              <a:rect l="l" t="t" r="r" b="b"/>
              <a:pathLst>
                <a:path w="1292" h="1512" extrusionOk="0">
                  <a:moveTo>
                    <a:pt x="571" y="1"/>
                  </a:moveTo>
                  <a:cubicBezTo>
                    <a:pt x="513" y="1"/>
                    <a:pt x="456" y="31"/>
                    <a:pt x="424" y="85"/>
                  </a:cubicBezTo>
                  <a:lnTo>
                    <a:pt x="94" y="639"/>
                  </a:lnTo>
                  <a:cubicBezTo>
                    <a:pt x="10" y="780"/>
                    <a:pt x="0" y="955"/>
                    <a:pt x="68" y="1106"/>
                  </a:cubicBezTo>
                  <a:cubicBezTo>
                    <a:pt x="136" y="1257"/>
                    <a:pt x="275" y="1365"/>
                    <a:pt x="437" y="1394"/>
                  </a:cubicBezTo>
                  <a:lnTo>
                    <a:pt x="1072" y="1509"/>
                  </a:lnTo>
                  <a:cubicBezTo>
                    <a:pt x="1082" y="1510"/>
                    <a:pt x="1093" y="1512"/>
                    <a:pt x="1103" y="1512"/>
                  </a:cubicBezTo>
                  <a:cubicBezTo>
                    <a:pt x="1185" y="1512"/>
                    <a:pt x="1257" y="1452"/>
                    <a:pt x="1273" y="1369"/>
                  </a:cubicBezTo>
                  <a:cubicBezTo>
                    <a:pt x="1292" y="1274"/>
                    <a:pt x="1229" y="1184"/>
                    <a:pt x="1135" y="1168"/>
                  </a:cubicBezTo>
                  <a:lnTo>
                    <a:pt x="500" y="1053"/>
                  </a:lnTo>
                  <a:cubicBezTo>
                    <a:pt x="447" y="1043"/>
                    <a:pt x="405" y="1011"/>
                    <a:pt x="383" y="963"/>
                  </a:cubicBezTo>
                  <a:cubicBezTo>
                    <a:pt x="361" y="915"/>
                    <a:pt x="366" y="861"/>
                    <a:pt x="392" y="816"/>
                  </a:cubicBezTo>
                  <a:lnTo>
                    <a:pt x="721" y="262"/>
                  </a:lnTo>
                  <a:cubicBezTo>
                    <a:pt x="770" y="181"/>
                    <a:pt x="743" y="74"/>
                    <a:pt x="661" y="26"/>
                  </a:cubicBezTo>
                  <a:cubicBezTo>
                    <a:pt x="633" y="9"/>
                    <a:pt x="602" y="1"/>
                    <a:pt x="5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29"/>
            <p:cNvSpPr/>
            <p:nvPr/>
          </p:nvSpPr>
          <p:spPr>
            <a:xfrm rot="1586497" flipH="1">
              <a:off x="8722239" y="4441750"/>
              <a:ext cx="83030" cy="164421"/>
            </a:xfrm>
            <a:custGeom>
              <a:avLst/>
              <a:gdLst/>
              <a:ahLst/>
              <a:cxnLst/>
              <a:rect l="l" t="t" r="r" b="b"/>
              <a:pathLst>
                <a:path w="2388" h="4729" extrusionOk="0">
                  <a:moveTo>
                    <a:pt x="196" y="1"/>
                  </a:moveTo>
                  <a:cubicBezTo>
                    <a:pt x="172" y="1"/>
                    <a:pt x="148" y="5"/>
                    <a:pt x="126" y="16"/>
                  </a:cubicBezTo>
                  <a:cubicBezTo>
                    <a:pt x="38" y="55"/>
                    <a:pt x="0" y="159"/>
                    <a:pt x="39" y="245"/>
                  </a:cubicBezTo>
                  <a:lnTo>
                    <a:pt x="2033" y="4626"/>
                  </a:lnTo>
                  <a:cubicBezTo>
                    <a:pt x="2062" y="4691"/>
                    <a:pt x="2125" y="4729"/>
                    <a:pt x="2190" y="4729"/>
                  </a:cubicBezTo>
                  <a:cubicBezTo>
                    <a:pt x="2215" y="4729"/>
                    <a:pt x="2238" y="4723"/>
                    <a:pt x="2262" y="4713"/>
                  </a:cubicBezTo>
                  <a:cubicBezTo>
                    <a:pt x="2350" y="4673"/>
                    <a:pt x="2387" y="4571"/>
                    <a:pt x="2348" y="4484"/>
                  </a:cubicBezTo>
                  <a:lnTo>
                    <a:pt x="354" y="103"/>
                  </a:lnTo>
                  <a:cubicBezTo>
                    <a:pt x="325" y="38"/>
                    <a:pt x="262" y="1"/>
                    <a:pt x="1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29"/>
            <p:cNvSpPr/>
            <p:nvPr/>
          </p:nvSpPr>
          <p:spPr>
            <a:xfrm rot="1586497" flipH="1">
              <a:off x="7899688" y="3824188"/>
              <a:ext cx="1214997" cy="626462"/>
            </a:xfrm>
            <a:custGeom>
              <a:avLst/>
              <a:gdLst/>
              <a:ahLst/>
              <a:cxnLst/>
              <a:rect l="l" t="t" r="r" b="b"/>
              <a:pathLst>
                <a:path w="34944" h="18018" extrusionOk="0">
                  <a:moveTo>
                    <a:pt x="34178" y="0"/>
                  </a:moveTo>
                  <a:cubicBezTo>
                    <a:pt x="34153" y="0"/>
                    <a:pt x="34129" y="5"/>
                    <a:pt x="34106" y="16"/>
                  </a:cubicBezTo>
                  <a:lnTo>
                    <a:pt x="1184" y="14996"/>
                  </a:lnTo>
                  <a:cubicBezTo>
                    <a:pt x="1135" y="15024"/>
                    <a:pt x="1" y="15740"/>
                    <a:pt x="991" y="17916"/>
                  </a:cubicBezTo>
                  <a:cubicBezTo>
                    <a:pt x="1020" y="17980"/>
                    <a:pt x="1083" y="18018"/>
                    <a:pt x="1148" y="18018"/>
                  </a:cubicBezTo>
                  <a:cubicBezTo>
                    <a:pt x="1173" y="18018"/>
                    <a:pt x="1196" y="18014"/>
                    <a:pt x="1217" y="18002"/>
                  </a:cubicBezTo>
                  <a:cubicBezTo>
                    <a:pt x="1305" y="17963"/>
                    <a:pt x="1343" y="17859"/>
                    <a:pt x="1304" y="17774"/>
                  </a:cubicBezTo>
                  <a:cubicBezTo>
                    <a:pt x="450" y="15896"/>
                    <a:pt x="1325" y="15315"/>
                    <a:pt x="1343" y="15302"/>
                  </a:cubicBezTo>
                  <a:lnTo>
                    <a:pt x="34038" y="427"/>
                  </a:lnTo>
                  <a:cubicBezTo>
                    <a:pt x="34140" y="925"/>
                    <a:pt x="34392" y="1287"/>
                    <a:pt x="34534" y="1458"/>
                  </a:cubicBezTo>
                  <a:cubicBezTo>
                    <a:pt x="34414" y="1664"/>
                    <a:pt x="34243" y="2104"/>
                    <a:pt x="34501" y="2669"/>
                  </a:cubicBezTo>
                  <a:cubicBezTo>
                    <a:pt x="34530" y="2734"/>
                    <a:pt x="34593" y="2771"/>
                    <a:pt x="34659" y="2771"/>
                  </a:cubicBezTo>
                  <a:cubicBezTo>
                    <a:pt x="34683" y="2771"/>
                    <a:pt x="34707" y="2766"/>
                    <a:pt x="34729" y="2756"/>
                  </a:cubicBezTo>
                  <a:cubicBezTo>
                    <a:pt x="34817" y="2716"/>
                    <a:pt x="34855" y="2614"/>
                    <a:pt x="34816" y="2527"/>
                  </a:cubicBezTo>
                  <a:cubicBezTo>
                    <a:pt x="34557" y="1956"/>
                    <a:pt x="34871" y="1572"/>
                    <a:pt x="34884" y="1556"/>
                  </a:cubicBezTo>
                  <a:cubicBezTo>
                    <a:pt x="34944" y="1486"/>
                    <a:pt x="34941" y="1384"/>
                    <a:pt x="34875" y="1319"/>
                  </a:cubicBezTo>
                  <a:cubicBezTo>
                    <a:pt x="34871" y="1314"/>
                    <a:pt x="34413" y="856"/>
                    <a:pt x="34350" y="157"/>
                  </a:cubicBezTo>
                  <a:cubicBezTo>
                    <a:pt x="34344" y="103"/>
                    <a:pt x="34313" y="51"/>
                    <a:pt x="34264" y="24"/>
                  </a:cubicBezTo>
                  <a:cubicBezTo>
                    <a:pt x="34237" y="8"/>
                    <a:pt x="34208" y="0"/>
                    <a:pt x="34178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29"/>
            <p:cNvSpPr/>
            <p:nvPr/>
          </p:nvSpPr>
          <p:spPr>
            <a:xfrm rot="1586497" flipH="1">
              <a:off x="7823009" y="3882780"/>
              <a:ext cx="1230852" cy="601464"/>
            </a:xfrm>
            <a:custGeom>
              <a:avLst/>
              <a:gdLst/>
              <a:ahLst/>
              <a:cxnLst/>
              <a:rect l="l" t="t" r="r" b="b"/>
              <a:pathLst>
                <a:path w="35400" h="17299" extrusionOk="0">
                  <a:moveTo>
                    <a:pt x="33709" y="1"/>
                  </a:moveTo>
                  <a:cubicBezTo>
                    <a:pt x="33685" y="1"/>
                    <a:pt x="33661" y="6"/>
                    <a:pt x="33638" y="16"/>
                  </a:cubicBezTo>
                  <a:cubicBezTo>
                    <a:pt x="33550" y="56"/>
                    <a:pt x="33513" y="158"/>
                    <a:pt x="33551" y="245"/>
                  </a:cubicBezTo>
                  <a:cubicBezTo>
                    <a:pt x="33808" y="810"/>
                    <a:pt x="34253" y="969"/>
                    <a:pt x="34487" y="1015"/>
                  </a:cubicBezTo>
                  <a:cubicBezTo>
                    <a:pt x="34523" y="1234"/>
                    <a:pt x="34628" y="1663"/>
                    <a:pt x="34938" y="2067"/>
                  </a:cubicBezTo>
                  <a:lnTo>
                    <a:pt x="2263" y="16934"/>
                  </a:lnTo>
                  <a:cubicBezTo>
                    <a:pt x="2253" y="16938"/>
                    <a:pt x="2186" y="16956"/>
                    <a:pt x="2079" y="16956"/>
                  </a:cubicBezTo>
                  <a:cubicBezTo>
                    <a:pt x="1741" y="16956"/>
                    <a:pt x="1003" y="16772"/>
                    <a:pt x="354" y="15348"/>
                  </a:cubicBezTo>
                  <a:cubicBezTo>
                    <a:pt x="326" y="15283"/>
                    <a:pt x="262" y="15246"/>
                    <a:pt x="196" y="15246"/>
                  </a:cubicBezTo>
                  <a:cubicBezTo>
                    <a:pt x="172" y="15246"/>
                    <a:pt x="148" y="15251"/>
                    <a:pt x="126" y="15261"/>
                  </a:cubicBezTo>
                  <a:cubicBezTo>
                    <a:pt x="38" y="15301"/>
                    <a:pt x="0" y="15404"/>
                    <a:pt x="39" y="15490"/>
                  </a:cubicBezTo>
                  <a:cubicBezTo>
                    <a:pt x="755" y="17063"/>
                    <a:pt x="1625" y="17299"/>
                    <a:pt x="2079" y="17299"/>
                  </a:cubicBezTo>
                  <a:cubicBezTo>
                    <a:pt x="2253" y="17299"/>
                    <a:pt x="2366" y="17263"/>
                    <a:pt x="2388" y="17258"/>
                  </a:cubicBezTo>
                  <a:lnTo>
                    <a:pt x="35292" y="2288"/>
                  </a:lnTo>
                  <a:cubicBezTo>
                    <a:pt x="35342" y="2266"/>
                    <a:pt x="35379" y="2219"/>
                    <a:pt x="35389" y="2165"/>
                  </a:cubicBezTo>
                  <a:cubicBezTo>
                    <a:pt x="35400" y="2108"/>
                    <a:pt x="35383" y="2052"/>
                    <a:pt x="35345" y="2011"/>
                  </a:cubicBezTo>
                  <a:cubicBezTo>
                    <a:pt x="34860" y="1505"/>
                    <a:pt x="34816" y="858"/>
                    <a:pt x="34816" y="852"/>
                  </a:cubicBezTo>
                  <a:cubicBezTo>
                    <a:pt x="34808" y="762"/>
                    <a:pt x="34734" y="690"/>
                    <a:pt x="34644" y="689"/>
                  </a:cubicBezTo>
                  <a:cubicBezTo>
                    <a:pt x="34623" y="689"/>
                    <a:pt x="34126" y="673"/>
                    <a:pt x="33866" y="103"/>
                  </a:cubicBezTo>
                  <a:cubicBezTo>
                    <a:pt x="33838" y="38"/>
                    <a:pt x="33775" y="1"/>
                    <a:pt x="33709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29"/>
            <p:cNvSpPr/>
            <p:nvPr/>
          </p:nvSpPr>
          <p:spPr>
            <a:xfrm rot="1586497" flipH="1">
              <a:off x="7993954" y="3709270"/>
              <a:ext cx="35" cy="3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close/>
                </a:path>
              </a:pathLst>
            </a:custGeom>
            <a:noFill/>
            <a:ln w="8650" cap="rnd" cmpd="sng">
              <a:solidFill>
                <a:srgbClr val="23232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29"/>
            <p:cNvSpPr/>
            <p:nvPr/>
          </p:nvSpPr>
          <p:spPr>
            <a:xfrm rot="1586497" flipH="1">
              <a:off x="7856789" y="3499511"/>
              <a:ext cx="191721" cy="185109"/>
            </a:xfrm>
            <a:custGeom>
              <a:avLst/>
              <a:gdLst/>
              <a:ahLst/>
              <a:cxnLst/>
              <a:rect l="l" t="t" r="r" b="b"/>
              <a:pathLst>
                <a:path w="5514" h="5324" extrusionOk="0">
                  <a:moveTo>
                    <a:pt x="5321" y="0"/>
                  </a:moveTo>
                  <a:cubicBezTo>
                    <a:pt x="5278" y="0"/>
                    <a:pt x="5235" y="16"/>
                    <a:pt x="5202" y="49"/>
                  </a:cubicBezTo>
                  <a:lnTo>
                    <a:pt x="71" y="5026"/>
                  </a:lnTo>
                  <a:cubicBezTo>
                    <a:pt x="1" y="5093"/>
                    <a:pt x="0" y="5203"/>
                    <a:pt x="67" y="5271"/>
                  </a:cubicBezTo>
                  <a:cubicBezTo>
                    <a:pt x="101" y="5307"/>
                    <a:pt x="146" y="5324"/>
                    <a:pt x="192" y="5324"/>
                  </a:cubicBezTo>
                  <a:cubicBezTo>
                    <a:pt x="235" y="5324"/>
                    <a:pt x="279" y="5308"/>
                    <a:pt x="312" y="5276"/>
                  </a:cubicBezTo>
                  <a:lnTo>
                    <a:pt x="5442" y="297"/>
                  </a:lnTo>
                  <a:cubicBezTo>
                    <a:pt x="5512" y="231"/>
                    <a:pt x="5514" y="121"/>
                    <a:pt x="5447" y="53"/>
                  </a:cubicBezTo>
                  <a:cubicBezTo>
                    <a:pt x="5412" y="18"/>
                    <a:pt x="5367" y="0"/>
                    <a:pt x="5321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29"/>
            <p:cNvSpPr/>
            <p:nvPr/>
          </p:nvSpPr>
          <p:spPr>
            <a:xfrm rot="1586497" flipH="1">
              <a:off x="7868470" y="3874964"/>
              <a:ext cx="1031099" cy="474940"/>
            </a:xfrm>
            <a:custGeom>
              <a:avLst/>
              <a:gdLst/>
              <a:ahLst/>
              <a:cxnLst/>
              <a:rect l="l" t="t" r="r" b="b"/>
              <a:pathLst>
                <a:path w="29655" h="13660" extrusionOk="0">
                  <a:moveTo>
                    <a:pt x="29458" y="1"/>
                  </a:moveTo>
                  <a:cubicBezTo>
                    <a:pt x="29434" y="1"/>
                    <a:pt x="29410" y="6"/>
                    <a:pt x="29387" y="17"/>
                  </a:cubicBezTo>
                  <a:lnTo>
                    <a:pt x="126" y="13328"/>
                  </a:lnTo>
                  <a:cubicBezTo>
                    <a:pt x="39" y="13368"/>
                    <a:pt x="0" y="13471"/>
                    <a:pt x="40" y="13558"/>
                  </a:cubicBezTo>
                  <a:cubicBezTo>
                    <a:pt x="68" y="13621"/>
                    <a:pt x="131" y="13659"/>
                    <a:pt x="197" y="13659"/>
                  </a:cubicBezTo>
                  <a:cubicBezTo>
                    <a:pt x="222" y="13659"/>
                    <a:pt x="245" y="13654"/>
                    <a:pt x="269" y="13643"/>
                  </a:cubicBezTo>
                  <a:lnTo>
                    <a:pt x="29529" y="333"/>
                  </a:lnTo>
                  <a:cubicBezTo>
                    <a:pt x="29617" y="293"/>
                    <a:pt x="29655" y="189"/>
                    <a:pt x="29616" y="103"/>
                  </a:cubicBezTo>
                  <a:cubicBezTo>
                    <a:pt x="29587" y="39"/>
                    <a:pt x="29523" y="1"/>
                    <a:pt x="29458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29"/>
            <p:cNvSpPr/>
            <p:nvPr/>
          </p:nvSpPr>
          <p:spPr>
            <a:xfrm rot="1586497" flipH="1">
              <a:off x="7923104" y="3830575"/>
              <a:ext cx="1031134" cy="474906"/>
            </a:xfrm>
            <a:custGeom>
              <a:avLst/>
              <a:gdLst/>
              <a:ahLst/>
              <a:cxnLst/>
              <a:rect l="l" t="t" r="r" b="b"/>
              <a:pathLst>
                <a:path w="29656" h="13659" extrusionOk="0">
                  <a:moveTo>
                    <a:pt x="29459" y="0"/>
                  </a:moveTo>
                  <a:cubicBezTo>
                    <a:pt x="29435" y="0"/>
                    <a:pt x="29410" y="6"/>
                    <a:pt x="29387" y="16"/>
                  </a:cubicBezTo>
                  <a:lnTo>
                    <a:pt x="126" y="13328"/>
                  </a:lnTo>
                  <a:cubicBezTo>
                    <a:pt x="38" y="13367"/>
                    <a:pt x="1" y="13471"/>
                    <a:pt x="41" y="13557"/>
                  </a:cubicBezTo>
                  <a:cubicBezTo>
                    <a:pt x="69" y="13621"/>
                    <a:pt x="132" y="13659"/>
                    <a:pt x="198" y="13659"/>
                  </a:cubicBezTo>
                  <a:cubicBezTo>
                    <a:pt x="222" y="13659"/>
                    <a:pt x="246" y="13654"/>
                    <a:pt x="269" y="13643"/>
                  </a:cubicBezTo>
                  <a:lnTo>
                    <a:pt x="29530" y="331"/>
                  </a:lnTo>
                  <a:cubicBezTo>
                    <a:pt x="29618" y="293"/>
                    <a:pt x="29655" y="189"/>
                    <a:pt x="29616" y="103"/>
                  </a:cubicBezTo>
                  <a:cubicBezTo>
                    <a:pt x="29587" y="39"/>
                    <a:pt x="29524" y="0"/>
                    <a:pt x="29459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29"/>
            <p:cNvSpPr/>
            <p:nvPr/>
          </p:nvSpPr>
          <p:spPr>
            <a:xfrm rot="1586497" flipH="1">
              <a:off x="7957408" y="3589009"/>
              <a:ext cx="68670" cy="58238"/>
            </a:xfrm>
            <a:custGeom>
              <a:avLst/>
              <a:gdLst/>
              <a:ahLst/>
              <a:cxnLst/>
              <a:rect l="l" t="t" r="r" b="b"/>
              <a:pathLst>
                <a:path w="1975" h="1675" extrusionOk="0">
                  <a:moveTo>
                    <a:pt x="1882" y="1"/>
                  </a:moveTo>
                  <a:cubicBezTo>
                    <a:pt x="1864" y="1"/>
                    <a:pt x="1845" y="7"/>
                    <a:pt x="1830" y="20"/>
                  </a:cubicBezTo>
                  <a:lnTo>
                    <a:pt x="40" y="1529"/>
                  </a:lnTo>
                  <a:cubicBezTo>
                    <a:pt x="4" y="1557"/>
                    <a:pt x="0" y="1609"/>
                    <a:pt x="30" y="1645"/>
                  </a:cubicBezTo>
                  <a:cubicBezTo>
                    <a:pt x="45" y="1664"/>
                    <a:pt x="68" y="1674"/>
                    <a:pt x="92" y="1674"/>
                  </a:cubicBezTo>
                  <a:cubicBezTo>
                    <a:pt x="110" y="1674"/>
                    <a:pt x="130" y="1667"/>
                    <a:pt x="146" y="1655"/>
                  </a:cubicBezTo>
                  <a:lnTo>
                    <a:pt x="1935" y="147"/>
                  </a:lnTo>
                  <a:cubicBezTo>
                    <a:pt x="1970" y="118"/>
                    <a:pt x="1974" y="65"/>
                    <a:pt x="1946" y="31"/>
                  </a:cubicBezTo>
                  <a:cubicBezTo>
                    <a:pt x="1929" y="11"/>
                    <a:pt x="1906" y="1"/>
                    <a:pt x="1882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29"/>
            <p:cNvSpPr/>
            <p:nvPr/>
          </p:nvSpPr>
          <p:spPr>
            <a:xfrm rot="1586497" flipH="1">
              <a:off x="7899688" y="3824188"/>
              <a:ext cx="1214997" cy="626462"/>
            </a:xfrm>
            <a:custGeom>
              <a:avLst/>
              <a:gdLst/>
              <a:ahLst/>
              <a:cxnLst/>
              <a:rect l="l" t="t" r="r" b="b"/>
              <a:pathLst>
                <a:path w="34944" h="18018" extrusionOk="0">
                  <a:moveTo>
                    <a:pt x="34178" y="0"/>
                  </a:moveTo>
                  <a:cubicBezTo>
                    <a:pt x="34153" y="0"/>
                    <a:pt x="34129" y="5"/>
                    <a:pt x="34106" y="16"/>
                  </a:cubicBezTo>
                  <a:lnTo>
                    <a:pt x="1184" y="14996"/>
                  </a:lnTo>
                  <a:cubicBezTo>
                    <a:pt x="1135" y="15024"/>
                    <a:pt x="1" y="15740"/>
                    <a:pt x="991" y="17916"/>
                  </a:cubicBezTo>
                  <a:cubicBezTo>
                    <a:pt x="1020" y="17980"/>
                    <a:pt x="1083" y="18018"/>
                    <a:pt x="1148" y="18018"/>
                  </a:cubicBezTo>
                  <a:cubicBezTo>
                    <a:pt x="1173" y="18018"/>
                    <a:pt x="1196" y="18014"/>
                    <a:pt x="1217" y="18002"/>
                  </a:cubicBezTo>
                  <a:cubicBezTo>
                    <a:pt x="1305" y="17963"/>
                    <a:pt x="1343" y="17859"/>
                    <a:pt x="1304" y="17774"/>
                  </a:cubicBezTo>
                  <a:cubicBezTo>
                    <a:pt x="450" y="15896"/>
                    <a:pt x="1325" y="15315"/>
                    <a:pt x="1343" y="15302"/>
                  </a:cubicBezTo>
                  <a:lnTo>
                    <a:pt x="34038" y="427"/>
                  </a:lnTo>
                  <a:cubicBezTo>
                    <a:pt x="34140" y="925"/>
                    <a:pt x="34392" y="1287"/>
                    <a:pt x="34534" y="1458"/>
                  </a:cubicBezTo>
                  <a:cubicBezTo>
                    <a:pt x="34414" y="1664"/>
                    <a:pt x="34243" y="2104"/>
                    <a:pt x="34501" y="2669"/>
                  </a:cubicBezTo>
                  <a:cubicBezTo>
                    <a:pt x="34530" y="2734"/>
                    <a:pt x="34593" y="2771"/>
                    <a:pt x="34659" y="2771"/>
                  </a:cubicBezTo>
                  <a:cubicBezTo>
                    <a:pt x="34683" y="2771"/>
                    <a:pt x="34707" y="2766"/>
                    <a:pt x="34729" y="2756"/>
                  </a:cubicBezTo>
                  <a:cubicBezTo>
                    <a:pt x="34817" y="2716"/>
                    <a:pt x="34855" y="2614"/>
                    <a:pt x="34816" y="2527"/>
                  </a:cubicBezTo>
                  <a:cubicBezTo>
                    <a:pt x="34557" y="1956"/>
                    <a:pt x="34871" y="1572"/>
                    <a:pt x="34884" y="1556"/>
                  </a:cubicBezTo>
                  <a:cubicBezTo>
                    <a:pt x="34944" y="1486"/>
                    <a:pt x="34941" y="1384"/>
                    <a:pt x="34875" y="1319"/>
                  </a:cubicBezTo>
                  <a:cubicBezTo>
                    <a:pt x="34871" y="1314"/>
                    <a:pt x="34413" y="856"/>
                    <a:pt x="34350" y="157"/>
                  </a:cubicBezTo>
                  <a:cubicBezTo>
                    <a:pt x="34344" y="103"/>
                    <a:pt x="34313" y="51"/>
                    <a:pt x="34264" y="24"/>
                  </a:cubicBezTo>
                  <a:cubicBezTo>
                    <a:pt x="34237" y="8"/>
                    <a:pt x="34208" y="0"/>
                    <a:pt x="34178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29"/>
            <p:cNvSpPr/>
            <p:nvPr/>
          </p:nvSpPr>
          <p:spPr>
            <a:xfrm rot="1586497" flipH="1">
              <a:off x="7823009" y="3882780"/>
              <a:ext cx="1230852" cy="601464"/>
            </a:xfrm>
            <a:custGeom>
              <a:avLst/>
              <a:gdLst/>
              <a:ahLst/>
              <a:cxnLst/>
              <a:rect l="l" t="t" r="r" b="b"/>
              <a:pathLst>
                <a:path w="35400" h="17299" extrusionOk="0">
                  <a:moveTo>
                    <a:pt x="33709" y="1"/>
                  </a:moveTo>
                  <a:cubicBezTo>
                    <a:pt x="33685" y="1"/>
                    <a:pt x="33661" y="6"/>
                    <a:pt x="33638" y="16"/>
                  </a:cubicBezTo>
                  <a:cubicBezTo>
                    <a:pt x="33550" y="56"/>
                    <a:pt x="33513" y="158"/>
                    <a:pt x="33551" y="245"/>
                  </a:cubicBezTo>
                  <a:cubicBezTo>
                    <a:pt x="33808" y="810"/>
                    <a:pt x="34253" y="969"/>
                    <a:pt x="34487" y="1015"/>
                  </a:cubicBezTo>
                  <a:cubicBezTo>
                    <a:pt x="34523" y="1234"/>
                    <a:pt x="34628" y="1663"/>
                    <a:pt x="34938" y="2067"/>
                  </a:cubicBezTo>
                  <a:lnTo>
                    <a:pt x="2263" y="16934"/>
                  </a:lnTo>
                  <a:cubicBezTo>
                    <a:pt x="2253" y="16938"/>
                    <a:pt x="2186" y="16956"/>
                    <a:pt x="2079" y="16956"/>
                  </a:cubicBezTo>
                  <a:cubicBezTo>
                    <a:pt x="1741" y="16956"/>
                    <a:pt x="1003" y="16772"/>
                    <a:pt x="354" y="15348"/>
                  </a:cubicBezTo>
                  <a:cubicBezTo>
                    <a:pt x="326" y="15283"/>
                    <a:pt x="262" y="15246"/>
                    <a:pt x="196" y="15246"/>
                  </a:cubicBezTo>
                  <a:cubicBezTo>
                    <a:pt x="172" y="15246"/>
                    <a:pt x="148" y="15251"/>
                    <a:pt x="126" y="15261"/>
                  </a:cubicBezTo>
                  <a:cubicBezTo>
                    <a:pt x="38" y="15301"/>
                    <a:pt x="0" y="15404"/>
                    <a:pt x="39" y="15490"/>
                  </a:cubicBezTo>
                  <a:cubicBezTo>
                    <a:pt x="755" y="17063"/>
                    <a:pt x="1625" y="17299"/>
                    <a:pt x="2079" y="17299"/>
                  </a:cubicBezTo>
                  <a:cubicBezTo>
                    <a:pt x="2253" y="17299"/>
                    <a:pt x="2366" y="17263"/>
                    <a:pt x="2388" y="17258"/>
                  </a:cubicBezTo>
                  <a:lnTo>
                    <a:pt x="35292" y="2288"/>
                  </a:lnTo>
                  <a:cubicBezTo>
                    <a:pt x="35342" y="2266"/>
                    <a:pt x="35379" y="2219"/>
                    <a:pt x="35389" y="2165"/>
                  </a:cubicBezTo>
                  <a:cubicBezTo>
                    <a:pt x="35400" y="2108"/>
                    <a:pt x="35383" y="2052"/>
                    <a:pt x="35345" y="2011"/>
                  </a:cubicBezTo>
                  <a:cubicBezTo>
                    <a:pt x="34860" y="1505"/>
                    <a:pt x="34816" y="858"/>
                    <a:pt x="34816" y="852"/>
                  </a:cubicBezTo>
                  <a:cubicBezTo>
                    <a:pt x="34808" y="762"/>
                    <a:pt x="34734" y="690"/>
                    <a:pt x="34644" y="689"/>
                  </a:cubicBezTo>
                  <a:cubicBezTo>
                    <a:pt x="34623" y="689"/>
                    <a:pt x="34126" y="673"/>
                    <a:pt x="33866" y="103"/>
                  </a:cubicBezTo>
                  <a:cubicBezTo>
                    <a:pt x="33838" y="38"/>
                    <a:pt x="33775" y="1"/>
                    <a:pt x="33709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29"/>
            <p:cNvSpPr/>
            <p:nvPr/>
          </p:nvSpPr>
          <p:spPr>
            <a:xfrm rot="1586497" flipH="1">
              <a:off x="7993954" y="3709270"/>
              <a:ext cx="35" cy="3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close/>
                </a:path>
              </a:pathLst>
            </a:custGeom>
            <a:noFill/>
            <a:ln w="8650" cap="rnd" cmpd="sng">
              <a:solidFill>
                <a:srgbClr val="23232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29"/>
            <p:cNvSpPr/>
            <p:nvPr/>
          </p:nvSpPr>
          <p:spPr>
            <a:xfrm rot="1586497" flipH="1">
              <a:off x="7856789" y="3499511"/>
              <a:ext cx="191721" cy="185109"/>
            </a:xfrm>
            <a:custGeom>
              <a:avLst/>
              <a:gdLst/>
              <a:ahLst/>
              <a:cxnLst/>
              <a:rect l="l" t="t" r="r" b="b"/>
              <a:pathLst>
                <a:path w="5514" h="5324" extrusionOk="0">
                  <a:moveTo>
                    <a:pt x="5321" y="0"/>
                  </a:moveTo>
                  <a:cubicBezTo>
                    <a:pt x="5278" y="0"/>
                    <a:pt x="5235" y="16"/>
                    <a:pt x="5202" y="49"/>
                  </a:cubicBezTo>
                  <a:lnTo>
                    <a:pt x="71" y="5026"/>
                  </a:lnTo>
                  <a:cubicBezTo>
                    <a:pt x="1" y="5093"/>
                    <a:pt x="0" y="5203"/>
                    <a:pt x="67" y="5271"/>
                  </a:cubicBezTo>
                  <a:cubicBezTo>
                    <a:pt x="101" y="5307"/>
                    <a:pt x="146" y="5324"/>
                    <a:pt x="192" y="5324"/>
                  </a:cubicBezTo>
                  <a:cubicBezTo>
                    <a:pt x="235" y="5324"/>
                    <a:pt x="279" y="5308"/>
                    <a:pt x="312" y="5276"/>
                  </a:cubicBezTo>
                  <a:lnTo>
                    <a:pt x="5442" y="297"/>
                  </a:lnTo>
                  <a:cubicBezTo>
                    <a:pt x="5512" y="231"/>
                    <a:pt x="5514" y="121"/>
                    <a:pt x="5447" y="53"/>
                  </a:cubicBezTo>
                  <a:cubicBezTo>
                    <a:pt x="5412" y="18"/>
                    <a:pt x="5367" y="0"/>
                    <a:pt x="5321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29"/>
            <p:cNvSpPr/>
            <p:nvPr/>
          </p:nvSpPr>
          <p:spPr>
            <a:xfrm rot="1586497" flipH="1">
              <a:off x="7868470" y="3874964"/>
              <a:ext cx="1031099" cy="474940"/>
            </a:xfrm>
            <a:custGeom>
              <a:avLst/>
              <a:gdLst/>
              <a:ahLst/>
              <a:cxnLst/>
              <a:rect l="l" t="t" r="r" b="b"/>
              <a:pathLst>
                <a:path w="29655" h="13660" extrusionOk="0">
                  <a:moveTo>
                    <a:pt x="29458" y="1"/>
                  </a:moveTo>
                  <a:cubicBezTo>
                    <a:pt x="29434" y="1"/>
                    <a:pt x="29410" y="6"/>
                    <a:pt x="29387" y="17"/>
                  </a:cubicBezTo>
                  <a:lnTo>
                    <a:pt x="126" y="13328"/>
                  </a:lnTo>
                  <a:cubicBezTo>
                    <a:pt x="39" y="13368"/>
                    <a:pt x="0" y="13471"/>
                    <a:pt x="40" y="13558"/>
                  </a:cubicBezTo>
                  <a:cubicBezTo>
                    <a:pt x="68" y="13621"/>
                    <a:pt x="131" y="13659"/>
                    <a:pt x="197" y="13659"/>
                  </a:cubicBezTo>
                  <a:cubicBezTo>
                    <a:pt x="222" y="13659"/>
                    <a:pt x="245" y="13654"/>
                    <a:pt x="269" y="13643"/>
                  </a:cubicBezTo>
                  <a:lnTo>
                    <a:pt x="29529" y="333"/>
                  </a:lnTo>
                  <a:cubicBezTo>
                    <a:pt x="29617" y="293"/>
                    <a:pt x="29655" y="189"/>
                    <a:pt x="29616" y="103"/>
                  </a:cubicBezTo>
                  <a:cubicBezTo>
                    <a:pt x="29587" y="39"/>
                    <a:pt x="29523" y="1"/>
                    <a:pt x="29458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29"/>
            <p:cNvSpPr/>
            <p:nvPr/>
          </p:nvSpPr>
          <p:spPr>
            <a:xfrm rot="1586497" flipH="1">
              <a:off x="7923104" y="3830575"/>
              <a:ext cx="1031134" cy="474906"/>
            </a:xfrm>
            <a:custGeom>
              <a:avLst/>
              <a:gdLst/>
              <a:ahLst/>
              <a:cxnLst/>
              <a:rect l="l" t="t" r="r" b="b"/>
              <a:pathLst>
                <a:path w="29656" h="13659" extrusionOk="0">
                  <a:moveTo>
                    <a:pt x="29459" y="0"/>
                  </a:moveTo>
                  <a:cubicBezTo>
                    <a:pt x="29435" y="0"/>
                    <a:pt x="29410" y="6"/>
                    <a:pt x="29387" y="16"/>
                  </a:cubicBezTo>
                  <a:lnTo>
                    <a:pt x="126" y="13328"/>
                  </a:lnTo>
                  <a:cubicBezTo>
                    <a:pt x="38" y="13367"/>
                    <a:pt x="1" y="13471"/>
                    <a:pt x="41" y="13557"/>
                  </a:cubicBezTo>
                  <a:cubicBezTo>
                    <a:pt x="69" y="13621"/>
                    <a:pt x="132" y="13659"/>
                    <a:pt x="198" y="13659"/>
                  </a:cubicBezTo>
                  <a:cubicBezTo>
                    <a:pt x="222" y="13659"/>
                    <a:pt x="246" y="13654"/>
                    <a:pt x="269" y="13643"/>
                  </a:cubicBezTo>
                  <a:lnTo>
                    <a:pt x="29530" y="331"/>
                  </a:lnTo>
                  <a:cubicBezTo>
                    <a:pt x="29618" y="293"/>
                    <a:pt x="29655" y="189"/>
                    <a:pt x="29616" y="103"/>
                  </a:cubicBezTo>
                  <a:cubicBezTo>
                    <a:pt x="29587" y="39"/>
                    <a:pt x="29524" y="0"/>
                    <a:pt x="29459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29"/>
            <p:cNvSpPr/>
            <p:nvPr/>
          </p:nvSpPr>
          <p:spPr>
            <a:xfrm rot="1586497" flipH="1">
              <a:off x="7957408" y="3589009"/>
              <a:ext cx="68670" cy="58238"/>
            </a:xfrm>
            <a:custGeom>
              <a:avLst/>
              <a:gdLst/>
              <a:ahLst/>
              <a:cxnLst/>
              <a:rect l="l" t="t" r="r" b="b"/>
              <a:pathLst>
                <a:path w="1975" h="1675" extrusionOk="0">
                  <a:moveTo>
                    <a:pt x="1882" y="1"/>
                  </a:moveTo>
                  <a:cubicBezTo>
                    <a:pt x="1864" y="1"/>
                    <a:pt x="1845" y="7"/>
                    <a:pt x="1830" y="20"/>
                  </a:cubicBezTo>
                  <a:lnTo>
                    <a:pt x="40" y="1529"/>
                  </a:lnTo>
                  <a:cubicBezTo>
                    <a:pt x="4" y="1557"/>
                    <a:pt x="0" y="1609"/>
                    <a:pt x="30" y="1645"/>
                  </a:cubicBezTo>
                  <a:cubicBezTo>
                    <a:pt x="45" y="1664"/>
                    <a:pt x="68" y="1674"/>
                    <a:pt x="92" y="1674"/>
                  </a:cubicBezTo>
                  <a:cubicBezTo>
                    <a:pt x="110" y="1674"/>
                    <a:pt x="130" y="1667"/>
                    <a:pt x="146" y="1655"/>
                  </a:cubicBezTo>
                  <a:lnTo>
                    <a:pt x="1935" y="147"/>
                  </a:lnTo>
                  <a:cubicBezTo>
                    <a:pt x="1970" y="118"/>
                    <a:pt x="1974" y="65"/>
                    <a:pt x="1946" y="31"/>
                  </a:cubicBezTo>
                  <a:cubicBezTo>
                    <a:pt x="1929" y="11"/>
                    <a:pt x="1906" y="1"/>
                    <a:pt x="1882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29"/>
            <p:cNvSpPr/>
            <p:nvPr/>
          </p:nvSpPr>
          <p:spPr>
            <a:xfrm rot="1586497" flipH="1">
              <a:off x="7911936" y="3498438"/>
              <a:ext cx="59491" cy="35464"/>
            </a:xfrm>
            <a:custGeom>
              <a:avLst/>
              <a:gdLst/>
              <a:ahLst/>
              <a:cxnLst/>
              <a:rect l="l" t="t" r="r" b="b"/>
              <a:pathLst>
                <a:path w="1711" h="1020" extrusionOk="0">
                  <a:moveTo>
                    <a:pt x="1628" y="1"/>
                  </a:moveTo>
                  <a:cubicBezTo>
                    <a:pt x="1626" y="1"/>
                    <a:pt x="1625" y="1"/>
                    <a:pt x="1623" y="1"/>
                  </a:cubicBezTo>
                  <a:lnTo>
                    <a:pt x="387" y="107"/>
                  </a:lnTo>
                  <a:cubicBezTo>
                    <a:pt x="364" y="110"/>
                    <a:pt x="340" y="124"/>
                    <a:pt x="328" y="142"/>
                  </a:cubicBezTo>
                  <a:lnTo>
                    <a:pt x="183" y="385"/>
                  </a:lnTo>
                  <a:lnTo>
                    <a:pt x="51" y="608"/>
                  </a:lnTo>
                  <a:cubicBezTo>
                    <a:pt x="1" y="694"/>
                    <a:pt x="30" y="773"/>
                    <a:pt x="41" y="800"/>
                  </a:cubicBezTo>
                  <a:cubicBezTo>
                    <a:pt x="56" y="832"/>
                    <a:pt x="98" y="905"/>
                    <a:pt x="192" y="921"/>
                  </a:cubicBezTo>
                  <a:lnTo>
                    <a:pt x="726" y="1018"/>
                  </a:lnTo>
                  <a:cubicBezTo>
                    <a:pt x="730" y="1019"/>
                    <a:pt x="735" y="1020"/>
                    <a:pt x="739" y="1020"/>
                  </a:cubicBezTo>
                  <a:cubicBezTo>
                    <a:pt x="757" y="1020"/>
                    <a:pt x="777" y="1012"/>
                    <a:pt x="791" y="999"/>
                  </a:cubicBezTo>
                  <a:lnTo>
                    <a:pt x="1683" y="134"/>
                  </a:lnTo>
                  <a:cubicBezTo>
                    <a:pt x="1706" y="110"/>
                    <a:pt x="1711" y="78"/>
                    <a:pt x="1698" y="47"/>
                  </a:cubicBezTo>
                  <a:cubicBezTo>
                    <a:pt x="1695" y="40"/>
                    <a:pt x="1691" y="32"/>
                    <a:pt x="1684" y="32"/>
                  </a:cubicBezTo>
                  <a:cubicBezTo>
                    <a:pt x="1675" y="13"/>
                    <a:pt x="1651" y="1"/>
                    <a:pt x="16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29"/>
            <p:cNvSpPr/>
            <p:nvPr/>
          </p:nvSpPr>
          <p:spPr>
            <a:xfrm rot="1586497" flipH="1">
              <a:off x="8729712" y="4461477"/>
              <a:ext cx="93357" cy="155903"/>
            </a:xfrm>
            <a:custGeom>
              <a:avLst/>
              <a:gdLst/>
              <a:ahLst/>
              <a:cxnLst/>
              <a:rect l="l" t="t" r="r" b="b"/>
              <a:pathLst>
                <a:path w="2685" h="4484" extrusionOk="0">
                  <a:moveTo>
                    <a:pt x="769" y="1"/>
                  </a:moveTo>
                  <a:cubicBezTo>
                    <a:pt x="759" y="1"/>
                    <a:pt x="748" y="3"/>
                    <a:pt x="738" y="7"/>
                  </a:cubicBezTo>
                  <a:lnTo>
                    <a:pt x="56" y="318"/>
                  </a:lnTo>
                  <a:cubicBezTo>
                    <a:pt x="18" y="335"/>
                    <a:pt x="0" y="381"/>
                    <a:pt x="18" y="419"/>
                  </a:cubicBezTo>
                  <a:lnTo>
                    <a:pt x="1846" y="4439"/>
                  </a:lnTo>
                  <a:cubicBezTo>
                    <a:pt x="1860" y="4466"/>
                    <a:pt x="1888" y="4483"/>
                    <a:pt x="1916" y="4483"/>
                  </a:cubicBezTo>
                  <a:cubicBezTo>
                    <a:pt x="1926" y="4483"/>
                    <a:pt x="1937" y="4481"/>
                    <a:pt x="1947" y="4476"/>
                  </a:cubicBezTo>
                  <a:lnTo>
                    <a:pt x="2630" y="4167"/>
                  </a:lnTo>
                  <a:cubicBezTo>
                    <a:pt x="2668" y="4150"/>
                    <a:pt x="2685" y="4104"/>
                    <a:pt x="2668" y="4066"/>
                  </a:cubicBezTo>
                  <a:lnTo>
                    <a:pt x="840" y="46"/>
                  </a:lnTo>
                  <a:cubicBezTo>
                    <a:pt x="826" y="17"/>
                    <a:pt x="798" y="1"/>
                    <a:pt x="7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29"/>
            <p:cNvSpPr/>
            <p:nvPr/>
          </p:nvSpPr>
          <p:spPr>
            <a:xfrm rot="1586497" flipH="1">
              <a:off x="8744088" y="4510035"/>
              <a:ext cx="179134" cy="183857"/>
            </a:xfrm>
            <a:custGeom>
              <a:avLst/>
              <a:gdLst/>
              <a:ahLst/>
              <a:cxnLst/>
              <a:rect l="l" t="t" r="r" b="b"/>
              <a:pathLst>
                <a:path w="5152" h="5288" extrusionOk="0">
                  <a:moveTo>
                    <a:pt x="2575" y="829"/>
                  </a:moveTo>
                  <a:lnTo>
                    <a:pt x="1965" y="1147"/>
                  </a:lnTo>
                  <a:lnTo>
                    <a:pt x="1941" y="1138"/>
                  </a:lnTo>
                  <a:cubicBezTo>
                    <a:pt x="1936" y="1127"/>
                    <a:pt x="1943" y="1116"/>
                    <a:pt x="1950" y="1113"/>
                  </a:cubicBezTo>
                  <a:lnTo>
                    <a:pt x="2575" y="829"/>
                  </a:lnTo>
                  <a:close/>
                  <a:moveTo>
                    <a:pt x="2310" y="2225"/>
                  </a:moveTo>
                  <a:lnTo>
                    <a:pt x="2321" y="2262"/>
                  </a:lnTo>
                  <a:cubicBezTo>
                    <a:pt x="2122" y="2318"/>
                    <a:pt x="1942" y="2429"/>
                    <a:pt x="1796" y="2576"/>
                  </a:cubicBezTo>
                  <a:lnTo>
                    <a:pt x="1767" y="2567"/>
                  </a:lnTo>
                  <a:cubicBezTo>
                    <a:pt x="1764" y="2561"/>
                    <a:pt x="1760" y="2554"/>
                    <a:pt x="1770" y="2546"/>
                  </a:cubicBezTo>
                  <a:cubicBezTo>
                    <a:pt x="1920" y="2398"/>
                    <a:pt x="2106" y="2284"/>
                    <a:pt x="2310" y="2225"/>
                  </a:cubicBezTo>
                  <a:close/>
                  <a:moveTo>
                    <a:pt x="3415" y="3412"/>
                  </a:moveTo>
                  <a:lnTo>
                    <a:pt x="2560" y="3692"/>
                  </a:lnTo>
                  <a:lnTo>
                    <a:pt x="2538" y="3681"/>
                  </a:lnTo>
                  <a:lnTo>
                    <a:pt x="2472" y="3711"/>
                  </a:lnTo>
                  <a:lnTo>
                    <a:pt x="2536" y="3677"/>
                  </a:lnTo>
                  <a:lnTo>
                    <a:pt x="3415" y="3412"/>
                  </a:lnTo>
                  <a:close/>
                  <a:moveTo>
                    <a:pt x="4176" y="3853"/>
                  </a:moveTo>
                  <a:lnTo>
                    <a:pt x="4192" y="3888"/>
                  </a:lnTo>
                  <a:lnTo>
                    <a:pt x="2932" y="4423"/>
                  </a:lnTo>
                  <a:lnTo>
                    <a:pt x="2909" y="4417"/>
                  </a:lnTo>
                  <a:lnTo>
                    <a:pt x="4176" y="3853"/>
                  </a:lnTo>
                  <a:close/>
                  <a:moveTo>
                    <a:pt x="3235" y="1"/>
                  </a:moveTo>
                  <a:cubicBezTo>
                    <a:pt x="3225" y="1"/>
                    <a:pt x="3214" y="3"/>
                    <a:pt x="3205" y="7"/>
                  </a:cubicBezTo>
                  <a:lnTo>
                    <a:pt x="807" y="1099"/>
                  </a:lnTo>
                  <a:cubicBezTo>
                    <a:pt x="765" y="1126"/>
                    <a:pt x="1" y="1636"/>
                    <a:pt x="541" y="3190"/>
                  </a:cubicBezTo>
                  <a:cubicBezTo>
                    <a:pt x="588" y="3332"/>
                    <a:pt x="650" y="3485"/>
                    <a:pt x="724" y="3648"/>
                  </a:cubicBezTo>
                  <a:cubicBezTo>
                    <a:pt x="1390" y="5110"/>
                    <a:pt x="2163" y="5288"/>
                    <a:pt x="2499" y="5288"/>
                  </a:cubicBezTo>
                  <a:cubicBezTo>
                    <a:pt x="2582" y="5288"/>
                    <a:pt x="2639" y="5277"/>
                    <a:pt x="2660" y="5272"/>
                  </a:cubicBezTo>
                  <a:lnTo>
                    <a:pt x="5097" y="4167"/>
                  </a:lnTo>
                  <a:cubicBezTo>
                    <a:pt x="5135" y="4150"/>
                    <a:pt x="5151" y="4104"/>
                    <a:pt x="5135" y="4066"/>
                  </a:cubicBezTo>
                  <a:lnTo>
                    <a:pt x="3305" y="45"/>
                  </a:lnTo>
                  <a:cubicBezTo>
                    <a:pt x="3293" y="17"/>
                    <a:pt x="3264" y="1"/>
                    <a:pt x="32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29"/>
            <p:cNvSpPr/>
            <p:nvPr/>
          </p:nvSpPr>
          <p:spPr>
            <a:xfrm rot="1586497" flipH="1">
              <a:off x="7854617" y="3882075"/>
              <a:ext cx="1022859" cy="493090"/>
            </a:xfrm>
            <a:custGeom>
              <a:avLst/>
              <a:gdLst/>
              <a:ahLst/>
              <a:cxnLst/>
              <a:rect l="l" t="t" r="r" b="b"/>
              <a:pathLst>
                <a:path w="29418" h="14182" extrusionOk="0">
                  <a:moveTo>
                    <a:pt x="28930" y="0"/>
                  </a:moveTo>
                  <a:cubicBezTo>
                    <a:pt x="28919" y="0"/>
                    <a:pt x="28909" y="3"/>
                    <a:pt x="28899" y="7"/>
                  </a:cubicBezTo>
                  <a:lnTo>
                    <a:pt x="55" y="13130"/>
                  </a:lnTo>
                  <a:cubicBezTo>
                    <a:pt x="18" y="13146"/>
                    <a:pt x="1" y="13192"/>
                    <a:pt x="18" y="13230"/>
                  </a:cubicBezTo>
                  <a:lnTo>
                    <a:pt x="430" y="14137"/>
                  </a:lnTo>
                  <a:cubicBezTo>
                    <a:pt x="442" y="14165"/>
                    <a:pt x="471" y="14182"/>
                    <a:pt x="500" y="14182"/>
                  </a:cubicBezTo>
                  <a:cubicBezTo>
                    <a:pt x="510" y="14182"/>
                    <a:pt x="521" y="14180"/>
                    <a:pt x="530" y="14175"/>
                  </a:cubicBezTo>
                  <a:lnTo>
                    <a:pt x="29371" y="1054"/>
                  </a:lnTo>
                  <a:cubicBezTo>
                    <a:pt x="29392" y="1046"/>
                    <a:pt x="29407" y="1027"/>
                    <a:pt x="29413" y="1005"/>
                  </a:cubicBezTo>
                  <a:cubicBezTo>
                    <a:pt x="29418" y="988"/>
                    <a:pt x="29416" y="969"/>
                    <a:pt x="29409" y="953"/>
                  </a:cubicBezTo>
                  <a:cubicBezTo>
                    <a:pt x="29407" y="948"/>
                    <a:pt x="29404" y="943"/>
                    <a:pt x="29401" y="939"/>
                  </a:cubicBezTo>
                  <a:cubicBezTo>
                    <a:pt x="29308" y="813"/>
                    <a:pt x="29228" y="677"/>
                    <a:pt x="29163" y="534"/>
                  </a:cubicBezTo>
                  <a:cubicBezTo>
                    <a:pt x="29095" y="384"/>
                    <a:pt x="29041" y="225"/>
                    <a:pt x="29004" y="60"/>
                  </a:cubicBezTo>
                  <a:cubicBezTo>
                    <a:pt x="29003" y="54"/>
                    <a:pt x="29002" y="50"/>
                    <a:pt x="28999" y="46"/>
                  </a:cubicBezTo>
                  <a:cubicBezTo>
                    <a:pt x="28993" y="30"/>
                    <a:pt x="28980" y="17"/>
                    <a:pt x="28965" y="9"/>
                  </a:cubicBezTo>
                  <a:cubicBezTo>
                    <a:pt x="28954" y="3"/>
                    <a:pt x="28942" y="0"/>
                    <a:pt x="289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29"/>
            <p:cNvSpPr/>
            <p:nvPr/>
          </p:nvSpPr>
          <p:spPr>
            <a:xfrm rot="1586497" flipH="1">
              <a:off x="7946784" y="3807126"/>
              <a:ext cx="1022650" cy="492985"/>
            </a:xfrm>
            <a:custGeom>
              <a:avLst/>
              <a:gdLst/>
              <a:ahLst/>
              <a:cxnLst/>
              <a:rect l="l" t="t" r="r" b="b"/>
              <a:pathLst>
                <a:path w="29412" h="14179" extrusionOk="0">
                  <a:moveTo>
                    <a:pt x="28921" y="0"/>
                  </a:moveTo>
                  <a:cubicBezTo>
                    <a:pt x="28910" y="0"/>
                    <a:pt x="28900" y="3"/>
                    <a:pt x="28890" y="8"/>
                  </a:cubicBezTo>
                  <a:lnTo>
                    <a:pt x="45" y="13126"/>
                  </a:lnTo>
                  <a:cubicBezTo>
                    <a:pt x="28" y="13134"/>
                    <a:pt x="14" y="13148"/>
                    <a:pt x="6" y="13169"/>
                  </a:cubicBezTo>
                  <a:cubicBezTo>
                    <a:pt x="2" y="13188"/>
                    <a:pt x="0" y="13210"/>
                    <a:pt x="7" y="13227"/>
                  </a:cubicBezTo>
                  <a:lnTo>
                    <a:pt x="421" y="14135"/>
                  </a:lnTo>
                  <a:cubicBezTo>
                    <a:pt x="422" y="14138"/>
                    <a:pt x="422" y="14138"/>
                    <a:pt x="427" y="14140"/>
                  </a:cubicBezTo>
                  <a:cubicBezTo>
                    <a:pt x="438" y="14164"/>
                    <a:pt x="463" y="14178"/>
                    <a:pt x="490" y="14178"/>
                  </a:cubicBezTo>
                  <a:cubicBezTo>
                    <a:pt x="500" y="14178"/>
                    <a:pt x="511" y="14176"/>
                    <a:pt x="520" y="14172"/>
                  </a:cubicBezTo>
                  <a:lnTo>
                    <a:pt x="29367" y="1048"/>
                  </a:lnTo>
                  <a:cubicBezTo>
                    <a:pt x="29388" y="1039"/>
                    <a:pt x="29400" y="1021"/>
                    <a:pt x="29407" y="1000"/>
                  </a:cubicBezTo>
                  <a:cubicBezTo>
                    <a:pt x="29412" y="984"/>
                    <a:pt x="29410" y="970"/>
                    <a:pt x="29407" y="954"/>
                  </a:cubicBezTo>
                  <a:cubicBezTo>
                    <a:pt x="29406" y="950"/>
                    <a:pt x="29406" y="950"/>
                    <a:pt x="29405" y="948"/>
                  </a:cubicBezTo>
                  <a:cubicBezTo>
                    <a:pt x="29402" y="944"/>
                    <a:pt x="29396" y="938"/>
                    <a:pt x="29395" y="935"/>
                  </a:cubicBezTo>
                  <a:cubicBezTo>
                    <a:pt x="29296" y="801"/>
                    <a:pt x="29213" y="655"/>
                    <a:pt x="29145" y="505"/>
                  </a:cubicBezTo>
                  <a:cubicBezTo>
                    <a:pt x="29078" y="360"/>
                    <a:pt x="29029" y="211"/>
                    <a:pt x="28993" y="60"/>
                  </a:cubicBezTo>
                  <a:cubicBezTo>
                    <a:pt x="28994" y="55"/>
                    <a:pt x="28992" y="49"/>
                    <a:pt x="28991" y="44"/>
                  </a:cubicBezTo>
                  <a:cubicBezTo>
                    <a:pt x="28983" y="28"/>
                    <a:pt x="28970" y="17"/>
                    <a:pt x="28952" y="8"/>
                  </a:cubicBezTo>
                  <a:cubicBezTo>
                    <a:pt x="28941" y="3"/>
                    <a:pt x="28931" y="0"/>
                    <a:pt x="289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29"/>
            <p:cNvSpPr/>
            <p:nvPr/>
          </p:nvSpPr>
          <p:spPr>
            <a:xfrm rot="1586497" flipH="1">
              <a:off x="7903114" y="3839886"/>
              <a:ext cx="1023797" cy="509327"/>
            </a:xfrm>
            <a:custGeom>
              <a:avLst/>
              <a:gdLst/>
              <a:ahLst/>
              <a:cxnLst/>
              <a:rect l="l" t="t" r="r" b="b"/>
              <a:pathLst>
                <a:path w="29445" h="14649" extrusionOk="0">
                  <a:moveTo>
                    <a:pt x="28695" y="0"/>
                  </a:moveTo>
                  <a:cubicBezTo>
                    <a:pt x="28684" y="0"/>
                    <a:pt x="28674" y="2"/>
                    <a:pt x="28664" y="7"/>
                  </a:cubicBezTo>
                  <a:lnTo>
                    <a:pt x="55" y="13023"/>
                  </a:lnTo>
                  <a:cubicBezTo>
                    <a:pt x="17" y="13040"/>
                    <a:pt x="0" y="13085"/>
                    <a:pt x="17" y="13124"/>
                  </a:cubicBezTo>
                  <a:lnTo>
                    <a:pt x="691" y="14603"/>
                  </a:lnTo>
                  <a:cubicBezTo>
                    <a:pt x="704" y="14631"/>
                    <a:pt x="732" y="14648"/>
                    <a:pt x="761" y="14648"/>
                  </a:cubicBezTo>
                  <a:cubicBezTo>
                    <a:pt x="771" y="14648"/>
                    <a:pt x="782" y="14646"/>
                    <a:pt x="792" y="14642"/>
                  </a:cubicBezTo>
                  <a:lnTo>
                    <a:pt x="29401" y="1625"/>
                  </a:lnTo>
                  <a:cubicBezTo>
                    <a:pt x="29427" y="1613"/>
                    <a:pt x="29444" y="1588"/>
                    <a:pt x="29445" y="1560"/>
                  </a:cubicBezTo>
                  <a:cubicBezTo>
                    <a:pt x="29445" y="1546"/>
                    <a:pt x="29444" y="1535"/>
                    <a:pt x="29438" y="1524"/>
                  </a:cubicBezTo>
                  <a:cubicBezTo>
                    <a:pt x="29432" y="1510"/>
                    <a:pt x="29422" y="1498"/>
                    <a:pt x="29407" y="1491"/>
                  </a:cubicBezTo>
                  <a:cubicBezTo>
                    <a:pt x="29176" y="1358"/>
                    <a:pt x="28998" y="1154"/>
                    <a:pt x="28876" y="887"/>
                  </a:cubicBezTo>
                  <a:cubicBezTo>
                    <a:pt x="28754" y="620"/>
                    <a:pt x="28719" y="352"/>
                    <a:pt x="28770" y="92"/>
                  </a:cubicBezTo>
                  <a:cubicBezTo>
                    <a:pt x="28774" y="76"/>
                    <a:pt x="28772" y="60"/>
                    <a:pt x="28764" y="47"/>
                  </a:cubicBezTo>
                  <a:cubicBezTo>
                    <a:pt x="28761" y="36"/>
                    <a:pt x="28753" y="27"/>
                    <a:pt x="28742" y="16"/>
                  </a:cubicBezTo>
                  <a:cubicBezTo>
                    <a:pt x="28729" y="6"/>
                    <a:pt x="28712" y="0"/>
                    <a:pt x="286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29"/>
            <p:cNvSpPr/>
            <p:nvPr/>
          </p:nvSpPr>
          <p:spPr>
            <a:xfrm rot="1586497" flipH="1">
              <a:off x="7915377" y="3543566"/>
              <a:ext cx="183272" cy="154721"/>
            </a:xfrm>
            <a:custGeom>
              <a:avLst/>
              <a:gdLst/>
              <a:ahLst/>
              <a:cxnLst/>
              <a:rect l="l" t="t" r="r" b="b"/>
              <a:pathLst>
                <a:path w="5271" h="4450" extrusionOk="0">
                  <a:moveTo>
                    <a:pt x="2790" y="1606"/>
                  </a:moveTo>
                  <a:lnTo>
                    <a:pt x="2813" y="1637"/>
                  </a:lnTo>
                  <a:lnTo>
                    <a:pt x="2219" y="2058"/>
                  </a:lnTo>
                  <a:lnTo>
                    <a:pt x="2185" y="2049"/>
                  </a:lnTo>
                  <a:cubicBezTo>
                    <a:pt x="2183" y="2045"/>
                    <a:pt x="2185" y="2032"/>
                    <a:pt x="2195" y="2026"/>
                  </a:cubicBezTo>
                  <a:lnTo>
                    <a:pt x="2790" y="1606"/>
                  </a:lnTo>
                  <a:close/>
                  <a:moveTo>
                    <a:pt x="3945" y="1578"/>
                  </a:moveTo>
                  <a:lnTo>
                    <a:pt x="2182" y="3117"/>
                  </a:lnTo>
                  <a:lnTo>
                    <a:pt x="2154" y="3109"/>
                  </a:lnTo>
                  <a:cubicBezTo>
                    <a:pt x="2150" y="3102"/>
                    <a:pt x="2150" y="3093"/>
                    <a:pt x="2156" y="3087"/>
                  </a:cubicBezTo>
                  <a:lnTo>
                    <a:pt x="3945" y="1578"/>
                  </a:lnTo>
                  <a:close/>
                  <a:moveTo>
                    <a:pt x="4704" y="0"/>
                  </a:moveTo>
                  <a:cubicBezTo>
                    <a:pt x="4703" y="0"/>
                    <a:pt x="4702" y="0"/>
                    <a:pt x="4701" y="0"/>
                  </a:cubicBezTo>
                  <a:lnTo>
                    <a:pt x="73" y="392"/>
                  </a:lnTo>
                  <a:cubicBezTo>
                    <a:pt x="52" y="393"/>
                    <a:pt x="31" y="402"/>
                    <a:pt x="20" y="420"/>
                  </a:cubicBezTo>
                  <a:cubicBezTo>
                    <a:pt x="6" y="439"/>
                    <a:pt x="1" y="462"/>
                    <a:pt x="5" y="481"/>
                  </a:cubicBezTo>
                  <a:cubicBezTo>
                    <a:pt x="34" y="627"/>
                    <a:pt x="83" y="771"/>
                    <a:pt x="146" y="910"/>
                  </a:cubicBezTo>
                  <a:cubicBezTo>
                    <a:pt x="236" y="1108"/>
                    <a:pt x="342" y="1259"/>
                    <a:pt x="415" y="1356"/>
                  </a:cubicBezTo>
                  <a:cubicBezTo>
                    <a:pt x="464" y="1417"/>
                    <a:pt x="502" y="1454"/>
                    <a:pt x="511" y="1463"/>
                  </a:cubicBezTo>
                  <a:cubicBezTo>
                    <a:pt x="513" y="1467"/>
                    <a:pt x="539" y="1505"/>
                    <a:pt x="540" y="1508"/>
                  </a:cubicBezTo>
                  <a:cubicBezTo>
                    <a:pt x="545" y="1519"/>
                    <a:pt x="548" y="1535"/>
                    <a:pt x="550" y="1550"/>
                  </a:cubicBezTo>
                  <a:lnTo>
                    <a:pt x="612" y="1622"/>
                  </a:lnTo>
                  <a:lnTo>
                    <a:pt x="541" y="1596"/>
                  </a:lnTo>
                  <a:lnTo>
                    <a:pt x="519" y="1632"/>
                  </a:lnTo>
                  <a:cubicBezTo>
                    <a:pt x="515" y="1642"/>
                    <a:pt x="166" y="2052"/>
                    <a:pt x="441" y="2659"/>
                  </a:cubicBezTo>
                  <a:cubicBezTo>
                    <a:pt x="712" y="3255"/>
                    <a:pt x="1241" y="3275"/>
                    <a:pt x="1262" y="3276"/>
                  </a:cubicBezTo>
                  <a:lnTo>
                    <a:pt x="1307" y="3209"/>
                  </a:lnTo>
                  <a:lnTo>
                    <a:pt x="1308" y="3284"/>
                  </a:lnTo>
                  <a:lnTo>
                    <a:pt x="1349" y="3307"/>
                  </a:lnTo>
                  <a:cubicBezTo>
                    <a:pt x="1358" y="3319"/>
                    <a:pt x="1369" y="3333"/>
                    <a:pt x="1375" y="3345"/>
                  </a:cubicBezTo>
                  <a:lnTo>
                    <a:pt x="1456" y="3359"/>
                  </a:lnTo>
                  <a:lnTo>
                    <a:pt x="1386" y="3390"/>
                  </a:lnTo>
                  <a:cubicBezTo>
                    <a:pt x="1390" y="3423"/>
                    <a:pt x="1416" y="3703"/>
                    <a:pt x="1565" y="4033"/>
                  </a:cubicBezTo>
                  <a:cubicBezTo>
                    <a:pt x="1628" y="4171"/>
                    <a:pt x="1706" y="4303"/>
                    <a:pt x="1795" y="4417"/>
                  </a:cubicBezTo>
                  <a:cubicBezTo>
                    <a:pt x="1808" y="4437"/>
                    <a:pt x="1829" y="4447"/>
                    <a:pt x="1851" y="4449"/>
                  </a:cubicBezTo>
                  <a:cubicBezTo>
                    <a:pt x="1872" y="4449"/>
                    <a:pt x="1894" y="4444"/>
                    <a:pt x="1909" y="4431"/>
                  </a:cubicBezTo>
                  <a:lnTo>
                    <a:pt x="5243" y="1193"/>
                  </a:lnTo>
                  <a:cubicBezTo>
                    <a:pt x="5264" y="1176"/>
                    <a:pt x="5270" y="1144"/>
                    <a:pt x="5263" y="1118"/>
                  </a:cubicBezTo>
                  <a:lnTo>
                    <a:pt x="5258" y="1108"/>
                  </a:lnTo>
                  <a:cubicBezTo>
                    <a:pt x="5248" y="1087"/>
                    <a:pt x="5229" y="1071"/>
                    <a:pt x="5206" y="1064"/>
                  </a:cubicBezTo>
                  <a:lnTo>
                    <a:pt x="4950" y="1016"/>
                  </a:lnTo>
                  <a:cubicBezTo>
                    <a:pt x="4814" y="994"/>
                    <a:pt x="4694" y="895"/>
                    <a:pt x="4630" y="753"/>
                  </a:cubicBezTo>
                  <a:cubicBezTo>
                    <a:pt x="4567" y="614"/>
                    <a:pt x="4571" y="457"/>
                    <a:pt x="4641" y="336"/>
                  </a:cubicBezTo>
                  <a:lnTo>
                    <a:pt x="4651" y="319"/>
                  </a:lnTo>
                  <a:lnTo>
                    <a:pt x="4772" y="118"/>
                  </a:lnTo>
                  <a:cubicBezTo>
                    <a:pt x="4787" y="94"/>
                    <a:pt x="4788" y="69"/>
                    <a:pt x="4776" y="45"/>
                  </a:cubicBezTo>
                  <a:cubicBezTo>
                    <a:pt x="4774" y="41"/>
                    <a:pt x="4774" y="41"/>
                    <a:pt x="4773" y="38"/>
                  </a:cubicBezTo>
                  <a:cubicBezTo>
                    <a:pt x="4758" y="13"/>
                    <a:pt x="4732" y="0"/>
                    <a:pt x="47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29"/>
            <p:cNvSpPr/>
            <p:nvPr/>
          </p:nvSpPr>
          <p:spPr>
            <a:xfrm rot="1586497" flipH="1">
              <a:off x="8801211" y="4478241"/>
              <a:ext cx="43671" cy="46347"/>
            </a:xfrm>
            <a:custGeom>
              <a:avLst/>
              <a:gdLst/>
              <a:ahLst/>
              <a:cxnLst/>
              <a:rect l="l" t="t" r="r" b="b"/>
              <a:pathLst>
                <a:path w="1256" h="1333" extrusionOk="0">
                  <a:moveTo>
                    <a:pt x="769" y="1"/>
                  </a:moveTo>
                  <a:cubicBezTo>
                    <a:pt x="759" y="1"/>
                    <a:pt x="748" y="3"/>
                    <a:pt x="738" y="7"/>
                  </a:cubicBezTo>
                  <a:lnTo>
                    <a:pt x="56" y="317"/>
                  </a:lnTo>
                  <a:cubicBezTo>
                    <a:pt x="18" y="335"/>
                    <a:pt x="0" y="380"/>
                    <a:pt x="18" y="419"/>
                  </a:cubicBezTo>
                  <a:lnTo>
                    <a:pt x="433" y="1332"/>
                  </a:lnTo>
                  <a:lnTo>
                    <a:pt x="1255" y="959"/>
                  </a:lnTo>
                  <a:lnTo>
                    <a:pt x="838" y="44"/>
                  </a:lnTo>
                  <a:cubicBezTo>
                    <a:pt x="826" y="17"/>
                    <a:pt x="799" y="1"/>
                    <a:pt x="769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29"/>
            <p:cNvSpPr/>
            <p:nvPr/>
          </p:nvSpPr>
          <p:spPr>
            <a:xfrm rot="1586497" flipH="1">
              <a:off x="7947269" y="3807273"/>
              <a:ext cx="1022580" cy="491664"/>
            </a:xfrm>
            <a:custGeom>
              <a:avLst/>
              <a:gdLst/>
              <a:ahLst/>
              <a:cxnLst/>
              <a:rect l="l" t="t" r="r" b="b"/>
              <a:pathLst>
                <a:path w="29410" h="14141" extrusionOk="0">
                  <a:moveTo>
                    <a:pt x="28923" y="0"/>
                  </a:moveTo>
                  <a:cubicBezTo>
                    <a:pt x="28912" y="0"/>
                    <a:pt x="28902" y="3"/>
                    <a:pt x="28892" y="8"/>
                  </a:cubicBezTo>
                  <a:lnTo>
                    <a:pt x="47" y="13126"/>
                  </a:lnTo>
                  <a:cubicBezTo>
                    <a:pt x="30" y="13134"/>
                    <a:pt x="16" y="13148"/>
                    <a:pt x="8" y="13169"/>
                  </a:cubicBezTo>
                  <a:cubicBezTo>
                    <a:pt x="4" y="13188"/>
                    <a:pt x="1" y="13210"/>
                    <a:pt x="9" y="13227"/>
                  </a:cubicBezTo>
                  <a:lnTo>
                    <a:pt x="423" y="14135"/>
                  </a:lnTo>
                  <a:cubicBezTo>
                    <a:pt x="424" y="14139"/>
                    <a:pt x="424" y="14139"/>
                    <a:pt x="429" y="14140"/>
                  </a:cubicBezTo>
                  <a:lnTo>
                    <a:pt x="29410" y="955"/>
                  </a:lnTo>
                  <a:cubicBezTo>
                    <a:pt x="29409" y="952"/>
                    <a:pt x="29409" y="952"/>
                    <a:pt x="29408" y="949"/>
                  </a:cubicBezTo>
                  <a:cubicBezTo>
                    <a:pt x="29405" y="945"/>
                    <a:pt x="29399" y="939"/>
                    <a:pt x="29398" y="937"/>
                  </a:cubicBezTo>
                  <a:cubicBezTo>
                    <a:pt x="29299" y="802"/>
                    <a:pt x="29216" y="656"/>
                    <a:pt x="29148" y="507"/>
                  </a:cubicBezTo>
                  <a:cubicBezTo>
                    <a:pt x="29081" y="362"/>
                    <a:pt x="29032" y="212"/>
                    <a:pt x="28996" y="62"/>
                  </a:cubicBezTo>
                  <a:cubicBezTo>
                    <a:pt x="28997" y="55"/>
                    <a:pt x="28994" y="48"/>
                    <a:pt x="28992" y="44"/>
                  </a:cubicBezTo>
                  <a:cubicBezTo>
                    <a:pt x="28985" y="28"/>
                    <a:pt x="28971" y="17"/>
                    <a:pt x="28954" y="8"/>
                  </a:cubicBezTo>
                  <a:cubicBezTo>
                    <a:pt x="28943" y="3"/>
                    <a:pt x="28933" y="0"/>
                    <a:pt x="28923" y="0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29"/>
            <p:cNvSpPr/>
            <p:nvPr/>
          </p:nvSpPr>
          <p:spPr>
            <a:xfrm rot="1586497" flipH="1">
              <a:off x="7955263" y="3552981"/>
              <a:ext cx="166478" cy="47146"/>
            </a:xfrm>
            <a:custGeom>
              <a:avLst/>
              <a:gdLst/>
              <a:ahLst/>
              <a:cxnLst/>
              <a:rect l="l" t="t" r="r" b="b"/>
              <a:pathLst>
                <a:path w="4788" h="1356" extrusionOk="0">
                  <a:moveTo>
                    <a:pt x="4704" y="0"/>
                  </a:moveTo>
                  <a:cubicBezTo>
                    <a:pt x="4703" y="0"/>
                    <a:pt x="4702" y="0"/>
                    <a:pt x="4701" y="0"/>
                  </a:cubicBezTo>
                  <a:lnTo>
                    <a:pt x="73" y="392"/>
                  </a:lnTo>
                  <a:cubicBezTo>
                    <a:pt x="52" y="393"/>
                    <a:pt x="31" y="402"/>
                    <a:pt x="18" y="421"/>
                  </a:cubicBezTo>
                  <a:cubicBezTo>
                    <a:pt x="6" y="439"/>
                    <a:pt x="1" y="463"/>
                    <a:pt x="5" y="481"/>
                  </a:cubicBezTo>
                  <a:cubicBezTo>
                    <a:pt x="33" y="627"/>
                    <a:pt x="83" y="772"/>
                    <a:pt x="146" y="910"/>
                  </a:cubicBezTo>
                  <a:cubicBezTo>
                    <a:pt x="236" y="1108"/>
                    <a:pt x="342" y="1259"/>
                    <a:pt x="415" y="1356"/>
                  </a:cubicBezTo>
                  <a:cubicBezTo>
                    <a:pt x="747" y="1276"/>
                    <a:pt x="2779" y="770"/>
                    <a:pt x="4651" y="319"/>
                  </a:cubicBezTo>
                  <a:lnTo>
                    <a:pt x="4772" y="119"/>
                  </a:lnTo>
                  <a:cubicBezTo>
                    <a:pt x="4787" y="94"/>
                    <a:pt x="4788" y="70"/>
                    <a:pt x="4775" y="45"/>
                  </a:cubicBezTo>
                  <a:cubicBezTo>
                    <a:pt x="4774" y="41"/>
                    <a:pt x="4774" y="41"/>
                    <a:pt x="4773" y="39"/>
                  </a:cubicBezTo>
                  <a:cubicBezTo>
                    <a:pt x="4758" y="14"/>
                    <a:pt x="4732" y="0"/>
                    <a:pt x="4704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29"/>
            <p:cNvSpPr/>
            <p:nvPr/>
          </p:nvSpPr>
          <p:spPr>
            <a:xfrm rot="1586497" flipH="1">
              <a:off x="7918080" y="3498473"/>
              <a:ext cx="52224" cy="13351"/>
            </a:xfrm>
            <a:custGeom>
              <a:avLst/>
              <a:gdLst/>
              <a:ahLst/>
              <a:cxnLst/>
              <a:rect l="l" t="t" r="r" b="b"/>
              <a:pathLst>
                <a:path w="1502" h="384" extrusionOk="0">
                  <a:moveTo>
                    <a:pt x="1448" y="0"/>
                  </a:moveTo>
                  <a:cubicBezTo>
                    <a:pt x="1446" y="0"/>
                    <a:pt x="1443" y="1"/>
                    <a:pt x="1441" y="1"/>
                  </a:cubicBezTo>
                  <a:lnTo>
                    <a:pt x="205" y="107"/>
                  </a:lnTo>
                  <a:cubicBezTo>
                    <a:pt x="181" y="109"/>
                    <a:pt x="158" y="123"/>
                    <a:pt x="146" y="142"/>
                  </a:cubicBezTo>
                  <a:lnTo>
                    <a:pt x="1" y="384"/>
                  </a:lnTo>
                  <a:cubicBezTo>
                    <a:pt x="540" y="255"/>
                    <a:pt x="1054" y="134"/>
                    <a:pt x="1502" y="32"/>
                  </a:cubicBezTo>
                  <a:cubicBezTo>
                    <a:pt x="1493" y="13"/>
                    <a:pt x="1470" y="0"/>
                    <a:pt x="1448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29"/>
            <p:cNvSpPr/>
            <p:nvPr/>
          </p:nvSpPr>
          <p:spPr>
            <a:xfrm rot="1586497" flipH="1">
              <a:off x="7899688" y="3824188"/>
              <a:ext cx="1214997" cy="626462"/>
            </a:xfrm>
            <a:custGeom>
              <a:avLst/>
              <a:gdLst/>
              <a:ahLst/>
              <a:cxnLst/>
              <a:rect l="l" t="t" r="r" b="b"/>
              <a:pathLst>
                <a:path w="34944" h="18018" extrusionOk="0">
                  <a:moveTo>
                    <a:pt x="34178" y="0"/>
                  </a:moveTo>
                  <a:cubicBezTo>
                    <a:pt x="34153" y="0"/>
                    <a:pt x="34129" y="5"/>
                    <a:pt x="34106" y="16"/>
                  </a:cubicBezTo>
                  <a:lnTo>
                    <a:pt x="1184" y="14996"/>
                  </a:lnTo>
                  <a:cubicBezTo>
                    <a:pt x="1135" y="15024"/>
                    <a:pt x="1" y="15740"/>
                    <a:pt x="991" y="17916"/>
                  </a:cubicBezTo>
                  <a:cubicBezTo>
                    <a:pt x="1020" y="17980"/>
                    <a:pt x="1083" y="18018"/>
                    <a:pt x="1148" y="18018"/>
                  </a:cubicBezTo>
                  <a:cubicBezTo>
                    <a:pt x="1173" y="18018"/>
                    <a:pt x="1196" y="18014"/>
                    <a:pt x="1217" y="18002"/>
                  </a:cubicBezTo>
                  <a:cubicBezTo>
                    <a:pt x="1305" y="17963"/>
                    <a:pt x="1343" y="17859"/>
                    <a:pt x="1304" y="17774"/>
                  </a:cubicBezTo>
                  <a:cubicBezTo>
                    <a:pt x="450" y="15896"/>
                    <a:pt x="1325" y="15315"/>
                    <a:pt x="1343" y="15302"/>
                  </a:cubicBezTo>
                  <a:lnTo>
                    <a:pt x="34038" y="427"/>
                  </a:lnTo>
                  <a:cubicBezTo>
                    <a:pt x="34140" y="925"/>
                    <a:pt x="34392" y="1287"/>
                    <a:pt x="34534" y="1458"/>
                  </a:cubicBezTo>
                  <a:cubicBezTo>
                    <a:pt x="34414" y="1664"/>
                    <a:pt x="34243" y="2104"/>
                    <a:pt x="34501" y="2669"/>
                  </a:cubicBezTo>
                  <a:cubicBezTo>
                    <a:pt x="34530" y="2734"/>
                    <a:pt x="34593" y="2771"/>
                    <a:pt x="34659" y="2771"/>
                  </a:cubicBezTo>
                  <a:cubicBezTo>
                    <a:pt x="34683" y="2771"/>
                    <a:pt x="34707" y="2766"/>
                    <a:pt x="34729" y="2756"/>
                  </a:cubicBezTo>
                  <a:cubicBezTo>
                    <a:pt x="34817" y="2716"/>
                    <a:pt x="34855" y="2614"/>
                    <a:pt x="34816" y="2527"/>
                  </a:cubicBezTo>
                  <a:cubicBezTo>
                    <a:pt x="34557" y="1956"/>
                    <a:pt x="34871" y="1572"/>
                    <a:pt x="34884" y="1556"/>
                  </a:cubicBezTo>
                  <a:cubicBezTo>
                    <a:pt x="34944" y="1486"/>
                    <a:pt x="34941" y="1384"/>
                    <a:pt x="34875" y="1319"/>
                  </a:cubicBezTo>
                  <a:cubicBezTo>
                    <a:pt x="34871" y="1314"/>
                    <a:pt x="34413" y="856"/>
                    <a:pt x="34350" y="157"/>
                  </a:cubicBezTo>
                  <a:cubicBezTo>
                    <a:pt x="34344" y="103"/>
                    <a:pt x="34313" y="51"/>
                    <a:pt x="34264" y="24"/>
                  </a:cubicBezTo>
                  <a:cubicBezTo>
                    <a:pt x="34237" y="8"/>
                    <a:pt x="34208" y="0"/>
                    <a:pt x="341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29"/>
            <p:cNvSpPr/>
            <p:nvPr/>
          </p:nvSpPr>
          <p:spPr>
            <a:xfrm rot="1586497" flipH="1">
              <a:off x="7823009" y="3882780"/>
              <a:ext cx="1230852" cy="601464"/>
            </a:xfrm>
            <a:custGeom>
              <a:avLst/>
              <a:gdLst/>
              <a:ahLst/>
              <a:cxnLst/>
              <a:rect l="l" t="t" r="r" b="b"/>
              <a:pathLst>
                <a:path w="35400" h="17299" extrusionOk="0">
                  <a:moveTo>
                    <a:pt x="33709" y="1"/>
                  </a:moveTo>
                  <a:cubicBezTo>
                    <a:pt x="33685" y="1"/>
                    <a:pt x="33661" y="6"/>
                    <a:pt x="33638" y="16"/>
                  </a:cubicBezTo>
                  <a:cubicBezTo>
                    <a:pt x="33550" y="56"/>
                    <a:pt x="33513" y="158"/>
                    <a:pt x="33551" y="245"/>
                  </a:cubicBezTo>
                  <a:cubicBezTo>
                    <a:pt x="33808" y="810"/>
                    <a:pt x="34253" y="969"/>
                    <a:pt x="34487" y="1015"/>
                  </a:cubicBezTo>
                  <a:cubicBezTo>
                    <a:pt x="34523" y="1234"/>
                    <a:pt x="34628" y="1663"/>
                    <a:pt x="34938" y="2067"/>
                  </a:cubicBezTo>
                  <a:lnTo>
                    <a:pt x="2263" y="16934"/>
                  </a:lnTo>
                  <a:cubicBezTo>
                    <a:pt x="2253" y="16938"/>
                    <a:pt x="2186" y="16956"/>
                    <a:pt x="2079" y="16956"/>
                  </a:cubicBezTo>
                  <a:cubicBezTo>
                    <a:pt x="1741" y="16956"/>
                    <a:pt x="1003" y="16772"/>
                    <a:pt x="354" y="15348"/>
                  </a:cubicBezTo>
                  <a:cubicBezTo>
                    <a:pt x="326" y="15283"/>
                    <a:pt x="262" y="15246"/>
                    <a:pt x="196" y="15246"/>
                  </a:cubicBezTo>
                  <a:cubicBezTo>
                    <a:pt x="172" y="15246"/>
                    <a:pt x="148" y="15251"/>
                    <a:pt x="126" y="15261"/>
                  </a:cubicBezTo>
                  <a:cubicBezTo>
                    <a:pt x="38" y="15301"/>
                    <a:pt x="0" y="15404"/>
                    <a:pt x="39" y="15490"/>
                  </a:cubicBezTo>
                  <a:cubicBezTo>
                    <a:pt x="755" y="17063"/>
                    <a:pt x="1625" y="17299"/>
                    <a:pt x="2079" y="17299"/>
                  </a:cubicBezTo>
                  <a:cubicBezTo>
                    <a:pt x="2253" y="17299"/>
                    <a:pt x="2366" y="17263"/>
                    <a:pt x="2388" y="17258"/>
                  </a:cubicBezTo>
                  <a:lnTo>
                    <a:pt x="35292" y="2288"/>
                  </a:lnTo>
                  <a:cubicBezTo>
                    <a:pt x="35342" y="2266"/>
                    <a:pt x="35379" y="2219"/>
                    <a:pt x="35389" y="2165"/>
                  </a:cubicBezTo>
                  <a:cubicBezTo>
                    <a:pt x="35400" y="2108"/>
                    <a:pt x="35383" y="2052"/>
                    <a:pt x="35345" y="2011"/>
                  </a:cubicBezTo>
                  <a:cubicBezTo>
                    <a:pt x="34860" y="1505"/>
                    <a:pt x="34816" y="858"/>
                    <a:pt x="34816" y="852"/>
                  </a:cubicBezTo>
                  <a:cubicBezTo>
                    <a:pt x="34808" y="762"/>
                    <a:pt x="34734" y="690"/>
                    <a:pt x="34644" y="689"/>
                  </a:cubicBezTo>
                  <a:cubicBezTo>
                    <a:pt x="34623" y="689"/>
                    <a:pt x="34126" y="673"/>
                    <a:pt x="33866" y="103"/>
                  </a:cubicBezTo>
                  <a:cubicBezTo>
                    <a:pt x="33838" y="38"/>
                    <a:pt x="33775" y="1"/>
                    <a:pt x="337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29"/>
            <p:cNvSpPr/>
            <p:nvPr/>
          </p:nvSpPr>
          <p:spPr>
            <a:xfrm rot="1586497" flipH="1">
              <a:off x="7993954" y="3709270"/>
              <a:ext cx="35" cy="3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close/>
                </a:path>
              </a:pathLst>
            </a:custGeom>
            <a:noFill/>
            <a:ln w="8650" cap="rnd" cmpd="sng">
              <a:solidFill>
                <a:srgbClr val="23232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29"/>
            <p:cNvSpPr/>
            <p:nvPr/>
          </p:nvSpPr>
          <p:spPr>
            <a:xfrm rot="1586497" flipH="1">
              <a:off x="7856789" y="3499511"/>
              <a:ext cx="191721" cy="185109"/>
            </a:xfrm>
            <a:custGeom>
              <a:avLst/>
              <a:gdLst/>
              <a:ahLst/>
              <a:cxnLst/>
              <a:rect l="l" t="t" r="r" b="b"/>
              <a:pathLst>
                <a:path w="5514" h="5324" extrusionOk="0">
                  <a:moveTo>
                    <a:pt x="5321" y="0"/>
                  </a:moveTo>
                  <a:cubicBezTo>
                    <a:pt x="5278" y="0"/>
                    <a:pt x="5235" y="16"/>
                    <a:pt x="5202" y="49"/>
                  </a:cubicBezTo>
                  <a:lnTo>
                    <a:pt x="71" y="5026"/>
                  </a:lnTo>
                  <a:cubicBezTo>
                    <a:pt x="1" y="5093"/>
                    <a:pt x="0" y="5203"/>
                    <a:pt x="67" y="5271"/>
                  </a:cubicBezTo>
                  <a:cubicBezTo>
                    <a:pt x="101" y="5307"/>
                    <a:pt x="146" y="5324"/>
                    <a:pt x="192" y="5324"/>
                  </a:cubicBezTo>
                  <a:cubicBezTo>
                    <a:pt x="235" y="5324"/>
                    <a:pt x="279" y="5308"/>
                    <a:pt x="312" y="5276"/>
                  </a:cubicBezTo>
                  <a:lnTo>
                    <a:pt x="5442" y="297"/>
                  </a:lnTo>
                  <a:cubicBezTo>
                    <a:pt x="5512" y="231"/>
                    <a:pt x="5514" y="121"/>
                    <a:pt x="5447" y="53"/>
                  </a:cubicBezTo>
                  <a:cubicBezTo>
                    <a:pt x="5412" y="18"/>
                    <a:pt x="5367" y="0"/>
                    <a:pt x="53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29"/>
            <p:cNvSpPr/>
            <p:nvPr/>
          </p:nvSpPr>
          <p:spPr>
            <a:xfrm rot="1586497" flipH="1">
              <a:off x="7868470" y="3874964"/>
              <a:ext cx="1031099" cy="474940"/>
            </a:xfrm>
            <a:custGeom>
              <a:avLst/>
              <a:gdLst/>
              <a:ahLst/>
              <a:cxnLst/>
              <a:rect l="l" t="t" r="r" b="b"/>
              <a:pathLst>
                <a:path w="29655" h="13660" extrusionOk="0">
                  <a:moveTo>
                    <a:pt x="29458" y="1"/>
                  </a:moveTo>
                  <a:cubicBezTo>
                    <a:pt x="29434" y="1"/>
                    <a:pt x="29410" y="6"/>
                    <a:pt x="29387" y="17"/>
                  </a:cubicBezTo>
                  <a:lnTo>
                    <a:pt x="126" y="13328"/>
                  </a:lnTo>
                  <a:cubicBezTo>
                    <a:pt x="39" y="13368"/>
                    <a:pt x="0" y="13471"/>
                    <a:pt x="40" y="13558"/>
                  </a:cubicBezTo>
                  <a:cubicBezTo>
                    <a:pt x="68" y="13621"/>
                    <a:pt x="131" y="13659"/>
                    <a:pt x="197" y="13659"/>
                  </a:cubicBezTo>
                  <a:cubicBezTo>
                    <a:pt x="222" y="13659"/>
                    <a:pt x="245" y="13654"/>
                    <a:pt x="269" y="13643"/>
                  </a:cubicBezTo>
                  <a:lnTo>
                    <a:pt x="29529" y="333"/>
                  </a:lnTo>
                  <a:cubicBezTo>
                    <a:pt x="29617" y="293"/>
                    <a:pt x="29655" y="189"/>
                    <a:pt x="29616" y="103"/>
                  </a:cubicBezTo>
                  <a:cubicBezTo>
                    <a:pt x="29587" y="39"/>
                    <a:pt x="29523" y="1"/>
                    <a:pt x="294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29"/>
            <p:cNvSpPr/>
            <p:nvPr/>
          </p:nvSpPr>
          <p:spPr>
            <a:xfrm rot="1586497" flipH="1">
              <a:off x="7923104" y="3830575"/>
              <a:ext cx="1031134" cy="474906"/>
            </a:xfrm>
            <a:custGeom>
              <a:avLst/>
              <a:gdLst/>
              <a:ahLst/>
              <a:cxnLst/>
              <a:rect l="l" t="t" r="r" b="b"/>
              <a:pathLst>
                <a:path w="29656" h="13659" extrusionOk="0">
                  <a:moveTo>
                    <a:pt x="29459" y="0"/>
                  </a:moveTo>
                  <a:cubicBezTo>
                    <a:pt x="29435" y="0"/>
                    <a:pt x="29410" y="6"/>
                    <a:pt x="29387" y="16"/>
                  </a:cubicBezTo>
                  <a:lnTo>
                    <a:pt x="126" y="13328"/>
                  </a:lnTo>
                  <a:cubicBezTo>
                    <a:pt x="38" y="13367"/>
                    <a:pt x="1" y="13471"/>
                    <a:pt x="41" y="13557"/>
                  </a:cubicBezTo>
                  <a:cubicBezTo>
                    <a:pt x="69" y="13621"/>
                    <a:pt x="132" y="13659"/>
                    <a:pt x="198" y="13659"/>
                  </a:cubicBezTo>
                  <a:cubicBezTo>
                    <a:pt x="222" y="13659"/>
                    <a:pt x="246" y="13654"/>
                    <a:pt x="269" y="13643"/>
                  </a:cubicBezTo>
                  <a:lnTo>
                    <a:pt x="29530" y="331"/>
                  </a:lnTo>
                  <a:cubicBezTo>
                    <a:pt x="29618" y="293"/>
                    <a:pt x="29655" y="189"/>
                    <a:pt x="29616" y="103"/>
                  </a:cubicBezTo>
                  <a:cubicBezTo>
                    <a:pt x="29587" y="39"/>
                    <a:pt x="29524" y="0"/>
                    <a:pt x="294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29"/>
            <p:cNvSpPr/>
            <p:nvPr/>
          </p:nvSpPr>
          <p:spPr>
            <a:xfrm rot="1586497" flipH="1">
              <a:off x="8747362" y="4472661"/>
              <a:ext cx="83065" cy="164456"/>
            </a:xfrm>
            <a:custGeom>
              <a:avLst/>
              <a:gdLst/>
              <a:ahLst/>
              <a:cxnLst/>
              <a:rect l="l" t="t" r="r" b="b"/>
              <a:pathLst>
                <a:path w="2389" h="4730" extrusionOk="0">
                  <a:moveTo>
                    <a:pt x="198" y="1"/>
                  </a:moveTo>
                  <a:cubicBezTo>
                    <a:pt x="174" y="1"/>
                    <a:pt x="149" y="6"/>
                    <a:pt x="126" y="17"/>
                  </a:cubicBezTo>
                  <a:cubicBezTo>
                    <a:pt x="39" y="57"/>
                    <a:pt x="1" y="159"/>
                    <a:pt x="40" y="246"/>
                  </a:cubicBezTo>
                  <a:lnTo>
                    <a:pt x="2034" y="4627"/>
                  </a:lnTo>
                  <a:cubicBezTo>
                    <a:pt x="2062" y="4691"/>
                    <a:pt x="2125" y="4730"/>
                    <a:pt x="2191" y="4730"/>
                  </a:cubicBezTo>
                  <a:cubicBezTo>
                    <a:pt x="2214" y="4730"/>
                    <a:pt x="2239" y="4725"/>
                    <a:pt x="2263" y="4714"/>
                  </a:cubicBezTo>
                  <a:cubicBezTo>
                    <a:pt x="2350" y="4674"/>
                    <a:pt x="2389" y="4571"/>
                    <a:pt x="2349" y="4485"/>
                  </a:cubicBezTo>
                  <a:lnTo>
                    <a:pt x="355" y="104"/>
                  </a:lnTo>
                  <a:cubicBezTo>
                    <a:pt x="327" y="39"/>
                    <a:pt x="264" y="1"/>
                    <a:pt x="1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29"/>
            <p:cNvSpPr/>
            <p:nvPr/>
          </p:nvSpPr>
          <p:spPr>
            <a:xfrm rot="1586497" flipH="1">
              <a:off x="7957408" y="3589009"/>
              <a:ext cx="68670" cy="58238"/>
            </a:xfrm>
            <a:custGeom>
              <a:avLst/>
              <a:gdLst/>
              <a:ahLst/>
              <a:cxnLst/>
              <a:rect l="l" t="t" r="r" b="b"/>
              <a:pathLst>
                <a:path w="1975" h="1675" extrusionOk="0">
                  <a:moveTo>
                    <a:pt x="1882" y="1"/>
                  </a:moveTo>
                  <a:cubicBezTo>
                    <a:pt x="1864" y="1"/>
                    <a:pt x="1845" y="7"/>
                    <a:pt x="1830" y="20"/>
                  </a:cubicBezTo>
                  <a:lnTo>
                    <a:pt x="40" y="1529"/>
                  </a:lnTo>
                  <a:cubicBezTo>
                    <a:pt x="4" y="1557"/>
                    <a:pt x="0" y="1609"/>
                    <a:pt x="30" y="1645"/>
                  </a:cubicBezTo>
                  <a:cubicBezTo>
                    <a:pt x="45" y="1664"/>
                    <a:pt x="68" y="1674"/>
                    <a:pt x="92" y="1674"/>
                  </a:cubicBezTo>
                  <a:cubicBezTo>
                    <a:pt x="110" y="1674"/>
                    <a:pt x="130" y="1667"/>
                    <a:pt x="146" y="1655"/>
                  </a:cubicBezTo>
                  <a:lnTo>
                    <a:pt x="1935" y="147"/>
                  </a:lnTo>
                  <a:cubicBezTo>
                    <a:pt x="1970" y="118"/>
                    <a:pt x="1974" y="65"/>
                    <a:pt x="1946" y="31"/>
                  </a:cubicBezTo>
                  <a:cubicBezTo>
                    <a:pt x="1929" y="11"/>
                    <a:pt x="1906" y="1"/>
                    <a:pt x="18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29"/>
            <p:cNvSpPr/>
            <p:nvPr/>
          </p:nvSpPr>
          <p:spPr>
            <a:xfrm rot="1586497" flipH="1">
              <a:off x="8003534" y="3600507"/>
              <a:ext cx="27329" cy="20409"/>
            </a:xfrm>
            <a:custGeom>
              <a:avLst/>
              <a:gdLst/>
              <a:ahLst/>
              <a:cxnLst/>
              <a:rect l="l" t="t" r="r" b="b"/>
              <a:pathLst>
                <a:path w="786" h="587" extrusionOk="0">
                  <a:moveTo>
                    <a:pt x="692" y="0"/>
                  </a:moveTo>
                  <a:cubicBezTo>
                    <a:pt x="675" y="0"/>
                    <a:pt x="659" y="5"/>
                    <a:pt x="644" y="15"/>
                  </a:cubicBezTo>
                  <a:lnTo>
                    <a:pt x="46" y="436"/>
                  </a:lnTo>
                  <a:cubicBezTo>
                    <a:pt x="9" y="462"/>
                    <a:pt x="1" y="514"/>
                    <a:pt x="27" y="551"/>
                  </a:cubicBezTo>
                  <a:cubicBezTo>
                    <a:pt x="44" y="575"/>
                    <a:pt x="69" y="587"/>
                    <a:pt x="95" y="587"/>
                  </a:cubicBezTo>
                  <a:cubicBezTo>
                    <a:pt x="112" y="587"/>
                    <a:pt x="127" y="582"/>
                    <a:pt x="142" y="571"/>
                  </a:cubicBezTo>
                  <a:lnTo>
                    <a:pt x="740" y="150"/>
                  </a:lnTo>
                  <a:cubicBezTo>
                    <a:pt x="776" y="124"/>
                    <a:pt x="786" y="73"/>
                    <a:pt x="760" y="35"/>
                  </a:cubicBezTo>
                  <a:cubicBezTo>
                    <a:pt x="743" y="13"/>
                    <a:pt x="718" y="0"/>
                    <a:pt x="6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29"/>
            <p:cNvSpPr/>
            <p:nvPr/>
          </p:nvSpPr>
          <p:spPr>
            <a:xfrm rot="1586497" flipH="1">
              <a:off x="8754854" y="4621166"/>
              <a:ext cx="50451" cy="24373"/>
            </a:xfrm>
            <a:custGeom>
              <a:avLst/>
              <a:gdLst/>
              <a:ahLst/>
              <a:cxnLst/>
              <a:rect l="l" t="t" r="r" b="b"/>
              <a:pathLst>
                <a:path w="1451" h="701" extrusionOk="0">
                  <a:moveTo>
                    <a:pt x="1355" y="0"/>
                  </a:moveTo>
                  <a:cubicBezTo>
                    <a:pt x="1345" y="0"/>
                    <a:pt x="1334" y="2"/>
                    <a:pt x="1324" y="6"/>
                  </a:cubicBezTo>
                  <a:lnTo>
                    <a:pt x="64" y="541"/>
                  </a:lnTo>
                  <a:cubicBezTo>
                    <a:pt x="21" y="559"/>
                    <a:pt x="1" y="608"/>
                    <a:pt x="20" y="650"/>
                  </a:cubicBezTo>
                  <a:cubicBezTo>
                    <a:pt x="32" y="682"/>
                    <a:pt x="64" y="700"/>
                    <a:pt x="95" y="700"/>
                  </a:cubicBezTo>
                  <a:cubicBezTo>
                    <a:pt x="108" y="700"/>
                    <a:pt x="118" y="698"/>
                    <a:pt x="129" y="694"/>
                  </a:cubicBezTo>
                  <a:lnTo>
                    <a:pt x="1388" y="159"/>
                  </a:lnTo>
                  <a:cubicBezTo>
                    <a:pt x="1432" y="140"/>
                    <a:pt x="1450" y="92"/>
                    <a:pt x="1433" y="50"/>
                  </a:cubicBezTo>
                  <a:cubicBezTo>
                    <a:pt x="1418" y="18"/>
                    <a:pt x="1387" y="0"/>
                    <a:pt x="13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29"/>
            <p:cNvSpPr/>
            <p:nvPr/>
          </p:nvSpPr>
          <p:spPr>
            <a:xfrm rot="1586497" flipH="1">
              <a:off x="8788500" y="4616744"/>
              <a:ext cx="36613" cy="14290"/>
            </a:xfrm>
            <a:custGeom>
              <a:avLst/>
              <a:gdLst/>
              <a:ahLst/>
              <a:cxnLst/>
              <a:rect l="l" t="t" r="r" b="b"/>
              <a:pathLst>
                <a:path w="1053" h="411" extrusionOk="0">
                  <a:moveTo>
                    <a:pt x="960" y="0"/>
                  </a:moveTo>
                  <a:cubicBezTo>
                    <a:pt x="953" y="0"/>
                    <a:pt x="945" y="1"/>
                    <a:pt x="937" y="3"/>
                  </a:cubicBezTo>
                  <a:lnTo>
                    <a:pt x="71" y="248"/>
                  </a:lnTo>
                  <a:cubicBezTo>
                    <a:pt x="27" y="261"/>
                    <a:pt x="0" y="306"/>
                    <a:pt x="13" y="350"/>
                  </a:cubicBezTo>
                  <a:cubicBezTo>
                    <a:pt x="23" y="386"/>
                    <a:pt x="57" y="410"/>
                    <a:pt x="94" y="410"/>
                  </a:cubicBezTo>
                  <a:cubicBezTo>
                    <a:pt x="101" y="410"/>
                    <a:pt x="109" y="408"/>
                    <a:pt x="117" y="406"/>
                  </a:cubicBezTo>
                  <a:lnTo>
                    <a:pt x="983" y="161"/>
                  </a:lnTo>
                  <a:cubicBezTo>
                    <a:pt x="1026" y="150"/>
                    <a:pt x="1052" y="104"/>
                    <a:pt x="1039" y="59"/>
                  </a:cubicBezTo>
                  <a:cubicBezTo>
                    <a:pt x="1029" y="23"/>
                    <a:pt x="997" y="0"/>
                    <a:pt x="9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29"/>
            <p:cNvSpPr/>
            <p:nvPr/>
          </p:nvSpPr>
          <p:spPr>
            <a:xfrm rot="1586497" flipH="1">
              <a:off x="8841264" y="4594144"/>
              <a:ext cx="24965" cy="16828"/>
            </a:xfrm>
            <a:custGeom>
              <a:avLst/>
              <a:gdLst/>
              <a:ahLst/>
              <a:cxnLst/>
              <a:rect l="l" t="t" r="r" b="b"/>
              <a:pathLst>
                <a:path w="718" h="484" extrusionOk="0">
                  <a:moveTo>
                    <a:pt x="624" y="0"/>
                  </a:moveTo>
                  <a:cubicBezTo>
                    <a:pt x="616" y="0"/>
                    <a:pt x="609" y="1"/>
                    <a:pt x="601" y="4"/>
                  </a:cubicBezTo>
                  <a:cubicBezTo>
                    <a:pt x="386" y="67"/>
                    <a:pt x="190" y="185"/>
                    <a:pt x="33" y="343"/>
                  </a:cubicBezTo>
                  <a:cubicBezTo>
                    <a:pt x="0" y="375"/>
                    <a:pt x="0" y="427"/>
                    <a:pt x="33" y="459"/>
                  </a:cubicBezTo>
                  <a:cubicBezTo>
                    <a:pt x="50" y="476"/>
                    <a:pt x="71" y="484"/>
                    <a:pt x="92" y="484"/>
                  </a:cubicBezTo>
                  <a:cubicBezTo>
                    <a:pt x="113" y="484"/>
                    <a:pt x="134" y="474"/>
                    <a:pt x="151" y="459"/>
                  </a:cubicBezTo>
                  <a:cubicBezTo>
                    <a:pt x="288" y="321"/>
                    <a:pt x="461" y="218"/>
                    <a:pt x="648" y="164"/>
                  </a:cubicBezTo>
                  <a:cubicBezTo>
                    <a:pt x="692" y="150"/>
                    <a:pt x="717" y="103"/>
                    <a:pt x="705" y="60"/>
                  </a:cubicBezTo>
                  <a:cubicBezTo>
                    <a:pt x="693" y="23"/>
                    <a:pt x="660" y="0"/>
                    <a:pt x="6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29"/>
            <p:cNvSpPr/>
            <p:nvPr/>
          </p:nvSpPr>
          <p:spPr>
            <a:xfrm rot="1586497" flipH="1">
              <a:off x="8854760" y="4547285"/>
              <a:ext cx="28268" cy="15681"/>
            </a:xfrm>
            <a:custGeom>
              <a:avLst/>
              <a:gdLst/>
              <a:ahLst/>
              <a:cxnLst/>
              <a:rect l="l" t="t" r="r" b="b"/>
              <a:pathLst>
                <a:path w="813" h="451" extrusionOk="0">
                  <a:moveTo>
                    <a:pt x="717" y="1"/>
                  </a:moveTo>
                  <a:cubicBezTo>
                    <a:pt x="706" y="1"/>
                    <a:pt x="694" y="3"/>
                    <a:pt x="683" y="8"/>
                  </a:cubicBezTo>
                  <a:lnTo>
                    <a:pt x="60" y="292"/>
                  </a:lnTo>
                  <a:cubicBezTo>
                    <a:pt x="20" y="312"/>
                    <a:pt x="1" y="360"/>
                    <a:pt x="20" y="402"/>
                  </a:cubicBezTo>
                  <a:cubicBezTo>
                    <a:pt x="34" y="432"/>
                    <a:pt x="65" y="450"/>
                    <a:pt x="96" y="450"/>
                  </a:cubicBezTo>
                  <a:cubicBezTo>
                    <a:pt x="108" y="450"/>
                    <a:pt x="119" y="448"/>
                    <a:pt x="130" y="443"/>
                  </a:cubicBezTo>
                  <a:lnTo>
                    <a:pt x="752" y="158"/>
                  </a:lnTo>
                  <a:cubicBezTo>
                    <a:pt x="793" y="139"/>
                    <a:pt x="813" y="90"/>
                    <a:pt x="793" y="48"/>
                  </a:cubicBezTo>
                  <a:cubicBezTo>
                    <a:pt x="779" y="19"/>
                    <a:pt x="748" y="1"/>
                    <a:pt x="7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29"/>
            <p:cNvSpPr/>
            <p:nvPr/>
          </p:nvSpPr>
          <p:spPr>
            <a:xfrm rot="1586497" flipH="1">
              <a:off x="8807458" y="4524897"/>
              <a:ext cx="129448" cy="110947"/>
            </a:xfrm>
            <a:custGeom>
              <a:avLst/>
              <a:gdLst/>
              <a:ahLst/>
              <a:cxnLst/>
              <a:rect l="l" t="t" r="r" b="b"/>
              <a:pathLst>
                <a:path w="3723" h="3191" extrusionOk="0">
                  <a:moveTo>
                    <a:pt x="3236" y="1"/>
                  </a:moveTo>
                  <a:cubicBezTo>
                    <a:pt x="3225" y="1"/>
                    <a:pt x="3215" y="3"/>
                    <a:pt x="3205" y="7"/>
                  </a:cubicBezTo>
                  <a:lnTo>
                    <a:pt x="807" y="1098"/>
                  </a:lnTo>
                  <a:cubicBezTo>
                    <a:pt x="765" y="1126"/>
                    <a:pt x="1" y="1636"/>
                    <a:pt x="541" y="3190"/>
                  </a:cubicBezTo>
                  <a:cubicBezTo>
                    <a:pt x="976" y="2603"/>
                    <a:pt x="1874" y="1818"/>
                    <a:pt x="3723" y="961"/>
                  </a:cubicBezTo>
                  <a:lnTo>
                    <a:pt x="3306" y="46"/>
                  </a:lnTo>
                  <a:cubicBezTo>
                    <a:pt x="3293" y="18"/>
                    <a:pt x="3265" y="1"/>
                    <a:pt x="3236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14" name="Google Shape;2114;p29"/>
          <p:cNvGrpSpPr/>
          <p:nvPr/>
        </p:nvGrpSpPr>
        <p:grpSpPr>
          <a:xfrm rot="-1298509">
            <a:off x="6858953" y="3874711"/>
            <a:ext cx="877243" cy="769044"/>
            <a:chOff x="3656813" y="4101238"/>
            <a:chExt cx="877250" cy="769050"/>
          </a:xfrm>
        </p:grpSpPr>
        <p:sp>
          <p:nvSpPr>
            <p:cNvPr id="2115" name="Google Shape;2115;p29"/>
            <p:cNvSpPr/>
            <p:nvPr/>
          </p:nvSpPr>
          <p:spPr>
            <a:xfrm>
              <a:off x="3656813" y="4130988"/>
              <a:ext cx="877250" cy="739300"/>
            </a:xfrm>
            <a:custGeom>
              <a:avLst/>
              <a:gdLst/>
              <a:ahLst/>
              <a:cxnLst/>
              <a:rect l="l" t="t" r="r" b="b"/>
              <a:pathLst>
                <a:path w="35090" h="29572" extrusionOk="0">
                  <a:moveTo>
                    <a:pt x="4335" y="5066"/>
                  </a:moveTo>
                  <a:lnTo>
                    <a:pt x="4333" y="5068"/>
                  </a:lnTo>
                  <a:cubicBezTo>
                    <a:pt x="4333" y="5067"/>
                    <a:pt x="4333" y="5066"/>
                    <a:pt x="4335" y="5066"/>
                  </a:cubicBezTo>
                  <a:close/>
                  <a:moveTo>
                    <a:pt x="213" y="1"/>
                  </a:moveTo>
                  <a:cubicBezTo>
                    <a:pt x="155" y="1"/>
                    <a:pt x="98" y="27"/>
                    <a:pt x="59" y="74"/>
                  </a:cubicBezTo>
                  <a:cubicBezTo>
                    <a:pt x="7" y="138"/>
                    <a:pt x="0" y="228"/>
                    <a:pt x="40" y="300"/>
                  </a:cubicBezTo>
                  <a:lnTo>
                    <a:pt x="3874" y="6863"/>
                  </a:lnTo>
                  <a:cubicBezTo>
                    <a:pt x="3877" y="6871"/>
                    <a:pt x="3886" y="6873"/>
                    <a:pt x="3892" y="6880"/>
                  </a:cubicBezTo>
                  <a:cubicBezTo>
                    <a:pt x="3901" y="6892"/>
                    <a:pt x="3907" y="6906"/>
                    <a:pt x="3919" y="6915"/>
                  </a:cubicBezTo>
                  <a:lnTo>
                    <a:pt x="27422" y="26249"/>
                  </a:lnTo>
                  <a:lnTo>
                    <a:pt x="29127" y="27651"/>
                  </a:lnTo>
                  <a:lnTo>
                    <a:pt x="31407" y="29528"/>
                  </a:lnTo>
                  <a:cubicBezTo>
                    <a:pt x="31444" y="29558"/>
                    <a:pt x="31489" y="29572"/>
                    <a:pt x="31533" y="29572"/>
                  </a:cubicBezTo>
                  <a:cubicBezTo>
                    <a:pt x="31560" y="29572"/>
                    <a:pt x="31589" y="29567"/>
                    <a:pt x="31613" y="29555"/>
                  </a:cubicBezTo>
                  <a:cubicBezTo>
                    <a:pt x="33354" y="28780"/>
                    <a:pt x="34648" y="27208"/>
                    <a:pt x="35073" y="25350"/>
                  </a:cubicBezTo>
                  <a:cubicBezTo>
                    <a:pt x="35090" y="25276"/>
                    <a:pt x="35063" y="25201"/>
                    <a:pt x="35005" y="25153"/>
                  </a:cubicBezTo>
                  <a:lnTo>
                    <a:pt x="32726" y="23277"/>
                  </a:lnTo>
                  <a:lnTo>
                    <a:pt x="31020" y="21873"/>
                  </a:lnTo>
                  <a:lnTo>
                    <a:pt x="7518" y="2542"/>
                  </a:lnTo>
                  <a:cubicBezTo>
                    <a:pt x="7512" y="2539"/>
                    <a:pt x="7506" y="2537"/>
                    <a:pt x="7500" y="2532"/>
                  </a:cubicBezTo>
                  <a:cubicBezTo>
                    <a:pt x="7486" y="2524"/>
                    <a:pt x="7473" y="2514"/>
                    <a:pt x="7456" y="2508"/>
                  </a:cubicBezTo>
                  <a:lnTo>
                    <a:pt x="277" y="12"/>
                  </a:lnTo>
                  <a:cubicBezTo>
                    <a:pt x="256" y="4"/>
                    <a:pt x="235" y="1"/>
                    <a:pt x="213" y="1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29"/>
            <p:cNvSpPr/>
            <p:nvPr/>
          </p:nvSpPr>
          <p:spPr>
            <a:xfrm>
              <a:off x="4424213" y="4783413"/>
              <a:ext cx="24025" cy="18800"/>
            </a:xfrm>
            <a:custGeom>
              <a:avLst/>
              <a:gdLst/>
              <a:ahLst/>
              <a:cxnLst/>
              <a:rect l="l" t="t" r="r" b="b"/>
              <a:pathLst>
                <a:path w="961" h="752" extrusionOk="0">
                  <a:moveTo>
                    <a:pt x="113" y="1"/>
                  </a:moveTo>
                  <a:cubicBezTo>
                    <a:pt x="83" y="1"/>
                    <a:pt x="53" y="14"/>
                    <a:pt x="34" y="40"/>
                  </a:cubicBezTo>
                  <a:cubicBezTo>
                    <a:pt x="0" y="85"/>
                    <a:pt x="10" y="147"/>
                    <a:pt x="53" y="179"/>
                  </a:cubicBezTo>
                  <a:lnTo>
                    <a:pt x="788" y="732"/>
                  </a:lnTo>
                  <a:cubicBezTo>
                    <a:pt x="804" y="746"/>
                    <a:pt x="825" y="752"/>
                    <a:pt x="847" y="752"/>
                  </a:cubicBezTo>
                  <a:cubicBezTo>
                    <a:pt x="877" y="752"/>
                    <a:pt x="905" y="738"/>
                    <a:pt x="926" y="711"/>
                  </a:cubicBezTo>
                  <a:cubicBezTo>
                    <a:pt x="960" y="668"/>
                    <a:pt x="951" y="606"/>
                    <a:pt x="908" y="573"/>
                  </a:cubicBezTo>
                  <a:lnTo>
                    <a:pt x="173" y="20"/>
                  </a:lnTo>
                  <a:cubicBezTo>
                    <a:pt x="155" y="7"/>
                    <a:pt x="134" y="1"/>
                    <a:pt x="1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29"/>
            <p:cNvSpPr/>
            <p:nvPr/>
          </p:nvSpPr>
          <p:spPr>
            <a:xfrm>
              <a:off x="4395613" y="4693813"/>
              <a:ext cx="129775" cy="137975"/>
            </a:xfrm>
            <a:custGeom>
              <a:avLst/>
              <a:gdLst/>
              <a:ahLst/>
              <a:cxnLst/>
              <a:rect l="l" t="t" r="r" b="b"/>
              <a:pathLst>
                <a:path w="5191" h="5519" extrusionOk="0">
                  <a:moveTo>
                    <a:pt x="3728" y="991"/>
                  </a:moveTo>
                  <a:lnTo>
                    <a:pt x="4038" y="1247"/>
                  </a:lnTo>
                  <a:lnTo>
                    <a:pt x="4043" y="1272"/>
                  </a:lnTo>
                  <a:lnTo>
                    <a:pt x="4101" y="1319"/>
                  </a:lnTo>
                  <a:lnTo>
                    <a:pt x="4041" y="1274"/>
                  </a:lnTo>
                  <a:lnTo>
                    <a:pt x="3728" y="991"/>
                  </a:lnTo>
                  <a:close/>
                  <a:moveTo>
                    <a:pt x="3396" y="1907"/>
                  </a:moveTo>
                  <a:lnTo>
                    <a:pt x="3799" y="2031"/>
                  </a:lnTo>
                  <a:lnTo>
                    <a:pt x="3804" y="2061"/>
                  </a:lnTo>
                  <a:cubicBezTo>
                    <a:pt x="3800" y="2066"/>
                    <a:pt x="3795" y="2068"/>
                    <a:pt x="3790" y="2068"/>
                  </a:cubicBezTo>
                  <a:cubicBezTo>
                    <a:pt x="3788" y="2068"/>
                    <a:pt x="3786" y="2068"/>
                    <a:pt x="3784" y="2067"/>
                  </a:cubicBezTo>
                  <a:lnTo>
                    <a:pt x="3396" y="1907"/>
                  </a:lnTo>
                  <a:close/>
                  <a:moveTo>
                    <a:pt x="2899" y="2632"/>
                  </a:moveTo>
                  <a:lnTo>
                    <a:pt x="3200" y="2828"/>
                  </a:lnTo>
                  <a:lnTo>
                    <a:pt x="3202" y="2856"/>
                  </a:lnTo>
                  <a:cubicBezTo>
                    <a:pt x="3198" y="2861"/>
                    <a:pt x="3193" y="2864"/>
                    <a:pt x="3187" y="2864"/>
                  </a:cubicBezTo>
                  <a:cubicBezTo>
                    <a:pt x="3183" y="2864"/>
                    <a:pt x="3179" y="2862"/>
                    <a:pt x="3175" y="2858"/>
                  </a:cubicBezTo>
                  <a:lnTo>
                    <a:pt x="2899" y="2632"/>
                  </a:lnTo>
                  <a:close/>
                  <a:moveTo>
                    <a:pt x="2380" y="3388"/>
                  </a:moveTo>
                  <a:lnTo>
                    <a:pt x="2380" y="3388"/>
                  </a:lnTo>
                  <a:cubicBezTo>
                    <a:pt x="2564" y="3507"/>
                    <a:pt x="2769" y="3614"/>
                    <a:pt x="2984" y="3652"/>
                  </a:cubicBezTo>
                  <a:lnTo>
                    <a:pt x="2999" y="3684"/>
                  </a:lnTo>
                  <a:cubicBezTo>
                    <a:pt x="2996" y="3688"/>
                    <a:pt x="2987" y="3691"/>
                    <a:pt x="2976" y="3693"/>
                  </a:cubicBezTo>
                  <a:cubicBezTo>
                    <a:pt x="2755" y="3649"/>
                    <a:pt x="2542" y="3540"/>
                    <a:pt x="2380" y="3388"/>
                  </a:cubicBezTo>
                  <a:close/>
                  <a:moveTo>
                    <a:pt x="1269" y="3670"/>
                  </a:moveTo>
                  <a:lnTo>
                    <a:pt x="2002" y="4221"/>
                  </a:lnTo>
                  <a:lnTo>
                    <a:pt x="2007" y="4246"/>
                  </a:lnTo>
                  <a:cubicBezTo>
                    <a:pt x="2001" y="4254"/>
                    <a:pt x="1995" y="4257"/>
                    <a:pt x="1990" y="4257"/>
                  </a:cubicBezTo>
                  <a:cubicBezTo>
                    <a:pt x="1985" y="4257"/>
                    <a:pt x="1981" y="4254"/>
                    <a:pt x="1978" y="4252"/>
                  </a:cubicBezTo>
                  <a:lnTo>
                    <a:pt x="1244" y="3700"/>
                  </a:lnTo>
                  <a:lnTo>
                    <a:pt x="1269" y="3670"/>
                  </a:lnTo>
                  <a:close/>
                  <a:moveTo>
                    <a:pt x="3158" y="0"/>
                  </a:moveTo>
                  <a:cubicBezTo>
                    <a:pt x="3151" y="0"/>
                    <a:pt x="3145" y="1"/>
                    <a:pt x="3138" y="3"/>
                  </a:cubicBezTo>
                  <a:cubicBezTo>
                    <a:pt x="3122" y="10"/>
                    <a:pt x="3111" y="17"/>
                    <a:pt x="3101" y="29"/>
                  </a:cubicBezTo>
                  <a:cubicBezTo>
                    <a:pt x="3094" y="38"/>
                    <a:pt x="3085" y="48"/>
                    <a:pt x="3084" y="63"/>
                  </a:cubicBezTo>
                  <a:cubicBezTo>
                    <a:pt x="3007" y="354"/>
                    <a:pt x="2915" y="637"/>
                    <a:pt x="2797" y="905"/>
                  </a:cubicBezTo>
                  <a:cubicBezTo>
                    <a:pt x="2586" y="1410"/>
                    <a:pt x="2307" y="1874"/>
                    <a:pt x="1968" y="2288"/>
                  </a:cubicBezTo>
                  <a:cubicBezTo>
                    <a:pt x="1623" y="2707"/>
                    <a:pt x="1251" y="3033"/>
                    <a:pt x="915" y="3275"/>
                  </a:cubicBezTo>
                  <a:cubicBezTo>
                    <a:pt x="568" y="3520"/>
                    <a:pt x="260" y="3683"/>
                    <a:pt x="50" y="3782"/>
                  </a:cubicBezTo>
                  <a:cubicBezTo>
                    <a:pt x="37" y="3785"/>
                    <a:pt x="29" y="3795"/>
                    <a:pt x="21" y="3804"/>
                  </a:cubicBezTo>
                  <a:cubicBezTo>
                    <a:pt x="13" y="3814"/>
                    <a:pt x="6" y="3828"/>
                    <a:pt x="5" y="3842"/>
                  </a:cubicBezTo>
                  <a:cubicBezTo>
                    <a:pt x="0" y="3869"/>
                    <a:pt x="11" y="3898"/>
                    <a:pt x="32" y="3916"/>
                  </a:cubicBezTo>
                  <a:lnTo>
                    <a:pt x="1959" y="5501"/>
                  </a:lnTo>
                  <a:cubicBezTo>
                    <a:pt x="1974" y="5513"/>
                    <a:pt x="1992" y="5519"/>
                    <a:pt x="2010" y="5519"/>
                  </a:cubicBezTo>
                  <a:cubicBezTo>
                    <a:pt x="2022" y="5519"/>
                    <a:pt x="2033" y="5516"/>
                    <a:pt x="2044" y="5511"/>
                  </a:cubicBezTo>
                  <a:cubicBezTo>
                    <a:pt x="2365" y="5358"/>
                    <a:pt x="2678" y="5173"/>
                    <a:pt x="2967" y="4964"/>
                  </a:cubicBezTo>
                  <a:cubicBezTo>
                    <a:pt x="3364" y="4675"/>
                    <a:pt x="3726" y="4336"/>
                    <a:pt x="4039" y="3956"/>
                  </a:cubicBezTo>
                  <a:cubicBezTo>
                    <a:pt x="4375" y="3548"/>
                    <a:pt x="4658" y="3093"/>
                    <a:pt x="4869" y="2610"/>
                  </a:cubicBezTo>
                  <a:cubicBezTo>
                    <a:pt x="4999" y="2315"/>
                    <a:pt x="5105" y="2012"/>
                    <a:pt x="5181" y="1700"/>
                  </a:cubicBezTo>
                  <a:cubicBezTo>
                    <a:pt x="5190" y="1670"/>
                    <a:pt x="5181" y="1637"/>
                    <a:pt x="5157" y="1617"/>
                  </a:cubicBezTo>
                  <a:lnTo>
                    <a:pt x="3213" y="18"/>
                  </a:lnTo>
                  <a:cubicBezTo>
                    <a:pt x="3197" y="6"/>
                    <a:pt x="3178" y="0"/>
                    <a:pt x="31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29"/>
            <p:cNvSpPr/>
            <p:nvPr/>
          </p:nvSpPr>
          <p:spPr>
            <a:xfrm>
              <a:off x="3671038" y="4113313"/>
              <a:ext cx="49225" cy="45000"/>
            </a:xfrm>
            <a:custGeom>
              <a:avLst/>
              <a:gdLst/>
              <a:ahLst/>
              <a:cxnLst/>
              <a:rect l="l" t="t" r="r" b="b"/>
              <a:pathLst>
                <a:path w="1969" h="1800" extrusionOk="0">
                  <a:moveTo>
                    <a:pt x="88" y="1"/>
                  </a:moveTo>
                  <a:cubicBezTo>
                    <a:pt x="64" y="1"/>
                    <a:pt x="41" y="11"/>
                    <a:pt x="26" y="29"/>
                  </a:cubicBezTo>
                  <a:cubicBezTo>
                    <a:pt x="5" y="54"/>
                    <a:pt x="1" y="91"/>
                    <a:pt x="19" y="120"/>
                  </a:cubicBezTo>
                  <a:lnTo>
                    <a:pt x="976" y="1760"/>
                  </a:lnTo>
                  <a:cubicBezTo>
                    <a:pt x="991" y="1785"/>
                    <a:pt x="1018" y="1799"/>
                    <a:pt x="1045" y="1799"/>
                  </a:cubicBezTo>
                  <a:cubicBezTo>
                    <a:pt x="1057" y="1799"/>
                    <a:pt x="1069" y="1797"/>
                    <a:pt x="1080" y="1791"/>
                  </a:cubicBezTo>
                  <a:cubicBezTo>
                    <a:pt x="1296" y="1687"/>
                    <a:pt x="1485" y="1541"/>
                    <a:pt x="1637" y="1354"/>
                  </a:cubicBezTo>
                  <a:cubicBezTo>
                    <a:pt x="1790" y="1169"/>
                    <a:pt x="1897" y="957"/>
                    <a:pt x="1958" y="723"/>
                  </a:cubicBezTo>
                  <a:cubicBezTo>
                    <a:pt x="1969" y="684"/>
                    <a:pt x="1947" y="642"/>
                    <a:pt x="1907" y="628"/>
                  </a:cubicBezTo>
                  <a:lnTo>
                    <a:pt x="112" y="5"/>
                  </a:lnTo>
                  <a:cubicBezTo>
                    <a:pt x="104" y="2"/>
                    <a:pt x="96" y="1"/>
                    <a:pt x="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29"/>
            <p:cNvSpPr/>
            <p:nvPr/>
          </p:nvSpPr>
          <p:spPr>
            <a:xfrm>
              <a:off x="3700088" y="4132138"/>
              <a:ext cx="136625" cy="132800"/>
            </a:xfrm>
            <a:custGeom>
              <a:avLst/>
              <a:gdLst/>
              <a:ahLst/>
              <a:cxnLst/>
              <a:rect l="l" t="t" r="r" b="b"/>
              <a:pathLst>
                <a:path w="5465" h="5312" extrusionOk="0">
                  <a:moveTo>
                    <a:pt x="2124" y="1889"/>
                  </a:moveTo>
                  <a:lnTo>
                    <a:pt x="2701" y="2569"/>
                  </a:lnTo>
                  <a:lnTo>
                    <a:pt x="2706" y="2594"/>
                  </a:lnTo>
                  <a:lnTo>
                    <a:pt x="2761" y="2640"/>
                  </a:lnTo>
                  <a:lnTo>
                    <a:pt x="2758" y="2642"/>
                  </a:lnTo>
                  <a:lnTo>
                    <a:pt x="2703" y="2598"/>
                  </a:lnTo>
                  <a:lnTo>
                    <a:pt x="2095" y="1912"/>
                  </a:lnTo>
                  <a:lnTo>
                    <a:pt x="2124" y="1889"/>
                  </a:lnTo>
                  <a:close/>
                  <a:moveTo>
                    <a:pt x="1369" y="1975"/>
                  </a:moveTo>
                  <a:lnTo>
                    <a:pt x="1369" y="1975"/>
                  </a:lnTo>
                  <a:cubicBezTo>
                    <a:pt x="1725" y="2592"/>
                    <a:pt x="2111" y="3197"/>
                    <a:pt x="2545" y="3755"/>
                  </a:cubicBezTo>
                  <a:lnTo>
                    <a:pt x="2545" y="3780"/>
                  </a:lnTo>
                  <a:lnTo>
                    <a:pt x="2603" y="3827"/>
                  </a:lnTo>
                  <a:lnTo>
                    <a:pt x="2601" y="3831"/>
                  </a:lnTo>
                  <a:lnTo>
                    <a:pt x="2540" y="3785"/>
                  </a:lnTo>
                  <a:cubicBezTo>
                    <a:pt x="2080" y="3217"/>
                    <a:pt x="1693" y="2612"/>
                    <a:pt x="1369" y="1975"/>
                  </a:cubicBezTo>
                  <a:close/>
                  <a:moveTo>
                    <a:pt x="1096" y="1"/>
                  </a:moveTo>
                  <a:cubicBezTo>
                    <a:pt x="1083" y="1"/>
                    <a:pt x="1070" y="4"/>
                    <a:pt x="1059" y="11"/>
                  </a:cubicBezTo>
                  <a:cubicBezTo>
                    <a:pt x="1048" y="17"/>
                    <a:pt x="1040" y="21"/>
                    <a:pt x="1032" y="31"/>
                  </a:cubicBezTo>
                  <a:cubicBezTo>
                    <a:pt x="1024" y="40"/>
                    <a:pt x="1020" y="52"/>
                    <a:pt x="1018" y="59"/>
                  </a:cubicBezTo>
                  <a:cubicBezTo>
                    <a:pt x="946" y="315"/>
                    <a:pt x="825" y="549"/>
                    <a:pt x="656" y="754"/>
                  </a:cubicBezTo>
                  <a:cubicBezTo>
                    <a:pt x="488" y="959"/>
                    <a:pt x="283" y="1120"/>
                    <a:pt x="48" y="1240"/>
                  </a:cubicBezTo>
                  <a:cubicBezTo>
                    <a:pt x="38" y="1247"/>
                    <a:pt x="27" y="1253"/>
                    <a:pt x="19" y="1262"/>
                  </a:cubicBezTo>
                  <a:cubicBezTo>
                    <a:pt x="13" y="1269"/>
                    <a:pt x="12" y="1277"/>
                    <a:pt x="9" y="1285"/>
                  </a:cubicBezTo>
                  <a:lnTo>
                    <a:pt x="7" y="1289"/>
                  </a:lnTo>
                  <a:cubicBezTo>
                    <a:pt x="1" y="1309"/>
                    <a:pt x="3" y="1331"/>
                    <a:pt x="13" y="1351"/>
                  </a:cubicBezTo>
                  <a:lnTo>
                    <a:pt x="2304" y="5274"/>
                  </a:lnTo>
                  <a:cubicBezTo>
                    <a:pt x="2314" y="5293"/>
                    <a:pt x="2335" y="5304"/>
                    <a:pt x="2355" y="5311"/>
                  </a:cubicBezTo>
                  <a:cubicBezTo>
                    <a:pt x="2360" y="5311"/>
                    <a:pt x="2365" y="5312"/>
                    <a:pt x="2371" y="5312"/>
                  </a:cubicBezTo>
                  <a:cubicBezTo>
                    <a:pt x="2388" y="5312"/>
                    <a:pt x="2406" y="5306"/>
                    <a:pt x="2418" y="5296"/>
                  </a:cubicBezTo>
                  <a:cubicBezTo>
                    <a:pt x="2558" y="5189"/>
                    <a:pt x="2698" y="5080"/>
                    <a:pt x="2834" y="4966"/>
                  </a:cubicBezTo>
                  <a:cubicBezTo>
                    <a:pt x="3311" y="4562"/>
                    <a:pt x="3755" y="4115"/>
                    <a:pt x="4154" y="3631"/>
                  </a:cubicBezTo>
                  <a:cubicBezTo>
                    <a:pt x="4575" y="3119"/>
                    <a:pt x="4945" y="2570"/>
                    <a:pt x="5258" y="1990"/>
                  </a:cubicBezTo>
                  <a:cubicBezTo>
                    <a:pt x="5328" y="1862"/>
                    <a:pt x="5391" y="1735"/>
                    <a:pt x="5454" y="1607"/>
                  </a:cubicBezTo>
                  <a:cubicBezTo>
                    <a:pt x="5464" y="1589"/>
                    <a:pt x="5465" y="1563"/>
                    <a:pt x="5456" y="1542"/>
                  </a:cubicBezTo>
                  <a:cubicBezTo>
                    <a:pt x="5449" y="1520"/>
                    <a:pt x="5430" y="1504"/>
                    <a:pt x="5409" y="1498"/>
                  </a:cubicBezTo>
                  <a:lnTo>
                    <a:pt x="1599" y="172"/>
                  </a:lnTo>
                  <a:lnTo>
                    <a:pt x="1120" y="4"/>
                  </a:lnTo>
                  <a:cubicBezTo>
                    <a:pt x="1112" y="2"/>
                    <a:pt x="1104" y="1"/>
                    <a:pt x="10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29"/>
            <p:cNvSpPr/>
            <p:nvPr/>
          </p:nvSpPr>
          <p:spPr>
            <a:xfrm>
              <a:off x="3764063" y="4174513"/>
              <a:ext cx="661850" cy="575500"/>
            </a:xfrm>
            <a:custGeom>
              <a:avLst/>
              <a:gdLst/>
              <a:ahLst/>
              <a:cxnLst/>
              <a:rect l="l" t="t" r="r" b="b"/>
              <a:pathLst>
                <a:path w="26474" h="23020" extrusionOk="0">
                  <a:moveTo>
                    <a:pt x="4910" y="5313"/>
                  </a:moveTo>
                  <a:lnTo>
                    <a:pt x="6776" y="6747"/>
                  </a:lnTo>
                  <a:lnTo>
                    <a:pt x="6779" y="6774"/>
                  </a:lnTo>
                  <a:cubicBezTo>
                    <a:pt x="6774" y="6780"/>
                    <a:pt x="6769" y="6782"/>
                    <a:pt x="6764" y="6782"/>
                  </a:cubicBezTo>
                  <a:cubicBezTo>
                    <a:pt x="6759" y="6782"/>
                    <a:pt x="6755" y="6781"/>
                    <a:pt x="6752" y="6777"/>
                  </a:cubicBezTo>
                  <a:lnTo>
                    <a:pt x="4884" y="5343"/>
                  </a:lnTo>
                  <a:lnTo>
                    <a:pt x="4910" y="5313"/>
                  </a:lnTo>
                  <a:close/>
                  <a:moveTo>
                    <a:pt x="1930" y="4351"/>
                  </a:moveTo>
                  <a:lnTo>
                    <a:pt x="10181" y="10709"/>
                  </a:lnTo>
                  <a:lnTo>
                    <a:pt x="10248" y="10784"/>
                  </a:lnTo>
                  <a:lnTo>
                    <a:pt x="10248" y="10784"/>
                  </a:lnTo>
                  <a:lnTo>
                    <a:pt x="10196" y="10730"/>
                  </a:lnTo>
                  <a:cubicBezTo>
                    <a:pt x="10196" y="10730"/>
                    <a:pt x="10179" y="10742"/>
                    <a:pt x="10167" y="10742"/>
                  </a:cubicBezTo>
                  <a:cubicBezTo>
                    <a:pt x="10163" y="10742"/>
                    <a:pt x="10160" y="10742"/>
                    <a:pt x="10158" y="10739"/>
                  </a:cubicBezTo>
                  <a:lnTo>
                    <a:pt x="1906" y="4382"/>
                  </a:lnTo>
                  <a:lnTo>
                    <a:pt x="1930" y="4351"/>
                  </a:lnTo>
                  <a:close/>
                  <a:moveTo>
                    <a:pt x="20393" y="17014"/>
                  </a:moveTo>
                  <a:lnTo>
                    <a:pt x="21653" y="17999"/>
                  </a:lnTo>
                  <a:lnTo>
                    <a:pt x="21656" y="18026"/>
                  </a:lnTo>
                  <a:cubicBezTo>
                    <a:pt x="21651" y="18031"/>
                    <a:pt x="21645" y="18033"/>
                    <a:pt x="21639" y="18033"/>
                  </a:cubicBezTo>
                  <a:cubicBezTo>
                    <a:pt x="21635" y="18033"/>
                    <a:pt x="21630" y="18032"/>
                    <a:pt x="21628" y="18029"/>
                  </a:cubicBezTo>
                  <a:lnTo>
                    <a:pt x="20393" y="17014"/>
                  </a:lnTo>
                  <a:close/>
                  <a:moveTo>
                    <a:pt x="17895" y="13587"/>
                  </a:moveTo>
                  <a:lnTo>
                    <a:pt x="24335" y="18694"/>
                  </a:lnTo>
                  <a:lnTo>
                    <a:pt x="24337" y="18721"/>
                  </a:lnTo>
                  <a:cubicBezTo>
                    <a:pt x="24332" y="18726"/>
                    <a:pt x="24327" y="18729"/>
                    <a:pt x="24321" y="18729"/>
                  </a:cubicBezTo>
                  <a:cubicBezTo>
                    <a:pt x="24317" y="18729"/>
                    <a:pt x="24313" y="18727"/>
                    <a:pt x="24310" y="18724"/>
                  </a:cubicBezTo>
                  <a:lnTo>
                    <a:pt x="17870" y="13616"/>
                  </a:lnTo>
                  <a:lnTo>
                    <a:pt x="17895" y="13587"/>
                  </a:lnTo>
                  <a:close/>
                  <a:moveTo>
                    <a:pt x="3176" y="0"/>
                  </a:moveTo>
                  <a:cubicBezTo>
                    <a:pt x="3169" y="0"/>
                    <a:pt x="3162" y="1"/>
                    <a:pt x="3155" y="2"/>
                  </a:cubicBezTo>
                  <a:cubicBezTo>
                    <a:pt x="3138" y="4"/>
                    <a:pt x="3119" y="15"/>
                    <a:pt x="3110" y="26"/>
                  </a:cubicBezTo>
                  <a:cubicBezTo>
                    <a:pt x="3105" y="33"/>
                    <a:pt x="3106" y="38"/>
                    <a:pt x="3100" y="44"/>
                  </a:cubicBezTo>
                  <a:cubicBezTo>
                    <a:pt x="3038" y="169"/>
                    <a:pt x="2975" y="296"/>
                    <a:pt x="2906" y="418"/>
                  </a:cubicBezTo>
                  <a:cubicBezTo>
                    <a:pt x="2588" y="1010"/>
                    <a:pt x="2208" y="1570"/>
                    <a:pt x="1784" y="2089"/>
                  </a:cubicBezTo>
                  <a:cubicBezTo>
                    <a:pt x="1379" y="2580"/>
                    <a:pt x="931" y="3032"/>
                    <a:pt x="444" y="3443"/>
                  </a:cubicBezTo>
                  <a:cubicBezTo>
                    <a:pt x="308" y="3558"/>
                    <a:pt x="170" y="3669"/>
                    <a:pt x="31" y="3775"/>
                  </a:cubicBezTo>
                  <a:cubicBezTo>
                    <a:pt x="26" y="3783"/>
                    <a:pt x="21" y="3783"/>
                    <a:pt x="15" y="3789"/>
                  </a:cubicBezTo>
                  <a:cubicBezTo>
                    <a:pt x="5" y="3801"/>
                    <a:pt x="1" y="3818"/>
                    <a:pt x="1" y="3839"/>
                  </a:cubicBezTo>
                  <a:cubicBezTo>
                    <a:pt x="1" y="3864"/>
                    <a:pt x="8" y="3886"/>
                    <a:pt x="27" y="3901"/>
                  </a:cubicBezTo>
                  <a:lnTo>
                    <a:pt x="23247" y="23003"/>
                  </a:lnTo>
                  <a:cubicBezTo>
                    <a:pt x="23261" y="23014"/>
                    <a:pt x="23279" y="23020"/>
                    <a:pt x="23297" y="23020"/>
                  </a:cubicBezTo>
                  <a:cubicBezTo>
                    <a:pt x="23307" y="23020"/>
                    <a:pt x="23317" y="23018"/>
                    <a:pt x="23325" y="23014"/>
                  </a:cubicBezTo>
                  <a:cubicBezTo>
                    <a:pt x="23530" y="22941"/>
                    <a:pt x="23726" y="22851"/>
                    <a:pt x="23917" y="22751"/>
                  </a:cubicBezTo>
                  <a:cubicBezTo>
                    <a:pt x="24491" y="22447"/>
                    <a:pt x="25003" y="22031"/>
                    <a:pt x="25416" y="21529"/>
                  </a:cubicBezTo>
                  <a:cubicBezTo>
                    <a:pt x="25854" y="20996"/>
                    <a:pt x="26175" y="20375"/>
                    <a:pt x="26356" y="19706"/>
                  </a:cubicBezTo>
                  <a:cubicBezTo>
                    <a:pt x="26406" y="19538"/>
                    <a:pt x="26443" y="19368"/>
                    <a:pt x="26471" y="19190"/>
                  </a:cubicBezTo>
                  <a:cubicBezTo>
                    <a:pt x="26474" y="19165"/>
                    <a:pt x="26463" y="19135"/>
                    <a:pt x="26441" y="19118"/>
                  </a:cubicBezTo>
                  <a:lnTo>
                    <a:pt x="3221" y="16"/>
                  </a:lnTo>
                  <a:cubicBezTo>
                    <a:pt x="3208" y="4"/>
                    <a:pt x="3193" y="0"/>
                    <a:pt x="31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29"/>
            <p:cNvSpPr/>
            <p:nvPr/>
          </p:nvSpPr>
          <p:spPr>
            <a:xfrm>
              <a:off x="4353163" y="4659188"/>
              <a:ext cx="115275" cy="125925"/>
            </a:xfrm>
            <a:custGeom>
              <a:avLst/>
              <a:gdLst/>
              <a:ahLst/>
              <a:cxnLst/>
              <a:rect l="l" t="t" r="r" b="b"/>
              <a:pathLst>
                <a:path w="4611" h="5037" extrusionOk="0">
                  <a:moveTo>
                    <a:pt x="3178" y="1"/>
                  </a:moveTo>
                  <a:cubicBezTo>
                    <a:pt x="3169" y="1"/>
                    <a:pt x="3159" y="2"/>
                    <a:pt x="3150" y="5"/>
                  </a:cubicBezTo>
                  <a:cubicBezTo>
                    <a:pt x="3136" y="9"/>
                    <a:pt x="3125" y="16"/>
                    <a:pt x="3115" y="29"/>
                  </a:cubicBezTo>
                  <a:cubicBezTo>
                    <a:pt x="3107" y="38"/>
                    <a:pt x="3103" y="50"/>
                    <a:pt x="3098" y="61"/>
                  </a:cubicBezTo>
                  <a:cubicBezTo>
                    <a:pt x="3034" y="358"/>
                    <a:pt x="2949" y="649"/>
                    <a:pt x="2839" y="928"/>
                  </a:cubicBezTo>
                  <a:cubicBezTo>
                    <a:pt x="2641" y="1423"/>
                    <a:pt x="2368" y="1886"/>
                    <a:pt x="2034" y="2295"/>
                  </a:cubicBezTo>
                  <a:cubicBezTo>
                    <a:pt x="1720" y="2675"/>
                    <a:pt x="1351" y="3012"/>
                    <a:pt x="940" y="3286"/>
                  </a:cubicBezTo>
                  <a:cubicBezTo>
                    <a:pt x="660" y="3477"/>
                    <a:pt x="362" y="3639"/>
                    <a:pt x="51" y="3768"/>
                  </a:cubicBezTo>
                  <a:cubicBezTo>
                    <a:pt x="40" y="3775"/>
                    <a:pt x="30" y="3781"/>
                    <a:pt x="19" y="3793"/>
                  </a:cubicBezTo>
                  <a:cubicBezTo>
                    <a:pt x="11" y="3802"/>
                    <a:pt x="5" y="3817"/>
                    <a:pt x="3" y="3832"/>
                  </a:cubicBezTo>
                  <a:cubicBezTo>
                    <a:pt x="0" y="3860"/>
                    <a:pt x="9" y="3886"/>
                    <a:pt x="30" y="3905"/>
                  </a:cubicBezTo>
                  <a:lnTo>
                    <a:pt x="1383" y="5019"/>
                  </a:lnTo>
                  <a:cubicBezTo>
                    <a:pt x="1397" y="5031"/>
                    <a:pt x="1415" y="5037"/>
                    <a:pt x="1435" y="5037"/>
                  </a:cubicBezTo>
                  <a:cubicBezTo>
                    <a:pt x="1445" y="5037"/>
                    <a:pt x="1456" y="5035"/>
                    <a:pt x="1467" y="5032"/>
                  </a:cubicBezTo>
                  <a:cubicBezTo>
                    <a:pt x="1619" y="4970"/>
                    <a:pt x="1979" y="4806"/>
                    <a:pt x="2413" y="4500"/>
                  </a:cubicBezTo>
                  <a:cubicBezTo>
                    <a:pt x="2753" y="4260"/>
                    <a:pt x="3139" y="3936"/>
                    <a:pt x="3494" y="3503"/>
                  </a:cubicBezTo>
                  <a:cubicBezTo>
                    <a:pt x="3832" y="3093"/>
                    <a:pt x="4105" y="2635"/>
                    <a:pt x="4308" y="2139"/>
                  </a:cubicBezTo>
                  <a:cubicBezTo>
                    <a:pt x="4430" y="1843"/>
                    <a:pt x="4528" y="1534"/>
                    <a:pt x="4602" y="1209"/>
                  </a:cubicBezTo>
                  <a:cubicBezTo>
                    <a:pt x="4611" y="1176"/>
                    <a:pt x="4599" y="1148"/>
                    <a:pt x="4578" y="1129"/>
                  </a:cubicBezTo>
                  <a:lnTo>
                    <a:pt x="3226" y="17"/>
                  </a:lnTo>
                  <a:cubicBezTo>
                    <a:pt x="3213" y="6"/>
                    <a:pt x="3196" y="1"/>
                    <a:pt x="31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29"/>
            <p:cNvSpPr/>
            <p:nvPr/>
          </p:nvSpPr>
          <p:spPr>
            <a:xfrm>
              <a:off x="3764038" y="4260563"/>
              <a:ext cx="597925" cy="489450"/>
            </a:xfrm>
            <a:custGeom>
              <a:avLst/>
              <a:gdLst/>
              <a:ahLst/>
              <a:cxnLst/>
              <a:rect l="l" t="t" r="r" b="b"/>
              <a:pathLst>
                <a:path w="23917" h="19578" extrusionOk="0">
                  <a:moveTo>
                    <a:pt x="445" y="1"/>
                  </a:moveTo>
                  <a:cubicBezTo>
                    <a:pt x="309" y="116"/>
                    <a:pt x="171" y="227"/>
                    <a:pt x="32" y="333"/>
                  </a:cubicBezTo>
                  <a:cubicBezTo>
                    <a:pt x="25" y="341"/>
                    <a:pt x="19" y="341"/>
                    <a:pt x="14" y="347"/>
                  </a:cubicBezTo>
                  <a:cubicBezTo>
                    <a:pt x="4" y="359"/>
                    <a:pt x="0" y="377"/>
                    <a:pt x="0" y="398"/>
                  </a:cubicBezTo>
                  <a:cubicBezTo>
                    <a:pt x="0" y="422"/>
                    <a:pt x="8" y="445"/>
                    <a:pt x="27" y="459"/>
                  </a:cubicBezTo>
                  <a:lnTo>
                    <a:pt x="23247" y="19561"/>
                  </a:lnTo>
                  <a:cubicBezTo>
                    <a:pt x="23261" y="19572"/>
                    <a:pt x="23279" y="19578"/>
                    <a:pt x="23297" y="19578"/>
                  </a:cubicBezTo>
                  <a:cubicBezTo>
                    <a:pt x="23307" y="19578"/>
                    <a:pt x="23316" y="19576"/>
                    <a:pt x="23325" y="19572"/>
                  </a:cubicBezTo>
                  <a:cubicBezTo>
                    <a:pt x="23528" y="19499"/>
                    <a:pt x="23726" y="19409"/>
                    <a:pt x="23917" y="19309"/>
                  </a:cubicBezTo>
                  <a:lnTo>
                    <a:pt x="445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29"/>
            <p:cNvSpPr/>
            <p:nvPr/>
          </p:nvSpPr>
          <p:spPr>
            <a:xfrm>
              <a:off x="4395613" y="4775738"/>
              <a:ext cx="74225" cy="56100"/>
            </a:xfrm>
            <a:custGeom>
              <a:avLst/>
              <a:gdLst/>
              <a:ahLst/>
              <a:cxnLst/>
              <a:rect l="l" t="t" r="r" b="b"/>
              <a:pathLst>
                <a:path w="2969" h="2244" extrusionOk="0">
                  <a:moveTo>
                    <a:pt x="916" y="0"/>
                  </a:moveTo>
                  <a:cubicBezTo>
                    <a:pt x="570" y="244"/>
                    <a:pt x="262" y="407"/>
                    <a:pt x="52" y="506"/>
                  </a:cubicBezTo>
                  <a:cubicBezTo>
                    <a:pt x="38" y="511"/>
                    <a:pt x="31" y="519"/>
                    <a:pt x="22" y="528"/>
                  </a:cubicBezTo>
                  <a:cubicBezTo>
                    <a:pt x="15" y="538"/>
                    <a:pt x="7" y="553"/>
                    <a:pt x="6" y="566"/>
                  </a:cubicBezTo>
                  <a:cubicBezTo>
                    <a:pt x="0" y="592"/>
                    <a:pt x="12" y="622"/>
                    <a:pt x="33" y="640"/>
                  </a:cubicBezTo>
                  <a:lnTo>
                    <a:pt x="1960" y="2226"/>
                  </a:lnTo>
                  <a:cubicBezTo>
                    <a:pt x="1975" y="2237"/>
                    <a:pt x="1993" y="2243"/>
                    <a:pt x="2011" y="2243"/>
                  </a:cubicBezTo>
                  <a:cubicBezTo>
                    <a:pt x="2023" y="2243"/>
                    <a:pt x="2035" y="2240"/>
                    <a:pt x="2046" y="2235"/>
                  </a:cubicBezTo>
                  <a:cubicBezTo>
                    <a:pt x="2367" y="2082"/>
                    <a:pt x="2679" y="1897"/>
                    <a:pt x="2968" y="1689"/>
                  </a:cubicBezTo>
                  <a:lnTo>
                    <a:pt x="916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29"/>
            <p:cNvSpPr/>
            <p:nvPr/>
          </p:nvSpPr>
          <p:spPr>
            <a:xfrm>
              <a:off x="4353163" y="4741288"/>
              <a:ext cx="60325" cy="43750"/>
            </a:xfrm>
            <a:custGeom>
              <a:avLst/>
              <a:gdLst/>
              <a:ahLst/>
              <a:cxnLst/>
              <a:rect l="l" t="t" r="r" b="b"/>
              <a:pathLst>
                <a:path w="2413" h="1750" extrusionOk="0">
                  <a:moveTo>
                    <a:pt x="939" y="0"/>
                  </a:moveTo>
                  <a:cubicBezTo>
                    <a:pt x="658" y="191"/>
                    <a:pt x="361" y="353"/>
                    <a:pt x="50" y="481"/>
                  </a:cubicBezTo>
                  <a:cubicBezTo>
                    <a:pt x="39" y="489"/>
                    <a:pt x="29" y="495"/>
                    <a:pt x="18" y="507"/>
                  </a:cubicBezTo>
                  <a:cubicBezTo>
                    <a:pt x="13" y="516"/>
                    <a:pt x="5" y="532"/>
                    <a:pt x="3" y="544"/>
                  </a:cubicBezTo>
                  <a:cubicBezTo>
                    <a:pt x="0" y="574"/>
                    <a:pt x="9" y="600"/>
                    <a:pt x="30" y="618"/>
                  </a:cubicBezTo>
                  <a:lnTo>
                    <a:pt x="1383" y="1733"/>
                  </a:lnTo>
                  <a:cubicBezTo>
                    <a:pt x="1397" y="1744"/>
                    <a:pt x="1415" y="1750"/>
                    <a:pt x="1435" y="1750"/>
                  </a:cubicBezTo>
                  <a:cubicBezTo>
                    <a:pt x="1445" y="1750"/>
                    <a:pt x="1456" y="1748"/>
                    <a:pt x="1467" y="1744"/>
                  </a:cubicBezTo>
                  <a:cubicBezTo>
                    <a:pt x="1619" y="1684"/>
                    <a:pt x="1979" y="1520"/>
                    <a:pt x="2413" y="1213"/>
                  </a:cubicBezTo>
                  <a:lnTo>
                    <a:pt x="939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29"/>
            <p:cNvSpPr/>
            <p:nvPr/>
          </p:nvSpPr>
          <p:spPr>
            <a:xfrm>
              <a:off x="3700113" y="4164238"/>
              <a:ext cx="70875" cy="100675"/>
            </a:xfrm>
            <a:custGeom>
              <a:avLst/>
              <a:gdLst/>
              <a:ahLst/>
              <a:cxnLst/>
              <a:rect l="l" t="t" r="r" b="b"/>
              <a:pathLst>
                <a:path w="2835" h="4027" extrusionOk="0">
                  <a:moveTo>
                    <a:pt x="10" y="0"/>
                  </a:moveTo>
                  <a:lnTo>
                    <a:pt x="7" y="4"/>
                  </a:lnTo>
                  <a:cubicBezTo>
                    <a:pt x="1" y="23"/>
                    <a:pt x="3" y="46"/>
                    <a:pt x="13" y="65"/>
                  </a:cubicBezTo>
                  <a:lnTo>
                    <a:pt x="2305" y="3989"/>
                  </a:lnTo>
                  <a:cubicBezTo>
                    <a:pt x="2315" y="4007"/>
                    <a:pt x="2336" y="4019"/>
                    <a:pt x="2355" y="4025"/>
                  </a:cubicBezTo>
                  <a:cubicBezTo>
                    <a:pt x="2361" y="4026"/>
                    <a:pt x="2366" y="4027"/>
                    <a:pt x="2371" y="4027"/>
                  </a:cubicBezTo>
                  <a:cubicBezTo>
                    <a:pt x="2389" y="4027"/>
                    <a:pt x="2406" y="4021"/>
                    <a:pt x="2419" y="4011"/>
                  </a:cubicBezTo>
                  <a:cubicBezTo>
                    <a:pt x="2557" y="3905"/>
                    <a:pt x="2700" y="3795"/>
                    <a:pt x="2834" y="3680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29"/>
            <p:cNvSpPr/>
            <p:nvPr/>
          </p:nvSpPr>
          <p:spPr>
            <a:xfrm>
              <a:off x="3740063" y="4136413"/>
              <a:ext cx="96650" cy="45450"/>
            </a:xfrm>
            <a:custGeom>
              <a:avLst/>
              <a:gdLst/>
              <a:ahLst/>
              <a:cxnLst/>
              <a:rect l="l" t="t" r="r" b="b"/>
              <a:pathLst>
                <a:path w="3866" h="1818" extrusionOk="0">
                  <a:moveTo>
                    <a:pt x="1" y="1"/>
                  </a:moveTo>
                  <a:lnTo>
                    <a:pt x="3658" y="1818"/>
                  </a:lnTo>
                  <a:cubicBezTo>
                    <a:pt x="3729" y="1690"/>
                    <a:pt x="3792" y="1562"/>
                    <a:pt x="3855" y="1434"/>
                  </a:cubicBezTo>
                  <a:cubicBezTo>
                    <a:pt x="3863" y="1418"/>
                    <a:pt x="3866" y="1392"/>
                    <a:pt x="3857" y="1370"/>
                  </a:cubicBezTo>
                  <a:cubicBezTo>
                    <a:pt x="3850" y="1347"/>
                    <a:pt x="3831" y="1333"/>
                    <a:pt x="3811" y="132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29"/>
            <p:cNvSpPr/>
            <p:nvPr/>
          </p:nvSpPr>
          <p:spPr>
            <a:xfrm>
              <a:off x="4465513" y="4693813"/>
              <a:ext cx="59875" cy="65200"/>
            </a:xfrm>
            <a:custGeom>
              <a:avLst/>
              <a:gdLst/>
              <a:ahLst/>
              <a:cxnLst/>
              <a:rect l="l" t="t" r="r" b="b"/>
              <a:pathLst>
                <a:path w="2395" h="2608" extrusionOk="0">
                  <a:moveTo>
                    <a:pt x="362" y="0"/>
                  </a:moveTo>
                  <a:cubicBezTo>
                    <a:pt x="355" y="0"/>
                    <a:pt x="349" y="1"/>
                    <a:pt x="342" y="3"/>
                  </a:cubicBezTo>
                  <a:cubicBezTo>
                    <a:pt x="326" y="10"/>
                    <a:pt x="315" y="17"/>
                    <a:pt x="305" y="29"/>
                  </a:cubicBezTo>
                  <a:cubicBezTo>
                    <a:pt x="298" y="38"/>
                    <a:pt x="289" y="48"/>
                    <a:pt x="288" y="63"/>
                  </a:cubicBezTo>
                  <a:cubicBezTo>
                    <a:pt x="211" y="354"/>
                    <a:pt x="119" y="637"/>
                    <a:pt x="1" y="905"/>
                  </a:cubicBezTo>
                  <a:lnTo>
                    <a:pt x="2072" y="2608"/>
                  </a:lnTo>
                  <a:cubicBezTo>
                    <a:pt x="2201" y="2314"/>
                    <a:pt x="2308" y="2011"/>
                    <a:pt x="2384" y="1699"/>
                  </a:cubicBezTo>
                  <a:cubicBezTo>
                    <a:pt x="2394" y="1670"/>
                    <a:pt x="2385" y="1637"/>
                    <a:pt x="2361" y="1617"/>
                  </a:cubicBezTo>
                  <a:lnTo>
                    <a:pt x="417" y="18"/>
                  </a:lnTo>
                  <a:cubicBezTo>
                    <a:pt x="401" y="6"/>
                    <a:pt x="382" y="0"/>
                    <a:pt x="362" y="0"/>
                  </a:cubicBezTo>
                  <a:close/>
                </a:path>
              </a:pathLst>
            </a:custGeom>
            <a:solidFill>
              <a:srgbClr val="FFFFFB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29"/>
            <p:cNvSpPr/>
            <p:nvPr/>
          </p:nvSpPr>
          <p:spPr>
            <a:xfrm>
              <a:off x="4424138" y="4659188"/>
              <a:ext cx="44300" cy="53450"/>
            </a:xfrm>
            <a:custGeom>
              <a:avLst/>
              <a:gdLst/>
              <a:ahLst/>
              <a:cxnLst/>
              <a:rect l="l" t="t" r="r" b="b"/>
              <a:pathLst>
                <a:path w="1772" h="2138" extrusionOk="0">
                  <a:moveTo>
                    <a:pt x="339" y="1"/>
                  </a:moveTo>
                  <a:cubicBezTo>
                    <a:pt x="330" y="1"/>
                    <a:pt x="320" y="2"/>
                    <a:pt x="311" y="5"/>
                  </a:cubicBezTo>
                  <a:cubicBezTo>
                    <a:pt x="297" y="9"/>
                    <a:pt x="286" y="16"/>
                    <a:pt x="276" y="29"/>
                  </a:cubicBezTo>
                  <a:cubicBezTo>
                    <a:pt x="268" y="38"/>
                    <a:pt x="264" y="50"/>
                    <a:pt x="259" y="61"/>
                  </a:cubicBezTo>
                  <a:cubicBezTo>
                    <a:pt x="195" y="358"/>
                    <a:pt x="110" y="649"/>
                    <a:pt x="0" y="928"/>
                  </a:cubicBezTo>
                  <a:lnTo>
                    <a:pt x="1471" y="2138"/>
                  </a:lnTo>
                  <a:cubicBezTo>
                    <a:pt x="1592" y="1842"/>
                    <a:pt x="1691" y="1533"/>
                    <a:pt x="1764" y="1208"/>
                  </a:cubicBezTo>
                  <a:cubicBezTo>
                    <a:pt x="1772" y="1176"/>
                    <a:pt x="1760" y="1148"/>
                    <a:pt x="1739" y="1129"/>
                  </a:cubicBezTo>
                  <a:lnTo>
                    <a:pt x="387" y="17"/>
                  </a:lnTo>
                  <a:cubicBezTo>
                    <a:pt x="374" y="6"/>
                    <a:pt x="357" y="1"/>
                    <a:pt x="339" y="1"/>
                  </a:cubicBezTo>
                  <a:close/>
                </a:path>
              </a:pathLst>
            </a:custGeom>
            <a:solidFill>
              <a:srgbClr val="FFFFFB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29"/>
            <p:cNvSpPr/>
            <p:nvPr/>
          </p:nvSpPr>
          <p:spPr>
            <a:xfrm>
              <a:off x="3836688" y="4174513"/>
              <a:ext cx="589225" cy="492675"/>
            </a:xfrm>
            <a:custGeom>
              <a:avLst/>
              <a:gdLst/>
              <a:ahLst/>
              <a:cxnLst/>
              <a:rect l="l" t="t" r="r" b="b"/>
              <a:pathLst>
                <a:path w="23569" h="19707" extrusionOk="0">
                  <a:moveTo>
                    <a:pt x="271" y="0"/>
                  </a:moveTo>
                  <a:cubicBezTo>
                    <a:pt x="264" y="0"/>
                    <a:pt x="257" y="1"/>
                    <a:pt x="250" y="2"/>
                  </a:cubicBezTo>
                  <a:cubicBezTo>
                    <a:pt x="233" y="4"/>
                    <a:pt x="214" y="15"/>
                    <a:pt x="205" y="26"/>
                  </a:cubicBezTo>
                  <a:cubicBezTo>
                    <a:pt x="200" y="33"/>
                    <a:pt x="201" y="38"/>
                    <a:pt x="195" y="44"/>
                  </a:cubicBezTo>
                  <a:cubicBezTo>
                    <a:pt x="133" y="169"/>
                    <a:pt x="70" y="296"/>
                    <a:pt x="1" y="418"/>
                  </a:cubicBezTo>
                  <a:lnTo>
                    <a:pt x="23448" y="19706"/>
                  </a:lnTo>
                  <a:cubicBezTo>
                    <a:pt x="23499" y="19538"/>
                    <a:pt x="23536" y="19368"/>
                    <a:pt x="23563" y="19190"/>
                  </a:cubicBezTo>
                  <a:cubicBezTo>
                    <a:pt x="23569" y="19165"/>
                    <a:pt x="23558" y="19135"/>
                    <a:pt x="23536" y="19118"/>
                  </a:cubicBezTo>
                  <a:lnTo>
                    <a:pt x="316" y="16"/>
                  </a:lnTo>
                  <a:cubicBezTo>
                    <a:pt x="303" y="4"/>
                    <a:pt x="288" y="0"/>
                    <a:pt x="271" y="0"/>
                  </a:cubicBezTo>
                  <a:close/>
                </a:path>
              </a:pathLst>
            </a:custGeom>
            <a:solidFill>
              <a:srgbClr val="FFFFFB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29"/>
            <p:cNvSpPr/>
            <p:nvPr/>
          </p:nvSpPr>
          <p:spPr>
            <a:xfrm>
              <a:off x="3752938" y="4163613"/>
              <a:ext cx="681400" cy="594975"/>
            </a:xfrm>
            <a:custGeom>
              <a:avLst/>
              <a:gdLst/>
              <a:ahLst/>
              <a:cxnLst/>
              <a:rect l="l" t="t" r="r" b="b"/>
              <a:pathLst>
                <a:path w="27256" h="23799" extrusionOk="0">
                  <a:moveTo>
                    <a:pt x="3618" y="514"/>
                  </a:moveTo>
                  <a:lnTo>
                    <a:pt x="26835" y="19614"/>
                  </a:lnTo>
                  <a:cubicBezTo>
                    <a:pt x="26552" y="21340"/>
                    <a:pt x="25381" y="22766"/>
                    <a:pt x="23741" y="23376"/>
                  </a:cubicBezTo>
                  <a:lnTo>
                    <a:pt x="523" y="4276"/>
                  </a:lnTo>
                  <a:cubicBezTo>
                    <a:pt x="1831" y="3280"/>
                    <a:pt x="2894" y="1988"/>
                    <a:pt x="3618" y="514"/>
                  </a:cubicBezTo>
                  <a:close/>
                  <a:moveTo>
                    <a:pt x="3545" y="0"/>
                  </a:moveTo>
                  <a:cubicBezTo>
                    <a:pt x="3531" y="0"/>
                    <a:pt x="3516" y="2"/>
                    <a:pt x="3501" y="5"/>
                  </a:cubicBezTo>
                  <a:cubicBezTo>
                    <a:pt x="3442" y="19"/>
                    <a:pt x="3393" y="61"/>
                    <a:pt x="3366" y="116"/>
                  </a:cubicBezTo>
                  <a:cubicBezTo>
                    <a:pt x="2635" y="1703"/>
                    <a:pt x="1500" y="3082"/>
                    <a:pt x="83" y="4105"/>
                  </a:cubicBezTo>
                  <a:cubicBezTo>
                    <a:pt x="33" y="4142"/>
                    <a:pt x="3" y="4199"/>
                    <a:pt x="2" y="4261"/>
                  </a:cubicBezTo>
                  <a:cubicBezTo>
                    <a:pt x="0" y="4323"/>
                    <a:pt x="27" y="4382"/>
                    <a:pt x="74" y="4420"/>
                  </a:cubicBezTo>
                  <a:lnTo>
                    <a:pt x="23577" y="23755"/>
                  </a:lnTo>
                  <a:cubicBezTo>
                    <a:pt x="23614" y="23783"/>
                    <a:pt x="23659" y="23799"/>
                    <a:pt x="23703" y="23799"/>
                  </a:cubicBezTo>
                  <a:cubicBezTo>
                    <a:pt x="23724" y="23799"/>
                    <a:pt x="23746" y="23796"/>
                    <a:pt x="23767" y="23787"/>
                  </a:cubicBezTo>
                  <a:cubicBezTo>
                    <a:pt x="25638" y="23140"/>
                    <a:pt x="26969" y="21519"/>
                    <a:pt x="27245" y="19560"/>
                  </a:cubicBezTo>
                  <a:cubicBezTo>
                    <a:pt x="27255" y="19492"/>
                    <a:pt x="27228" y="19423"/>
                    <a:pt x="27175" y="19380"/>
                  </a:cubicBezTo>
                  <a:lnTo>
                    <a:pt x="3673" y="46"/>
                  </a:lnTo>
                  <a:cubicBezTo>
                    <a:pt x="3636" y="17"/>
                    <a:pt x="3591" y="0"/>
                    <a:pt x="35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29"/>
            <p:cNvSpPr/>
            <p:nvPr/>
          </p:nvSpPr>
          <p:spPr>
            <a:xfrm>
              <a:off x="3656813" y="4101238"/>
              <a:ext cx="190400" cy="174050"/>
            </a:xfrm>
            <a:custGeom>
              <a:avLst/>
              <a:gdLst/>
              <a:ahLst/>
              <a:cxnLst/>
              <a:rect l="l" t="t" r="r" b="b"/>
              <a:pathLst>
                <a:path w="7616" h="6962" extrusionOk="0">
                  <a:moveTo>
                    <a:pt x="215" y="1"/>
                  </a:moveTo>
                  <a:cubicBezTo>
                    <a:pt x="156" y="1"/>
                    <a:pt x="99" y="26"/>
                    <a:pt x="60" y="73"/>
                  </a:cubicBezTo>
                  <a:cubicBezTo>
                    <a:pt x="8" y="137"/>
                    <a:pt x="0" y="229"/>
                    <a:pt x="42" y="299"/>
                  </a:cubicBezTo>
                  <a:lnTo>
                    <a:pt x="3875" y="6862"/>
                  </a:lnTo>
                  <a:cubicBezTo>
                    <a:pt x="3912" y="6925"/>
                    <a:pt x="3977" y="6961"/>
                    <a:pt x="4045" y="6961"/>
                  </a:cubicBezTo>
                  <a:cubicBezTo>
                    <a:pt x="4080" y="6961"/>
                    <a:pt x="4114" y="6952"/>
                    <a:pt x="4145" y="6934"/>
                  </a:cubicBezTo>
                  <a:cubicBezTo>
                    <a:pt x="4240" y="6878"/>
                    <a:pt x="4272" y="6757"/>
                    <a:pt x="4217" y="6662"/>
                  </a:cubicBezTo>
                  <a:lnTo>
                    <a:pt x="655" y="563"/>
                  </a:lnTo>
                  <a:lnTo>
                    <a:pt x="7327" y="2883"/>
                  </a:lnTo>
                  <a:cubicBezTo>
                    <a:pt x="7349" y="2890"/>
                    <a:pt x="7371" y="2893"/>
                    <a:pt x="7392" y="2893"/>
                  </a:cubicBezTo>
                  <a:cubicBezTo>
                    <a:pt x="7475" y="2893"/>
                    <a:pt x="7551" y="2842"/>
                    <a:pt x="7580" y="2760"/>
                  </a:cubicBezTo>
                  <a:cubicBezTo>
                    <a:pt x="7616" y="2656"/>
                    <a:pt x="7561" y="2543"/>
                    <a:pt x="7458" y="2508"/>
                  </a:cubicBezTo>
                  <a:lnTo>
                    <a:pt x="279" y="11"/>
                  </a:lnTo>
                  <a:cubicBezTo>
                    <a:pt x="258" y="4"/>
                    <a:pt x="237" y="1"/>
                    <a:pt x="2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29"/>
            <p:cNvSpPr/>
            <p:nvPr/>
          </p:nvSpPr>
          <p:spPr>
            <a:xfrm>
              <a:off x="3689463" y="4122688"/>
              <a:ext cx="39675" cy="44900"/>
            </a:xfrm>
            <a:custGeom>
              <a:avLst/>
              <a:gdLst/>
              <a:ahLst/>
              <a:cxnLst/>
              <a:rect l="l" t="t" r="r" b="b"/>
              <a:pathLst>
                <a:path w="1587" h="1796" extrusionOk="0">
                  <a:moveTo>
                    <a:pt x="1377" y="1"/>
                  </a:moveTo>
                  <a:cubicBezTo>
                    <a:pt x="1279" y="1"/>
                    <a:pt x="1194" y="71"/>
                    <a:pt x="1178" y="169"/>
                  </a:cubicBezTo>
                  <a:cubicBezTo>
                    <a:pt x="1091" y="740"/>
                    <a:pt x="700" y="1215"/>
                    <a:pt x="157" y="1410"/>
                  </a:cubicBezTo>
                  <a:cubicBezTo>
                    <a:pt x="54" y="1447"/>
                    <a:pt x="0" y="1561"/>
                    <a:pt x="37" y="1663"/>
                  </a:cubicBezTo>
                  <a:cubicBezTo>
                    <a:pt x="66" y="1745"/>
                    <a:pt x="143" y="1795"/>
                    <a:pt x="224" y="1795"/>
                  </a:cubicBezTo>
                  <a:cubicBezTo>
                    <a:pt x="247" y="1795"/>
                    <a:pt x="269" y="1792"/>
                    <a:pt x="291" y="1782"/>
                  </a:cubicBezTo>
                  <a:cubicBezTo>
                    <a:pt x="973" y="1539"/>
                    <a:pt x="1464" y="945"/>
                    <a:pt x="1571" y="227"/>
                  </a:cubicBezTo>
                  <a:cubicBezTo>
                    <a:pt x="1587" y="119"/>
                    <a:pt x="1512" y="18"/>
                    <a:pt x="1405" y="3"/>
                  </a:cubicBezTo>
                  <a:cubicBezTo>
                    <a:pt x="1395" y="1"/>
                    <a:pt x="1386" y="1"/>
                    <a:pt x="13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29"/>
            <p:cNvSpPr/>
            <p:nvPr/>
          </p:nvSpPr>
          <p:spPr>
            <a:xfrm>
              <a:off x="4339913" y="4646963"/>
              <a:ext cx="137075" cy="146700"/>
            </a:xfrm>
            <a:custGeom>
              <a:avLst/>
              <a:gdLst/>
              <a:ahLst/>
              <a:cxnLst/>
              <a:rect l="l" t="t" r="r" b="b"/>
              <a:pathLst>
                <a:path w="5483" h="5868" extrusionOk="0">
                  <a:moveTo>
                    <a:pt x="3571" y="1"/>
                  </a:moveTo>
                  <a:cubicBezTo>
                    <a:pt x="3513" y="1"/>
                    <a:pt x="3456" y="26"/>
                    <a:pt x="3416" y="73"/>
                  </a:cubicBezTo>
                  <a:cubicBezTo>
                    <a:pt x="3348" y="158"/>
                    <a:pt x="3360" y="283"/>
                    <a:pt x="3444" y="352"/>
                  </a:cubicBezTo>
                  <a:lnTo>
                    <a:pt x="5055" y="1679"/>
                  </a:lnTo>
                  <a:cubicBezTo>
                    <a:pt x="4469" y="4275"/>
                    <a:pt x="2440" y="5248"/>
                    <a:pt x="1966" y="5443"/>
                  </a:cubicBezTo>
                  <a:lnTo>
                    <a:pt x="349" y="4113"/>
                  </a:lnTo>
                  <a:cubicBezTo>
                    <a:pt x="313" y="4083"/>
                    <a:pt x="269" y="4069"/>
                    <a:pt x="225" y="4069"/>
                  </a:cubicBezTo>
                  <a:cubicBezTo>
                    <a:pt x="167" y="4069"/>
                    <a:pt x="110" y="4094"/>
                    <a:pt x="70" y="4142"/>
                  </a:cubicBezTo>
                  <a:cubicBezTo>
                    <a:pt x="1" y="4226"/>
                    <a:pt x="14" y="4351"/>
                    <a:pt x="98" y="4421"/>
                  </a:cubicBezTo>
                  <a:lnTo>
                    <a:pt x="1803" y="5823"/>
                  </a:lnTo>
                  <a:cubicBezTo>
                    <a:pt x="1840" y="5852"/>
                    <a:pt x="1885" y="5868"/>
                    <a:pt x="1929" y="5868"/>
                  </a:cubicBezTo>
                  <a:cubicBezTo>
                    <a:pt x="1950" y="5868"/>
                    <a:pt x="1970" y="5865"/>
                    <a:pt x="1990" y="5857"/>
                  </a:cubicBezTo>
                  <a:cubicBezTo>
                    <a:pt x="2104" y="5821"/>
                    <a:pt x="4798" y="4900"/>
                    <a:pt x="5469" y="1642"/>
                  </a:cubicBezTo>
                  <a:cubicBezTo>
                    <a:pt x="5483" y="1569"/>
                    <a:pt x="5456" y="1494"/>
                    <a:pt x="5401" y="1448"/>
                  </a:cubicBezTo>
                  <a:lnTo>
                    <a:pt x="3695" y="45"/>
                  </a:lnTo>
                  <a:cubicBezTo>
                    <a:pt x="3659" y="15"/>
                    <a:pt x="3615" y="1"/>
                    <a:pt x="35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29"/>
            <p:cNvSpPr/>
            <p:nvPr/>
          </p:nvSpPr>
          <p:spPr>
            <a:xfrm>
              <a:off x="4382588" y="4682038"/>
              <a:ext cx="151425" cy="158525"/>
            </a:xfrm>
            <a:custGeom>
              <a:avLst/>
              <a:gdLst/>
              <a:ahLst/>
              <a:cxnLst/>
              <a:rect l="l" t="t" r="r" b="b"/>
              <a:pathLst>
                <a:path w="6057" h="6341" extrusionOk="0">
                  <a:moveTo>
                    <a:pt x="3566" y="0"/>
                  </a:moveTo>
                  <a:cubicBezTo>
                    <a:pt x="3509" y="0"/>
                    <a:pt x="3452" y="25"/>
                    <a:pt x="3412" y="72"/>
                  </a:cubicBezTo>
                  <a:cubicBezTo>
                    <a:pt x="3344" y="157"/>
                    <a:pt x="3356" y="282"/>
                    <a:pt x="3440" y="351"/>
                  </a:cubicBezTo>
                  <a:lnTo>
                    <a:pt x="5626" y="2149"/>
                  </a:lnTo>
                  <a:cubicBezTo>
                    <a:pt x="5211" y="3795"/>
                    <a:pt x="4066" y="5187"/>
                    <a:pt x="2532" y="5911"/>
                  </a:cubicBezTo>
                  <a:lnTo>
                    <a:pt x="347" y="4113"/>
                  </a:lnTo>
                  <a:cubicBezTo>
                    <a:pt x="311" y="4083"/>
                    <a:pt x="266" y="4068"/>
                    <a:pt x="222" y="4068"/>
                  </a:cubicBezTo>
                  <a:cubicBezTo>
                    <a:pt x="165" y="4068"/>
                    <a:pt x="108" y="4093"/>
                    <a:pt x="68" y="4141"/>
                  </a:cubicBezTo>
                  <a:cubicBezTo>
                    <a:pt x="0" y="4225"/>
                    <a:pt x="12" y="4350"/>
                    <a:pt x="96" y="4420"/>
                  </a:cubicBezTo>
                  <a:lnTo>
                    <a:pt x="2376" y="6296"/>
                  </a:lnTo>
                  <a:cubicBezTo>
                    <a:pt x="2413" y="6325"/>
                    <a:pt x="2458" y="6341"/>
                    <a:pt x="2502" y="6341"/>
                  </a:cubicBezTo>
                  <a:cubicBezTo>
                    <a:pt x="2530" y="6341"/>
                    <a:pt x="2558" y="6335"/>
                    <a:pt x="2580" y="6324"/>
                  </a:cubicBezTo>
                  <a:cubicBezTo>
                    <a:pt x="4321" y="5549"/>
                    <a:pt x="5613" y="3976"/>
                    <a:pt x="6039" y="2119"/>
                  </a:cubicBezTo>
                  <a:cubicBezTo>
                    <a:pt x="6057" y="2045"/>
                    <a:pt x="6030" y="1969"/>
                    <a:pt x="5971" y="1921"/>
                  </a:cubicBezTo>
                  <a:lnTo>
                    <a:pt x="3691" y="45"/>
                  </a:lnTo>
                  <a:cubicBezTo>
                    <a:pt x="3655" y="15"/>
                    <a:pt x="3610" y="0"/>
                    <a:pt x="35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29"/>
            <p:cNvSpPr/>
            <p:nvPr/>
          </p:nvSpPr>
          <p:spPr>
            <a:xfrm>
              <a:off x="4486438" y="4715738"/>
              <a:ext cx="12525" cy="12075"/>
            </a:xfrm>
            <a:custGeom>
              <a:avLst/>
              <a:gdLst/>
              <a:ahLst/>
              <a:cxnLst/>
              <a:rect l="l" t="t" r="r" b="b"/>
              <a:pathLst>
                <a:path w="501" h="483" extrusionOk="0">
                  <a:moveTo>
                    <a:pt x="109" y="0"/>
                  </a:moveTo>
                  <a:cubicBezTo>
                    <a:pt x="83" y="0"/>
                    <a:pt x="58" y="10"/>
                    <a:pt x="38" y="29"/>
                  </a:cubicBezTo>
                  <a:cubicBezTo>
                    <a:pt x="1" y="69"/>
                    <a:pt x="1" y="130"/>
                    <a:pt x="38" y="170"/>
                  </a:cubicBezTo>
                  <a:lnTo>
                    <a:pt x="322" y="454"/>
                  </a:lnTo>
                  <a:cubicBezTo>
                    <a:pt x="342" y="474"/>
                    <a:pt x="368" y="482"/>
                    <a:pt x="393" y="482"/>
                  </a:cubicBezTo>
                  <a:cubicBezTo>
                    <a:pt x="418" y="482"/>
                    <a:pt x="443" y="474"/>
                    <a:pt x="463" y="454"/>
                  </a:cubicBezTo>
                  <a:cubicBezTo>
                    <a:pt x="501" y="414"/>
                    <a:pt x="501" y="351"/>
                    <a:pt x="463" y="313"/>
                  </a:cubicBezTo>
                  <a:lnTo>
                    <a:pt x="179" y="29"/>
                  </a:lnTo>
                  <a:cubicBezTo>
                    <a:pt x="160" y="10"/>
                    <a:pt x="134" y="0"/>
                    <a:pt x="1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29"/>
            <p:cNvSpPr/>
            <p:nvPr/>
          </p:nvSpPr>
          <p:spPr>
            <a:xfrm>
              <a:off x="3731888" y="4178888"/>
              <a:ext cx="34300" cy="49975"/>
            </a:xfrm>
            <a:custGeom>
              <a:avLst/>
              <a:gdLst/>
              <a:ahLst/>
              <a:cxnLst/>
              <a:rect l="l" t="t" r="r" b="b"/>
              <a:pathLst>
                <a:path w="1372" h="1999" extrusionOk="0">
                  <a:moveTo>
                    <a:pt x="114" y="0"/>
                  </a:moveTo>
                  <a:cubicBezTo>
                    <a:pt x="99" y="0"/>
                    <a:pt x="83" y="3"/>
                    <a:pt x="69" y="10"/>
                  </a:cubicBezTo>
                  <a:cubicBezTo>
                    <a:pt x="20" y="35"/>
                    <a:pt x="0" y="94"/>
                    <a:pt x="25" y="143"/>
                  </a:cubicBezTo>
                  <a:cubicBezTo>
                    <a:pt x="352" y="782"/>
                    <a:pt x="740" y="1393"/>
                    <a:pt x="1181" y="1961"/>
                  </a:cubicBezTo>
                  <a:cubicBezTo>
                    <a:pt x="1199" y="1985"/>
                    <a:pt x="1230" y="1998"/>
                    <a:pt x="1258" y="1998"/>
                  </a:cubicBezTo>
                  <a:cubicBezTo>
                    <a:pt x="1281" y="1998"/>
                    <a:pt x="1302" y="1992"/>
                    <a:pt x="1320" y="1978"/>
                  </a:cubicBezTo>
                  <a:cubicBezTo>
                    <a:pt x="1363" y="1945"/>
                    <a:pt x="1372" y="1883"/>
                    <a:pt x="1337" y="1840"/>
                  </a:cubicBezTo>
                  <a:cubicBezTo>
                    <a:pt x="903" y="1282"/>
                    <a:pt x="521" y="682"/>
                    <a:pt x="202" y="53"/>
                  </a:cubicBezTo>
                  <a:cubicBezTo>
                    <a:pt x="185" y="19"/>
                    <a:pt x="151" y="0"/>
                    <a:pt x="1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29"/>
            <p:cNvSpPr/>
            <p:nvPr/>
          </p:nvSpPr>
          <p:spPr>
            <a:xfrm>
              <a:off x="3750038" y="4177163"/>
              <a:ext cx="20000" cy="22000"/>
            </a:xfrm>
            <a:custGeom>
              <a:avLst/>
              <a:gdLst/>
              <a:ahLst/>
              <a:cxnLst/>
              <a:rect l="l" t="t" r="r" b="b"/>
              <a:pathLst>
                <a:path w="800" h="880" extrusionOk="0">
                  <a:moveTo>
                    <a:pt x="112" y="1"/>
                  </a:moveTo>
                  <a:cubicBezTo>
                    <a:pt x="90" y="1"/>
                    <a:pt x="67" y="8"/>
                    <a:pt x="48" y="24"/>
                  </a:cubicBezTo>
                  <a:cubicBezTo>
                    <a:pt x="6" y="59"/>
                    <a:pt x="0" y="121"/>
                    <a:pt x="36" y="163"/>
                  </a:cubicBezTo>
                  <a:lnTo>
                    <a:pt x="613" y="843"/>
                  </a:lnTo>
                  <a:cubicBezTo>
                    <a:pt x="632" y="868"/>
                    <a:pt x="662" y="879"/>
                    <a:pt x="689" y="879"/>
                  </a:cubicBezTo>
                  <a:cubicBezTo>
                    <a:pt x="713" y="879"/>
                    <a:pt x="735" y="872"/>
                    <a:pt x="752" y="856"/>
                  </a:cubicBezTo>
                  <a:cubicBezTo>
                    <a:pt x="794" y="820"/>
                    <a:pt x="799" y="758"/>
                    <a:pt x="764" y="716"/>
                  </a:cubicBezTo>
                  <a:lnTo>
                    <a:pt x="188" y="36"/>
                  </a:lnTo>
                  <a:cubicBezTo>
                    <a:pt x="169" y="13"/>
                    <a:pt x="141" y="1"/>
                    <a:pt x="1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29"/>
            <p:cNvSpPr/>
            <p:nvPr/>
          </p:nvSpPr>
          <p:spPr>
            <a:xfrm>
              <a:off x="3809163" y="4281213"/>
              <a:ext cx="211925" cy="163950"/>
            </a:xfrm>
            <a:custGeom>
              <a:avLst/>
              <a:gdLst/>
              <a:ahLst/>
              <a:cxnLst/>
              <a:rect l="l" t="t" r="r" b="b"/>
              <a:pathLst>
                <a:path w="8477" h="6558" extrusionOk="0">
                  <a:moveTo>
                    <a:pt x="112" y="1"/>
                  </a:moveTo>
                  <a:cubicBezTo>
                    <a:pt x="82" y="1"/>
                    <a:pt x="53" y="14"/>
                    <a:pt x="33" y="39"/>
                  </a:cubicBezTo>
                  <a:cubicBezTo>
                    <a:pt x="1" y="83"/>
                    <a:pt x="8" y="146"/>
                    <a:pt x="51" y="179"/>
                  </a:cubicBezTo>
                  <a:lnTo>
                    <a:pt x="8305" y="6537"/>
                  </a:lnTo>
                  <a:cubicBezTo>
                    <a:pt x="8323" y="6551"/>
                    <a:pt x="8344" y="6558"/>
                    <a:pt x="8365" y="6558"/>
                  </a:cubicBezTo>
                  <a:cubicBezTo>
                    <a:pt x="8396" y="6558"/>
                    <a:pt x="8424" y="6545"/>
                    <a:pt x="8444" y="6519"/>
                  </a:cubicBezTo>
                  <a:cubicBezTo>
                    <a:pt x="8477" y="6474"/>
                    <a:pt x="8470" y="6411"/>
                    <a:pt x="8426" y="6379"/>
                  </a:cubicBezTo>
                  <a:lnTo>
                    <a:pt x="172" y="21"/>
                  </a:lnTo>
                  <a:cubicBezTo>
                    <a:pt x="154" y="8"/>
                    <a:pt x="133" y="1"/>
                    <a:pt x="1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29"/>
            <p:cNvSpPr/>
            <p:nvPr/>
          </p:nvSpPr>
          <p:spPr>
            <a:xfrm>
              <a:off x="3883638" y="4305238"/>
              <a:ext cx="52325" cy="40850"/>
            </a:xfrm>
            <a:custGeom>
              <a:avLst/>
              <a:gdLst/>
              <a:ahLst/>
              <a:cxnLst/>
              <a:rect l="l" t="t" r="r" b="b"/>
              <a:pathLst>
                <a:path w="2093" h="1634" extrusionOk="0">
                  <a:moveTo>
                    <a:pt x="112" y="0"/>
                  </a:moveTo>
                  <a:cubicBezTo>
                    <a:pt x="82" y="0"/>
                    <a:pt x="53" y="14"/>
                    <a:pt x="33" y="39"/>
                  </a:cubicBezTo>
                  <a:cubicBezTo>
                    <a:pt x="0" y="82"/>
                    <a:pt x="8" y="145"/>
                    <a:pt x="51" y="179"/>
                  </a:cubicBezTo>
                  <a:lnTo>
                    <a:pt x="1921" y="1613"/>
                  </a:lnTo>
                  <a:cubicBezTo>
                    <a:pt x="1939" y="1627"/>
                    <a:pt x="1960" y="1634"/>
                    <a:pt x="1981" y="1634"/>
                  </a:cubicBezTo>
                  <a:cubicBezTo>
                    <a:pt x="2011" y="1634"/>
                    <a:pt x="2040" y="1621"/>
                    <a:pt x="2060" y="1595"/>
                  </a:cubicBezTo>
                  <a:cubicBezTo>
                    <a:pt x="2093" y="1551"/>
                    <a:pt x="2086" y="1487"/>
                    <a:pt x="2042" y="1455"/>
                  </a:cubicBezTo>
                  <a:lnTo>
                    <a:pt x="172" y="21"/>
                  </a:lnTo>
                  <a:cubicBezTo>
                    <a:pt x="154" y="7"/>
                    <a:pt x="133" y="0"/>
                    <a:pt x="1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29"/>
            <p:cNvSpPr/>
            <p:nvPr/>
          </p:nvSpPr>
          <p:spPr>
            <a:xfrm>
              <a:off x="4208263" y="4512038"/>
              <a:ext cx="166625" cy="132725"/>
            </a:xfrm>
            <a:custGeom>
              <a:avLst/>
              <a:gdLst/>
              <a:ahLst/>
              <a:cxnLst/>
              <a:rect l="l" t="t" r="r" b="b"/>
              <a:pathLst>
                <a:path w="6665" h="5309" extrusionOk="0">
                  <a:moveTo>
                    <a:pt x="112" y="0"/>
                  </a:moveTo>
                  <a:cubicBezTo>
                    <a:pt x="83" y="0"/>
                    <a:pt x="55" y="13"/>
                    <a:pt x="36" y="38"/>
                  </a:cubicBezTo>
                  <a:cubicBezTo>
                    <a:pt x="1" y="81"/>
                    <a:pt x="7" y="143"/>
                    <a:pt x="51" y="177"/>
                  </a:cubicBezTo>
                  <a:lnTo>
                    <a:pt x="6491" y="5287"/>
                  </a:lnTo>
                  <a:cubicBezTo>
                    <a:pt x="6510" y="5302"/>
                    <a:pt x="6532" y="5308"/>
                    <a:pt x="6553" y="5308"/>
                  </a:cubicBezTo>
                  <a:cubicBezTo>
                    <a:pt x="6583" y="5308"/>
                    <a:pt x="6611" y="5296"/>
                    <a:pt x="6631" y="5272"/>
                  </a:cubicBezTo>
                  <a:cubicBezTo>
                    <a:pt x="6665" y="5228"/>
                    <a:pt x="6658" y="5166"/>
                    <a:pt x="6615" y="5132"/>
                  </a:cubicBezTo>
                  <a:lnTo>
                    <a:pt x="175" y="22"/>
                  </a:lnTo>
                  <a:cubicBezTo>
                    <a:pt x="156" y="7"/>
                    <a:pt x="134" y="0"/>
                    <a:pt x="1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29"/>
            <p:cNvSpPr/>
            <p:nvPr/>
          </p:nvSpPr>
          <p:spPr>
            <a:xfrm>
              <a:off x="4271438" y="4597013"/>
              <a:ext cx="36425" cy="30350"/>
            </a:xfrm>
            <a:custGeom>
              <a:avLst/>
              <a:gdLst/>
              <a:ahLst/>
              <a:cxnLst/>
              <a:rect l="l" t="t" r="r" b="b"/>
              <a:pathLst>
                <a:path w="1457" h="1214" extrusionOk="0">
                  <a:moveTo>
                    <a:pt x="111" y="1"/>
                  </a:moveTo>
                  <a:cubicBezTo>
                    <a:pt x="83" y="1"/>
                    <a:pt x="55" y="13"/>
                    <a:pt x="36" y="37"/>
                  </a:cubicBezTo>
                  <a:cubicBezTo>
                    <a:pt x="0" y="79"/>
                    <a:pt x="6" y="141"/>
                    <a:pt x="48" y="177"/>
                  </a:cubicBezTo>
                  <a:lnTo>
                    <a:pt x="1282" y="1190"/>
                  </a:lnTo>
                  <a:cubicBezTo>
                    <a:pt x="1300" y="1205"/>
                    <a:pt x="1322" y="1214"/>
                    <a:pt x="1345" y="1214"/>
                  </a:cubicBezTo>
                  <a:cubicBezTo>
                    <a:pt x="1373" y="1214"/>
                    <a:pt x="1401" y="1200"/>
                    <a:pt x="1421" y="1178"/>
                  </a:cubicBezTo>
                  <a:cubicBezTo>
                    <a:pt x="1457" y="1136"/>
                    <a:pt x="1449" y="1074"/>
                    <a:pt x="1408" y="1038"/>
                  </a:cubicBezTo>
                  <a:lnTo>
                    <a:pt x="175" y="24"/>
                  </a:lnTo>
                  <a:cubicBezTo>
                    <a:pt x="156" y="8"/>
                    <a:pt x="134" y="1"/>
                    <a:pt x="1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29"/>
            <p:cNvSpPr/>
            <p:nvPr/>
          </p:nvSpPr>
          <p:spPr>
            <a:xfrm>
              <a:off x="4452738" y="4775563"/>
              <a:ext cx="20125" cy="12550"/>
            </a:xfrm>
            <a:custGeom>
              <a:avLst/>
              <a:gdLst/>
              <a:ahLst/>
              <a:cxnLst/>
              <a:rect l="l" t="t" r="r" b="b"/>
              <a:pathLst>
                <a:path w="805" h="502" extrusionOk="0">
                  <a:moveTo>
                    <a:pt x="110" y="1"/>
                  </a:moveTo>
                  <a:cubicBezTo>
                    <a:pt x="84" y="1"/>
                    <a:pt x="58" y="10"/>
                    <a:pt x="38" y="30"/>
                  </a:cubicBezTo>
                  <a:cubicBezTo>
                    <a:pt x="0" y="70"/>
                    <a:pt x="0" y="133"/>
                    <a:pt x="39" y="171"/>
                  </a:cubicBezTo>
                  <a:cubicBezTo>
                    <a:pt x="213" y="340"/>
                    <a:pt x="439" y="457"/>
                    <a:pt x="678" y="500"/>
                  </a:cubicBezTo>
                  <a:cubicBezTo>
                    <a:pt x="684" y="502"/>
                    <a:pt x="690" y="502"/>
                    <a:pt x="696" y="502"/>
                  </a:cubicBezTo>
                  <a:cubicBezTo>
                    <a:pt x="742" y="502"/>
                    <a:pt x="784" y="468"/>
                    <a:pt x="795" y="420"/>
                  </a:cubicBezTo>
                  <a:cubicBezTo>
                    <a:pt x="804" y="366"/>
                    <a:pt x="769" y="314"/>
                    <a:pt x="715" y="304"/>
                  </a:cubicBezTo>
                  <a:cubicBezTo>
                    <a:pt x="515" y="267"/>
                    <a:pt x="323" y="168"/>
                    <a:pt x="179" y="27"/>
                  </a:cubicBezTo>
                  <a:cubicBezTo>
                    <a:pt x="160" y="10"/>
                    <a:pt x="135" y="1"/>
                    <a:pt x="1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29"/>
            <p:cNvSpPr/>
            <p:nvPr/>
          </p:nvSpPr>
          <p:spPr>
            <a:xfrm>
              <a:off x="4465563" y="4756738"/>
              <a:ext cx="12550" cy="10675"/>
            </a:xfrm>
            <a:custGeom>
              <a:avLst/>
              <a:gdLst/>
              <a:ahLst/>
              <a:cxnLst/>
              <a:rect l="l" t="t" r="r" b="b"/>
              <a:pathLst>
                <a:path w="502" h="427" extrusionOk="0">
                  <a:moveTo>
                    <a:pt x="112" y="1"/>
                  </a:moveTo>
                  <a:cubicBezTo>
                    <a:pt x="84" y="1"/>
                    <a:pt x="56" y="13"/>
                    <a:pt x="36" y="37"/>
                  </a:cubicBezTo>
                  <a:cubicBezTo>
                    <a:pt x="1" y="79"/>
                    <a:pt x="7" y="141"/>
                    <a:pt x="49" y="177"/>
                  </a:cubicBezTo>
                  <a:lnTo>
                    <a:pt x="327" y="404"/>
                  </a:lnTo>
                  <a:cubicBezTo>
                    <a:pt x="345" y="419"/>
                    <a:pt x="367" y="426"/>
                    <a:pt x="390" y="426"/>
                  </a:cubicBezTo>
                  <a:cubicBezTo>
                    <a:pt x="418" y="426"/>
                    <a:pt x="446" y="414"/>
                    <a:pt x="466" y="393"/>
                  </a:cubicBezTo>
                  <a:cubicBezTo>
                    <a:pt x="502" y="351"/>
                    <a:pt x="495" y="289"/>
                    <a:pt x="452" y="253"/>
                  </a:cubicBezTo>
                  <a:lnTo>
                    <a:pt x="176" y="24"/>
                  </a:lnTo>
                  <a:cubicBezTo>
                    <a:pt x="157" y="9"/>
                    <a:pt x="135" y="1"/>
                    <a:pt x="1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29"/>
            <p:cNvSpPr/>
            <p:nvPr/>
          </p:nvSpPr>
          <p:spPr>
            <a:xfrm>
              <a:off x="4477963" y="4738463"/>
              <a:ext cx="15300" cy="9050"/>
            </a:xfrm>
            <a:custGeom>
              <a:avLst/>
              <a:gdLst/>
              <a:ahLst/>
              <a:cxnLst/>
              <a:rect l="l" t="t" r="r" b="b"/>
              <a:pathLst>
                <a:path w="612" h="362" extrusionOk="0">
                  <a:moveTo>
                    <a:pt x="113" y="1"/>
                  </a:moveTo>
                  <a:cubicBezTo>
                    <a:pt x="74" y="1"/>
                    <a:pt x="38" y="24"/>
                    <a:pt x="22" y="62"/>
                  </a:cubicBezTo>
                  <a:cubicBezTo>
                    <a:pt x="1" y="113"/>
                    <a:pt x="24" y="171"/>
                    <a:pt x="74" y="192"/>
                  </a:cubicBezTo>
                  <a:lnTo>
                    <a:pt x="458" y="354"/>
                  </a:lnTo>
                  <a:cubicBezTo>
                    <a:pt x="470" y="360"/>
                    <a:pt x="483" y="362"/>
                    <a:pt x="496" y="362"/>
                  </a:cubicBezTo>
                  <a:cubicBezTo>
                    <a:pt x="535" y="362"/>
                    <a:pt x="571" y="340"/>
                    <a:pt x="589" y="302"/>
                  </a:cubicBezTo>
                  <a:cubicBezTo>
                    <a:pt x="611" y="250"/>
                    <a:pt x="586" y="192"/>
                    <a:pt x="535" y="171"/>
                  </a:cubicBezTo>
                  <a:lnTo>
                    <a:pt x="152" y="9"/>
                  </a:lnTo>
                  <a:cubicBezTo>
                    <a:pt x="139" y="4"/>
                    <a:pt x="126" y="1"/>
                    <a:pt x="1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45" name="Google Shape;2145;p29"/>
          <p:cNvGrpSpPr/>
          <p:nvPr/>
        </p:nvGrpSpPr>
        <p:grpSpPr>
          <a:xfrm rot="-2370016">
            <a:off x="7106635" y="183092"/>
            <a:ext cx="507304" cy="595543"/>
            <a:chOff x="780782" y="766491"/>
            <a:chExt cx="713278" cy="837344"/>
          </a:xfrm>
        </p:grpSpPr>
        <p:sp>
          <p:nvSpPr>
            <p:cNvPr id="2146" name="Google Shape;2146;p29"/>
            <p:cNvSpPr/>
            <p:nvPr/>
          </p:nvSpPr>
          <p:spPr>
            <a:xfrm>
              <a:off x="780782" y="813923"/>
              <a:ext cx="713198" cy="789911"/>
            </a:xfrm>
            <a:custGeom>
              <a:avLst/>
              <a:gdLst/>
              <a:ahLst/>
              <a:cxnLst/>
              <a:rect l="l" t="t" r="r" b="b"/>
              <a:pathLst>
                <a:path w="17878" h="19801" extrusionOk="0">
                  <a:moveTo>
                    <a:pt x="14416" y="398"/>
                  </a:moveTo>
                  <a:cubicBezTo>
                    <a:pt x="14868" y="398"/>
                    <a:pt x="15458" y="662"/>
                    <a:pt x="16152" y="1178"/>
                  </a:cubicBezTo>
                  <a:cubicBezTo>
                    <a:pt x="17027" y="1827"/>
                    <a:pt x="17473" y="2438"/>
                    <a:pt x="17443" y="2942"/>
                  </a:cubicBezTo>
                  <a:cubicBezTo>
                    <a:pt x="17419" y="3338"/>
                    <a:pt x="17096" y="3601"/>
                    <a:pt x="16828" y="3752"/>
                  </a:cubicBezTo>
                  <a:cubicBezTo>
                    <a:pt x="15975" y="4236"/>
                    <a:pt x="15198" y="4242"/>
                    <a:pt x="15172" y="4242"/>
                  </a:cubicBezTo>
                  <a:lnTo>
                    <a:pt x="15170" y="4242"/>
                  </a:lnTo>
                  <a:cubicBezTo>
                    <a:pt x="15093" y="4242"/>
                    <a:pt x="15022" y="4287"/>
                    <a:pt x="14989" y="4356"/>
                  </a:cubicBezTo>
                  <a:lnTo>
                    <a:pt x="11133" y="12566"/>
                  </a:lnTo>
                  <a:lnTo>
                    <a:pt x="8915" y="10920"/>
                  </a:lnTo>
                  <a:lnTo>
                    <a:pt x="6699" y="9274"/>
                  </a:lnTo>
                  <a:lnTo>
                    <a:pt x="13444" y="3210"/>
                  </a:lnTo>
                  <a:cubicBezTo>
                    <a:pt x="13502" y="3159"/>
                    <a:pt x="13524" y="3078"/>
                    <a:pt x="13501" y="3003"/>
                  </a:cubicBezTo>
                  <a:cubicBezTo>
                    <a:pt x="13498" y="2994"/>
                    <a:pt x="13271" y="2250"/>
                    <a:pt x="13492" y="1274"/>
                  </a:cubicBezTo>
                  <a:cubicBezTo>
                    <a:pt x="13559" y="977"/>
                    <a:pt x="13718" y="590"/>
                    <a:pt x="14091" y="452"/>
                  </a:cubicBezTo>
                  <a:cubicBezTo>
                    <a:pt x="14189" y="416"/>
                    <a:pt x="14298" y="398"/>
                    <a:pt x="14416" y="398"/>
                  </a:cubicBezTo>
                  <a:close/>
                  <a:moveTo>
                    <a:pt x="14413" y="1"/>
                  </a:moveTo>
                  <a:cubicBezTo>
                    <a:pt x="14248" y="1"/>
                    <a:pt x="14094" y="27"/>
                    <a:pt x="13951" y="80"/>
                  </a:cubicBezTo>
                  <a:cubicBezTo>
                    <a:pt x="13524" y="238"/>
                    <a:pt x="13231" y="621"/>
                    <a:pt x="13103" y="1186"/>
                  </a:cubicBezTo>
                  <a:cubicBezTo>
                    <a:pt x="12912" y="2032"/>
                    <a:pt x="13026" y="2721"/>
                    <a:pt x="13089" y="2994"/>
                  </a:cubicBezTo>
                  <a:lnTo>
                    <a:pt x="6373" y="9032"/>
                  </a:lnTo>
                  <a:lnTo>
                    <a:pt x="3776" y="7101"/>
                  </a:lnTo>
                  <a:cubicBezTo>
                    <a:pt x="3656" y="7013"/>
                    <a:pt x="3514" y="6968"/>
                    <a:pt x="3363" y="6968"/>
                  </a:cubicBezTo>
                  <a:cubicBezTo>
                    <a:pt x="3303" y="6968"/>
                    <a:pt x="3241" y="6975"/>
                    <a:pt x="3179" y="6990"/>
                  </a:cubicBezTo>
                  <a:cubicBezTo>
                    <a:pt x="2909" y="7054"/>
                    <a:pt x="2667" y="7251"/>
                    <a:pt x="2534" y="7516"/>
                  </a:cubicBezTo>
                  <a:lnTo>
                    <a:pt x="610" y="11310"/>
                  </a:lnTo>
                  <a:lnTo>
                    <a:pt x="66" y="12042"/>
                  </a:lnTo>
                  <a:cubicBezTo>
                    <a:pt x="0" y="12131"/>
                    <a:pt x="19" y="12254"/>
                    <a:pt x="107" y="12320"/>
                  </a:cubicBezTo>
                  <a:lnTo>
                    <a:pt x="10128" y="19762"/>
                  </a:lnTo>
                  <a:cubicBezTo>
                    <a:pt x="10161" y="19787"/>
                    <a:pt x="10204" y="19801"/>
                    <a:pt x="10246" y="19801"/>
                  </a:cubicBezTo>
                  <a:cubicBezTo>
                    <a:pt x="10256" y="19801"/>
                    <a:pt x="10266" y="19800"/>
                    <a:pt x="10276" y="19799"/>
                  </a:cubicBezTo>
                  <a:cubicBezTo>
                    <a:pt x="10329" y="19790"/>
                    <a:pt x="10375" y="19763"/>
                    <a:pt x="10407" y="19720"/>
                  </a:cubicBezTo>
                  <a:lnTo>
                    <a:pt x="10946" y="18983"/>
                  </a:lnTo>
                  <a:lnTo>
                    <a:pt x="14019" y="16047"/>
                  </a:lnTo>
                  <a:cubicBezTo>
                    <a:pt x="14235" y="15842"/>
                    <a:pt x="14352" y="15555"/>
                    <a:pt x="14335" y="15277"/>
                  </a:cubicBezTo>
                  <a:cubicBezTo>
                    <a:pt x="14321" y="15053"/>
                    <a:pt x="14222" y="14862"/>
                    <a:pt x="14056" y="14739"/>
                  </a:cubicBezTo>
                  <a:lnTo>
                    <a:pt x="11457" y="12809"/>
                  </a:lnTo>
                  <a:lnTo>
                    <a:pt x="15297" y="4635"/>
                  </a:lnTo>
                  <a:cubicBezTo>
                    <a:pt x="15577" y="4616"/>
                    <a:pt x="16267" y="4527"/>
                    <a:pt x="17023" y="4099"/>
                  </a:cubicBezTo>
                  <a:cubicBezTo>
                    <a:pt x="17528" y="3811"/>
                    <a:pt x="17809" y="3421"/>
                    <a:pt x="17838" y="2967"/>
                  </a:cubicBezTo>
                  <a:cubicBezTo>
                    <a:pt x="17878" y="2312"/>
                    <a:pt x="17390" y="1604"/>
                    <a:pt x="16387" y="859"/>
                  </a:cubicBezTo>
                  <a:cubicBezTo>
                    <a:pt x="15618" y="288"/>
                    <a:pt x="14957" y="1"/>
                    <a:pt x="14413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29"/>
            <p:cNvSpPr/>
            <p:nvPr/>
          </p:nvSpPr>
          <p:spPr>
            <a:xfrm>
              <a:off x="817244" y="1056190"/>
              <a:ext cx="524068" cy="456490"/>
            </a:xfrm>
            <a:custGeom>
              <a:avLst/>
              <a:gdLst/>
              <a:ahLst/>
              <a:cxnLst/>
              <a:rect l="l" t="t" r="r" b="b"/>
              <a:pathLst>
                <a:path w="13137" h="11443" extrusionOk="0">
                  <a:moveTo>
                    <a:pt x="2266" y="1279"/>
                  </a:moveTo>
                  <a:lnTo>
                    <a:pt x="2230" y="1326"/>
                  </a:lnTo>
                  <a:lnTo>
                    <a:pt x="2236" y="1343"/>
                  </a:lnTo>
                  <a:cubicBezTo>
                    <a:pt x="1973" y="2266"/>
                    <a:pt x="1595" y="3156"/>
                    <a:pt x="1114" y="3983"/>
                  </a:cubicBezTo>
                  <a:lnTo>
                    <a:pt x="1088" y="3967"/>
                  </a:lnTo>
                  <a:cubicBezTo>
                    <a:pt x="1569" y="3138"/>
                    <a:pt x="1946" y="2257"/>
                    <a:pt x="2226" y="1322"/>
                  </a:cubicBezTo>
                  <a:lnTo>
                    <a:pt x="2266" y="1279"/>
                  </a:lnTo>
                  <a:close/>
                  <a:moveTo>
                    <a:pt x="2872" y="2638"/>
                  </a:moveTo>
                  <a:lnTo>
                    <a:pt x="2836" y="2685"/>
                  </a:lnTo>
                  <a:lnTo>
                    <a:pt x="2838" y="2704"/>
                  </a:lnTo>
                  <a:lnTo>
                    <a:pt x="2110" y="4188"/>
                  </a:lnTo>
                  <a:lnTo>
                    <a:pt x="2083" y="4177"/>
                  </a:lnTo>
                  <a:lnTo>
                    <a:pt x="2835" y="2683"/>
                  </a:lnTo>
                  <a:lnTo>
                    <a:pt x="2872" y="2638"/>
                  </a:lnTo>
                  <a:close/>
                  <a:moveTo>
                    <a:pt x="5532" y="5646"/>
                  </a:moveTo>
                  <a:lnTo>
                    <a:pt x="5496" y="5693"/>
                  </a:lnTo>
                  <a:lnTo>
                    <a:pt x="5499" y="5711"/>
                  </a:lnTo>
                  <a:lnTo>
                    <a:pt x="5116" y="6505"/>
                  </a:lnTo>
                  <a:lnTo>
                    <a:pt x="5089" y="6489"/>
                  </a:lnTo>
                  <a:lnTo>
                    <a:pt x="5495" y="5690"/>
                  </a:lnTo>
                  <a:lnTo>
                    <a:pt x="5532" y="5646"/>
                  </a:lnTo>
                  <a:close/>
                  <a:moveTo>
                    <a:pt x="6894" y="5530"/>
                  </a:moveTo>
                  <a:lnTo>
                    <a:pt x="6861" y="5606"/>
                  </a:lnTo>
                  <a:lnTo>
                    <a:pt x="5803" y="7141"/>
                  </a:lnTo>
                  <a:lnTo>
                    <a:pt x="5777" y="7122"/>
                  </a:lnTo>
                  <a:lnTo>
                    <a:pt x="6833" y="5590"/>
                  </a:lnTo>
                  <a:cubicBezTo>
                    <a:pt x="6837" y="5585"/>
                    <a:pt x="6842" y="5583"/>
                    <a:pt x="6849" y="5583"/>
                  </a:cubicBezTo>
                  <a:cubicBezTo>
                    <a:pt x="6852" y="5583"/>
                    <a:pt x="6855" y="5583"/>
                    <a:pt x="6858" y="5584"/>
                  </a:cubicBezTo>
                  <a:lnTo>
                    <a:pt x="6894" y="5530"/>
                  </a:lnTo>
                  <a:close/>
                  <a:moveTo>
                    <a:pt x="8058" y="7517"/>
                  </a:moveTo>
                  <a:cubicBezTo>
                    <a:pt x="8062" y="7517"/>
                    <a:pt x="8066" y="7518"/>
                    <a:pt x="8069" y="7520"/>
                  </a:cubicBezTo>
                  <a:lnTo>
                    <a:pt x="8070" y="7545"/>
                  </a:lnTo>
                  <a:lnTo>
                    <a:pt x="7330" y="8320"/>
                  </a:lnTo>
                  <a:lnTo>
                    <a:pt x="7307" y="8294"/>
                  </a:lnTo>
                  <a:lnTo>
                    <a:pt x="8048" y="7521"/>
                  </a:lnTo>
                  <a:cubicBezTo>
                    <a:pt x="8050" y="7518"/>
                    <a:pt x="8054" y="7517"/>
                    <a:pt x="8058" y="7517"/>
                  </a:cubicBezTo>
                  <a:close/>
                  <a:moveTo>
                    <a:pt x="10815" y="8653"/>
                  </a:moveTo>
                  <a:cubicBezTo>
                    <a:pt x="10818" y="8653"/>
                    <a:pt x="10821" y="8653"/>
                    <a:pt x="10824" y="8655"/>
                  </a:cubicBezTo>
                  <a:lnTo>
                    <a:pt x="10825" y="8680"/>
                  </a:lnTo>
                  <a:lnTo>
                    <a:pt x="9972" y="9330"/>
                  </a:lnTo>
                  <a:lnTo>
                    <a:pt x="9948" y="9305"/>
                  </a:lnTo>
                  <a:lnTo>
                    <a:pt x="10803" y="8656"/>
                  </a:lnTo>
                  <a:cubicBezTo>
                    <a:pt x="10807" y="8655"/>
                    <a:pt x="10811" y="8653"/>
                    <a:pt x="10815" y="8653"/>
                  </a:cubicBezTo>
                  <a:close/>
                  <a:moveTo>
                    <a:pt x="11781" y="8749"/>
                  </a:moveTo>
                  <a:cubicBezTo>
                    <a:pt x="11784" y="8749"/>
                    <a:pt x="11787" y="8750"/>
                    <a:pt x="11789" y="8752"/>
                  </a:cubicBezTo>
                  <a:lnTo>
                    <a:pt x="11789" y="8780"/>
                  </a:lnTo>
                  <a:cubicBezTo>
                    <a:pt x="11136" y="9279"/>
                    <a:pt x="10505" y="9827"/>
                    <a:pt x="9918" y="10401"/>
                  </a:cubicBezTo>
                  <a:lnTo>
                    <a:pt x="9958" y="10450"/>
                  </a:lnTo>
                  <a:lnTo>
                    <a:pt x="9958" y="10450"/>
                  </a:lnTo>
                  <a:lnTo>
                    <a:pt x="9893" y="10380"/>
                  </a:lnTo>
                  <a:cubicBezTo>
                    <a:pt x="10483" y="9803"/>
                    <a:pt x="11114" y="9253"/>
                    <a:pt x="11768" y="8753"/>
                  </a:cubicBezTo>
                  <a:cubicBezTo>
                    <a:pt x="11773" y="8751"/>
                    <a:pt x="11777" y="8749"/>
                    <a:pt x="11781" y="8749"/>
                  </a:cubicBezTo>
                  <a:close/>
                  <a:moveTo>
                    <a:pt x="2446" y="0"/>
                  </a:moveTo>
                  <a:cubicBezTo>
                    <a:pt x="2408" y="0"/>
                    <a:pt x="2369" y="5"/>
                    <a:pt x="2330" y="14"/>
                  </a:cubicBezTo>
                  <a:cubicBezTo>
                    <a:pt x="2143" y="57"/>
                    <a:pt x="1976" y="196"/>
                    <a:pt x="1880" y="384"/>
                  </a:cubicBezTo>
                  <a:lnTo>
                    <a:pt x="13" y="4071"/>
                  </a:lnTo>
                  <a:cubicBezTo>
                    <a:pt x="1" y="4099"/>
                    <a:pt x="6" y="4135"/>
                    <a:pt x="32" y="4154"/>
                  </a:cubicBezTo>
                  <a:lnTo>
                    <a:pt x="9828" y="11430"/>
                  </a:lnTo>
                  <a:cubicBezTo>
                    <a:pt x="9840" y="11439"/>
                    <a:pt x="9853" y="11443"/>
                    <a:pt x="9866" y="11443"/>
                  </a:cubicBezTo>
                  <a:cubicBezTo>
                    <a:pt x="9884" y="11443"/>
                    <a:pt x="9901" y="11436"/>
                    <a:pt x="9914" y="11425"/>
                  </a:cubicBezTo>
                  <a:lnTo>
                    <a:pt x="12900" y="8569"/>
                  </a:lnTo>
                  <a:cubicBezTo>
                    <a:pt x="13053" y="8425"/>
                    <a:pt x="13137" y="8224"/>
                    <a:pt x="13125" y="8032"/>
                  </a:cubicBezTo>
                  <a:cubicBezTo>
                    <a:pt x="13118" y="7898"/>
                    <a:pt x="13063" y="7784"/>
                    <a:pt x="12966" y="7711"/>
                  </a:cubicBezTo>
                  <a:lnTo>
                    <a:pt x="2685" y="75"/>
                  </a:lnTo>
                  <a:cubicBezTo>
                    <a:pt x="2617" y="25"/>
                    <a:pt x="2535" y="0"/>
                    <a:pt x="24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29"/>
            <p:cNvSpPr/>
            <p:nvPr/>
          </p:nvSpPr>
          <p:spPr>
            <a:xfrm>
              <a:off x="795822" y="1228207"/>
              <a:ext cx="409457" cy="313794"/>
            </a:xfrm>
            <a:custGeom>
              <a:avLst/>
              <a:gdLst/>
              <a:ahLst/>
              <a:cxnLst/>
              <a:rect l="l" t="t" r="r" b="b"/>
              <a:pathLst>
                <a:path w="10264" h="7866" extrusionOk="0">
                  <a:moveTo>
                    <a:pt x="437" y="1"/>
                  </a:moveTo>
                  <a:cubicBezTo>
                    <a:pt x="417" y="1"/>
                    <a:pt x="397" y="10"/>
                    <a:pt x="383" y="29"/>
                  </a:cubicBezTo>
                  <a:lnTo>
                    <a:pt x="22" y="514"/>
                  </a:lnTo>
                  <a:cubicBezTo>
                    <a:pt x="1" y="544"/>
                    <a:pt x="6" y="584"/>
                    <a:pt x="36" y="605"/>
                  </a:cubicBezTo>
                  <a:lnTo>
                    <a:pt x="9794" y="7854"/>
                  </a:lnTo>
                  <a:cubicBezTo>
                    <a:pt x="9805" y="7862"/>
                    <a:pt x="9818" y="7866"/>
                    <a:pt x="9832" y="7866"/>
                  </a:cubicBezTo>
                  <a:cubicBezTo>
                    <a:pt x="9836" y="7866"/>
                    <a:pt x="9839" y="7866"/>
                    <a:pt x="9842" y="7865"/>
                  </a:cubicBezTo>
                  <a:cubicBezTo>
                    <a:pt x="9861" y="7862"/>
                    <a:pt x="9877" y="7854"/>
                    <a:pt x="9887" y="7840"/>
                  </a:cubicBezTo>
                  <a:lnTo>
                    <a:pt x="10242" y="7349"/>
                  </a:lnTo>
                  <a:cubicBezTo>
                    <a:pt x="10263" y="7319"/>
                    <a:pt x="10258" y="7278"/>
                    <a:pt x="10230" y="7257"/>
                  </a:cubicBezTo>
                  <a:lnTo>
                    <a:pt x="476" y="13"/>
                  </a:lnTo>
                  <a:cubicBezTo>
                    <a:pt x="464" y="5"/>
                    <a:pt x="451" y="1"/>
                    <a:pt x="4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29"/>
            <p:cNvSpPr/>
            <p:nvPr/>
          </p:nvSpPr>
          <p:spPr>
            <a:xfrm>
              <a:off x="795862" y="1228207"/>
              <a:ext cx="86926" cy="74639"/>
            </a:xfrm>
            <a:custGeom>
              <a:avLst/>
              <a:gdLst/>
              <a:ahLst/>
              <a:cxnLst/>
              <a:rect l="l" t="t" r="r" b="b"/>
              <a:pathLst>
                <a:path w="2179" h="1871" extrusionOk="0">
                  <a:moveTo>
                    <a:pt x="438" y="1"/>
                  </a:moveTo>
                  <a:cubicBezTo>
                    <a:pt x="417" y="1"/>
                    <a:pt x="397" y="10"/>
                    <a:pt x="383" y="29"/>
                  </a:cubicBezTo>
                  <a:lnTo>
                    <a:pt x="23" y="514"/>
                  </a:lnTo>
                  <a:cubicBezTo>
                    <a:pt x="1" y="544"/>
                    <a:pt x="6" y="584"/>
                    <a:pt x="36" y="605"/>
                  </a:cubicBezTo>
                  <a:lnTo>
                    <a:pt x="1740" y="1871"/>
                  </a:lnTo>
                  <a:lnTo>
                    <a:pt x="2179" y="1278"/>
                  </a:lnTo>
                  <a:lnTo>
                    <a:pt x="477" y="13"/>
                  </a:lnTo>
                  <a:cubicBezTo>
                    <a:pt x="465" y="5"/>
                    <a:pt x="451" y="1"/>
                    <a:pt x="438" y="1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29"/>
            <p:cNvSpPr/>
            <p:nvPr/>
          </p:nvSpPr>
          <p:spPr>
            <a:xfrm>
              <a:off x="1123778" y="1471232"/>
              <a:ext cx="81540" cy="70769"/>
            </a:xfrm>
            <a:custGeom>
              <a:avLst/>
              <a:gdLst/>
              <a:ahLst/>
              <a:cxnLst/>
              <a:rect l="l" t="t" r="r" b="b"/>
              <a:pathLst>
                <a:path w="2044" h="1774" extrusionOk="0">
                  <a:moveTo>
                    <a:pt x="440" y="1"/>
                  </a:moveTo>
                  <a:lnTo>
                    <a:pt x="0" y="593"/>
                  </a:lnTo>
                  <a:lnTo>
                    <a:pt x="1574" y="1762"/>
                  </a:lnTo>
                  <a:cubicBezTo>
                    <a:pt x="1585" y="1770"/>
                    <a:pt x="1598" y="1774"/>
                    <a:pt x="1613" y="1774"/>
                  </a:cubicBezTo>
                  <a:cubicBezTo>
                    <a:pt x="1616" y="1774"/>
                    <a:pt x="1620" y="1774"/>
                    <a:pt x="1623" y="1773"/>
                  </a:cubicBezTo>
                  <a:cubicBezTo>
                    <a:pt x="1641" y="1770"/>
                    <a:pt x="1657" y="1762"/>
                    <a:pt x="1667" y="1748"/>
                  </a:cubicBezTo>
                  <a:lnTo>
                    <a:pt x="2023" y="1257"/>
                  </a:lnTo>
                  <a:cubicBezTo>
                    <a:pt x="2043" y="1227"/>
                    <a:pt x="2037" y="1186"/>
                    <a:pt x="2009" y="1165"/>
                  </a:cubicBezTo>
                  <a:lnTo>
                    <a:pt x="440" y="1"/>
                  </a:lnTo>
                  <a:close/>
                </a:path>
              </a:pathLst>
            </a:custGeom>
            <a:solidFill>
              <a:srgbClr val="FFFFFB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29"/>
            <p:cNvSpPr/>
            <p:nvPr/>
          </p:nvSpPr>
          <p:spPr>
            <a:xfrm>
              <a:off x="1104789" y="1352711"/>
              <a:ext cx="38297" cy="38776"/>
            </a:xfrm>
            <a:custGeom>
              <a:avLst/>
              <a:gdLst/>
              <a:ahLst/>
              <a:cxnLst/>
              <a:rect l="l" t="t" r="r" b="b"/>
              <a:pathLst>
                <a:path w="960" h="972" extrusionOk="0">
                  <a:moveTo>
                    <a:pt x="849" y="0"/>
                  </a:moveTo>
                  <a:cubicBezTo>
                    <a:pt x="823" y="0"/>
                    <a:pt x="798" y="10"/>
                    <a:pt x="778" y="30"/>
                  </a:cubicBezTo>
                  <a:lnTo>
                    <a:pt x="39" y="804"/>
                  </a:lnTo>
                  <a:cubicBezTo>
                    <a:pt x="1" y="843"/>
                    <a:pt x="2" y="907"/>
                    <a:pt x="42" y="945"/>
                  </a:cubicBezTo>
                  <a:cubicBezTo>
                    <a:pt x="61" y="962"/>
                    <a:pt x="85" y="972"/>
                    <a:pt x="110" y="972"/>
                  </a:cubicBezTo>
                  <a:cubicBezTo>
                    <a:pt x="136" y="972"/>
                    <a:pt x="163" y="962"/>
                    <a:pt x="182" y="941"/>
                  </a:cubicBezTo>
                  <a:lnTo>
                    <a:pt x="922" y="168"/>
                  </a:lnTo>
                  <a:cubicBezTo>
                    <a:pt x="960" y="129"/>
                    <a:pt x="958" y="66"/>
                    <a:pt x="918" y="28"/>
                  </a:cubicBezTo>
                  <a:cubicBezTo>
                    <a:pt x="899" y="10"/>
                    <a:pt x="874" y="0"/>
                    <a:pt x="8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29"/>
            <p:cNvSpPr/>
            <p:nvPr/>
          </p:nvSpPr>
          <p:spPr>
            <a:xfrm>
              <a:off x="1043754" y="1275599"/>
              <a:ext cx="51222" cy="69054"/>
            </a:xfrm>
            <a:custGeom>
              <a:avLst/>
              <a:gdLst/>
              <a:ahLst/>
              <a:cxnLst/>
              <a:rect l="l" t="t" r="r" b="b"/>
              <a:pathLst>
                <a:path w="1284" h="1731" extrusionOk="0">
                  <a:moveTo>
                    <a:pt x="1171" y="0"/>
                  </a:moveTo>
                  <a:cubicBezTo>
                    <a:pt x="1139" y="0"/>
                    <a:pt x="1108" y="15"/>
                    <a:pt x="1089" y="42"/>
                  </a:cubicBezTo>
                  <a:lnTo>
                    <a:pt x="32" y="1574"/>
                  </a:lnTo>
                  <a:cubicBezTo>
                    <a:pt x="0" y="1620"/>
                    <a:pt x="12" y="1682"/>
                    <a:pt x="57" y="1713"/>
                  </a:cubicBezTo>
                  <a:cubicBezTo>
                    <a:pt x="74" y="1725"/>
                    <a:pt x="94" y="1730"/>
                    <a:pt x="114" y="1730"/>
                  </a:cubicBezTo>
                  <a:cubicBezTo>
                    <a:pt x="145" y="1730"/>
                    <a:pt x="175" y="1716"/>
                    <a:pt x="195" y="1688"/>
                  </a:cubicBezTo>
                  <a:lnTo>
                    <a:pt x="1252" y="156"/>
                  </a:lnTo>
                  <a:cubicBezTo>
                    <a:pt x="1283" y="110"/>
                    <a:pt x="1272" y="48"/>
                    <a:pt x="1226" y="17"/>
                  </a:cubicBezTo>
                  <a:cubicBezTo>
                    <a:pt x="1210" y="5"/>
                    <a:pt x="1190" y="0"/>
                    <a:pt x="11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29"/>
            <p:cNvSpPr/>
            <p:nvPr/>
          </p:nvSpPr>
          <p:spPr>
            <a:xfrm>
              <a:off x="1016347" y="1279788"/>
              <a:ext cx="24295" cy="39533"/>
            </a:xfrm>
            <a:custGeom>
              <a:avLst/>
              <a:gdLst/>
              <a:ahLst/>
              <a:cxnLst/>
              <a:rect l="l" t="t" r="r" b="b"/>
              <a:pathLst>
                <a:path w="609" h="991" extrusionOk="0">
                  <a:moveTo>
                    <a:pt x="495" y="1"/>
                  </a:moveTo>
                  <a:cubicBezTo>
                    <a:pt x="458" y="1"/>
                    <a:pt x="423" y="21"/>
                    <a:pt x="406" y="57"/>
                  </a:cubicBezTo>
                  <a:lnTo>
                    <a:pt x="24" y="848"/>
                  </a:lnTo>
                  <a:cubicBezTo>
                    <a:pt x="1" y="899"/>
                    <a:pt x="22" y="958"/>
                    <a:pt x="70" y="982"/>
                  </a:cubicBezTo>
                  <a:cubicBezTo>
                    <a:pt x="84" y="988"/>
                    <a:pt x="99" y="991"/>
                    <a:pt x="114" y="991"/>
                  </a:cubicBezTo>
                  <a:cubicBezTo>
                    <a:pt x="150" y="991"/>
                    <a:pt x="186" y="969"/>
                    <a:pt x="203" y="936"/>
                  </a:cubicBezTo>
                  <a:lnTo>
                    <a:pt x="585" y="143"/>
                  </a:lnTo>
                  <a:cubicBezTo>
                    <a:pt x="608" y="94"/>
                    <a:pt x="587" y="34"/>
                    <a:pt x="539" y="11"/>
                  </a:cubicBezTo>
                  <a:cubicBezTo>
                    <a:pt x="525" y="4"/>
                    <a:pt x="510" y="1"/>
                    <a:pt x="4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29"/>
            <p:cNvSpPr/>
            <p:nvPr/>
          </p:nvSpPr>
          <p:spPr>
            <a:xfrm>
              <a:off x="896351" y="1159791"/>
              <a:ext cx="38257" cy="67219"/>
            </a:xfrm>
            <a:custGeom>
              <a:avLst/>
              <a:gdLst/>
              <a:ahLst/>
              <a:cxnLst/>
              <a:rect l="l" t="t" r="r" b="b"/>
              <a:pathLst>
                <a:path w="959" h="1685" extrusionOk="0">
                  <a:moveTo>
                    <a:pt x="845" y="0"/>
                  </a:moveTo>
                  <a:cubicBezTo>
                    <a:pt x="808" y="0"/>
                    <a:pt x="774" y="21"/>
                    <a:pt x="756" y="56"/>
                  </a:cubicBezTo>
                  <a:lnTo>
                    <a:pt x="26" y="1541"/>
                  </a:lnTo>
                  <a:cubicBezTo>
                    <a:pt x="1" y="1590"/>
                    <a:pt x="22" y="1649"/>
                    <a:pt x="70" y="1674"/>
                  </a:cubicBezTo>
                  <a:cubicBezTo>
                    <a:pt x="84" y="1682"/>
                    <a:pt x="100" y="1685"/>
                    <a:pt x="113" y="1685"/>
                  </a:cubicBezTo>
                  <a:cubicBezTo>
                    <a:pt x="149" y="1685"/>
                    <a:pt x="185" y="1664"/>
                    <a:pt x="204" y="1629"/>
                  </a:cubicBezTo>
                  <a:lnTo>
                    <a:pt x="933" y="144"/>
                  </a:lnTo>
                  <a:cubicBezTo>
                    <a:pt x="959" y="96"/>
                    <a:pt x="937" y="36"/>
                    <a:pt x="889" y="11"/>
                  </a:cubicBezTo>
                  <a:cubicBezTo>
                    <a:pt x="875" y="4"/>
                    <a:pt x="860" y="0"/>
                    <a:pt x="8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5" name="Google Shape;2155;p29"/>
            <p:cNvSpPr/>
            <p:nvPr/>
          </p:nvSpPr>
          <p:spPr>
            <a:xfrm>
              <a:off x="856698" y="1105617"/>
              <a:ext cx="53576" cy="113095"/>
            </a:xfrm>
            <a:custGeom>
              <a:avLst/>
              <a:gdLst/>
              <a:ahLst/>
              <a:cxnLst/>
              <a:rect l="l" t="t" r="r" b="b"/>
              <a:pathLst>
                <a:path w="1343" h="2835" extrusionOk="0">
                  <a:moveTo>
                    <a:pt x="1231" y="0"/>
                  </a:moveTo>
                  <a:cubicBezTo>
                    <a:pt x="1188" y="0"/>
                    <a:pt x="1149" y="29"/>
                    <a:pt x="1137" y="73"/>
                  </a:cubicBezTo>
                  <a:cubicBezTo>
                    <a:pt x="878" y="987"/>
                    <a:pt x="505" y="1866"/>
                    <a:pt x="27" y="2686"/>
                  </a:cubicBezTo>
                  <a:cubicBezTo>
                    <a:pt x="0" y="2734"/>
                    <a:pt x="16" y="2794"/>
                    <a:pt x="63" y="2822"/>
                  </a:cubicBezTo>
                  <a:cubicBezTo>
                    <a:pt x="79" y="2830"/>
                    <a:pt x="96" y="2835"/>
                    <a:pt x="114" y="2835"/>
                  </a:cubicBezTo>
                  <a:cubicBezTo>
                    <a:pt x="147" y="2835"/>
                    <a:pt x="182" y="2818"/>
                    <a:pt x="199" y="2784"/>
                  </a:cubicBezTo>
                  <a:cubicBezTo>
                    <a:pt x="684" y="1950"/>
                    <a:pt x="1064" y="1056"/>
                    <a:pt x="1327" y="126"/>
                  </a:cubicBezTo>
                  <a:cubicBezTo>
                    <a:pt x="1342" y="74"/>
                    <a:pt x="1312" y="19"/>
                    <a:pt x="1259" y="4"/>
                  </a:cubicBezTo>
                  <a:cubicBezTo>
                    <a:pt x="1250" y="1"/>
                    <a:pt x="1240" y="0"/>
                    <a:pt x="12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29"/>
            <p:cNvSpPr/>
            <p:nvPr/>
          </p:nvSpPr>
          <p:spPr>
            <a:xfrm>
              <a:off x="1210065" y="1397989"/>
              <a:ext cx="43044" cy="33869"/>
            </a:xfrm>
            <a:custGeom>
              <a:avLst/>
              <a:gdLst/>
              <a:ahLst/>
              <a:cxnLst/>
              <a:rect l="l" t="t" r="r" b="b"/>
              <a:pathLst>
                <a:path w="1079" h="849" extrusionOk="0">
                  <a:moveTo>
                    <a:pt x="966" y="1"/>
                  </a:moveTo>
                  <a:cubicBezTo>
                    <a:pt x="945" y="1"/>
                    <a:pt x="924" y="8"/>
                    <a:pt x="906" y="21"/>
                  </a:cubicBezTo>
                  <a:lnTo>
                    <a:pt x="52" y="669"/>
                  </a:lnTo>
                  <a:cubicBezTo>
                    <a:pt x="9" y="704"/>
                    <a:pt x="0" y="766"/>
                    <a:pt x="34" y="809"/>
                  </a:cubicBezTo>
                  <a:cubicBezTo>
                    <a:pt x="53" y="836"/>
                    <a:pt x="83" y="848"/>
                    <a:pt x="113" y="848"/>
                  </a:cubicBezTo>
                  <a:cubicBezTo>
                    <a:pt x="134" y="848"/>
                    <a:pt x="155" y="841"/>
                    <a:pt x="173" y="827"/>
                  </a:cubicBezTo>
                  <a:lnTo>
                    <a:pt x="1027" y="179"/>
                  </a:lnTo>
                  <a:cubicBezTo>
                    <a:pt x="1070" y="145"/>
                    <a:pt x="1078" y="83"/>
                    <a:pt x="1046" y="40"/>
                  </a:cubicBezTo>
                  <a:cubicBezTo>
                    <a:pt x="1026" y="14"/>
                    <a:pt x="996" y="1"/>
                    <a:pt x="9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2157;p29"/>
            <p:cNvSpPr/>
            <p:nvPr/>
          </p:nvSpPr>
          <p:spPr>
            <a:xfrm>
              <a:off x="1207911" y="1401899"/>
              <a:ext cx="83734" cy="72804"/>
            </a:xfrm>
            <a:custGeom>
              <a:avLst/>
              <a:gdLst/>
              <a:ahLst/>
              <a:cxnLst/>
              <a:rect l="l" t="t" r="r" b="b"/>
              <a:pathLst>
                <a:path w="2099" h="1825" extrusionOk="0">
                  <a:moveTo>
                    <a:pt x="1987" y="1"/>
                  </a:moveTo>
                  <a:cubicBezTo>
                    <a:pt x="1965" y="1"/>
                    <a:pt x="1944" y="8"/>
                    <a:pt x="1926" y="22"/>
                  </a:cubicBezTo>
                  <a:cubicBezTo>
                    <a:pt x="1267" y="526"/>
                    <a:pt x="632" y="1075"/>
                    <a:pt x="41" y="1654"/>
                  </a:cubicBezTo>
                  <a:cubicBezTo>
                    <a:pt x="1" y="1692"/>
                    <a:pt x="1" y="1755"/>
                    <a:pt x="39" y="1795"/>
                  </a:cubicBezTo>
                  <a:cubicBezTo>
                    <a:pt x="59" y="1814"/>
                    <a:pt x="85" y="1824"/>
                    <a:pt x="110" y="1824"/>
                  </a:cubicBezTo>
                  <a:cubicBezTo>
                    <a:pt x="135" y="1824"/>
                    <a:pt x="160" y="1816"/>
                    <a:pt x="180" y="1797"/>
                  </a:cubicBezTo>
                  <a:cubicBezTo>
                    <a:pt x="765" y="1223"/>
                    <a:pt x="1393" y="680"/>
                    <a:pt x="2047" y="180"/>
                  </a:cubicBezTo>
                  <a:cubicBezTo>
                    <a:pt x="2090" y="145"/>
                    <a:pt x="2099" y="84"/>
                    <a:pt x="2065" y="40"/>
                  </a:cubicBezTo>
                  <a:cubicBezTo>
                    <a:pt x="2046" y="15"/>
                    <a:pt x="2016" y="1"/>
                    <a:pt x="19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29"/>
            <p:cNvSpPr/>
            <p:nvPr/>
          </p:nvSpPr>
          <p:spPr>
            <a:xfrm>
              <a:off x="817324" y="1056190"/>
              <a:ext cx="163081" cy="206563"/>
            </a:xfrm>
            <a:custGeom>
              <a:avLst/>
              <a:gdLst/>
              <a:ahLst/>
              <a:cxnLst/>
              <a:rect l="l" t="t" r="r" b="b"/>
              <a:pathLst>
                <a:path w="4088" h="5178" extrusionOk="0">
                  <a:moveTo>
                    <a:pt x="2446" y="1"/>
                  </a:moveTo>
                  <a:cubicBezTo>
                    <a:pt x="2408" y="1"/>
                    <a:pt x="2369" y="5"/>
                    <a:pt x="2329" y="15"/>
                  </a:cubicBezTo>
                  <a:cubicBezTo>
                    <a:pt x="2143" y="59"/>
                    <a:pt x="1974" y="198"/>
                    <a:pt x="1880" y="385"/>
                  </a:cubicBezTo>
                  <a:lnTo>
                    <a:pt x="12" y="4073"/>
                  </a:lnTo>
                  <a:cubicBezTo>
                    <a:pt x="1" y="4100"/>
                    <a:pt x="6" y="4136"/>
                    <a:pt x="32" y="4156"/>
                  </a:cubicBezTo>
                  <a:lnTo>
                    <a:pt x="1409" y="5178"/>
                  </a:lnTo>
                  <a:cubicBezTo>
                    <a:pt x="1409" y="5178"/>
                    <a:pt x="2419" y="3182"/>
                    <a:pt x="3118" y="1912"/>
                  </a:cubicBezTo>
                  <a:cubicBezTo>
                    <a:pt x="3390" y="1421"/>
                    <a:pt x="3750" y="1203"/>
                    <a:pt x="4088" y="1119"/>
                  </a:cubicBezTo>
                  <a:lnTo>
                    <a:pt x="2685" y="77"/>
                  </a:lnTo>
                  <a:cubicBezTo>
                    <a:pt x="2617" y="26"/>
                    <a:pt x="2535" y="1"/>
                    <a:pt x="2446" y="1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29"/>
            <p:cNvSpPr/>
            <p:nvPr/>
          </p:nvSpPr>
          <p:spPr>
            <a:xfrm>
              <a:off x="1159960" y="1325903"/>
              <a:ext cx="181351" cy="186817"/>
            </a:xfrm>
            <a:custGeom>
              <a:avLst/>
              <a:gdLst/>
              <a:ahLst/>
              <a:cxnLst/>
              <a:rect l="l" t="t" r="r" b="b"/>
              <a:pathLst>
                <a:path w="4546" h="4683" extrusionOk="0">
                  <a:moveTo>
                    <a:pt x="3093" y="1"/>
                  </a:moveTo>
                  <a:lnTo>
                    <a:pt x="3093" y="1"/>
                  </a:lnTo>
                  <a:cubicBezTo>
                    <a:pt x="3119" y="358"/>
                    <a:pt x="3019" y="776"/>
                    <a:pt x="2615" y="1189"/>
                  </a:cubicBezTo>
                  <a:cubicBezTo>
                    <a:pt x="1665" y="2165"/>
                    <a:pt x="175" y="3586"/>
                    <a:pt x="1" y="3752"/>
                  </a:cubicBezTo>
                  <a:lnTo>
                    <a:pt x="1237" y="4670"/>
                  </a:lnTo>
                  <a:cubicBezTo>
                    <a:pt x="1249" y="4679"/>
                    <a:pt x="1262" y="4683"/>
                    <a:pt x="1275" y="4683"/>
                  </a:cubicBezTo>
                  <a:cubicBezTo>
                    <a:pt x="1293" y="4683"/>
                    <a:pt x="1310" y="4676"/>
                    <a:pt x="1323" y="4665"/>
                  </a:cubicBezTo>
                  <a:lnTo>
                    <a:pt x="4309" y="1810"/>
                  </a:lnTo>
                  <a:cubicBezTo>
                    <a:pt x="4462" y="1664"/>
                    <a:pt x="4546" y="1463"/>
                    <a:pt x="4534" y="1273"/>
                  </a:cubicBezTo>
                  <a:cubicBezTo>
                    <a:pt x="4525" y="1137"/>
                    <a:pt x="4471" y="1024"/>
                    <a:pt x="4375" y="952"/>
                  </a:cubicBezTo>
                  <a:lnTo>
                    <a:pt x="3093" y="1"/>
                  </a:lnTo>
                  <a:close/>
                </a:path>
              </a:pathLst>
            </a:custGeom>
            <a:solidFill>
              <a:srgbClr val="FFFFFB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29"/>
            <p:cNvSpPr/>
            <p:nvPr/>
          </p:nvSpPr>
          <p:spPr>
            <a:xfrm>
              <a:off x="803042" y="1044462"/>
              <a:ext cx="337650" cy="333621"/>
            </a:xfrm>
            <a:custGeom>
              <a:avLst/>
              <a:gdLst/>
              <a:ahLst/>
              <a:cxnLst/>
              <a:rect l="l" t="t" r="r" b="b"/>
              <a:pathLst>
                <a:path w="8464" h="8363" extrusionOk="0">
                  <a:moveTo>
                    <a:pt x="2804" y="0"/>
                  </a:moveTo>
                  <a:cubicBezTo>
                    <a:pt x="2744" y="0"/>
                    <a:pt x="2682" y="7"/>
                    <a:pt x="2620" y="22"/>
                  </a:cubicBezTo>
                  <a:cubicBezTo>
                    <a:pt x="2350" y="85"/>
                    <a:pt x="2108" y="282"/>
                    <a:pt x="1974" y="547"/>
                  </a:cubicBezTo>
                  <a:lnTo>
                    <a:pt x="44" y="4355"/>
                  </a:lnTo>
                  <a:cubicBezTo>
                    <a:pt x="1" y="4440"/>
                    <a:pt x="25" y="4545"/>
                    <a:pt x="103" y="4603"/>
                  </a:cubicBezTo>
                  <a:lnTo>
                    <a:pt x="5110" y="8323"/>
                  </a:lnTo>
                  <a:cubicBezTo>
                    <a:pt x="5146" y="8349"/>
                    <a:pt x="5187" y="8362"/>
                    <a:pt x="5229" y="8362"/>
                  </a:cubicBezTo>
                  <a:cubicBezTo>
                    <a:pt x="5290" y="8362"/>
                    <a:pt x="5350" y="8335"/>
                    <a:pt x="5388" y="8282"/>
                  </a:cubicBezTo>
                  <a:cubicBezTo>
                    <a:pt x="5454" y="8194"/>
                    <a:pt x="5435" y="8071"/>
                    <a:pt x="5347" y="8004"/>
                  </a:cubicBezTo>
                  <a:lnTo>
                    <a:pt x="475" y="4384"/>
                  </a:lnTo>
                  <a:lnTo>
                    <a:pt x="2328" y="726"/>
                  </a:lnTo>
                  <a:cubicBezTo>
                    <a:pt x="2409" y="564"/>
                    <a:pt x="2553" y="445"/>
                    <a:pt x="2711" y="408"/>
                  </a:cubicBezTo>
                  <a:cubicBezTo>
                    <a:pt x="2738" y="402"/>
                    <a:pt x="2770" y="397"/>
                    <a:pt x="2805" y="397"/>
                  </a:cubicBezTo>
                  <a:cubicBezTo>
                    <a:pt x="2861" y="397"/>
                    <a:pt x="2923" y="410"/>
                    <a:pt x="2979" y="452"/>
                  </a:cubicBezTo>
                  <a:lnTo>
                    <a:pt x="8119" y="4271"/>
                  </a:lnTo>
                  <a:cubicBezTo>
                    <a:pt x="8155" y="4297"/>
                    <a:pt x="8197" y="4310"/>
                    <a:pt x="8239" y="4310"/>
                  </a:cubicBezTo>
                  <a:cubicBezTo>
                    <a:pt x="8299" y="4310"/>
                    <a:pt x="8359" y="4283"/>
                    <a:pt x="8397" y="4230"/>
                  </a:cubicBezTo>
                  <a:cubicBezTo>
                    <a:pt x="8464" y="4141"/>
                    <a:pt x="8445" y="4018"/>
                    <a:pt x="8356" y="3952"/>
                  </a:cubicBezTo>
                  <a:lnTo>
                    <a:pt x="3215" y="134"/>
                  </a:lnTo>
                  <a:cubicBezTo>
                    <a:pt x="3097" y="45"/>
                    <a:pt x="2955" y="0"/>
                    <a:pt x="2804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29"/>
            <p:cNvSpPr/>
            <p:nvPr/>
          </p:nvSpPr>
          <p:spPr>
            <a:xfrm>
              <a:off x="1218882" y="799163"/>
              <a:ext cx="275178" cy="488683"/>
            </a:xfrm>
            <a:custGeom>
              <a:avLst/>
              <a:gdLst/>
              <a:ahLst/>
              <a:cxnLst/>
              <a:rect l="l" t="t" r="r" b="b"/>
              <a:pathLst>
                <a:path w="6898" h="12250" extrusionOk="0">
                  <a:moveTo>
                    <a:pt x="5290" y="1"/>
                  </a:moveTo>
                  <a:cubicBezTo>
                    <a:pt x="5230" y="1"/>
                    <a:pt x="5170" y="28"/>
                    <a:pt x="5131" y="80"/>
                  </a:cubicBezTo>
                  <a:cubicBezTo>
                    <a:pt x="5065" y="169"/>
                    <a:pt x="5083" y="292"/>
                    <a:pt x="5172" y="358"/>
                  </a:cubicBezTo>
                  <a:cubicBezTo>
                    <a:pt x="6046" y="1008"/>
                    <a:pt x="6493" y="1618"/>
                    <a:pt x="6461" y="2122"/>
                  </a:cubicBezTo>
                  <a:cubicBezTo>
                    <a:pt x="6436" y="2518"/>
                    <a:pt x="6114" y="2781"/>
                    <a:pt x="5846" y="2933"/>
                  </a:cubicBezTo>
                  <a:cubicBezTo>
                    <a:pt x="4981" y="3423"/>
                    <a:pt x="4182" y="3414"/>
                    <a:pt x="4190" y="3422"/>
                  </a:cubicBezTo>
                  <a:lnTo>
                    <a:pt x="4189" y="3422"/>
                  </a:lnTo>
                  <a:cubicBezTo>
                    <a:pt x="4111" y="3422"/>
                    <a:pt x="4041" y="3468"/>
                    <a:pt x="4009" y="3537"/>
                  </a:cubicBezTo>
                  <a:lnTo>
                    <a:pt x="48" y="11967"/>
                  </a:lnTo>
                  <a:cubicBezTo>
                    <a:pt x="0" y="12067"/>
                    <a:pt x="45" y="12185"/>
                    <a:pt x="143" y="12231"/>
                  </a:cubicBezTo>
                  <a:cubicBezTo>
                    <a:pt x="171" y="12243"/>
                    <a:pt x="198" y="12249"/>
                    <a:pt x="227" y="12249"/>
                  </a:cubicBezTo>
                  <a:cubicBezTo>
                    <a:pt x="303" y="12249"/>
                    <a:pt x="373" y="12207"/>
                    <a:pt x="409" y="12134"/>
                  </a:cubicBezTo>
                  <a:lnTo>
                    <a:pt x="4318" y="3814"/>
                  </a:lnTo>
                  <a:cubicBezTo>
                    <a:pt x="4598" y="3796"/>
                    <a:pt x="5289" y="3705"/>
                    <a:pt x="6044" y="3277"/>
                  </a:cubicBezTo>
                  <a:cubicBezTo>
                    <a:pt x="6550" y="2991"/>
                    <a:pt x="6831" y="2600"/>
                    <a:pt x="6858" y="2145"/>
                  </a:cubicBezTo>
                  <a:cubicBezTo>
                    <a:pt x="6898" y="1492"/>
                    <a:pt x="6411" y="782"/>
                    <a:pt x="5409" y="39"/>
                  </a:cubicBezTo>
                  <a:cubicBezTo>
                    <a:pt x="5373" y="13"/>
                    <a:pt x="5332" y="1"/>
                    <a:pt x="5290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29"/>
            <p:cNvSpPr/>
            <p:nvPr/>
          </p:nvSpPr>
          <p:spPr>
            <a:xfrm>
              <a:off x="1002624" y="1200561"/>
              <a:ext cx="350815" cy="325882"/>
            </a:xfrm>
            <a:custGeom>
              <a:avLst/>
              <a:gdLst/>
              <a:ahLst/>
              <a:cxnLst/>
              <a:rect l="l" t="t" r="r" b="b"/>
              <a:pathLst>
                <a:path w="8794" h="8169" extrusionOk="0">
                  <a:moveTo>
                    <a:pt x="3238" y="0"/>
                  </a:moveTo>
                  <a:cubicBezTo>
                    <a:pt x="3177" y="0"/>
                    <a:pt x="3117" y="27"/>
                    <a:pt x="3078" y="80"/>
                  </a:cubicBezTo>
                  <a:cubicBezTo>
                    <a:pt x="3012" y="168"/>
                    <a:pt x="3031" y="291"/>
                    <a:pt x="3120" y="358"/>
                  </a:cubicBezTo>
                  <a:lnTo>
                    <a:pt x="8259" y="4175"/>
                  </a:lnTo>
                  <a:cubicBezTo>
                    <a:pt x="8351" y="4243"/>
                    <a:pt x="8374" y="4345"/>
                    <a:pt x="8379" y="4419"/>
                  </a:cubicBezTo>
                  <a:cubicBezTo>
                    <a:pt x="8389" y="4581"/>
                    <a:pt x="8316" y="4752"/>
                    <a:pt x="8184" y="4879"/>
                  </a:cubicBezTo>
                  <a:lnTo>
                    <a:pt x="5217" y="7711"/>
                  </a:lnTo>
                  <a:lnTo>
                    <a:pt x="344" y="4091"/>
                  </a:lnTo>
                  <a:cubicBezTo>
                    <a:pt x="309" y="4065"/>
                    <a:pt x="267" y="4052"/>
                    <a:pt x="226" y="4052"/>
                  </a:cubicBezTo>
                  <a:cubicBezTo>
                    <a:pt x="166" y="4052"/>
                    <a:pt x="106" y="4080"/>
                    <a:pt x="67" y="4132"/>
                  </a:cubicBezTo>
                  <a:cubicBezTo>
                    <a:pt x="1" y="4221"/>
                    <a:pt x="20" y="4344"/>
                    <a:pt x="107" y="4410"/>
                  </a:cubicBezTo>
                  <a:lnTo>
                    <a:pt x="5115" y="8129"/>
                  </a:lnTo>
                  <a:cubicBezTo>
                    <a:pt x="5151" y="8155"/>
                    <a:pt x="5191" y="8169"/>
                    <a:pt x="5234" y="8169"/>
                  </a:cubicBezTo>
                  <a:cubicBezTo>
                    <a:pt x="5284" y="8169"/>
                    <a:pt x="5332" y="8150"/>
                    <a:pt x="5373" y="8115"/>
                  </a:cubicBezTo>
                  <a:lnTo>
                    <a:pt x="8461" y="5166"/>
                  </a:lnTo>
                  <a:cubicBezTo>
                    <a:pt x="8675" y="4961"/>
                    <a:pt x="8794" y="4673"/>
                    <a:pt x="8777" y="4395"/>
                  </a:cubicBezTo>
                  <a:cubicBezTo>
                    <a:pt x="8762" y="4171"/>
                    <a:pt x="8662" y="3981"/>
                    <a:pt x="8496" y="3858"/>
                  </a:cubicBezTo>
                  <a:lnTo>
                    <a:pt x="3356" y="39"/>
                  </a:lnTo>
                  <a:cubicBezTo>
                    <a:pt x="3321" y="13"/>
                    <a:pt x="3279" y="0"/>
                    <a:pt x="3238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29"/>
            <p:cNvSpPr/>
            <p:nvPr/>
          </p:nvSpPr>
          <p:spPr>
            <a:xfrm>
              <a:off x="1026680" y="766491"/>
              <a:ext cx="412129" cy="378460"/>
            </a:xfrm>
            <a:custGeom>
              <a:avLst/>
              <a:gdLst/>
              <a:ahLst/>
              <a:cxnLst/>
              <a:rect l="l" t="t" r="r" b="b"/>
              <a:pathLst>
                <a:path w="10331" h="9487" extrusionOk="0">
                  <a:moveTo>
                    <a:pt x="8249" y="0"/>
                  </a:moveTo>
                  <a:cubicBezTo>
                    <a:pt x="8084" y="0"/>
                    <a:pt x="7930" y="26"/>
                    <a:pt x="7787" y="79"/>
                  </a:cubicBezTo>
                  <a:cubicBezTo>
                    <a:pt x="7360" y="237"/>
                    <a:pt x="7068" y="620"/>
                    <a:pt x="6939" y="1187"/>
                  </a:cubicBezTo>
                  <a:cubicBezTo>
                    <a:pt x="6748" y="2032"/>
                    <a:pt x="6863" y="2720"/>
                    <a:pt x="6925" y="2994"/>
                  </a:cubicBezTo>
                  <a:lnTo>
                    <a:pt x="88" y="9140"/>
                  </a:lnTo>
                  <a:cubicBezTo>
                    <a:pt x="7" y="9214"/>
                    <a:pt x="1" y="9338"/>
                    <a:pt x="75" y="9420"/>
                  </a:cubicBezTo>
                  <a:cubicBezTo>
                    <a:pt x="114" y="9463"/>
                    <a:pt x="167" y="9486"/>
                    <a:pt x="222" y="9486"/>
                  </a:cubicBezTo>
                  <a:cubicBezTo>
                    <a:pt x="269" y="9486"/>
                    <a:pt x="317" y="9470"/>
                    <a:pt x="355" y="9436"/>
                  </a:cubicBezTo>
                  <a:lnTo>
                    <a:pt x="7280" y="3209"/>
                  </a:lnTo>
                  <a:cubicBezTo>
                    <a:pt x="7338" y="3157"/>
                    <a:pt x="7359" y="3076"/>
                    <a:pt x="7337" y="3002"/>
                  </a:cubicBezTo>
                  <a:cubicBezTo>
                    <a:pt x="7334" y="2994"/>
                    <a:pt x="7107" y="2242"/>
                    <a:pt x="7327" y="1274"/>
                  </a:cubicBezTo>
                  <a:cubicBezTo>
                    <a:pt x="7395" y="976"/>
                    <a:pt x="7553" y="590"/>
                    <a:pt x="7925" y="452"/>
                  </a:cubicBezTo>
                  <a:cubicBezTo>
                    <a:pt x="8022" y="416"/>
                    <a:pt x="8131" y="398"/>
                    <a:pt x="8249" y="398"/>
                  </a:cubicBezTo>
                  <a:cubicBezTo>
                    <a:pt x="8700" y="398"/>
                    <a:pt x="9293" y="661"/>
                    <a:pt x="9987" y="1177"/>
                  </a:cubicBezTo>
                  <a:cubicBezTo>
                    <a:pt x="10022" y="1203"/>
                    <a:pt x="10064" y="1216"/>
                    <a:pt x="10106" y="1216"/>
                  </a:cubicBezTo>
                  <a:cubicBezTo>
                    <a:pt x="10167" y="1216"/>
                    <a:pt x="10226" y="1189"/>
                    <a:pt x="10264" y="1136"/>
                  </a:cubicBezTo>
                  <a:cubicBezTo>
                    <a:pt x="10331" y="1048"/>
                    <a:pt x="10312" y="925"/>
                    <a:pt x="10223" y="858"/>
                  </a:cubicBezTo>
                  <a:cubicBezTo>
                    <a:pt x="9455" y="287"/>
                    <a:pt x="8793" y="0"/>
                    <a:pt x="8249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29"/>
            <p:cNvSpPr/>
            <p:nvPr/>
          </p:nvSpPr>
          <p:spPr>
            <a:xfrm>
              <a:off x="780822" y="1213805"/>
              <a:ext cx="439575" cy="342557"/>
            </a:xfrm>
            <a:custGeom>
              <a:avLst/>
              <a:gdLst/>
              <a:ahLst/>
              <a:cxnLst/>
              <a:rect l="l" t="t" r="r" b="b"/>
              <a:pathLst>
                <a:path w="11019" h="8587" extrusionOk="0">
                  <a:moveTo>
                    <a:pt x="779" y="1"/>
                  </a:moveTo>
                  <a:cubicBezTo>
                    <a:pt x="719" y="1"/>
                    <a:pt x="658" y="28"/>
                    <a:pt x="619" y="80"/>
                  </a:cubicBezTo>
                  <a:lnTo>
                    <a:pt x="65" y="828"/>
                  </a:lnTo>
                  <a:cubicBezTo>
                    <a:pt x="0" y="916"/>
                    <a:pt x="18" y="1039"/>
                    <a:pt x="106" y="1106"/>
                  </a:cubicBezTo>
                  <a:lnTo>
                    <a:pt x="10127" y="8547"/>
                  </a:lnTo>
                  <a:cubicBezTo>
                    <a:pt x="10160" y="8574"/>
                    <a:pt x="10203" y="8586"/>
                    <a:pt x="10245" y="8586"/>
                  </a:cubicBezTo>
                  <a:cubicBezTo>
                    <a:pt x="10254" y="8586"/>
                    <a:pt x="10265" y="8585"/>
                    <a:pt x="10273" y="8584"/>
                  </a:cubicBezTo>
                  <a:cubicBezTo>
                    <a:pt x="10326" y="8576"/>
                    <a:pt x="10371" y="8547"/>
                    <a:pt x="10403" y="8505"/>
                  </a:cubicBezTo>
                  <a:lnTo>
                    <a:pt x="10953" y="7755"/>
                  </a:lnTo>
                  <a:cubicBezTo>
                    <a:pt x="11018" y="7665"/>
                    <a:pt x="10999" y="7542"/>
                    <a:pt x="10911" y="7478"/>
                  </a:cubicBezTo>
                  <a:cubicBezTo>
                    <a:pt x="10876" y="7451"/>
                    <a:pt x="10834" y="7439"/>
                    <a:pt x="10793" y="7439"/>
                  </a:cubicBezTo>
                  <a:cubicBezTo>
                    <a:pt x="10732" y="7439"/>
                    <a:pt x="10672" y="7467"/>
                    <a:pt x="10633" y="7520"/>
                  </a:cubicBezTo>
                  <a:lnTo>
                    <a:pt x="10202" y="8109"/>
                  </a:lnTo>
                  <a:lnTo>
                    <a:pt x="501" y="905"/>
                  </a:lnTo>
                  <a:lnTo>
                    <a:pt x="938" y="317"/>
                  </a:lnTo>
                  <a:cubicBezTo>
                    <a:pt x="1003" y="229"/>
                    <a:pt x="985" y="106"/>
                    <a:pt x="897" y="39"/>
                  </a:cubicBezTo>
                  <a:cubicBezTo>
                    <a:pt x="862" y="13"/>
                    <a:pt x="820" y="1"/>
                    <a:pt x="779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2708" y="0"/>
            <a:ext cx="8681292" cy="51435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16" y="15401"/>
            <a:ext cx="8509335" cy="5143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91128" y="89972"/>
            <a:ext cx="595667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>
                <a:latin typeface="HP001 4 hàng" panose="020B0603050302020204" pitchFamily="34" charset="0"/>
              </a:rPr>
              <a:t>Thứ ba  ngày 8 tháng 3  </a:t>
            </a:r>
            <a:r>
              <a:rPr lang="en-US" sz="2500" b="1" dirty="0" err="1">
                <a:latin typeface="HP001 4 hàng" panose="020B0603050302020204" pitchFamily="34" charset="0"/>
              </a:rPr>
              <a:t>năm</a:t>
            </a:r>
            <a:r>
              <a:rPr lang="en-US" sz="2500" b="1" dirty="0">
                <a:latin typeface="HP001 4 hàng" panose="020B0603050302020204" pitchFamily="34" charset="0"/>
              </a:rPr>
              <a:t> 2022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70972" y="536522"/>
            <a:ext cx="166355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>
                <a:latin typeface="HP001 4 hàng" panose="020B0603050302020204" pitchFamily="34" charset="0"/>
              </a:rPr>
              <a:t>Chính</a:t>
            </a:r>
            <a:r>
              <a:rPr lang="en-US" sz="2500" b="1" dirty="0">
                <a:latin typeface="HP001 4 hàng" panose="020B0603050302020204" pitchFamily="34" charset="0"/>
              </a:rPr>
              <a:t> </a:t>
            </a:r>
            <a:r>
              <a:rPr lang="en-US" sz="2500" b="1" dirty="0" err="1">
                <a:latin typeface="HP001 4 hàng" panose="020B0603050302020204" pitchFamily="34" charset="0"/>
              </a:rPr>
              <a:t>tả</a:t>
            </a:r>
            <a:endParaRPr lang="en-US" sz="2500" b="1" dirty="0">
              <a:latin typeface="HP001 4 hàng" panose="020B06030503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97362" y="979666"/>
            <a:ext cx="168734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latin typeface="HP001 4 hàng" panose="020B0603050302020204" pitchFamily="34" charset="0"/>
              </a:rPr>
              <a:t>HĖ </a:t>
            </a:r>
            <a:r>
              <a:rPr lang="en-US" sz="2500" b="1" dirty="0" err="1">
                <a:latin typeface="HP001 4 hàng" panose="020B0603050302020204" pitchFamily="34" charset="0"/>
              </a:rPr>
              <a:t>vật</a:t>
            </a:r>
            <a:endParaRPr lang="en-US" sz="2500" b="1" dirty="0">
              <a:latin typeface="HP001 4 hàng" panose="020B06030503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91128" y="1431671"/>
            <a:ext cx="790697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>
                <a:latin typeface="HP001 4 hàng" panose="020B0603050302020204" pitchFamily="34" charset="0"/>
              </a:rPr>
              <a:t>Tiếng</a:t>
            </a:r>
            <a:r>
              <a:rPr lang="en-US" sz="2500" b="1" dirty="0">
                <a:latin typeface="HP001 4 hàng" panose="020B0603050302020204" pitchFamily="34" charset="0"/>
              </a:rPr>
              <a:t> </a:t>
            </a:r>
            <a:r>
              <a:rPr lang="en-US" sz="2500" b="1" dirty="0" err="1">
                <a:latin typeface="HP001 4 hàng" panose="020B0603050302020204" pitchFamily="34" charset="0"/>
              </a:rPr>
              <a:t>trống</a:t>
            </a:r>
            <a:r>
              <a:rPr lang="en-US" sz="2500" b="1" dirty="0">
                <a:latin typeface="HP001 4 hàng" panose="020B0603050302020204" pitchFamily="34" charset="0"/>
              </a:rPr>
              <a:t> </a:t>
            </a:r>
            <a:r>
              <a:rPr lang="en-US" sz="2500" b="1" dirty="0" err="1">
                <a:latin typeface="HP001 4 hàng" panose="020B0603050302020204" pitchFamily="34" charset="0"/>
              </a:rPr>
              <a:t>dồn</a:t>
            </a:r>
            <a:r>
              <a:rPr lang="en-US" sz="2500" b="1" dirty="0">
                <a:latin typeface="HP001 4 hàng" panose="020B0603050302020204" pitchFamily="34" charset="0"/>
              </a:rPr>
              <a:t> </a:t>
            </a:r>
            <a:r>
              <a:rPr lang="en-US" sz="2500" b="1" dirty="0" err="1">
                <a:latin typeface="HP001 4 hàng" panose="020B0603050302020204" pitchFamily="34" charset="0"/>
              </a:rPr>
              <a:t>lên</a:t>
            </a:r>
            <a:r>
              <a:rPr lang="en-US" sz="2500" b="1" dirty="0">
                <a:latin typeface="HP001 4 hàng" panose="020B0603050302020204" pitchFamily="34" charset="0"/>
              </a:rPr>
              <a:t>, </a:t>
            </a:r>
            <a:r>
              <a:rPr lang="en-US" sz="2500" b="1" dirty="0" err="1">
                <a:latin typeface="HP001 4 hàng" panose="020B0603050302020204" pitchFamily="34" charset="0"/>
              </a:rPr>
              <a:t>gấp</a:t>
            </a:r>
            <a:r>
              <a:rPr lang="en-US" sz="2500" b="1" dirty="0">
                <a:latin typeface="HP001 4 hàng" panose="020B0603050302020204" pitchFamily="34" charset="0"/>
              </a:rPr>
              <a:t> </a:t>
            </a:r>
            <a:r>
              <a:rPr lang="en-US" sz="2500" b="1" dirty="0" err="1">
                <a:latin typeface="HP001 4 hàng" panose="020B0603050302020204" pitchFamily="34" charset="0"/>
              </a:rPr>
              <a:t>ǟút</a:t>
            </a:r>
            <a:r>
              <a:rPr lang="en-US" sz="2500" b="1" dirty="0">
                <a:latin typeface="HP001 4 hàng" panose="020B0603050302020204" pitchFamily="34" charset="0"/>
              </a:rPr>
              <a:t>, </a:t>
            </a:r>
            <a:r>
              <a:rPr lang="en-US" sz="2500" b="1" dirty="0" err="1">
                <a:latin typeface="HP001 4 hàng" panose="020B0603050302020204" pitchFamily="34" charset="0"/>
              </a:rPr>
              <a:t>giục</a:t>
            </a:r>
            <a:r>
              <a:rPr lang="en-US" sz="2500" b="1" dirty="0">
                <a:latin typeface="HP001 4 hàng" panose="020B0603050302020204" pitchFamily="34" charset="0"/>
              </a:rPr>
              <a:t> </a:t>
            </a:r>
            <a:r>
              <a:rPr lang="en-US" sz="2500" b="1" dirty="0" err="1">
                <a:latin typeface="HP001 4 hàng" panose="020B0603050302020204" pitchFamily="34" charset="0"/>
              </a:rPr>
              <a:t>giã</a:t>
            </a:r>
            <a:r>
              <a:rPr lang="en-US" sz="2500" b="1" dirty="0">
                <a:latin typeface="HP001 4 hàng" panose="020B0603050302020204" pitchFamily="34" charset="0"/>
              </a:rPr>
              <a:t>. </a:t>
            </a:r>
            <a:r>
              <a:rPr lang="en-US" sz="2500" b="1" dirty="0" err="1">
                <a:latin typeface="HP001 5 hàng" panose="020B0603050302020204" pitchFamily="34" charset="0"/>
              </a:rPr>
              <a:t>Ô</a:t>
            </a:r>
            <a:r>
              <a:rPr lang="en-US" sz="2500" b="1" dirty="0" err="1">
                <a:latin typeface="HP001 4 hàng" panose="020B0603050302020204" pitchFamily="34" charset="0"/>
              </a:rPr>
              <a:t>ng</a:t>
            </a:r>
            <a:r>
              <a:rPr lang="en-US" sz="2500" b="1" dirty="0">
                <a:latin typeface="HP001 4 hàng" panose="020B0603050302020204" pitchFamily="34" charset="0"/>
              </a:rPr>
              <a:t> </a:t>
            </a:r>
            <a:r>
              <a:rPr lang="en-US" sz="2500" b="1" dirty="0" err="1">
                <a:latin typeface="HP001 4 hàng" panose="020B0603050302020204" pitchFamily="34" charset="0"/>
              </a:rPr>
              <a:t>Cản</a:t>
            </a:r>
            <a:r>
              <a:rPr lang="en-US" sz="2500" b="1" dirty="0">
                <a:latin typeface="HP001 4 hàng" panose="020B0603050302020204" pitchFamily="34" charset="0"/>
              </a:rPr>
              <a:t> </a:t>
            </a:r>
            <a:r>
              <a:rPr lang="en-US" sz="2500" b="1" dirty="0" err="1">
                <a:latin typeface="HP001 4 hàng" panose="020B0603050302020204" pitchFamily="34" charset="0"/>
              </a:rPr>
              <a:t>Ngũ</a:t>
            </a:r>
            <a:endParaRPr lang="en-US" sz="2500" b="1" dirty="0">
              <a:latin typeface="HP001 4 hàng" panose="020B06030503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1732" y="1887972"/>
            <a:ext cx="850226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>
                <a:latin typeface="HP001 4 hàng" panose="020B0603050302020204" pitchFamily="34" charset="0"/>
              </a:rPr>
              <a:t>vẫn</a:t>
            </a:r>
            <a:r>
              <a:rPr lang="en-US" sz="2500" b="1" dirty="0">
                <a:latin typeface="HP001 4 hàng" panose="020B0603050302020204" pitchFamily="34" charset="0"/>
              </a:rPr>
              <a:t> </a:t>
            </a:r>
            <a:r>
              <a:rPr lang="en-US" sz="2500" b="1" dirty="0" err="1">
                <a:latin typeface="HP001 4 hàng" panose="020B0603050302020204" pitchFamily="34" charset="0"/>
              </a:rPr>
              <a:t>chưa</a:t>
            </a:r>
            <a:r>
              <a:rPr lang="en-US" sz="2500" b="1" dirty="0">
                <a:latin typeface="HP001 4 hàng" panose="020B0603050302020204" pitchFamily="34" charset="0"/>
              </a:rPr>
              <a:t> </a:t>
            </a:r>
            <a:r>
              <a:rPr lang="en-US" sz="2500" b="1" dirty="0" err="1">
                <a:latin typeface="HP001 4 hàng" panose="020B0603050302020204" pitchFamily="34" charset="0"/>
              </a:rPr>
              <a:t>ngã</a:t>
            </a:r>
            <a:r>
              <a:rPr lang="en-US" sz="2500" b="1" dirty="0">
                <a:latin typeface="HP001 4 hàng" panose="020B0603050302020204" pitchFamily="34" charset="0"/>
              </a:rPr>
              <a:t>. </a:t>
            </a:r>
            <a:r>
              <a:rPr lang="en-US" sz="2500" b="1" dirty="0" err="1">
                <a:latin typeface="HP001 4 hàng" panose="020B0603050302020204" pitchFamily="34" charset="0"/>
              </a:rPr>
              <a:t>Ông</a:t>
            </a:r>
            <a:r>
              <a:rPr lang="en-US" sz="2500" b="1" dirty="0">
                <a:latin typeface="HP001 4 hàng" panose="020B0603050302020204" pitchFamily="34" charset="0"/>
              </a:rPr>
              <a:t> </a:t>
            </a:r>
            <a:r>
              <a:rPr lang="en-US" sz="2500" b="1" dirty="0" err="1">
                <a:latin typeface="HP001 4 hàng" panose="020B0603050302020204" pitchFamily="34" charset="0"/>
              </a:rPr>
              <a:t>vẫn</a:t>
            </a:r>
            <a:r>
              <a:rPr lang="en-US" sz="2500" b="1" dirty="0">
                <a:latin typeface="HP001 4 hàng" panose="020B0603050302020204" pitchFamily="34" charset="0"/>
              </a:rPr>
              <a:t> </a:t>
            </a:r>
            <a:r>
              <a:rPr lang="en-US" sz="2500" b="1" dirty="0" err="1">
                <a:latin typeface="HP001 4 hàng" panose="020B0603050302020204" pitchFamily="34" charset="0"/>
              </a:rPr>
              <a:t>đứng</a:t>
            </a:r>
            <a:r>
              <a:rPr lang="en-US" sz="2500" b="1" dirty="0">
                <a:latin typeface="HP001 4 hàng" panose="020B0603050302020204" pitchFamily="34" charset="0"/>
              </a:rPr>
              <a:t> </a:t>
            </a:r>
            <a:r>
              <a:rPr lang="en-US" sz="2500" b="1" dirty="0" err="1">
                <a:latin typeface="HP001 4 hàng" panose="020B0603050302020204" pitchFamily="34" charset="0"/>
              </a:rPr>
              <a:t>như</a:t>
            </a:r>
            <a:r>
              <a:rPr lang="en-US" sz="2500" b="1" dirty="0">
                <a:latin typeface="HP001 4 hàng" panose="020B0603050302020204" pitchFamily="34" charset="0"/>
              </a:rPr>
              <a:t> </a:t>
            </a:r>
            <a:r>
              <a:rPr lang="en-US" sz="2500" b="1" dirty="0" err="1">
                <a:latin typeface="HP001 4 hàng" panose="020B0603050302020204" pitchFamily="34" charset="0"/>
              </a:rPr>
              <a:t>cây</a:t>
            </a:r>
            <a:r>
              <a:rPr lang="en-US" sz="2500" b="1" dirty="0">
                <a:latin typeface="HP001 4 hàng" panose="020B0603050302020204" pitchFamily="34" charset="0"/>
              </a:rPr>
              <a:t> </a:t>
            </a:r>
            <a:r>
              <a:rPr lang="en-US" sz="2500" b="1" dirty="0" err="1">
                <a:latin typeface="HP001 4 hàng" panose="020B0603050302020204" pitchFamily="34" charset="0"/>
              </a:rPr>
              <a:t>trồng</a:t>
            </a:r>
            <a:r>
              <a:rPr lang="en-US" sz="2500" b="1" dirty="0">
                <a:latin typeface="HP001 4 hàng" panose="020B0603050302020204" pitchFamily="34" charset="0"/>
              </a:rPr>
              <a:t> </a:t>
            </a:r>
            <a:r>
              <a:rPr lang="en-US" sz="2500" b="1" dirty="0" err="1">
                <a:latin typeface="HP001 4 hàng" panose="020B0603050302020204" pitchFamily="34" charset="0"/>
              </a:rPr>
              <a:t>giữa</a:t>
            </a:r>
            <a:r>
              <a:rPr lang="en-US" sz="2500" b="1" dirty="0">
                <a:latin typeface="HP001 4 hàng" panose="020B0603050302020204" pitchFamily="34" charset="0"/>
              </a:rPr>
              <a:t> </a:t>
            </a:r>
            <a:r>
              <a:rPr lang="en-US" sz="2500" b="1" dirty="0" err="1">
                <a:latin typeface="HP001 4 hàng" panose="020B0603050302020204" pitchFamily="34" charset="0"/>
              </a:rPr>
              <a:t>sƞ</a:t>
            </a:r>
            <a:r>
              <a:rPr lang="en-US" sz="2500" b="1" dirty="0">
                <a:latin typeface="HP001 4 hàng" panose="020B0603050302020204" pitchFamily="34" charset="0"/>
              </a:rPr>
              <a:t>.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1731" y="2337071"/>
            <a:ext cx="822684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>
                <a:latin typeface="HP001 4 hàng" panose="020B0603050302020204" pitchFamily="34" charset="0"/>
              </a:rPr>
              <a:t>Còn</a:t>
            </a:r>
            <a:r>
              <a:rPr lang="en-US" sz="2500" b="1" dirty="0">
                <a:latin typeface="HP001 4 hàng" panose="020B0603050302020204" pitchFamily="34" charset="0"/>
              </a:rPr>
              <a:t> </a:t>
            </a:r>
            <a:r>
              <a:rPr lang="en-US" sz="2500" b="1" dirty="0" err="1">
                <a:latin typeface="HP001 4 hàng" panose="020B0603050302020204" pitchFamily="34" charset="0"/>
              </a:rPr>
              <a:t>Quắm</a:t>
            </a:r>
            <a:r>
              <a:rPr lang="en-US" sz="2500" b="1" dirty="0">
                <a:latin typeface="HP001 4 hàng" panose="020B0603050302020204" pitchFamily="34" charset="0"/>
              </a:rPr>
              <a:t> </a:t>
            </a:r>
            <a:r>
              <a:rPr lang="en-US" sz="2500" b="1" dirty="0" err="1">
                <a:latin typeface="HP001 4 hàng" panose="020B0603050302020204" pitchFamily="34" charset="0"/>
              </a:rPr>
              <a:t>Đen</a:t>
            </a:r>
            <a:r>
              <a:rPr lang="en-US" sz="2500" b="1" dirty="0">
                <a:latin typeface="HP001 4 hàng" panose="020B0603050302020204" pitchFamily="34" charset="0"/>
              </a:rPr>
              <a:t> </a:t>
            </a:r>
            <a:r>
              <a:rPr lang="en-US" sz="2500" b="1" dirty="0" err="1">
                <a:latin typeface="HP001 4 hàng" panose="020B0603050302020204" pitchFamily="34" charset="0"/>
              </a:rPr>
              <a:t>thì</a:t>
            </a:r>
            <a:r>
              <a:rPr lang="en-US" sz="2500" b="1" dirty="0">
                <a:latin typeface="HP001 4 hàng" panose="020B0603050302020204" pitchFamily="34" charset="0"/>
              </a:rPr>
              <a:t> </a:t>
            </a:r>
            <a:r>
              <a:rPr lang="en-US" sz="2500" b="1" dirty="0" err="1">
                <a:latin typeface="HP001 4 hàng" panose="020B0603050302020204" pitchFamily="34" charset="0"/>
              </a:rPr>
              <a:t>đang</a:t>
            </a:r>
            <a:r>
              <a:rPr lang="en-US" sz="2500" b="1" dirty="0">
                <a:latin typeface="HP001 4 hàng" panose="020B0603050302020204" pitchFamily="34" charset="0"/>
              </a:rPr>
              <a:t> l</a:t>
            </a:r>
            <a:r>
              <a:rPr lang="el-GR" sz="2500" b="1" dirty="0">
                <a:latin typeface="HP001 4 hàng" panose="020B0603050302020204" pitchFamily="34" charset="0"/>
              </a:rPr>
              <a:t>Ξ</a:t>
            </a:r>
            <a:r>
              <a:rPr lang="en-US" sz="2500" b="1" dirty="0">
                <a:latin typeface="HP001 4 hàng" panose="020B0603050302020204" pitchFamily="34" charset="0"/>
              </a:rPr>
              <a:t>y h</a:t>
            </a:r>
            <a:r>
              <a:rPr lang="el-GR" sz="2500" b="1" dirty="0">
                <a:latin typeface="HP001 4 hàng" panose="020B0603050302020204" pitchFamily="34" charset="0"/>
              </a:rPr>
              <a:t>Ξ</a:t>
            </a:r>
            <a:r>
              <a:rPr lang="en-US" sz="2500" b="1" dirty="0">
                <a:latin typeface="HP001 4 hàng" panose="020B0603050302020204" pitchFamily="34" charset="0"/>
              </a:rPr>
              <a:t>y, </a:t>
            </a:r>
            <a:r>
              <a:rPr lang="en-US" sz="2500" b="1" dirty="0" err="1">
                <a:latin typeface="HP001 4 hàng" panose="020B0603050302020204" pitchFamily="34" charset="0"/>
              </a:rPr>
              <a:t>gò</a:t>
            </a:r>
            <a:r>
              <a:rPr lang="en-US" sz="2500" b="1" dirty="0">
                <a:latin typeface="HP001 4 hàng" panose="020B0603050302020204" pitchFamily="34" charset="0"/>
              </a:rPr>
              <a:t> </a:t>
            </a:r>
            <a:r>
              <a:rPr lang="en-US" sz="2500" b="1" dirty="0" err="1">
                <a:latin typeface="HP001 4 hàng" panose="020B0603050302020204" pitchFamily="34" charset="0"/>
              </a:rPr>
              <a:t>lưng</a:t>
            </a:r>
            <a:r>
              <a:rPr lang="en-US" sz="2500" b="1" dirty="0">
                <a:latin typeface="HP001 4 hàng" panose="020B0603050302020204" pitchFamily="34" charset="0"/>
              </a:rPr>
              <a:t> </a:t>
            </a:r>
            <a:r>
              <a:rPr lang="en-US" sz="2500" b="1" dirty="0" err="1">
                <a:latin typeface="HP001 4 hàng" panose="020B0603050302020204" pitchFamily="34" charset="0"/>
              </a:rPr>
              <a:t>lại</a:t>
            </a:r>
            <a:r>
              <a:rPr lang="en-US" sz="2500" b="1" dirty="0">
                <a:latin typeface="HP001 4 hàng" panose="020B0603050302020204" pitchFamily="34" charset="0"/>
              </a:rPr>
              <a:t>, </a:t>
            </a:r>
            <a:r>
              <a:rPr lang="en-US" sz="2500" b="1" dirty="0" err="1">
                <a:latin typeface="HP001 4 hàng" panose="020B0603050302020204" pitchFamily="34" charset="0"/>
              </a:rPr>
              <a:t>không</a:t>
            </a:r>
            <a:endParaRPr lang="en-US" sz="2500" b="1" dirty="0">
              <a:latin typeface="HP001 4 hàng" panose="020B06030503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6943" y="3241969"/>
            <a:ext cx="79840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b="1" dirty="0" err="1">
                <a:latin typeface="HP001 4 hàng" panose="020B0603050302020204" pitchFamily="34" charset="0"/>
              </a:rPr>
              <a:t>chứ</a:t>
            </a:r>
            <a:r>
              <a:rPr lang="en-US" sz="2500" b="1" dirty="0">
                <a:latin typeface="HP001 4 hàng" panose="020B0603050302020204" pitchFamily="34" charset="0"/>
              </a:rPr>
              <a:t> </a:t>
            </a:r>
            <a:r>
              <a:rPr lang="en-US" sz="2500" b="1" dirty="0" err="1">
                <a:latin typeface="HP001 4 hàng" panose="020B0603050302020204" pitchFamily="34" charset="0"/>
              </a:rPr>
              <a:t>không</a:t>
            </a:r>
            <a:r>
              <a:rPr lang="en-US" sz="2500" b="1" dirty="0">
                <a:latin typeface="HP001 4 hàng" panose="020B0603050302020204" pitchFamily="34" charset="0"/>
              </a:rPr>
              <a:t> </a:t>
            </a:r>
            <a:r>
              <a:rPr lang="en-US" sz="2500" b="1" dirty="0" err="1">
                <a:latin typeface="HP001 4 hàng" panose="020B0603050302020204" pitchFamily="34" charset="0"/>
              </a:rPr>
              <a:t>phải</a:t>
            </a:r>
            <a:r>
              <a:rPr lang="en-US" sz="2500" b="1" dirty="0">
                <a:latin typeface="HP001 4 hàng" panose="020B0603050302020204" pitchFamily="34" charset="0"/>
              </a:rPr>
              <a:t> </a:t>
            </a:r>
            <a:r>
              <a:rPr lang="en-US" sz="2500" b="1" dirty="0" err="1">
                <a:latin typeface="HP001 4 hàng" panose="020B0603050302020204" pitchFamily="34" charset="0"/>
              </a:rPr>
              <a:t>là</a:t>
            </a:r>
            <a:r>
              <a:rPr lang="en-US" sz="2500" b="1" dirty="0">
                <a:latin typeface="HP001 4 hàng" panose="020B0603050302020204" pitchFamily="34" charset="0"/>
              </a:rPr>
              <a:t> </a:t>
            </a:r>
            <a:r>
              <a:rPr lang="en-US" sz="2500" b="1" dirty="0" err="1">
                <a:latin typeface="HP001 4 hàng" panose="020B0603050302020204" pitchFamily="34" charset="0"/>
              </a:rPr>
              <a:t>chân</a:t>
            </a:r>
            <a:r>
              <a:rPr lang="en-US" sz="2500" b="1" dirty="0">
                <a:latin typeface="HP001 4 hàng" panose="020B0603050302020204" pitchFamily="34" charset="0"/>
              </a:rPr>
              <a:t> </a:t>
            </a:r>
            <a:r>
              <a:rPr lang="en-US" sz="2500" b="1" dirty="0" err="1">
                <a:latin typeface="HP001 4 hàng" panose="020B0603050302020204" pitchFamily="34" charset="0"/>
              </a:rPr>
              <a:t>ngưƟ</a:t>
            </a:r>
            <a:r>
              <a:rPr lang="en-US" sz="2500" b="1" dirty="0">
                <a:latin typeface="HP001 4 hàng" panose="020B0603050302020204" pitchFamily="34" charset="0"/>
              </a:rPr>
              <a:t> </a:t>
            </a:r>
            <a:r>
              <a:rPr lang="en-US" sz="2500" b="1" dirty="0" err="1">
                <a:latin typeface="HP001 4 hàng" panose="020B0603050302020204" pitchFamily="34" charset="0"/>
              </a:rPr>
              <a:t>nữa</a:t>
            </a:r>
            <a:r>
              <a:rPr lang="en-US" sz="2500" b="1" dirty="0">
                <a:latin typeface="HP001 4 hàng" panose="020B0603050302020204" pitchFamily="34" charset="0"/>
              </a:rPr>
              <a:t>.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67039" y="3685919"/>
            <a:ext cx="786736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>
                <a:latin typeface="HP001 5 hàng" panose="020B0603050302020204" pitchFamily="34" charset="0"/>
              </a:rPr>
              <a:t>Ô</a:t>
            </a:r>
            <a:r>
              <a:rPr lang="en-US" sz="2500" b="1" dirty="0" err="1">
                <a:latin typeface="HP001 4 hàng" panose="020B0603050302020204" pitchFamily="34" charset="0"/>
              </a:rPr>
              <a:t>ng</a:t>
            </a:r>
            <a:r>
              <a:rPr lang="en-US" sz="2500" b="1" dirty="0">
                <a:latin typeface="HP001 4 hàng" panose="020B0603050302020204" pitchFamily="34" charset="0"/>
              </a:rPr>
              <a:t> </a:t>
            </a:r>
            <a:r>
              <a:rPr lang="en-US" sz="2500" b="1" dirty="0" err="1">
                <a:latin typeface="HP001 4 hàng" panose="020B0603050302020204" pitchFamily="34" charset="0"/>
              </a:rPr>
              <a:t>Cản</a:t>
            </a:r>
            <a:r>
              <a:rPr lang="en-US" sz="2500" b="1" dirty="0">
                <a:latin typeface="HP001 4 hàng" panose="020B0603050302020204" pitchFamily="34" charset="0"/>
              </a:rPr>
              <a:t> </a:t>
            </a:r>
            <a:r>
              <a:rPr lang="en-US" sz="2500" b="1" dirty="0" err="1">
                <a:latin typeface="HP001 4 hàng" panose="020B0603050302020204" pitchFamily="34" charset="0"/>
              </a:rPr>
              <a:t>Ngũ</a:t>
            </a:r>
            <a:r>
              <a:rPr lang="en-US" sz="2500" b="1" dirty="0">
                <a:latin typeface="HP001 4 hàng" panose="020B0603050302020204" pitchFamily="34" charset="0"/>
              </a:rPr>
              <a:t> </a:t>
            </a:r>
            <a:r>
              <a:rPr lang="en-US" sz="2500" b="1" dirty="0" err="1">
                <a:latin typeface="HP001 4 hàng" panose="020B0603050302020204" pitchFamily="34" charset="0"/>
              </a:rPr>
              <a:t>vẫn</a:t>
            </a:r>
            <a:r>
              <a:rPr lang="en-US" sz="2500" b="1" dirty="0">
                <a:latin typeface="HP001 4 hàng" panose="020B0603050302020204" pitchFamily="34" charset="0"/>
              </a:rPr>
              <a:t> </a:t>
            </a:r>
            <a:r>
              <a:rPr lang="en-US" sz="2500" b="1" dirty="0" err="1">
                <a:latin typeface="HP001 4 hàng" panose="020B0603050302020204" pitchFamily="34" charset="0"/>
              </a:rPr>
              <a:t>đứng</a:t>
            </a:r>
            <a:r>
              <a:rPr lang="en-US" sz="2500" b="1" dirty="0">
                <a:latin typeface="HP001 4 hàng" panose="020B0603050302020204" pitchFamily="34" charset="0"/>
              </a:rPr>
              <a:t> </a:t>
            </a:r>
            <a:r>
              <a:rPr lang="en-US" sz="2500" b="1" dirty="0" err="1">
                <a:latin typeface="HP001 4 hàng" panose="020B0603050302020204" pitchFamily="34" charset="0"/>
              </a:rPr>
              <a:t>nghiêng</a:t>
            </a:r>
            <a:r>
              <a:rPr lang="en-US" sz="2500" b="1" dirty="0">
                <a:latin typeface="HP001 4 hàng" panose="020B0603050302020204" pitchFamily="34" charset="0"/>
              </a:rPr>
              <a:t> </a:t>
            </a:r>
            <a:r>
              <a:rPr lang="en-US" sz="2500" b="1" dirty="0" err="1">
                <a:latin typeface="HP001 4 hàng" panose="020B0603050302020204" pitchFamily="34" charset="0"/>
              </a:rPr>
              <a:t>mình</a:t>
            </a:r>
            <a:r>
              <a:rPr lang="en-US" sz="2500" b="1" dirty="0">
                <a:latin typeface="HP001 4 hàng" panose="020B0603050302020204" pitchFamily="34" charset="0"/>
              </a:rPr>
              <a:t> </a:t>
            </a:r>
            <a:r>
              <a:rPr lang="en-US" sz="2500" b="1" dirty="0" err="1">
                <a:latin typeface="HP001 4 hàng" panose="020B0603050302020204" pitchFamily="34" charset="0"/>
              </a:rPr>
              <a:t>nhìn</a:t>
            </a:r>
            <a:r>
              <a:rPr lang="en-US" sz="2500" b="1" dirty="0">
                <a:latin typeface="HP001 4 hàng" panose="020B0603050302020204" pitchFamily="34" charset="0"/>
              </a:rPr>
              <a:t> </a:t>
            </a:r>
            <a:r>
              <a:rPr lang="en-US" sz="2500" b="1" dirty="0" err="1">
                <a:latin typeface="HP001 4 hàng" panose="020B0603050302020204" pitchFamily="34" charset="0"/>
              </a:rPr>
              <a:t>Quắm</a:t>
            </a:r>
            <a:endParaRPr lang="en-US" sz="2500" b="1" dirty="0">
              <a:latin typeface="HP001 4 hàng" panose="020B06030503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1877" y="2797349"/>
            <a:ext cx="833349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>
                <a:latin typeface="HP001 4 hàng" panose="020B0603050302020204" pitchFamily="34" charset="0"/>
              </a:rPr>
              <a:t>sao</a:t>
            </a:r>
            <a:r>
              <a:rPr lang="en-US" sz="2500" b="1" dirty="0">
                <a:latin typeface="HP001 4 hàng" panose="020B0603050302020204" pitchFamily="34" charset="0"/>
              </a:rPr>
              <a:t> </a:t>
            </a:r>
            <a:r>
              <a:rPr lang="en-US" sz="2500" b="1" dirty="0" err="1">
                <a:latin typeface="HP001 4 hàng" panose="020B0603050302020204" pitchFamily="34" charset="0"/>
              </a:rPr>
              <a:t>bê</a:t>
            </a:r>
            <a:r>
              <a:rPr lang="en-US" sz="2500" b="1" dirty="0">
                <a:latin typeface="HP001 4 hàng" panose="020B0603050302020204" pitchFamily="34" charset="0"/>
              </a:rPr>
              <a:t> </a:t>
            </a:r>
            <a:r>
              <a:rPr lang="en-GB" sz="2500" b="1" dirty="0" err="1">
                <a:latin typeface="HP001 4 hàng" panose="020B0603050302020204" pitchFamily="34" charset="0"/>
              </a:rPr>
              <a:t>nĔ</a:t>
            </a:r>
            <a:r>
              <a:rPr lang="en-GB" sz="2500" b="1" dirty="0">
                <a:latin typeface="HP001 4 hàng" panose="020B0603050302020204" pitchFamily="34" charset="0"/>
              </a:rPr>
              <a:t> </a:t>
            </a:r>
            <a:r>
              <a:rPr lang="en-GB" sz="2500" b="1" dirty="0" err="1">
                <a:latin typeface="HP001 4 hàng" panose="020B0603050302020204" pitchFamily="34" charset="0"/>
              </a:rPr>
              <a:t>chân</a:t>
            </a:r>
            <a:r>
              <a:rPr lang="en-GB" sz="2500" b="1" dirty="0">
                <a:latin typeface="HP001 4 hàng" panose="020B0603050302020204" pitchFamily="34" charset="0"/>
              </a:rPr>
              <a:t> </a:t>
            </a:r>
            <a:r>
              <a:rPr lang="en-GB" sz="2500" b="1" dirty="0" err="1">
                <a:latin typeface="HP001 4 hàng" panose="020B0603050302020204" pitchFamily="34" charset="0"/>
              </a:rPr>
              <a:t>ông</a:t>
            </a:r>
            <a:r>
              <a:rPr lang="en-GB" sz="2500" b="1" dirty="0">
                <a:latin typeface="HP001 4 hàng" panose="020B0603050302020204" pitchFamily="34" charset="0"/>
              </a:rPr>
              <a:t> </a:t>
            </a:r>
            <a:r>
              <a:rPr lang="en-GB" sz="2500" b="1" dirty="0" err="1">
                <a:latin typeface="HP001 4 hàng" panose="020B0603050302020204" pitchFamily="34" charset="0"/>
              </a:rPr>
              <a:t>lên</a:t>
            </a:r>
            <a:r>
              <a:rPr lang="en-GB" sz="2500" b="1" dirty="0">
                <a:latin typeface="HP001 4 hàng" panose="020B0603050302020204" pitchFamily="34" charset="0"/>
              </a:rPr>
              <a:t>. </a:t>
            </a:r>
            <a:r>
              <a:rPr lang="en-GB" sz="2500" b="1" dirty="0" err="1">
                <a:latin typeface="HP001 4 hàng" panose="020B0603050302020204" pitchFamily="34" charset="0"/>
              </a:rPr>
              <a:t>Cái</a:t>
            </a:r>
            <a:r>
              <a:rPr lang="en-GB" sz="2500" b="1" dirty="0">
                <a:latin typeface="HP001 4 hàng" panose="020B0603050302020204" pitchFamily="34" charset="0"/>
              </a:rPr>
              <a:t> </a:t>
            </a:r>
            <a:r>
              <a:rPr lang="en-GB" sz="2500" b="1" dirty="0" err="1">
                <a:latin typeface="HP001 4 hàng" panose="020B0603050302020204" pitchFamily="34" charset="0"/>
              </a:rPr>
              <a:t>chân</a:t>
            </a:r>
            <a:r>
              <a:rPr lang="en-GB" sz="2500" b="1" dirty="0">
                <a:latin typeface="HP001 4 hàng" panose="020B0603050302020204" pitchFamily="34" charset="0"/>
              </a:rPr>
              <a:t> </a:t>
            </a:r>
            <a:r>
              <a:rPr lang="en-GB" sz="2500" b="1" dirty="0" err="1">
                <a:latin typeface="HP001 4 hàng" panose="020B0603050302020204" pitchFamily="34" charset="0"/>
              </a:rPr>
              <a:t>tựa</a:t>
            </a:r>
            <a:r>
              <a:rPr lang="en-GB" sz="2500" b="1" dirty="0">
                <a:latin typeface="HP001 4 hàng" panose="020B0603050302020204" pitchFamily="34" charset="0"/>
              </a:rPr>
              <a:t> </a:t>
            </a:r>
            <a:r>
              <a:rPr lang="en-GB" sz="2500" b="1" dirty="0" err="1">
                <a:latin typeface="HP001 4 hàng" panose="020B0603050302020204" pitchFamily="34" charset="0"/>
              </a:rPr>
              <a:t>như</a:t>
            </a:r>
            <a:r>
              <a:rPr lang="en-GB" sz="2500" b="1" dirty="0">
                <a:latin typeface="HP001 4 hàng" panose="020B0603050302020204" pitchFamily="34" charset="0"/>
              </a:rPr>
              <a:t> </a:t>
            </a:r>
            <a:r>
              <a:rPr lang="en-GB" sz="2500" b="1" dirty="0" err="1">
                <a:latin typeface="HP001 4 hàng" panose="020B0603050302020204" pitchFamily="34" charset="0"/>
              </a:rPr>
              <a:t>bằng</a:t>
            </a:r>
            <a:r>
              <a:rPr lang="en-GB" sz="2500" b="1" dirty="0">
                <a:latin typeface="HP001 4 hàng" panose="020B0603050302020204" pitchFamily="34" charset="0"/>
              </a:rPr>
              <a:t> </a:t>
            </a:r>
            <a:r>
              <a:rPr lang="en-GB" sz="2500" b="1" dirty="0" err="1">
                <a:latin typeface="HP001 4 hàng" panose="020B0603050302020204" pitchFamily="34" charset="0"/>
              </a:rPr>
              <a:t>cŎ</a:t>
            </a:r>
            <a:r>
              <a:rPr lang="en-GB" sz="2500" b="1" dirty="0">
                <a:latin typeface="HP001 4 hàng" panose="020B0603050302020204" pitchFamily="34" charset="0"/>
              </a:rPr>
              <a:t> </a:t>
            </a:r>
            <a:r>
              <a:rPr lang="en-GB" sz="2500" b="1" dirty="0" err="1">
                <a:latin typeface="HP001 4 hàng" panose="020B0603050302020204" pitchFamily="34" charset="0"/>
              </a:rPr>
              <a:t>sắt</a:t>
            </a:r>
            <a:endParaRPr lang="en-US" sz="2500" b="1" dirty="0">
              <a:latin typeface="HP001 4 hàng" panose="020B06030503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1877" y="4132944"/>
            <a:ext cx="833349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>
                <a:latin typeface="HP001 4 hàng" panose="020B0603050302020204" pitchFamily="34" charset="0"/>
              </a:rPr>
              <a:t>Đen</a:t>
            </a:r>
            <a:r>
              <a:rPr lang="en-US" sz="2500" b="1" dirty="0">
                <a:latin typeface="HP001 4 hàng" panose="020B0603050302020204" pitchFamily="34" charset="0"/>
              </a:rPr>
              <a:t> </a:t>
            </a:r>
            <a:r>
              <a:rPr lang="en-US" sz="2500" b="1" dirty="0" err="1">
                <a:latin typeface="HP001 4 hàng" panose="020B0603050302020204" pitchFamily="34" charset="0"/>
              </a:rPr>
              <a:t>mồ</a:t>
            </a:r>
            <a:r>
              <a:rPr lang="en-US" sz="2500" b="1" dirty="0">
                <a:latin typeface="HP001 4 hàng" panose="020B0603050302020204" pitchFamily="34" charset="0"/>
              </a:rPr>
              <a:t> </a:t>
            </a:r>
            <a:r>
              <a:rPr lang="en-US" sz="2500" b="1" dirty="0" err="1">
                <a:latin typeface="HP001 4 hàng" panose="020B0603050302020204" pitchFamily="34" charset="0"/>
              </a:rPr>
              <a:t>hċ</a:t>
            </a:r>
            <a:r>
              <a:rPr lang="en-US" sz="2500" b="1" dirty="0">
                <a:latin typeface="HP001 4 hàng" panose="020B0603050302020204" pitchFamily="34" charset="0"/>
              </a:rPr>
              <a:t> </a:t>
            </a:r>
            <a:r>
              <a:rPr lang="en-US" sz="2500" b="1" dirty="0" err="1">
                <a:latin typeface="HP001 4 hàng" panose="020B0603050302020204" pitchFamily="34" charset="0"/>
              </a:rPr>
              <a:t>mồ</a:t>
            </a:r>
            <a:r>
              <a:rPr lang="en-US" sz="2500" b="1" dirty="0">
                <a:latin typeface="HP001 4 hàng" panose="020B0603050302020204" pitchFamily="34" charset="0"/>
              </a:rPr>
              <a:t> </a:t>
            </a:r>
            <a:r>
              <a:rPr lang="en-US" sz="2500" b="1" dirty="0" err="1">
                <a:latin typeface="HP001 4 hàng" panose="020B0603050302020204" pitchFamily="34" charset="0"/>
              </a:rPr>
              <a:t>kê</a:t>
            </a:r>
            <a:r>
              <a:rPr lang="en-US" sz="2500" b="1" dirty="0">
                <a:latin typeface="HP001 4 hàng" panose="020B0603050302020204" pitchFamily="34" charset="0"/>
              </a:rPr>
              <a:t> </a:t>
            </a:r>
            <a:r>
              <a:rPr lang="en-US" sz="2500" b="1" dirty="0" err="1">
                <a:latin typeface="HP001 4 hàng" panose="020B0603050302020204" pitchFamily="34" charset="0"/>
              </a:rPr>
              <a:t>nhễ</a:t>
            </a:r>
            <a:r>
              <a:rPr lang="en-US" sz="2500" b="1" dirty="0">
                <a:latin typeface="HP001 4 hàng" panose="020B0603050302020204" pitchFamily="34" charset="0"/>
              </a:rPr>
              <a:t> </a:t>
            </a:r>
            <a:r>
              <a:rPr lang="en-US" sz="2500" b="1" dirty="0" err="1">
                <a:latin typeface="HP001 4 hàng" panose="020B0603050302020204" pitchFamily="34" charset="0"/>
              </a:rPr>
              <a:t>nhại</a:t>
            </a:r>
            <a:r>
              <a:rPr lang="en-US" sz="2500" b="1" dirty="0">
                <a:latin typeface="HP001 4 hàng" panose="020B0603050302020204" pitchFamily="34" charset="0"/>
              </a:rPr>
              <a:t> </a:t>
            </a:r>
            <a:r>
              <a:rPr lang="en-US" sz="2500" b="1" dirty="0" err="1">
                <a:latin typeface="HP001 4 hàng" panose="020B0603050302020204" pitchFamily="34" charset="0"/>
              </a:rPr>
              <a:t>dưƞ</a:t>
            </a:r>
            <a:r>
              <a:rPr lang="en-US" sz="2500" b="1" dirty="0">
                <a:latin typeface="HP001 4 hàng" panose="020B0603050302020204" pitchFamily="34" charset="0"/>
              </a:rPr>
              <a:t> </a:t>
            </a:r>
            <a:r>
              <a:rPr lang="en-US" sz="2500" b="1" dirty="0" err="1">
                <a:latin typeface="HP001 4 hàng" panose="020B0603050302020204" pitchFamily="34" charset="0"/>
              </a:rPr>
              <a:t>chân</a:t>
            </a:r>
            <a:r>
              <a:rPr lang="en-US" sz="2500" b="1" dirty="0">
                <a:latin typeface="HP001 4 hàng" panose="020B0603050302020204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99" name="Google Shape;2599;p34"/>
          <p:cNvGrpSpPr/>
          <p:nvPr/>
        </p:nvGrpSpPr>
        <p:grpSpPr>
          <a:xfrm>
            <a:off x="1292338" y="2127325"/>
            <a:ext cx="2930275" cy="2076525"/>
            <a:chOff x="1292375" y="1831375"/>
            <a:chExt cx="2930275" cy="2076525"/>
          </a:xfrm>
        </p:grpSpPr>
        <p:sp>
          <p:nvSpPr>
            <p:cNvPr id="2600" name="Google Shape;2600;p34"/>
            <p:cNvSpPr/>
            <p:nvPr/>
          </p:nvSpPr>
          <p:spPr>
            <a:xfrm>
              <a:off x="1292375" y="1831375"/>
              <a:ext cx="2904201" cy="26075"/>
            </a:xfrm>
            <a:custGeom>
              <a:avLst/>
              <a:gdLst/>
              <a:ahLst/>
              <a:cxnLst/>
              <a:rect l="l" t="t" r="r" b="b"/>
              <a:pathLst>
                <a:path w="139709" h="1043" extrusionOk="0">
                  <a:moveTo>
                    <a:pt x="139709" y="0"/>
                  </a:moveTo>
                  <a:cubicBezTo>
                    <a:pt x="93138" y="0"/>
                    <a:pt x="46571" y="1043"/>
                    <a:pt x="0" y="1043"/>
                  </a:cubicBezTo>
                </a:path>
              </a:pathLst>
            </a:cu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601" name="Google Shape;2601;p34"/>
            <p:cNvSpPr/>
            <p:nvPr/>
          </p:nvSpPr>
          <p:spPr>
            <a:xfrm>
              <a:off x="1292375" y="3881825"/>
              <a:ext cx="2904201" cy="26075"/>
            </a:xfrm>
            <a:custGeom>
              <a:avLst/>
              <a:gdLst/>
              <a:ahLst/>
              <a:cxnLst/>
              <a:rect l="l" t="t" r="r" b="b"/>
              <a:pathLst>
                <a:path w="139709" h="1043" extrusionOk="0">
                  <a:moveTo>
                    <a:pt x="139709" y="0"/>
                  </a:moveTo>
                  <a:cubicBezTo>
                    <a:pt x="93138" y="0"/>
                    <a:pt x="46571" y="1043"/>
                    <a:pt x="0" y="1043"/>
                  </a:cubicBezTo>
                </a:path>
              </a:pathLst>
            </a:cu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602" name="Google Shape;2602;p34"/>
            <p:cNvSpPr/>
            <p:nvPr/>
          </p:nvSpPr>
          <p:spPr>
            <a:xfrm rot="5400000">
              <a:off x="3178385" y="2849568"/>
              <a:ext cx="2062454" cy="26075"/>
            </a:xfrm>
            <a:custGeom>
              <a:avLst/>
              <a:gdLst/>
              <a:ahLst/>
              <a:cxnLst/>
              <a:rect l="l" t="t" r="r" b="b"/>
              <a:pathLst>
                <a:path w="139709" h="1043" extrusionOk="0">
                  <a:moveTo>
                    <a:pt x="139709" y="0"/>
                  </a:moveTo>
                  <a:cubicBezTo>
                    <a:pt x="93138" y="0"/>
                    <a:pt x="46571" y="1043"/>
                    <a:pt x="0" y="1043"/>
                  </a:cubicBezTo>
                </a:path>
              </a:pathLst>
            </a:cu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603" name="Google Shape;2603;p34"/>
            <p:cNvSpPr/>
            <p:nvPr/>
          </p:nvSpPr>
          <p:spPr>
            <a:xfrm rot="5400000">
              <a:off x="274185" y="2849568"/>
              <a:ext cx="2062454" cy="26075"/>
            </a:xfrm>
            <a:custGeom>
              <a:avLst/>
              <a:gdLst/>
              <a:ahLst/>
              <a:cxnLst/>
              <a:rect l="l" t="t" r="r" b="b"/>
              <a:pathLst>
                <a:path w="139709" h="1043" extrusionOk="0">
                  <a:moveTo>
                    <a:pt x="139709" y="0"/>
                  </a:moveTo>
                  <a:cubicBezTo>
                    <a:pt x="93138" y="0"/>
                    <a:pt x="46571" y="1043"/>
                    <a:pt x="0" y="1043"/>
                  </a:cubicBezTo>
                </a:path>
              </a:pathLst>
            </a:cu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2604" name="Google Shape;2604;p34"/>
          <p:cNvGrpSpPr/>
          <p:nvPr/>
        </p:nvGrpSpPr>
        <p:grpSpPr>
          <a:xfrm rot="10800000">
            <a:off x="4934350" y="2127325"/>
            <a:ext cx="2930275" cy="2076525"/>
            <a:chOff x="1292375" y="1831375"/>
            <a:chExt cx="2930275" cy="2076525"/>
          </a:xfrm>
        </p:grpSpPr>
        <p:sp>
          <p:nvSpPr>
            <p:cNvPr id="2605" name="Google Shape;2605;p34"/>
            <p:cNvSpPr/>
            <p:nvPr/>
          </p:nvSpPr>
          <p:spPr>
            <a:xfrm>
              <a:off x="1292375" y="1831375"/>
              <a:ext cx="2904201" cy="26075"/>
            </a:xfrm>
            <a:custGeom>
              <a:avLst/>
              <a:gdLst/>
              <a:ahLst/>
              <a:cxnLst/>
              <a:rect l="l" t="t" r="r" b="b"/>
              <a:pathLst>
                <a:path w="139709" h="1043" extrusionOk="0">
                  <a:moveTo>
                    <a:pt x="139709" y="0"/>
                  </a:moveTo>
                  <a:cubicBezTo>
                    <a:pt x="93138" y="0"/>
                    <a:pt x="46571" y="1043"/>
                    <a:pt x="0" y="1043"/>
                  </a:cubicBezTo>
                </a:path>
              </a:pathLst>
            </a:cu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606" name="Google Shape;2606;p34"/>
            <p:cNvSpPr/>
            <p:nvPr/>
          </p:nvSpPr>
          <p:spPr>
            <a:xfrm>
              <a:off x="1292375" y="3881825"/>
              <a:ext cx="2904201" cy="26075"/>
            </a:xfrm>
            <a:custGeom>
              <a:avLst/>
              <a:gdLst/>
              <a:ahLst/>
              <a:cxnLst/>
              <a:rect l="l" t="t" r="r" b="b"/>
              <a:pathLst>
                <a:path w="139709" h="1043" extrusionOk="0">
                  <a:moveTo>
                    <a:pt x="139709" y="0"/>
                  </a:moveTo>
                  <a:cubicBezTo>
                    <a:pt x="93138" y="0"/>
                    <a:pt x="46571" y="1043"/>
                    <a:pt x="0" y="1043"/>
                  </a:cubicBezTo>
                </a:path>
              </a:pathLst>
            </a:cu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607" name="Google Shape;2607;p34"/>
            <p:cNvSpPr/>
            <p:nvPr/>
          </p:nvSpPr>
          <p:spPr>
            <a:xfrm rot="5400000">
              <a:off x="3178385" y="2849568"/>
              <a:ext cx="2062454" cy="26075"/>
            </a:xfrm>
            <a:custGeom>
              <a:avLst/>
              <a:gdLst/>
              <a:ahLst/>
              <a:cxnLst/>
              <a:rect l="l" t="t" r="r" b="b"/>
              <a:pathLst>
                <a:path w="139709" h="1043" extrusionOk="0">
                  <a:moveTo>
                    <a:pt x="139709" y="0"/>
                  </a:moveTo>
                  <a:cubicBezTo>
                    <a:pt x="93138" y="0"/>
                    <a:pt x="46571" y="1043"/>
                    <a:pt x="0" y="1043"/>
                  </a:cubicBezTo>
                </a:path>
              </a:pathLst>
            </a:cu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608" name="Google Shape;2608;p34"/>
            <p:cNvSpPr/>
            <p:nvPr/>
          </p:nvSpPr>
          <p:spPr>
            <a:xfrm rot="5400000">
              <a:off x="274185" y="2849568"/>
              <a:ext cx="2062454" cy="26075"/>
            </a:xfrm>
            <a:custGeom>
              <a:avLst/>
              <a:gdLst/>
              <a:ahLst/>
              <a:cxnLst/>
              <a:rect l="l" t="t" r="r" b="b"/>
              <a:pathLst>
                <a:path w="139709" h="1043" extrusionOk="0">
                  <a:moveTo>
                    <a:pt x="139709" y="0"/>
                  </a:moveTo>
                  <a:cubicBezTo>
                    <a:pt x="93138" y="0"/>
                    <a:pt x="46571" y="1043"/>
                    <a:pt x="0" y="1043"/>
                  </a:cubicBezTo>
                </a:path>
              </a:pathLst>
            </a:cu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2609" name="Google Shape;2609;p34"/>
          <p:cNvSpPr txBox="1">
            <a:spLocks noGrp="1"/>
          </p:cNvSpPr>
          <p:nvPr>
            <p:ph type="title"/>
          </p:nvPr>
        </p:nvSpPr>
        <p:spPr>
          <a:xfrm>
            <a:off x="1426281" y="2429813"/>
            <a:ext cx="2583600" cy="144601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4763">
              <a:lnSpc>
                <a:spcPct val="150000"/>
              </a:lnSpc>
            </a:pPr>
            <a:r>
              <a:rPr kumimoji="1" lang="vi-VN" altLang="zh-CN" sz="2000" dirty="0">
                <a:solidFill>
                  <a:schemeClr val="tx2"/>
                </a:solidFill>
                <a:latin typeface="UVF Cupid de Locke" panose="02070306020206020304" pitchFamily="18" charset="0"/>
                <a:ea typeface="Source Han Sans CN Heavy" panose="020B0500000000000000" pitchFamily="34" charset="-128"/>
              </a:rPr>
              <a:t>Gạch chân dưới tiếng/từ khó đọc, dễ viết sai.</a:t>
            </a:r>
          </a:p>
        </p:txBody>
      </p:sp>
      <p:sp>
        <p:nvSpPr>
          <p:cNvPr id="2610" name="Google Shape;2610;p34"/>
          <p:cNvSpPr txBox="1">
            <a:spLocks noGrp="1"/>
          </p:cNvSpPr>
          <p:nvPr>
            <p:ph type="title" idx="2"/>
          </p:nvPr>
        </p:nvSpPr>
        <p:spPr>
          <a:xfrm>
            <a:off x="5144644" y="2430410"/>
            <a:ext cx="2583600" cy="151177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4763">
              <a:lnSpc>
                <a:spcPct val="150000"/>
              </a:lnSpc>
            </a:pPr>
            <a:r>
              <a:rPr kumimoji="1" lang="vi-VN" altLang="zh-CN" sz="2000" dirty="0">
                <a:solidFill>
                  <a:schemeClr val="tx1"/>
                </a:solidFill>
                <a:latin typeface="UVF Cupid de Locke" panose="02070306020206020304" pitchFamily="18" charset="0"/>
                <a:ea typeface="Source Han Sans CN Heavy" panose="020B0500000000000000" pitchFamily="34" charset="-128"/>
              </a:rPr>
              <a:t>Em cần lưu ý điều gì khi trình bày bài viết.</a:t>
            </a:r>
          </a:p>
        </p:txBody>
      </p:sp>
      <p:sp>
        <p:nvSpPr>
          <p:cNvPr id="2613" name="Google Shape;2613;p34"/>
          <p:cNvSpPr/>
          <p:nvPr/>
        </p:nvSpPr>
        <p:spPr>
          <a:xfrm>
            <a:off x="7225250" y="4307775"/>
            <a:ext cx="30700" cy="46375"/>
          </a:xfrm>
          <a:custGeom>
            <a:avLst/>
            <a:gdLst/>
            <a:ahLst/>
            <a:cxnLst/>
            <a:rect l="l" t="t" r="r" b="b"/>
            <a:pathLst>
              <a:path w="1228" h="1855" extrusionOk="0">
                <a:moveTo>
                  <a:pt x="1228" y="0"/>
                </a:moveTo>
                <a:cubicBezTo>
                  <a:pt x="640" y="381"/>
                  <a:pt x="237" y="664"/>
                  <a:pt x="55" y="792"/>
                </a:cubicBezTo>
                <a:lnTo>
                  <a:pt x="49" y="799"/>
                </a:lnTo>
                <a:cubicBezTo>
                  <a:pt x="38" y="810"/>
                  <a:pt x="30" y="825"/>
                  <a:pt x="30" y="843"/>
                </a:cubicBezTo>
                <a:lnTo>
                  <a:pt x="1" y="1789"/>
                </a:lnTo>
                <a:cubicBezTo>
                  <a:pt x="1" y="1811"/>
                  <a:pt x="11" y="1831"/>
                  <a:pt x="27" y="1843"/>
                </a:cubicBezTo>
                <a:cubicBezTo>
                  <a:pt x="39" y="1850"/>
                  <a:pt x="54" y="1855"/>
                  <a:pt x="67" y="1855"/>
                </a:cubicBezTo>
                <a:cubicBezTo>
                  <a:pt x="74" y="1855"/>
                  <a:pt x="81" y="1853"/>
                  <a:pt x="87" y="1851"/>
                </a:cubicBezTo>
                <a:lnTo>
                  <a:pt x="1181" y="1422"/>
                </a:lnTo>
                <a:lnTo>
                  <a:pt x="1228" y="0"/>
                </a:lnTo>
                <a:close/>
              </a:path>
            </a:pathLst>
          </a:custGeom>
          <a:solidFill>
            <a:srgbClr val="191919">
              <a:alpha val="178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14" name="Google Shape;2614;p34"/>
          <p:cNvGrpSpPr/>
          <p:nvPr/>
        </p:nvGrpSpPr>
        <p:grpSpPr>
          <a:xfrm>
            <a:off x="7465238" y="3947822"/>
            <a:ext cx="1511350" cy="1149175"/>
            <a:chOff x="7187450" y="3610025"/>
            <a:chExt cx="1511350" cy="1149175"/>
          </a:xfrm>
        </p:grpSpPr>
        <p:sp>
          <p:nvSpPr>
            <p:cNvPr id="2615" name="Google Shape;2615;p34"/>
            <p:cNvSpPr/>
            <p:nvPr/>
          </p:nvSpPr>
          <p:spPr>
            <a:xfrm>
              <a:off x="7187450" y="3647325"/>
              <a:ext cx="1511325" cy="1111875"/>
            </a:xfrm>
            <a:custGeom>
              <a:avLst/>
              <a:gdLst/>
              <a:ahLst/>
              <a:cxnLst/>
              <a:rect l="l" t="t" r="r" b="b"/>
              <a:pathLst>
                <a:path w="60453" h="44475" extrusionOk="0">
                  <a:moveTo>
                    <a:pt x="47085" y="0"/>
                  </a:moveTo>
                  <a:cubicBezTo>
                    <a:pt x="46726" y="0"/>
                    <a:pt x="46435" y="248"/>
                    <a:pt x="46393" y="284"/>
                  </a:cubicBezTo>
                  <a:lnTo>
                    <a:pt x="45733" y="913"/>
                  </a:lnTo>
                  <a:lnTo>
                    <a:pt x="45147" y="640"/>
                  </a:lnTo>
                  <a:cubicBezTo>
                    <a:pt x="45112" y="625"/>
                    <a:pt x="45075" y="617"/>
                    <a:pt x="45037" y="617"/>
                  </a:cubicBezTo>
                  <a:cubicBezTo>
                    <a:pt x="44995" y="617"/>
                    <a:pt x="44953" y="627"/>
                    <a:pt x="44915" y="648"/>
                  </a:cubicBezTo>
                  <a:cubicBezTo>
                    <a:pt x="30517" y="8290"/>
                    <a:pt x="25548" y="18142"/>
                    <a:pt x="24926" y="19481"/>
                  </a:cubicBezTo>
                  <a:cubicBezTo>
                    <a:pt x="13538" y="19690"/>
                    <a:pt x="1410" y="28369"/>
                    <a:pt x="1289" y="28457"/>
                  </a:cubicBezTo>
                  <a:cubicBezTo>
                    <a:pt x="1223" y="28504"/>
                    <a:pt x="1183" y="28580"/>
                    <a:pt x="1181" y="28659"/>
                  </a:cubicBezTo>
                  <a:lnTo>
                    <a:pt x="1148" y="29767"/>
                  </a:lnTo>
                  <a:lnTo>
                    <a:pt x="395" y="30062"/>
                  </a:lnTo>
                  <a:cubicBezTo>
                    <a:pt x="395" y="30062"/>
                    <a:pt x="394" y="30062"/>
                    <a:pt x="394" y="30064"/>
                  </a:cubicBezTo>
                  <a:cubicBezTo>
                    <a:pt x="96" y="30183"/>
                    <a:pt x="39" y="30384"/>
                    <a:pt x="29" y="30491"/>
                  </a:cubicBezTo>
                  <a:cubicBezTo>
                    <a:pt x="0" y="30884"/>
                    <a:pt x="512" y="31234"/>
                    <a:pt x="718" y="31353"/>
                  </a:cubicBezTo>
                  <a:cubicBezTo>
                    <a:pt x="883" y="31469"/>
                    <a:pt x="17276" y="43009"/>
                    <a:pt x="18321" y="43813"/>
                  </a:cubicBezTo>
                  <a:cubicBezTo>
                    <a:pt x="19034" y="44362"/>
                    <a:pt x="19569" y="44474"/>
                    <a:pt x="19885" y="44474"/>
                  </a:cubicBezTo>
                  <a:cubicBezTo>
                    <a:pt x="20077" y="44474"/>
                    <a:pt x="20190" y="44432"/>
                    <a:pt x="20212" y="44423"/>
                  </a:cubicBezTo>
                  <a:lnTo>
                    <a:pt x="40222" y="37451"/>
                  </a:lnTo>
                  <a:cubicBezTo>
                    <a:pt x="43064" y="37199"/>
                    <a:pt x="43777" y="35378"/>
                    <a:pt x="43901" y="34979"/>
                  </a:cubicBezTo>
                  <a:lnTo>
                    <a:pt x="60353" y="18073"/>
                  </a:lnTo>
                  <a:cubicBezTo>
                    <a:pt x="60442" y="17982"/>
                    <a:pt x="60453" y="17840"/>
                    <a:pt x="60377" y="17738"/>
                  </a:cubicBezTo>
                  <a:cubicBezTo>
                    <a:pt x="56145" y="11957"/>
                    <a:pt x="48066" y="901"/>
                    <a:pt x="47773" y="421"/>
                  </a:cubicBezTo>
                  <a:cubicBezTo>
                    <a:pt x="47591" y="124"/>
                    <a:pt x="47361" y="32"/>
                    <a:pt x="47199" y="9"/>
                  </a:cubicBezTo>
                  <a:cubicBezTo>
                    <a:pt x="47161" y="3"/>
                    <a:pt x="47123" y="0"/>
                    <a:pt x="47085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34"/>
            <p:cNvSpPr/>
            <p:nvPr/>
          </p:nvSpPr>
          <p:spPr>
            <a:xfrm>
              <a:off x="8156950" y="3672000"/>
              <a:ext cx="192175" cy="182000"/>
            </a:xfrm>
            <a:custGeom>
              <a:avLst/>
              <a:gdLst/>
              <a:ahLst/>
              <a:cxnLst/>
              <a:rect l="l" t="t" r="r" b="b"/>
              <a:pathLst>
                <a:path w="7687" h="7280" extrusionOk="0">
                  <a:moveTo>
                    <a:pt x="7549" y="1"/>
                  </a:moveTo>
                  <a:cubicBezTo>
                    <a:pt x="7519" y="1"/>
                    <a:pt x="7488" y="12"/>
                    <a:pt x="7465" y="34"/>
                  </a:cubicBezTo>
                  <a:lnTo>
                    <a:pt x="53" y="7065"/>
                  </a:lnTo>
                  <a:cubicBezTo>
                    <a:pt x="2" y="7112"/>
                    <a:pt x="1" y="7191"/>
                    <a:pt x="48" y="7241"/>
                  </a:cubicBezTo>
                  <a:cubicBezTo>
                    <a:pt x="72" y="7267"/>
                    <a:pt x="105" y="7280"/>
                    <a:pt x="138" y="7280"/>
                  </a:cubicBezTo>
                  <a:cubicBezTo>
                    <a:pt x="168" y="7280"/>
                    <a:pt x="200" y="7268"/>
                    <a:pt x="223" y="7246"/>
                  </a:cubicBezTo>
                  <a:lnTo>
                    <a:pt x="7634" y="216"/>
                  </a:lnTo>
                  <a:cubicBezTo>
                    <a:pt x="7686" y="168"/>
                    <a:pt x="7687" y="90"/>
                    <a:pt x="7640" y="40"/>
                  </a:cubicBezTo>
                  <a:cubicBezTo>
                    <a:pt x="7615" y="14"/>
                    <a:pt x="7582" y="1"/>
                    <a:pt x="75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34"/>
            <p:cNvSpPr/>
            <p:nvPr/>
          </p:nvSpPr>
          <p:spPr>
            <a:xfrm>
              <a:off x="7892700" y="3619050"/>
              <a:ext cx="795325" cy="857675"/>
            </a:xfrm>
            <a:custGeom>
              <a:avLst/>
              <a:gdLst/>
              <a:ahLst/>
              <a:cxnLst/>
              <a:rect l="l" t="t" r="r" b="b"/>
              <a:pathLst>
                <a:path w="31813" h="34307" extrusionOk="0">
                  <a:moveTo>
                    <a:pt x="19670" y="5496"/>
                  </a:moveTo>
                  <a:lnTo>
                    <a:pt x="19690" y="5521"/>
                  </a:lnTo>
                  <a:lnTo>
                    <a:pt x="18752" y="6323"/>
                  </a:lnTo>
                  <a:cubicBezTo>
                    <a:pt x="18749" y="6320"/>
                    <a:pt x="18742" y="6309"/>
                    <a:pt x="18750" y="6303"/>
                  </a:cubicBezTo>
                  <a:lnTo>
                    <a:pt x="18708" y="6260"/>
                  </a:lnTo>
                  <a:lnTo>
                    <a:pt x="18708" y="6260"/>
                  </a:lnTo>
                  <a:lnTo>
                    <a:pt x="18756" y="6301"/>
                  </a:lnTo>
                  <a:lnTo>
                    <a:pt x="19670" y="5496"/>
                  </a:lnTo>
                  <a:close/>
                  <a:moveTo>
                    <a:pt x="17944" y="4334"/>
                  </a:moveTo>
                  <a:cubicBezTo>
                    <a:pt x="17539" y="4666"/>
                    <a:pt x="17143" y="5020"/>
                    <a:pt x="16764" y="5388"/>
                  </a:cubicBezTo>
                  <a:cubicBezTo>
                    <a:pt x="16386" y="5755"/>
                    <a:pt x="16022" y="6140"/>
                    <a:pt x="15653" y="6516"/>
                  </a:cubicBezTo>
                  <a:cubicBezTo>
                    <a:pt x="15997" y="6119"/>
                    <a:pt x="16365" y="5733"/>
                    <a:pt x="16742" y="5366"/>
                  </a:cubicBezTo>
                  <a:cubicBezTo>
                    <a:pt x="17121" y="4998"/>
                    <a:pt x="17519" y="4643"/>
                    <a:pt x="17944" y="4334"/>
                  </a:cubicBezTo>
                  <a:close/>
                  <a:moveTo>
                    <a:pt x="18106" y="2231"/>
                  </a:moveTo>
                  <a:lnTo>
                    <a:pt x="18129" y="2253"/>
                  </a:lnTo>
                  <a:lnTo>
                    <a:pt x="17843" y="2522"/>
                  </a:lnTo>
                  <a:lnTo>
                    <a:pt x="10696" y="9287"/>
                  </a:lnTo>
                  <a:cubicBezTo>
                    <a:pt x="10689" y="9280"/>
                    <a:pt x="10689" y="9271"/>
                    <a:pt x="10696" y="9265"/>
                  </a:cubicBezTo>
                  <a:lnTo>
                    <a:pt x="17821" y="2503"/>
                  </a:lnTo>
                  <a:lnTo>
                    <a:pt x="17823" y="2500"/>
                  </a:lnTo>
                  <a:lnTo>
                    <a:pt x="18106" y="2231"/>
                  </a:lnTo>
                  <a:close/>
                  <a:moveTo>
                    <a:pt x="17302" y="26270"/>
                  </a:moveTo>
                  <a:lnTo>
                    <a:pt x="17363" y="26341"/>
                  </a:lnTo>
                  <a:lnTo>
                    <a:pt x="15771" y="27694"/>
                  </a:lnTo>
                  <a:cubicBezTo>
                    <a:pt x="15763" y="27684"/>
                    <a:pt x="15770" y="27673"/>
                    <a:pt x="15775" y="27668"/>
                  </a:cubicBezTo>
                  <a:lnTo>
                    <a:pt x="17341" y="26319"/>
                  </a:lnTo>
                  <a:lnTo>
                    <a:pt x="17302" y="26270"/>
                  </a:lnTo>
                  <a:close/>
                  <a:moveTo>
                    <a:pt x="19523" y="26728"/>
                  </a:moveTo>
                  <a:cubicBezTo>
                    <a:pt x="19526" y="26732"/>
                    <a:pt x="19543" y="26754"/>
                    <a:pt x="19543" y="26754"/>
                  </a:cubicBezTo>
                  <a:lnTo>
                    <a:pt x="16058" y="30234"/>
                  </a:lnTo>
                  <a:lnTo>
                    <a:pt x="16036" y="30212"/>
                  </a:lnTo>
                  <a:lnTo>
                    <a:pt x="19523" y="26728"/>
                  </a:lnTo>
                  <a:close/>
                  <a:moveTo>
                    <a:pt x="23590" y="24636"/>
                  </a:moveTo>
                  <a:lnTo>
                    <a:pt x="23612" y="24659"/>
                  </a:lnTo>
                  <a:lnTo>
                    <a:pt x="15681" y="32467"/>
                  </a:lnTo>
                  <a:lnTo>
                    <a:pt x="15659" y="32444"/>
                  </a:lnTo>
                  <a:lnTo>
                    <a:pt x="23590" y="24636"/>
                  </a:lnTo>
                  <a:close/>
                  <a:moveTo>
                    <a:pt x="18876" y="1"/>
                  </a:moveTo>
                  <a:cubicBezTo>
                    <a:pt x="18649" y="1"/>
                    <a:pt x="18433" y="188"/>
                    <a:pt x="18428" y="191"/>
                  </a:cubicBezTo>
                  <a:lnTo>
                    <a:pt x="16094" y="2409"/>
                  </a:lnTo>
                  <a:cubicBezTo>
                    <a:pt x="16094" y="2413"/>
                    <a:pt x="16091" y="2412"/>
                    <a:pt x="16090" y="2413"/>
                  </a:cubicBezTo>
                  <a:lnTo>
                    <a:pt x="910" y="16854"/>
                  </a:lnTo>
                  <a:cubicBezTo>
                    <a:pt x="544" y="17210"/>
                    <a:pt x="241" y="17654"/>
                    <a:pt x="13" y="18173"/>
                  </a:cubicBezTo>
                  <a:cubicBezTo>
                    <a:pt x="1" y="18198"/>
                    <a:pt x="10" y="18224"/>
                    <a:pt x="25" y="18246"/>
                  </a:cubicBezTo>
                  <a:lnTo>
                    <a:pt x="15414" y="34289"/>
                  </a:lnTo>
                  <a:cubicBezTo>
                    <a:pt x="15425" y="34300"/>
                    <a:pt x="15441" y="34307"/>
                    <a:pt x="15459" y="34307"/>
                  </a:cubicBezTo>
                  <a:cubicBezTo>
                    <a:pt x="15477" y="34307"/>
                    <a:pt x="15493" y="34300"/>
                    <a:pt x="15503" y="34290"/>
                  </a:cubicBezTo>
                  <a:lnTo>
                    <a:pt x="30007" y="19385"/>
                  </a:lnTo>
                  <a:lnTo>
                    <a:pt x="31787" y="17555"/>
                  </a:lnTo>
                  <a:cubicBezTo>
                    <a:pt x="31809" y="17532"/>
                    <a:pt x="31812" y="17499"/>
                    <a:pt x="31792" y="17474"/>
                  </a:cubicBezTo>
                  <a:cubicBezTo>
                    <a:pt x="31296" y="16797"/>
                    <a:pt x="19624" y="850"/>
                    <a:pt x="19255" y="248"/>
                  </a:cubicBezTo>
                  <a:cubicBezTo>
                    <a:pt x="19165" y="105"/>
                    <a:pt x="19062" y="25"/>
                    <a:pt x="18937" y="5"/>
                  </a:cubicBezTo>
                  <a:cubicBezTo>
                    <a:pt x="18917" y="2"/>
                    <a:pt x="18896" y="1"/>
                    <a:pt x="188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2618;p34"/>
            <p:cNvSpPr/>
            <p:nvPr/>
          </p:nvSpPr>
          <p:spPr>
            <a:xfrm>
              <a:off x="7423625" y="4122425"/>
              <a:ext cx="365425" cy="128725"/>
            </a:xfrm>
            <a:custGeom>
              <a:avLst/>
              <a:gdLst/>
              <a:ahLst/>
              <a:cxnLst/>
              <a:rect l="l" t="t" r="r" b="b"/>
              <a:pathLst>
                <a:path w="14617" h="5149" extrusionOk="0">
                  <a:moveTo>
                    <a:pt x="14487" y="1"/>
                  </a:moveTo>
                  <a:cubicBezTo>
                    <a:pt x="14480" y="1"/>
                    <a:pt x="14473" y="1"/>
                    <a:pt x="14465" y="2"/>
                  </a:cubicBezTo>
                  <a:cubicBezTo>
                    <a:pt x="9398" y="770"/>
                    <a:pt x="4560" y="2421"/>
                    <a:pt x="81" y="4915"/>
                  </a:cubicBezTo>
                  <a:cubicBezTo>
                    <a:pt x="22" y="4949"/>
                    <a:pt x="1" y="5025"/>
                    <a:pt x="33" y="5085"/>
                  </a:cubicBezTo>
                  <a:cubicBezTo>
                    <a:pt x="55" y="5127"/>
                    <a:pt x="98" y="5149"/>
                    <a:pt x="142" y="5149"/>
                  </a:cubicBezTo>
                  <a:cubicBezTo>
                    <a:pt x="163" y="5149"/>
                    <a:pt x="184" y="5143"/>
                    <a:pt x="203" y="5132"/>
                  </a:cubicBezTo>
                  <a:cubicBezTo>
                    <a:pt x="4655" y="2654"/>
                    <a:pt x="9465" y="1010"/>
                    <a:pt x="14502" y="248"/>
                  </a:cubicBezTo>
                  <a:cubicBezTo>
                    <a:pt x="14570" y="238"/>
                    <a:pt x="14617" y="175"/>
                    <a:pt x="14607" y="107"/>
                  </a:cubicBezTo>
                  <a:cubicBezTo>
                    <a:pt x="14597" y="46"/>
                    <a:pt x="14550" y="1"/>
                    <a:pt x="144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9" name="Google Shape;2619;p34"/>
            <p:cNvSpPr/>
            <p:nvPr/>
          </p:nvSpPr>
          <p:spPr>
            <a:xfrm>
              <a:off x="7848600" y="3801475"/>
              <a:ext cx="274275" cy="285800"/>
            </a:xfrm>
            <a:custGeom>
              <a:avLst/>
              <a:gdLst/>
              <a:ahLst/>
              <a:cxnLst/>
              <a:rect l="l" t="t" r="r" b="b"/>
              <a:pathLst>
                <a:path w="10971" h="11432" extrusionOk="0">
                  <a:moveTo>
                    <a:pt x="10831" y="1"/>
                  </a:moveTo>
                  <a:cubicBezTo>
                    <a:pt x="10805" y="1"/>
                    <a:pt x="10779" y="9"/>
                    <a:pt x="10757" y="25"/>
                  </a:cubicBezTo>
                  <a:cubicBezTo>
                    <a:pt x="6506" y="3080"/>
                    <a:pt x="2899" y="6853"/>
                    <a:pt x="38" y="11239"/>
                  </a:cubicBezTo>
                  <a:cubicBezTo>
                    <a:pt x="1" y="11296"/>
                    <a:pt x="16" y="11373"/>
                    <a:pt x="74" y="11410"/>
                  </a:cubicBezTo>
                  <a:cubicBezTo>
                    <a:pt x="95" y="11425"/>
                    <a:pt x="119" y="11431"/>
                    <a:pt x="142" y="11431"/>
                  </a:cubicBezTo>
                  <a:cubicBezTo>
                    <a:pt x="182" y="11431"/>
                    <a:pt x="223" y="11411"/>
                    <a:pt x="247" y="11376"/>
                  </a:cubicBezTo>
                  <a:cubicBezTo>
                    <a:pt x="3092" y="7016"/>
                    <a:pt x="6675" y="3266"/>
                    <a:pt x="10903" y="227"/>
                  </a:cubicBezTo>
                  <a:cubicBezTo>
                    <a:pt x="10959" y="187"/>
                    <a:pt x="10971" y="109"/>
                    <a:pt x="10931" y="53"/>
                  </a:cubicBezTo>
                  <a:cubicBezTo>
                    <a:pt x="10907" y="19"/>
                    <a:pt x="10869" y="1"/>
                    <a:pt x="108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0" name="Google Shape;2620;p34"/>
            <p:cNvSpPr/>
            <p:nvPr/>
          </p:nvSpPr>
          <p:spPr>
            <a:xfrm>
              <a:off x="7225200" y="4106125"/>
              <a:ext cx="582150" cy="248000"/>
            </a:xfrm>
            <a:custGeom>
              <a:avLst/>
              <a:gdLst/>
              <a:ahLst/>
              <a:cxnLst/>
              <a:rect l="l" t="t" r="r" b="b"/>
              <a:pathLst>
                <a:path w="23286" h="9920" extrusionOk="0">
                  <a:moveTo>
                    <a:pt x="6917" y="6056"/>
                  </a:moveTo>
                  <a:lnTo>
                    <a:pt x="6029" y="6553"/>
                  </a:lnTo>
                  <a:cubicBezTo>
                    <a:pt x="6027" y="6547"/>
                    <a:pt x="6025" y="6541"/>
                    <a:pt x="6029" y="6536"/>
                  </a:cubicBezTo>
                  <a:lnTo>
                    <a:pt x="6917" y="6056"/>
                  </a:lnTo>
                  <a:close/>
                  <a:moveTo>
                    <a:pt x="23217" y="0"/>
                  </a:moveTo>
                  <a:cubicBezTo>
                    <a:pt x="14081" y="249"/>
                    <a:pt x="4602" y="5867"/>
                    <a:pt x="1229" y="8065"/>
                  </a:cubicBezTo>
                  <a:cubicBezTo>
                    <a:pt x="641" y="8446"/>
                    <a:pt x="238" y="8729"/>
                    <a:pt x="56" y="8856"/>
                  </a:cubicBezTo>
                  <a:lnTo>
                    <a:pt x="50" y="8863"/>
                  </a:lnTo>
                  <a:cubicBezTo>
                    <a:pt x="37" y="8873"/>
                    <a:pt x="31" y="8889"/>
                    <a:pt x="31" y="8908"/>
                  </a:cubicBezTo>
                  <a:lnTo>
                    <a:pt x="1" y="9853"/>
                  </a:lnTo>
                  <a:cubicBezTo>
                    <a:pt x="1" y="9876"/>
                    <a:pt x="11" y="9897"/>
                    <a:pt x="27" y="9908"/>
                  </a:cubicBezTo>
                  <a:cubicBezTo>
                    <a:pt x="40" y="9915"/>
                    <a:pt x="53" y="9919"/>
                    <a:pt x="66" y="9919"/>
                  </a:cubicBezTo>
                  <a:cubicBezTo>
                    <a:pt x="74" y="9919"/>
                    <a:pt x="81" y="9918"/>
                    <a:pt x="88" y="9915"/>
                  </a:cubicBezTo>
                  <a:lnTo>
                    <a:pt x="1181" y="9486"/>
                  </a:lnTo>
                  <a:lnTo>
                    <a:pt x="19519" y="2281"/>
                  </a:lnTo>
                  <a:cubicBezTo>
                    <a:pt x="20048" y="2072"/>
                    <a:pt x="20584" y="1966"/>
                    <a:pt x="21114" y="1966"/>
                  </a:cubicBezTo>
                  <a:cubicBezTo>
                    <a:pt x="21256" y="1966"/>
                    <a:pt x="21398" y="1974"/>
                    <a:pt x="21539" y="1989"/>
                  </a:cubicBezTo>
                  <a:cubicBezTo>
                    <a:pt x="21542" y="1990"/>
                    <a:pt x="21545" y="1990"/>
                    <a:pt x="21548" y="1990"/>
                  </a:cubicBezTo>
                  <a:cubicBezTo>
                    <a:pt x="21565" y="1990"/>
                    <a:pt x="21581" y="1983"/>
                    <a:pt x="21592" y="1972"/>
                  </a:cubicBezTo>
                  <a:cubicBezTo>
                    <a:pt x="21596" y="1968"/>
                    <a:pt x="21599" y="1962"/>
                    <a:pt x="21605" y="1957"/>
                  </a:cubicBezTo>
                  <a:cubicBezTo>
                    <a:pt x="21709" y="1767"/>
                    <a:pt x="21947" y="1378"/>
                    <a:pt x="22375" y="913"/>
                  </a:cubicBezTo>
                  <a:cubicBezTo>
                    <a:pt x="22393" y="896"/>
                    <a:pt x="22396" y="866"/>
                    <a:pt x="22385" y="843"/>
                  </a:cubicBezTo>
                  <a:cubicBezTo>
                    <a:pt x="22372" y="821"/>
                    <a:pt x="22352" y="810"/>
                    <a:pt x="22329" y="810"/>
                  </a:cubicBezTo>
                  <a:cubicBezTo>
                    <a:pt x="22326" y="810"/>
                    <a:pt x="22322" y="810"/>
                    <a:pt x="22318" y="810"/>
                  </a:cubicBezTo>
                  <a:cubicBezTo>
                    <a:pt x="17304" y="1581"/>
                    <a:pt x="12516" y="3221"/>
                    <a:pt x="8072" y="5661"/>
                  </a:cubicBezTo>
                  <a:cubicBezTo>
                    <a:pt x="12537" y="3175"/>
                    <a:pt x="17363" y="1523"/>
                    <a:pt x="22429" y="767"/>
                  </a:cubicBezTo>
                  <a:cubicBezTo>
                    <a:pt x="22441" y="778"/>
                    <a:pt x="22456" y="784"/>
                    <a:pt x="22472" y="784"/>
                  </a:cubicBezTo>
                  <a:cubicBezTo>
                    <a:pt x="22487" y="784"/>
                    <a:pt x="22504" y="778"/>
                    <a:pt x="22516" y="765"/>
                  </a:cubicBezTo>
                  <a:cubicBezTo>
                    <a:pt x="22516" y="765"/>
                    <a:pt x="22596" y="685"/>
                    <a:pt x="22637" y="645"/>
                  </a:cubicBezTo>
                  <a:cubicBezTo>
                    <a:pt x="22829" y="459"/>
                    <a:pt x="23037" y="279"/>
                    <a:pt x="23255" y="110"/>
                  </a:cubicBezTo>
                  <a:cubicBezTo>
                    <a:pt x="23259" y="107"/>
                    <a:pt x="23262" y="107"/>
                    <a:pt x="23262" y="107"/>
                  </a:cubicBezTo>
                  <a:cubicBezTo>
                    <a:pt x="23281" y="90"/>
                    <a:pt x="23286" y="63"/>
                    <a:pt x="23279" y="38"/>
                  </a:cubicBezTo>
                  <a:cubicBezTo>
                    <a:pt x="23267" y="17"/>
                    <a:pt x="23244" y="1"/>
                    <a:pt x="232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1" name="Google Shape;2621;p34"/>
            <p:cNvSpPr/>
            <p:nvPr/>
          </p:nvSpPr>
          <p:spPr>
            <a:xfrm>
              <a:off x="7771050" y="4079125"/>
              <a:ext cx="113775" cy="80725"/>
            </a:xfrm>
            <a:custGeom>
              <a:avLst/>
              <a:gdLst/>
              <a:ahLst/>
              <a:cxnLst/>
              <a:rect l="l" t="t" r="r" b="b"/>
              <a:pathLst>
                <a:path w="4551" h="3229" extrusionOk="0">
                  <a:moveTo>
                    <a:pt x="4481" y="0"/>
                  </a:moveTo>
                  <a:cubicBezTo>
                    <a:pt x="4477" y="0"/>
                    <a:pt x="4472" y="1"/>
                    <a:pt x="4468" y="2"/>
                  </a:cubicBezTo>
                  <a:cubicBezTo>
                    <a:pt x="2739" y="411"/>
                    <a:pt x="1595" y="1257"/>
                    <a:pt x="940" y="1892"/>
                  </a:cubicBezTo>
                  <a:cubicBezTo>
                    <a:pt x="444" y="2374"/>
                    <a:pt x="147" y="2811"/>
                    <a:pt x="13" y="3027"/>
                  </a:cubicBezTo>
                  <a:cubicBezTo>
                    <a:pt x="3" y="3044"/>
                    <a:pt x="1" y="3067"/>
                    <a:pt x="9" y="3085"/>
                  </a:cubicBezTo>
                  <a:cubicBezTo>
                    <a:pt x="18" y="3104"/>
                    <a:pt x="34" y="3117"/>
                    <a:pt x="55" y="3121"/>
                  </a:cubicBezTo>
                  <a:lnTo>
                    <a:pt x="109" y="3132"/>
                  </a:lnTo>
                  <a:cubicBezTo>
                    <a:pt x="147" y="3141"/>
                    <a:pt x="185" y="3149"/>
                    <a:pt x="224" y="3159"/>
                  </a:cubicBezTo>
                  <a:cubicBezTo>
                    <a:pt x="388" y="3200"/>
                    <a:pt x="582" y="3228"/>
                    <a:pt x="804" y="3228"/>
                  </a:cubicBezTo>
                  <a:cubicBezTo>
                    <a:pt x="1404" y="3228"/>
                    <a:pt x="2211" y="3023"/>
                    <a:pt x="3207" y="2308"/>
                  </a:cubicBezTo>
                  <a:cubicBezTo>
                    <a:pt x="3337" y="2209"/>
                    <a:pt x="3459" y="2104"/>
                    <a:pt x="3568" y="1996"/>
                  </a:cubicBezTo>
                  <a:cubicBezTo>
                    <a:pt x="3998" y="1578"/>
                    <a:pt x="4274" y="1115"/>
                    <a:pt x="4389" y="613"/>
                  </a:cubicBezTo>
                  <a:cubicBezTo>
                    <a:pt x="4427" y="448"/>
                    <a:pt x="4476" y="280"/>
                    <a:pt x="4542" y="85"/>
                  </a:cubicBezTo>
                  <a:cubicBezTo>
                    <a:pt x="4550" y="63"/>
                    <a:pt x="4545" y="38"/>
                    <a:pt x="4530" y="22"/>
                  </a:cubicBezTo>
                  <a:cubicBezTo>
                    <a:pt x="4517" y="8"/>
                    <a:pt x="4499" y="0"/>
                    <a:pt x="44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2" name="Google Shape;2622;p34"/>
            <p:cNvSpPr/>
            <p:nvPr/>
          </p:nvSpPr>
          <p:spPr>
            <a:xfrm>
              <a:off x="7821175" y="3634925"/>
              <a:ext cx="505275" cy="462675"/>
            </a:xfrm>
            <a:custGeom>
              <a:avLst/>
              <a:gdLst/>
              <a:ahLst/>
              <a:cxnLst/>
              <a:rect l="l" t="t" r="r" b="b"/>
              <a:pathLst>
                <a:path w="20211" h="18507" extrusionOk="0">
                  <a:moveTo>
                    <a:pt x="14443" y="4999"/>
                  </a:moveTo>
                  <a:lnTo>
                    <a:pt x="14464" y="5024"/>
                  </a:lnTo>
                  <a:lnTo>
                    <a:pt x="13223" y="5865"/>
                  </a:lnTo>
                  <a:cubicBezTo>
                    <a:pt x="13219" y="5856"/>
                    <a:pt x="13219" y="5846"/>
                    <a:pt x="13223" y="5842"/>
                  </a:cubicBezTo>
                  <a:lnTo>
                    <a:pt x="14443" y="4999"/>
                  </a:lnTo>
                  <a:close/>
                  <a:moveTo>
                    <a:pt x="19689" y="0"/>
                  </a:moveTo>
                  <a:cubicBezTo>
                    <a:pt x="19680" y="0"/>
                    <a:pt x="19670" y="2"/>
                    <a:pt x="19663" y="6"/>
                  </a:cubicBezTo>
                  <a:cubicBezTo>
                    <a:pt x="18915" y="403"/>
                    <a:pt x="18182" y="816"/>
                    <a:pt x="17465" y="1240"/>
                  </a:cubicBezTo>
                  <a:cubicBezTo>
                    <a:pt x="13647" y="3476"/>
                    <a:pt x="10228" y="6054"/>
                    <a:pt x="7284" y="8914"/>
                  </a:cubicBezTo>
                  <a:cubicBezTo>
                    <a:pt x="2645" y="13419"/>
                    <a:pt x="545" y="17326"/>
                    <a:pt x="9" y="18417"/>
                  </a:cubicBezTo>
                  <a:cubicBezTo>
                    <a:pt x="1" y="18443"/>
                    <a:pt x="7" y="18472"/>
                    <a:pt x="24" y="18490"/>
                  </a:cubicBezTo>
                  <a:cubicBezTo>
                    <a:pt x="37" y="18501"/>
                    <a:pt x="53" y="18507"/>
                    <a:pt x="69" y="18507"/>
                  </a:cubicBezTo>
                  <a:cubicBezTo>
                    <a:pt x="81" y="18507"/>
                    <a:pt x="92" y="18504"/>
                    <a:pt x="102" y="18497"/>
                  </a:cubicBezTo>
                  <a:cubicBezTo>
                    <a:pt x="449" y="18288"/>
                    <a:pt x="825" y="18103"/>
                    <a:pt x="1225" y="17944"/>
                  </a:cubicBezTo>
                  <a:cubicBezTo>
                    <a:pt x="1232" y="17942"/>
                    <a:pt x="1241" y="17937"/>
                    <a:pt x="1244" y="17933"/>
                  </a:cubicBezTo>
                  <a:cubicBezTo>
                    <a:pt x="1248" y="17930"/>
                    <a:pt x="1248" y="17925"/>
                    <a:pt x="1254" y="17921"/>
                  </a:cubicBezTo>
                  <a:cubicBezTo>
                    <a:pt x="2955" y="15320"/>
                    <a:pt x="4940" y="12910"/>
                    <a:pt x="7153" y="10760"/>
                  </a:cubicBezTo>
                  <a:cubicBezTo>
                    <a:pt x="8632" y="9325"/>
                    <a:pt x="10234" y="7985"/>
                    <a:pt x="11937" y="6799"/>
                  </a:cubicBezTo>
                  <a:lnTo>
                    <a:pt x="11937" y="6799"/>
                  </a:lnTo>
                  <a:cubicBezTo>
                    <a:pt x="10254" y="8007"/>
                    <a:pt x="8655" y="9344"/>
                    <a:pt x="7179" y="10778"/>
                  </a:cubicBezTo>
                  <a:cubicBezTo>
                    <a:pt x="5020" y="12875"/>
                    <a:pt x="3078" y="15222"/>
                    <a:pt x="1405" y="17750"/>
                  </a:cubicBezTo>
                  <a:cubicBezTo>
                    <a:pt x="1393" y="17773"/>
                    <a:pt x="1394" y="17801"/>
                    <a:pt x="1410" y="17822"/>
                  </a:cubicBezTo>
                  <a:cubicBezTo>
                    <a:pt x="1423" y="17839"/>
                    <a:pt x="1442" y="17849"/>
                    <a:pt x="1462" y="17849"/>
                  </a:cubicBezTo>
                  <a:cubicBezTo>
                    <a:pt x="1468" y="17849"/>
                    <a:pt x="1474" y="17848"/>
                    <a:pt x="1480" y="17846"/>
                  </a:cubicBezTo>
                  <a:cubicBezTo>
                    <a:pt x="1841" y="17715"/>
                    <a:pt x="2229" y="17605"/>
                    <a:pt x="2634" y="17520"/>
                  </a:cubicBezTo>
                  <a:cubicBezTo>
                    <a:pt x="2646" y="17518"/>
                    <a:pt x="2656" y="17510"/>
                    <a:pt x="2666" y="17503"/>
                  </a:cubicBezTo>
                  <a:cubicBezTo>
                    <a:pt x="2669" y="17499"/>
                    <a:pt x="2677" y="17492"/>
                    <a:pt x="2678" y="17486"/>
                  </a:cubicBezTo>
                  <a:cubicBezTo>
                    <a:pt x="2923" y="16928"/>
                    <a:pt x="3253" y="16440"/>
                    <a:pt x="3662" y="16043"/>
                  </a:cubicBezTo>
                  <a:lnTo>
                    <a:pt x="18556" y="1880"/>
                  </a:lnTo>
                  <a:lnTo>
                    <a:pt x="20191" y="322"/>
                  </a:lnTo>
                  <a:cubicBezTo>
                    <a:pt x="20205" y="308"/>
                    <a:pt x="20210" y="286"/>
                    <a:pt x="20208" y="266"/>
                  </a:cubicBezTo>
                  <a:cubicBezTo>
                    <a:pt x="20206" y="244"/>
                    <a:pt x="20192" y="228"/>
                    <a:pt x="20171" y="219"/>
                  </a:cubicBezTo>
                  <a:lnTo>
                    <a:pt x="19720" y="8"/>
                  </a:lnTo>
                  <a:cubicBezTo>
                    <a:pt x="19711" y="3"/>
                    <a:pt x="19700" y="0"/>
                    <a:pt x="196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Google Shape;2623;p34"/>
            <p:cNvSpPr/>
            <p:nvPr/>
          </p:nvSpPr>
          <p:spPr>
            <a:xfrm>
              <a:off x="7778400" y="4080975"/>
              <a:ext cx="497875" cy="456175"/>
            </a:xfrm>
            <a:custGeom>
              <a:avLst/>
              <a:gdLst/>
              <a:ahLst/>
              <a:cxnLst/>
              <a:rect l="l" t="t" r="r" b="b"/>
              <a:pathLst>
                <a:path w="19915" h="18247" extrusionOk="0">
                  <a:moveTo>
                    <a:pt x="4840" y="3035"/>
                  </a:moveTo>
                  <a:cubicBezTo>
                    <a:pt x="4725" y="3312"/>
                    <a:pt x="4556" y="3560"/>
                    <a:pt x="4332" y="3778"/>
                  </a:cubicBezTo>
                  <a:cubicBezTo>
                    <a:pt x="3883" y="4214"/>
                    <a:pt x="3279" y="4463"/>
                    <a:pt x="2679" y="4463"/>
                  </a:cubicBezTo>
                  <a:cubicBezTo>
                    <a:pt x="2543" y="4463"/>
                    <a:pt x="2406" y="4450"/>
                    <a:pt x="2272" y="4423"/>
                  </a:cubicBezTo>
                  <a:cubicBezTo>
                    <a:pt x="2274" y="4420"/>
                    <a:pt x="2274" y="4417"/>
                    <a:pt x="2275" y="4414"/>
                  </a:cubicBezTo>
                  <a:lnTo>
                    <a:pt x="2288" y="4409"/>
                  </a:lnTo>
                  <a:cubicBezTo>
                    <a:pt x="2408" y="4431"/>
                    <a:pt x="2530" y="4441"/>
                    <a:pt x="2652" y="4441"/>
                  </a:cubicBezTo>
                  <a:cubicBezTo>
                    <a:pt x="3248" y="4441"/>
                    <a:pt x="3858" y="4194"/>
                    <a:pt x="4307" y="3758"/>
                  </a:cubicBezTo>
                  <a:cubicBezTo>
                    <a:pt x="4529" y="3544"/>
                    <a:pt x="4697" y="3297"/>
                    <a:pt x="4840" y="3035"/>
                  </a:cubicBezTo>
                  <a:close/>
                  <a:moveTo>
                    <a:pt x="6129" y="5111"/>
                  </a:moveTo>
                  <a:lnTo>
                    <a:pt x="6152" y="5136"/>
                  </a:lnTo>
                  <a:cubicBezTo>
                    <a:pt x="6094" y="5202"/>
                    <a:pt x="6032" y="5266"/>
                    <a:pt x="5969" y="5328"/>
                  </a:cubicBezTo>
                  <a:cubicBezTo>
                    <a:pt x="5705" y="5584"/>
                    <a:pt x="5392" y="5795"/>
                    <a:pt x="5037" y="5933"/>
                  </a:cubicBezTo>
                  <a:cubicBezTo>
                    <a:pt x="5033" y="5923"/>
                    <a:pt x="5037" y="5920"/>
                    <a:pt x="5043" y="5915"/>
                  </a:cubicBezTo>
                  <a:lnTo>
                    <a:pt x="5046" y="5912"/>
                  </a:lnTo>
                  <a:cubicBezTo>
                    <a:pt x="5382" y="5765"/>
                    <a:pt x="5684" y="5560"/>
                    <a:pt x="5946" y="5307"/>
                  </a:cubicBezTo>
                  <a:cubicBezTo>
                    <a:pt x="6010" y="5246"/>
                    <a:pt x="6070" y="5182"/>
                    <a:pt x="6129" y="5111"/>
                  </a:cubicBezTo>
                  <a:close/>
                  <a:moveTo>
                    <a:pt x="8817" y="7009"/>
                  </a:moveTo>
                  <a:lnTo>
                    <a:pt x="8885" y="7071"/>
                  </a:lnTo>
                  <a:cubicBezTo>
                    <a:pt x="8783" y="7222"/>
                    <a:pt x="8663" y="7361"/>
                    <a:pt x="8532" y="7489"/>
                  </a:cubicBezTo>
                  <a:cubicBezTo>
                    <a:pt x="8077" y="7929"/>
                    <a:pt x="7490" y="8201"/>
                    <a:pt x="6855" y="8238"/>
                  </a:cubicBezTo>
                  <a:cubicBezTo>
                    <a:pt x="6853" y="8230"/>
                    <a:pt x="6858" y="8227"/>
                    <a:pt x="6858" y="8227"/>
                  </a:cubicBezTo>
                  <a:lnTo>
                    <a:pt x="6869" y="8220"/>
                  </a:lnTo>
                  <a:cubicBezTo>
                    <a:pt x="7470" y="8170"/>
                    <a:pt x="8071" y="7892"/>
                    <a:pt x="8516" y="7460"/>
                  </a:cubicBezTo>
                  <a:cubicBezTo>
                    <a:pt x="8644" y="7334"/>
                    <a:pt x="8760" y="7196"/>
                    <a:pt x="8856" y="7055"/>
                  </a:cubicBezTo>
                  <a:lnTo>
                    <a:pt x="8817" y="7009"/>
                  </a:lnTo>
                  <a:close/>
                  <a:moveTo>
                    <a:pt x="10539" y="9397"/>
                  </a:moveTo>
                  <a:lnTo>
                    <a:pt x="10605" y="9459"/>
                  </a:lnTo>
                  <a:cubicBezTo>
                    <a:pt x="10535" y="9547"/>
                    <a:pt x="10461" y="9633"/>
                    <a:pt x="10381" y="9712"/>
                  </a:cubicBezTo>
                  <a:cubicBezTo>
                    <a:pt x="10145" y="9940"/>
                    <a:pt x="9859" y="10117"/>
                    <a:pt x="9533" y="10214"/>
                  </a:cubicBezTo>
                  <a:cubicBezTo>
                    <a:pt x="9532" y="10207"/>
                    <a:pt x="9533" y="10201"/>
                    <a:pt x="9538" y="10196"/>
                  </a:cubicBezTo>
                  <a:lnTo>
                    <a:pt x="9542" y="10192"/>
                  </a:lnTo>
                  <a:cubicBezTo>
                    <a:pt x="9841" y="10091"/>
                    <a:pt x="10125" y="9916"/>
                    <a:pt x="10359" y="9690"/>
                  </a:cubicBezTo>
                  <a:cubicBezTo>
                    <a:pt x="10437" y="9612"/>
                    <a:pt x="10512" y="9527"/>
                    <a:pt x="10578" y="9442"/>
                  </a:cubicBezTo>
                  <a:lnTo>
                    <a:pt x="10539" y="9397"/>
                  </a:lnTo>
                  <a:close/>
                  <a:moveTo>
                    <a:pt x="13448" y="11313"/>
                  </a:moveTo>
                  <a:lnTo>
                    <a:pt x="13479" y="11323"/>
                  </a:lnTo>
                  <a:cubicBezTo>
                    <a:pt x="13386" y="11585"/>
                    <a:pt x="13228" y="11825"/>
                    <a:pt x="13023" y="12025"/>
                  </a:cubicBezTo>
                  <a:cubicBezTo>
                    <a:pt x="12717" y="12322"/>
                    <a:pt x="12325" y="12510"/>
                    <a:pt x="11903" y="12541"/>
                  </a:cubicBezTo>
                  <a:cubicBezTo>
                    <a:pt x="11900" y="12535"/>
                    <a:pt x="11905" y="12531"/>
                    <a:pt x="11908" y="12528"/>
                  </a:cubicBezTo>
                  <a:lnTo>
                    <a:pt x="11916" y="12525"/>
                  </a:lnTo>
                  <a:cubicBezTo>
                    <a:pt x="12316" y="12479"/>
                    <a:pt x="12700" y="12295"/>
                    <a:pt x="12999" y="12004"/>
                  </a:cubicBezTo>
                  <a:cubicBezTo>
                    <a:pt x="13203" y="11808"/>
                    <a:pt x="13358" y="11569"/>
                    <a:pt x="13448" y="11313"/>
                  </a:cubicBezTo>
                  <a:close/>
                  <a:moveTo>
                    <a:pt x="15170" y="13182"/>
                  </a:moveTo>
                  <a:lnTo>
                    <a:pt x="15235" y="13242"/>
                  </a:lnTo>
                  <a:cubicBezTo>
                    <a:pt x="15150" y="13402"/>
                    <a:pt x="15041" y="13553"/>
                    <a:pt x="14908" y="13682"/>
                  </a:cubicBezTo>
                  <a:cubicBezTo>
                    <a:pt x="14700" y="13883"/>
                    <a:pt x="14449" y="14032"/>
                    <a:pt x="14160" y="14096"/>
                  </a:cubicBezTo>
                  <a:cubicBezTo>
                    <a:pt x="14157" y="14090"/>
                    <a:pt x="14162" y="14084"/>
                    <a:pt x="14165" y="14082"/>
                  </a:cubicBezTo>
                  <a:lnTo>
                    <a:pt x="14171" y="14076"/>
                  </a:lnTo>
                  <a:cubicBezTo>
                    <a:pt x="14433" y="14002"/>
                    <a:pt x="14683" y="13856"/>
                    <a:pt x="14886" y="13658"/>
                  </a:cubicBezTo>
                  <a:cubicBezTo>
                    <a:pt x="15017" y="13532"/>
                    <a:pt x="15127" y="13386"/>
                    <a:pt x="15207" y="13229"/>
                  </a:cubicBezTo>
                  <a:lnTo>
                    <a:pt x="15170" y="13182"/>
                  </a:lnTo>
                  <a:close/>
                  <a:moveTo>
                    <a:pt x="17377" y="15364"/>
                  </a:moveTo>
                  <a:lnTo>
                    <a:pt x="17408" y="15373"/>
                  </a:lnTo>
                  <a:cubicBezTo>
                    <a:pt x="17353" y="15551"/>
                    <a:pt x="17247" y="15720"/>
                    <a:pt x="17107" y="15856"/>
                  </a:cubicBezTo>
                  <a:cubicBezTo>
                    <a:pt x="16905" y="16050"/>
                    <a:pt x="16647" y="16170"/>
                    <a:pt x="16364" y="16176"/>
                  </a:cubicBezTo>
                  <a:cubicBezTo>
                    <a:pt x="16364" y="16168"/>
                    <a:pt x="16370" y="16164"/>
                    <a:pt x="16370" y="16164"/>
                  </a:cubicBezTo>
                  <a:lnTo>
                    <a:pt x="16381" y="16157"/>
                  </a:lnTo>
                  <a:cubicBezTo>
                    <a:pt x="16641" y="16138"/>
                    <a:pt x="16889" y="16023"/>
                    <a:pt x="17086" y="15833"/>
                  </a:cubicBezTo>
                  <a:cubicBezTo>
                    <a:pt x="17222" y="15700"/>
                    <a:pt x="17323" y="15540"/>
                    <a:pt x="17377" y="15364"/>
                  </a:cubicBezTo>
                  <a:close/>
                  <a:moveTo>
                    <a:pt x="4512" y="0"/>
                  </a:moveTo>
                  <a:cubicBezTo>
                    <a:pt x="4507" y="0"/>
                    <a:pt x="4502" y="1"/>
                    <a:pt x="4497" y="2"/>
                  </a:cubicBezTo>
                  <a:cubicBezTo>
                    <a:pt x="4486" y="5"/>
                    <a:pt x="4475" y="12"/>
                    <a:pt x="4468" y="18"/>
                  </a:cubicBezTo>
                  <a:cubicBezTo>
                    <a:pt x="4458" y="27"/>
                    <a:pt x="4452" y="34"/>
                    <a:pt x="4452" y="43"/>
                  </a:cubicBezTo>
                  <a:cubicBezTo>
                    <a:pt x="4383" y="238"/>
                    <a:pt x="4331" y="416"/>
                    <a:pt x="4293" y="585"/>
                  </a:cubicBezTo>
                  <a:cubicBezTo>
                    <a:pt x="4167" y="1124"/>
                    <a:pt x="3874" y="1624"/>
                    <a:pt x="3414" y="2072"/>
                  </a:cubicBezTo>
                  <a:cubicBezTo>
                    <a:pt x="3299" y="2184"/>
                    <a:pt x="3171" y="2293"/>
                    <a:pt x="3037" y="2397"/>
                  </a:cubicBezTo>
                  <a:cubicBezTo>
                    <a:pt x="1979" y="3154"/>
                    <a:pt x="1121" y="3358"/>
                    <a:pt x="504" y="3358"/>
                  </a:cubicBezTo>
                  <a:cubicBezTo>
                    <a:pt x="346" y="3358"/>
                    <a:pt x="205" y="3344"/>
                    <a:pt x="80" y="3324"/>
                  </a:cubicBezTo>
                  <a:cubicBezTo>
                    <a:pt x="76" y="3323"/>
                    <a:pt x="73" y="3323"/>
                    <a:pt x="70" y="3323"/>
                  </a:cubicBezTo>
                  <a:cubicBezTo>
                    <a:pt x="53" y="3323"/>
                    <a:pt x="37" y="3330"/>
                    <a:pt x="25" y="3341"/>
                  </a:cubicBezTo>
                  <a:cubicBezTo>
                    <a:pt x="22" y="3345"/>
                    <a:pt x="14" y="3351"/>
                    <a:pt x="13" y="3357"/>
                  </a:cubicBezTo>
                  <a:cubicBezTo>
                    <a:pt x="1" y="3382"/>
                    <a:pt x="4" y="3414"/>
                    <a:pt x="27" y="3431"/>
                  </a:cubicBezTo>
                  <a:lnTo>
                    <a:pt x="16544" y="18229"/>
                  </a:lnTo>
                  <a:cubicBezTo>
                    <a:pt x="16554" y="18240"/>
                    <a:pt x="16571" y="18246"/>
                    <a:pt x="16585" y="18246"/>
                  </a:cubicBezTo>
                  <a:cubicBezTo>
                    <a:pt x="16587" y="18246"/>
                    <a:pt x="16590" y="18246"/>
                    <a:pt x="16592" y="18246"/>
                  </a:cubicBezTo>
                  <a:cubicBezTo>
                    <a:pt x="17690" y="18141"/>
                    <a:pt x="18564" y="17779"/>
                    <a:pt x="19191" y="17171"/>
                  </a:cubicBezTo>
                  <a:cubicBezTo>
                    <a:pt x="19661" y="16714"/>
                    <a:pt x="19850" y="16249"/>
                    <a:pt x="19909" y="16069"/>
                  </a:cubicBezTo>
                  <a:cubicBezTo>
                    <a:pt x="19914" y="16046"/>
                    <a:pt x="19909" y="16024"/>
                    <a:pt x="19892" y="16006"/>
                  </a:cubicBezTo>
                  <a:lnTo>
                    <a:pt x="4560" y="18"/>
                  </a:lnTo>
                  <a:cubicBezTo>
                    <a:pt x="4546" y="7"/>
                    <a:pt x="4529" y="0"/>
                    <a:pt x="45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Google Shape;2624;p34"/>
            <p:cNvSpPr/>
            <p:nvPr/>
          </p:nvSpPr>
          <p:spPr>
            <a:xfrm>
              <a:off x="7196900" y="4160450"/>
              <a:ext cx="988475" cy="552325"/>
            </a:xfrm>
            <a:custGeom>
              <a:avLst/>
              <a:gdLst/>
              <a:ahLst/>
              <a:cxnLst/>
              <a:rect l="l" t="t" r="r" b="b"/>
              <a:pathLst>
                <a:path w="39539" h="22093" extrusionOk="0">
                  <a:moveTo>
                    <a:pt x="20745" y="2548"/>
                  </a:moveTo>
                  <a:lnTo>
                    <a:pt x="20756" y="2578"/>
                  </a:lnTo>
                  <a:lnTo>
                    <a:pt x="17495" y="3856"/>
                  </a:lnTo>
                  <a:cubicBezTo>
                    <a:pt x="17492" y="3852"/>
                    <a:pt x="17495" y="3842"/>
                    <a:pt x="17498" y="3840"/>
                  </a:cubicBezTo>
                  <a:lnTo>
                    <a:pt x="17502" y="3836"/>
                  </a:lnTo>
                  <a:lnTo>
                    <a:pt x="20745" y="2548"/>
                  </a:lnTo>
                  <a:close/>
                  <a:moveTo>
                    <a:pt x="21878" y="4145"/>
                  </a:moveTo>
                  <a:lnTo>
                    <a:pt x="21888" y="4174"/>
                  </a:lnTo>
                  <a:lnTo>
                    <a:pt x="20311" y="4831"/>
                  </a:lnTo>
                  <a:cubicBezTo>
                    <a:pt x="20311" y="4823"/>
                    <a:pt x="20313" y="4816"/>
                    <a:pt x="20315" y="4815"/>
                  </a:cubicBezTo>
                  <a:lnTo>
                    <a:pt x="20319" y="4811"/>
                  </a:lnTo>
                  <a:lnTo>
                    <a:pt x="21878" y="4145"/>
                  </a:lnTo>
                  <a:close/>
                  <a:moveTo>
                    <a:pt x="21786" y="957"/>
                  </a:moveTo>
                  <a:lnTo>
                    <a:pt x="11578" y="5086"/>
                  </a:lnTo>
                  <a:cubicBezTo>
                    <a:pt x="11577" y="5078"/>
                    <a:pt x="11579" y="5071"/>
                    <a:pt x="11580" y="5070"/>
                  </a:cubicBezTo>
                  <a:lnTo>
                    <a:pt x="21786" y="957"/>
                  </a:lnTo>
                  <a:close/>
                  <a:moveTo>
                    <a:pt x="33039" y="11619"/>
                  </a:moveTo>
                  <a:lnTo>
                    <a:pt x="33045" y="11649"/>
                  </a:lnTo>
                  <a:lnTo>
                    <a:pt x="32423" y="11801"/>
                  </a:lnTo>
                  <a:cubicBezTo>
                    <a:pt x="32420" y="11793"/>
                    <a:pt x="32422" y="11787"/>
                    <a:pt x="32425" y="11785"/>
                  </a:cubicBezTo>
                  <a:lnTo>
                    <a:pt x="32434" y="11781"/>
                  </a:lnTo>
                  <a:lnTo>
                    <a:pt x="33039" y="11619"/>
                  </a:lnTo>
                  <a:close/>
                  <a:moveTo>
                    <a:pt x="34573" y="13132"/>
                  </a:moveTo>
                  <a:lnTo>
                    <a:pt x="32825" y="13613"/>
                  </a:lnTo>
                  <a:cubicBezTo>
                    <a:pt x="32822" y="13606"/>
                    <a:pt x="32825" y="13599"/>
                    <a:pt x="32828" y="13597"/>
                  </a:cubicBezTo>
                  <a:lnTo>
                    <a:pt x="32837" y="13593"/>
                  </a:lnTo>
                  <a:lnTo>
                    <a:pt x="34573" y="13132"/>
                  </a:lnTo>
                  <a:close/>
                  <a:moveTo>
                    <a:pt x="35537" y="14106"/>
                  </a:moveTo>
                  <a:lnTo>
                    <a:pt x="35547" y="14137"/>
                  </a:lnTo>
                  <a:lnTo>
                    <a:pt x="32025" y="15229"/>
                  </a:lnTo>
                  <a:cubicBezTo>
                    <a:pt x="32024" y="15221"/>
                    <a:pt x="32028" y="15216"/>
                    <a:pt x="32030" y="15214"/>
                  </a:cubicBezTo>
                  <a:lnTo>
                    <a:pt x="32035" y="15210"/>
                  </a:lnTo>
                  <a:lnTo>
                    <a:pt x="35537" y="14106"/>
                  </a:lnTo>
                  <a:close/>
                  <a:moveTo>
                    <a:pt x="37239" y="14791"/>
                  </a:moveTo>
                  <a:lnTo>
                    <a:pt x="37249" y="14822"/>
                  </a:lnTo>
                  <a:lnTo>
                    <a:pt x="28800" y="17559"/>
                  </a:lnTo>
                  <a:cubicBezTo>
                    <a:pt x="28797" y="17553"/>
                    <a:pt x="28800" y="17546"/>
                    <a:pt x="28805" y="17540"/>
                  </a:cubicBezTo>
                  <a:lnTo>
                    <a:pt x="28811" y="17538"/>
                  </a:lnTo>
                  <a:lnTo>
                    <a:pt x="37239" y="14791"/>
                  </a:lnTo>
                  <a:close/>
                  <a:moveTo>
                    <a:pt x="22255" y="0"/>
                  </a:moveTo>
                  <a:cubicBezTo>
                    <a:pt x="21748" y="0"/>
                    <a:pt x="21225" y="102"/>
                    <a:pt x="20724" y="298"/>
                  </a:cubicBezTo>
                  <a:lnTo>
                    <a:pt x="2512" y="7456"/>
                  </a:lnTo>
                  <a:lnTo>
                    <a:pt x="151" y="8384"/>
                  </a:lnTo>
                  <a:cubicBezTo>
                    <a:pt x="104" y="8403"/>
                    <a:pt x="68" y="8424"/>
                    <a:pt x="44" y="8446"/>
                  </a:cubicBezTo>
                  <a:cubicBezTo>
                    <a:pt x="32" y="8457"/>
                    <a:pt x="15" y="8488"/>
                    <a:pt x="15" y="8501"/>
                  </a:cubicBezTo>
                  <a:cubicBezTo>
                    <a:pt x="1" y="8646"/>
                    <a:pt x="323" y="8904"/>
                    <a:pt x="539" y="9033"/>
                  </a:cubicBezTo>
                  <a:cubicBezTo>
                    <a:pt x="700" y="9149"/>
                    <a:pt x="17096" y="20686"/>
                    <a:pt x="18165" y="21507"/>
                  </a:cubicBezTo>
                  <a:cubicBezTo>
                    <a:pt x="18812" y="22005"/>
                    <a:pt x="19269" y="22092"/>
                    <a:pt x="19512" y="22092"/>
                  </a:cubicBezTo>
                  <a:cubicBezTo>
                    <a:pt x="19641" y="22092"/>
                    <a:pt x="19709" y="22067"/>
                    <a:pt x="19711" y="22067"/>
                  </a:cubicBezTo>
                  <a:lnTo>
                    <a:pt x="22801" y="20989"/>
                  </a:lnTo>
                  <a:lnTo>
                    <a:pt x="39492" y="15172"/>
                  </a:lnTo>
                  <a:cubicBezTo>
                    <a:pt x="39502" y="15168"/>
                    <a:pt x="39510" y="15163"/>
                    <a:pt x="39518" y="15157"/>
                  </a:cubicBezTo>
                  <a:cubicBezTo>
                    <a:pt x="39526" y="15147"/>
                    <a:pt x="39533" y="15137"/>
                    <a:pt x="39533" y="15123"/>
                  </a:cubicBezTo>
                  <a:cubicBezTo>
                    <a:pt x="39539" y="15101"/>
                    <a:pt x="39531" y="15081"/>
                    <a:pt x="39515" y="15067"/>
                  </a:cubicBezTo>
                  <a:lnTo>
                    <a:pt x="22745" y="44"/>
                  </a:lnTo>
                  <a:cubicBezTo>
                    <a:pt x="22737" y="35"/>
                    <a:pt x="22726" y="29"/>
                    <a:pt x="22712" y="29"/>
                  </a:cubicBezTo>
                  <a:cubicBezTo>
                    <a:pt x="22562" y="10"/>
                    <a:pt x="22409" y="0"/>
                    <a:pt x="22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5" name="Google Shape;2625;p34"/>
            <p:cNvSpPr/>
            <p:nvPr/>
          </p:nvSpPr>
          <p:spPr>
            <a:xfrm>
              <a:off x="7196900" y="4346850"/>
              <a:ext cx="570050" cy="365925"/>
            </a:xfrm>
            <a:custGeom>
              <a:avLst/>
              <a:gdLst/>
              <a:ahLst/>
              <a:cxnLst/>
              <a:rect l="l" t="t" r="r" b="b"/>
              <a:pathLst>
                <a:path w="22802" h="14637" extrusionOk="0">
                  <a:moveTo>
                    <a:pt x="2512" y="0"/>
                  </a:moveTo>
                  <a:lnTo>
                    <a:pt x="150" y="928"/>
                  </a:lnTo>
                  <a:cubicBezTo>
                    <a:pt x="103" y="947"/>
                    <a:pt x="66" y="967"/>
                    <a:pt x="44" y="990"/>
                  </a:cubicBezTo>
                  <a:cubicBezTo>
                    <a:pt x="32" y="1001"/>
                    <a:pt x="14" y="1032"/>
                    <a:pt x="14" y="1045"/>
                  </a:cubicBezTo>
                  <a:cubicBezTo>
                    <a:pt x="1" y="1189"/>
                    <a:pt x="322" y="1448"/>
                    <a:pt x="539" y="1577"/>
                  </a:cubicBezTo>
                  <a:cubicBezTo>
                    <a:pt x="699" y="1693"/>
                    <a:pt x="17096" y="13230"/>
                    <a:pt x="18165" y="14051"/>
                  </a:cubicBezTo>
                  <a:cubicBezTo>
                    <a:pt x="18812" y="14549"/>
                    <a:pt x="19270" y="14636"/>
                    <a:pt x="19512" y="14636"/>
                  </a:cubicBezTo>
                  <a:cubicBezTo>
                    <a:pt x="19642" y="14636"/>
                    <a:pt x="19709" y="14611"/>
                    <a:pt x="19710" y="14611"/>
                  </a:cubicBezTo>
                  <a:lnTo>
                    <a:pt x="22801" y="13533"/>
                  </a:lnTo>
                  <a:cubicBezTo>
                    <a:pt x="20703" y="13313"/>
                    <a:pt x="19108" y="11911"/>
                    <a:pt x="19107" y="11911"/>
                  </a:cubicBezTo>
                  <a:cubicBezTo>
                    <a:pt x="19107" y="11911"/>
                    <a:pt x="19107" y="11911"/>
                    <a:pt x="19107" y="11911"/>
                  </a:cubicBezTo>
                  <a:lnTo>
                    <a:pt x="2512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6" name="Google Shape;2626;p34"/>
            <p:cNvSpPr/>
            <p:nvPr/>
          </p:nvSpPr>
          <p:spPr>
            <a:xfrm>
              <a:off x="8295025" y="3619050"/>
              <a:ext cx="392975" cy="484675"/>
            </a:xfrm>
            <a:custGeom>
              <a:avLst/>
              <a:gdLst/>
              <a:ahLst/>
              <a:cxnLst/>
              <a:rect l="l" t="t" r="r" b="b"/>
              <a:pathLst>
                <a:path w="15719" h="19387" extrusionOk="0">
                  <a:moveTo>
                    <a:pt x="2782" y="1"/>
                  </a:moveTo>
                  <a:cubicBezTo>
                    <a:pt x="2554" y="1"/>
                    <a:pt x="2339" y="188"/>
                    <a:pt x="2335" y="191"/>
                  </a:cubicBezTo>
                  <a:lnTo>
                    <a:pt x="1" y="2409"/>
                  </a:lnTo>
                  <a:cubicBezTo>
                    <a:pt x="228" y="2314"/>
                    <a:pt x="554" y="2210"/>
                    <a:pt x="894" y="2210"/>
                  </a:cubicBezTo>
                  <a:cubicBezTo>
                    <a:pt x="1180" y="2210"/>
                    <a:pt x="1475" y="2284"/>
                    <a:pt x="1728" y="2501"/>
                  </a:cubicBezTo>
                  <a:lnTo>
                    <a:pt x="1730" y="2498"/>
                  </a:lnTo>
                  <a:lnTo>
                    <a:pt x="1750" y="2519"/>
                  </a:lnTo>
                  <a:cubicBezTo>
                    <a:pt x="1823" y="2586"/>
                    <a:pt x="1889" y="2661"/>
                    <a:pt x="1954" y="2752"/>
                  </a:cubicBezTo>
                  <a:cubicBezTo>
                    <a:pt x="2693" y="3799"/>
                    <a:pt x="13025" y="18157"/>
                    <a:pt x="13912" y="19387"/>
                  </a:cubicBezTo>
                  <a:lnTo>
                    <a:pt x="15693" y="17556"/>
                  </a:lnTo>
                  <a:cubicBezTo>
                    <a:pt x="15715" y="17535"/>
                    <a:pt x="15718" y="17500"/>
                    <a:pt x="15698" y="17476"/>
                  </a:cubicBezTo>
                  <a:cubicBezTo>
                    <a:pt x="15202" y="16798"/>
                    <a:pt x="3531" y="853"/>
                    <a:pt x="3161" y="250"/>
                  </a:cubicBezTo>
                  <a:cubicBezTo>
                    <a:pt x="3072" y="105"/>
                    <a:pt x="2969" y="25"/>
                    <a:pt x="2844" y="5"/>
                  </a:cubicBezTo>
                  <a:cubicBezTo>
                    <a:pt x="2824" y="2"/>
                    <a:pt x="2803" y="1"/>
                    <a:pt x="2782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7" name="Google Shape;2627;p34"/>
            <p:cNvSpPr/>
            <p:nvPr/>
          </p:nvSpPr>
          <p:spPr>
            <a:xfrm>
              <a:off x="7187450" y="3610025"/>
              <a:ext cx="1511350" cy="1111875"/>
            </a:xfrm>
            <a:custGeom>
              <a:avLst/>
              <a:gdLst/>
              <a:ahLst/>
              <a:cxnLst/>
              <a:rect l="l" t="t" r="r" b="b"/>
              <a:pathLst>
                <a:path w="60454" h="44475" extrusionOk="0">
                  <a:moveTo>
                    <a:pt x="47081" y="521"/>
                  </a:moveTo>
                  <a:cubicBezTo>
                    <a:pt x="47095" y="521"/>
                    <a:pt x="47109" y="522"/>
                    <a:pt x="47122" y="524"/>
                  </a:cubicBezTo>
                  <a:cubicBezTo>
                    <a:pt x="47149" y="529"/>
                    <a:pt x="47235" y="541"/>
                    <a:pt x="47328" y="695"/>
                  </a:cubicBezTo>
                  <a:cubicBezTo>
                    <a:pt x="47689" y="1284"/>
                    <a:pt x="58442" y="15976"/>
                    <a:pt x="59826" y="17869"/>
                  </a:cubicBezTo>
                  <a:lnTo>
                    <a:pt x="43482" y="34663"/>
                  </a:lnTo>
                  <a:cubicBezTo>
                    <a:pt x="43450" y="34698"/>
                    <a:pt x="43427" y="34740"/>
                    <a:pt x="43415" y="34786"/>
                  </a:cubicBezTo>
                  <a:cubicBezTo>
                    <a:pt x="43411" y="34805"/>
                    <a:pt x="42931" y="36702"/>
                    <a:pt x="40147" y="36935"/>
                  </a:cubicBezTo>
                  <a:cubicBezTo>
                    <a:pt x="40124" y="36937"/>
                    <a:pt x="40103" y="36940"/>
                    <a:pt x="40082" y="36949"/>
                  </a:cubicBezTo>
                  <a:lnTo>
                    <a:pt x="20034" y="43935"/>
                  </a:lnTo>
                  <a:cubicBezTo>
                    <a:pt x="20032" y="43936"/>
                    <a:pt x="19983" y="43951"/>
                    <a:pt x="19888" y="43951"/>
                  </a:cubicBezTo>
                  <a:cubicBezTo>
                    <a:pt x="19682" y="43951"/>
                    <a:pt x="19258" y="43876"/>
                    <a:pt x="18639" y="43399"/>
                  </a:cubicBezTo>
                  <a:cubicBezTo>
                    <a:pt x="17585" y="42588"/>
                    <a:pt x="1694" y="31402"/>
                    <a:pt x="1001" y="30916"/>
                  </a:cubicBezTo>
                  <a:cubicBezTo>
                    <a:pt x="823" y="30810"/>
                    <a:pt x="631" y="30648"/>
                    <a:pt x="568" y="30554"/>
                  </a:cubicBezTo>
                  <a:cubicBezTo>
                    <a:pt x="574" y="30552"/>
                    <a:pt x="581" y="30549"/>
                    <a:pt x="584" y="30549"/>
                  </a:cubicBezTo>
                  <a:lnTo>
                    <a:pt x="21159" y="22464"/>
                  </a:lnTo>
                  <a:cubicBezTo>
                    <a:pt x="21649" y="22272"/>
                    <a:pt x="22148" y="22174"/>
                    <a:pt x="22634" y="22174"/>
                  </a:cubicBezTo>
                  <a:cubicBezTo>
                    <a:pt x="22921" y="22174"/>
                    <a:pt x="23204" y="22208"/>
                    <a:pt x="23478" y="22277"/>
                  </a:cubicBezTo>
                  <a:cubicBezTo>
                    <a:pt x="23666" y="22324"/>
                    <a:pt x="23888" y="22356"/>
                    <a:pt x="24142" y="22356"/>
                  </a:cubicBezTo>
                  <a:cubicBezTo>
                    <a:pt x="24807" y="22356"/>
                    <a:pt x="25692" y="22134"/>
                    <a:pt x="26766" y="21363"/>
                  </a:cubicBezTo>
                  <a:cubicBezTo>
                    <a:pt x="27477" y="20816"/>
                    <a:pt x="27919" y="20174"/>
                    <a:pt x="28083" y="19461"/>
                  </a:cubicBezTo>
                  <a:cubicBezTo>
                    <a:pt x="28283" y="18591"/>
                    <a:pt x="28690" y="17845"/>
                    <a:pt x="29261" y="17301"/>
                  </a:cubicBezTo>
                  <a:lnTo>
                    <a:pt x="46743" y="671"/>
                  </a:lnTo>
                  <a:cubicBezTo>
                    <a:pt x="46791" y="629"/>
                    <a:pt x="46941" y="521"/>
                    <a:pt x="47081" y="521"/>
                  </a:cubicBezTo>
                  <a:close/>
                  <a:moveTo>
                    <a:pt x="47085" y="1"/>
                  </a:moveTo>
                  <a:cubicBezTo>
                    <a:pt x="46725" y="1"/>
                    <a:pt x="46436" y="249"/>
                    <a:pt x="46394" y="285"/>
                  </a:cubicBezTo>
                  <a:lnTo>
                    <a:pt x="28905" y="16923"/>
                  </a:lnTo>
                  <a:cubicBezTo>
                    <a:pt x="28258" y="17537"/>
                    <a:pt x="27800" y="18373"/>
                    <a:pt x="27577" y="19343"/>
                  </a:cubicBezTo>
                  <a:cubicBezTo>
                    <a:pt x="27441" y="19936"/>
                    <a:pt x="27062" y="20476"/>
                    <a:pt x="26457" y="20944"/>
                  </a:cubicBezTo>
                  <a:cubicBezTo>
                    <a:pt x="25493" y="21636"/>
                    <a:pt x="24719" y="21835"/>
                    <a:pt x="24148" y="21835"/>
                  </a:cubicBezTo>
                  <a:cubicBezTo>
                    <a:pt x="23940" y="21835"/>
                    <a:pt x="23759" y="21809"/>
                    <a:pt x="23605" y="21770"/>
                  </a:cubicBezTo>
                  <a:cubicBezTo>
                    <a:pt x="23290" y="21692"/>
                    <a:pt x="22966" y="21653"/>
                    <a:pt x="22637" y="21653"/>
                  </a:cubicBezTo>
                  <a:cubicBezTo>
                    <a:pt x="22086" y="21653"/>
                    <a:pt x="21523" y="21762"/>
                    <a:pt x="20971" y="21979"/>
                  </a:cubicBezTo>
                  <a:lnTo>
                    <a:pt x="395" y="30065"/>
                  </a:lnTo>
                  <a:lnTo>
                    <a:pt x="394" y="30065"/>
                  </a:lnTo>
                  <a:cubicBezTo>
                    <a:pt x="96" y="30183"/>
                    <a:pt x="39" y="30384"/>
                    <a:pt x="29" y="30492"/>
                  </a:cubicBezTo>
                  <a:cubicBezTo>
                    <a:pt x="0" y="30884"/>
                    <a:pt x="512" y="31233"/>
                    <a:pt x="718" y="31353"/>
                  </a:cubicBezTo>
                  <a:cubicBezTo>
                    <a:pt x="883" y="31470"/>
                    <a:pt x="17276" y="43009"/>
                    <a:pt x="18321" y="43813"/>
                  </a:cubicBezTo>
                  <a:cubicBezTo>
                    <a:pt x="19035" y="44362"/>
                    <a:pt x="19569" y="44474"/>
                    <a:pt x="19886" y="44474"/>
                  </a:cubicBezTo>
                  <a:cubicBezTo>
                    <a:pt x="20079" y="44474"/>
                    <a:pt x="20190" y="44433"/>
                    <a:pt x="20214" y="44424"/>
                  </a:cubicBezTo>
                  <a:lnTo>
                    <a:pt x="40224" y="37452"/>
                  </a:lnTo>
                  <a:cubicBezTo>
                    <a:pt x="43066" y="37200"/>
                    <a:pt x="43780" y="35379"/>
                    <a:pt x="43903" y="34981"/>
                  </a:cubicBezTo>
                  <a:lnTo>
                    <a:pt x="60354" y="18074"/>
                  </a:lnTo>
                  <a:cubicBezTo>
                    <a:pt x="60443" y="17982"/>
                    <a:pt x="60454" y="17839"/>
                    <a:pt x="60378" y="17738"/>
                  </a:cubicBezTo>
                  <a:cubicBezTo>
                    <a:pt x="56147" y="11959"/>
                    <a:pt x="48067" y="901"/>
                    <a:pt x="47774" y="423"/>
                  </a:cubicBezTo>
                  <a:cubicBezTo>
                    <a:pt x="47592" y="124"/>
                    <a:pt x="47362" y="33"/>
                    <a:pt x="47201" y="9"/>
                  </a:cubicBezTo>
                  <a:cubicBezTo>
                    <a:pt x="47161" y="3"/>
                    <a:pt x="47123" y="1"/>
                    <a:pt x="470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34"/>
            <p:cNvSpPr/>
            <p:nvPr/>
          </p:nvSpPr>
          <p:spPr>
            <a:xfrm>
              <a:off x="7758950" y="4152150"/>
              <a:ext cx="439975" cy="394225"/>
            </a:xfrm>
            <a:custGeom>
              <a:avLst/>
              <a:gdLst/>
              <a:ahLst/>
              <a:cxnLst/>
              <a:rect l="l" t="t" r="r" b="b"/>
              <a:pathLst>
                <a:path w="17599" h="15769" extrusionOk="0">
                  <a:moveTo>
                    <a:pt x="291" y="0"/>
                  </a:moveTo>
                  <a:cubicBezTo>
                    <a:pt x="220" y="0"/>
                    <a:pt x="149" y="29"/>
                    <a:pt x="97" y="86"/>
                  </a:cubicBezTo>
                  <a:cubicBezTo>
                    <a:pt x="0" y="194"/>
                    <a:pt x="10" y="359"/>
                    <a:pt x="116" y="455"/>
                  </a:cubicBezTo>
                  <a:lnTo>
                    <a:pt x="17135" y="15702"/>
                  </a:lnTo>
                  <a:cubicBezTo>
                    <a:pt x="17184" y="15746"/>
                    <a:pt x="17246" y="15768"/>
                    <a:pt x="17309" y="15768"/>
                  </a:cubicBezTo>
                  <a:cubicBezTo>
                    <a:pt x="17379" y="15768"/>
                    <a:pt x="17450" y="15740"/>
                    <a:pt x="17502" y="15682"/>
                  </a:cubicBezTo>
                  <a:cubicBezTo>
                    <a:pt x="17599" y="15575"/>
                    <a:pt x="17590" y="15410"/>
                    <a:pt x="17483" y="15315"/>
                  </a:cubicBezTo>
                  <a:lnTo>
                    <a:pt x="465" y="66"/>
                  </a:lnTo>
                  <a:cubicBezTo>
                    <a:pt x="415" y="22"/>
                    <a:pt x="353" y="0"/>
                    <a:pt x="2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34"/>
            <p:cNvSpPr/>
            <p:nvPr/>
          </p:nvSpPr>
          <p:spPr>
            <a:xfrm>
              <a:off x="7882375" y="4068425"/>
              <a:ext cx="404025" cy="419250"/>
            </a:xfrm>
            <a:custGeom>
              <a:avLst/>
              <a:gdLst/>
              <a:ahLst/>
              <a:cxnLst/>
              <a:rect l="l" t="t" r="r" b="b"/>
              <a:pathLst>
                <a:path w="16161" h="16770" extrusionOk="0">
                  <a:moveTo>
                    <a:pt x="288" y="1"/>
                  </a:moveTo>
                  <a:cubicBezTo>
                    <a:pt x="223" y="1"/>
                    <a:pt x="158" y="25"/>
                    <a:pt x="108" y="73"/>
                  </a:cubicBezTo>
                  <a:cubicBezTo>
                    <a:pt x="3" y="173"/>
                    <a:pt x="0" y="339"/>
                    <a:pt x="100" y="441"/>
                  </a:cubicBezTo>
                  <a:lnTo>
                    <a:pt x="15684" y="16689"/>
                  </a:lnTo>
                  <a:cubicBezTo>
                    <a:pt x="15734" y="16743"/>
                    <a:pt x="15804" y="16769"/>
                    <a:pt x="15872" y="16769"/>
                  </a:cubicBezTo>
                  <a:cubicBezTo>
                    <a:pt x="15936" y="16769"/>
                    <a:pt x="16001" y="16744"/>
                    <a:pt x="16053" y="16697"/>
                  </a:cubicBezTo>
                  <a:cubicBezTo>
                    <a:pt x="16157" y="16596"/>
                    <a:pt x="16160" y="16431"/>
                    <a:pt x="16061" y="16327"/>
                  </a:cubicBezTo>
                  <a:lnTo>
                    <a:pt x="476" y="80"/>
                  </a:lnTo>
                  <a:cubicBezTo>
                    <a:pt x="425" y="27"/>
                    <a:pt x="357" y="1"/>
                    <a:pt x="2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34"/>
            <p:cNvSpPr/>
            <p:nvPr/>
          </p:nvSpPr>
          <p:spPr>
            <a:xfrm>
              <a:off x="7758775" y="4068350"/>
              <a:ext cx="137925" cy="96825"/>
            </a:xfrm>
            <a:custGeom>
              <a:avLst/>
              <a:gdLst/>
              <a:ahLst/>
              <a:cxnLst/>
              <a:rect l="l" t="t" r="r" b="b"/>
              <a:pathLst>
                <a:path w="5517" h="3873" extrusionOk="0">
                  <a:moveTo>
                    <a:pt x="5235" y="1"/>
                  </a:moveTo>
                  <a:cubicBezTo>
                    <a:pt x="5217" y="1"/>
                    <a:pt x="5200" y="3"/>
                    <a:pt x="5182" y="7"/>
                  </a:cubicBezTo>
                  <a:cubicBezTo>
                    <a:pt x="1426" y="758"/>
                    <a:pt x="117" y="3388"/>
                    <a:pt x="64" y="3499"/>
                  </a:cubicBezTo>
                  <a:cubicBezTo>
                    <a:pt x="1" y="3628"/>
                    <a:pt x="54" y="3784"/>
                    <a:pt x="184" y="3847"/>
                  </a:cubicBezTo>
                  <a:cubicBezTo>
                    <a:pt x="221" y="3865"/>
                    <a:pt x="259" y="3873"/>
                    <a:pt x="298" y="3873"/>
                  </a:cubicBezTo>
                  <a:cubicBezTo>
                    <a:pt x="394" y="3873"/>
                    <a:pt x="487" y="3819"/>
                    <a:pt x="533" y="3725"/>
                  </a:cubicBezTo>
                  <a:cubicBezTo>
                    <a:pt x="545" y="3700"/>
                    <a:pt x="1793" y="1216"/>
                    <a:pt x="5283" y="517"/>
                  </a:cubicBezTo>
                  <a:cubicBezTo>
                    <a:pt x="5425" y="488"/>
                    <a:pt x="5517" y="352"/>
                    <a:pt x="5487" y="211"/>
                  </a:cubicBezTo>
                  <a:cubicBezTo>
                    <a:pt x="5463" y="87"/>
                    <a:pt x="5354" y="1"/>
                    <a:pt x="52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34"/>
            <p:cNvSpPr/>
            <p:nvPr/>
          </p:nvSpPr>
          <p:spPr>
            <a:xfrm>
              <a:off x="7215900" y="4096825"/>
              <a:ext cx="605475" cy="268375"/>
            </a:xfrm>
            <a:custGeom>
              <a:avLst/>
              <a:gdLst/>
              <a:ahLst/>
              <a:cxnLst/>
              <a:rect l="l" t="t" r="r" b="b"/>
              <a:pathLst>
                <a:path w="24219" h="10735" extrusionOk="0">
                  <a:moveTo>
                    <a:pt x="23977" y="1"/>
                  </a:moveTo>
                  <a:cubicBezTo>
                    <a:pt x="23970" y="1"/>
                    <a:pt x="23962" y="1"/>
                    <a:pt x="23955" y="2"/>
                  </a:cubicBezTo>
                  <a:cubicBezTo>
                    <a:pt x="12519" y="129"/>
                    <a:pt x="273" y="8895"/>
                    <a:pt x="151" y="8984"/>
                  </a:cubicBezTo>
                  <a:cubicBezTo>
                    <a:pt x="85" y="9031"/>
                    <a:pt x="46" y="9106"/>
                    <a:pt x="43" y="9187"/>
                  </a:cubicBezTo>
                  <a:lnTo>
                    <a:pt x="5" y="10467"/>
                  </a:lnTo>
                  <a:cubicBezTo>
                    <a:pt x="1" y="10610"/>
                    <a:pt x="114" y="10731"/>
                    <a:pt x="257" y="10735"/>
                  </a:cubicBezTo>
                  <a:lnTo>
                    <a:pt x="266" y="10735"/>
                  </a:lnTo>
                  <a:cubicBezTo>
                    <a:pt x="407" y="10735"/>
                    <a:pt x="522" y="10622"/>
                    <a:pt x="524" y="10481"/>
                  </a:cubicBezTo>
                  <a:lnTo>
                    <a:pt x="559" y="9332"/>
                  </a:lnTo>
                  <a:cubicBezTo>
                    <a:pt x="1768" y="8484"/>
                    <a:pt x="13243" y="642"/>
                    <a:pt x="23960" y="523"/>
                  </a:cubicBezTo>
                  <a:cubicBezTo>
                    <a:pt x="24104" y="522"/>
                    <a:pt x="24219" y="403"/>
                    <a:pt x="24218" y="260"/>
                  </a:cubicBezTo>
                  <a:cubicBezTo>
                    <a:pt x="24217" y="123"/>
                    <a:pt x="24114" y="1"/>
                    <a:pt x="239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34"/>
            <p:cNvSpPr/>
            <p:nvPr/>
          </p:nvSpPr>
          <p:spPr>
            <a:xfrm>
              <a:off x="7807450" y="3625425"/>
              <a:ext cx="532025" cy="484475"/>
            </a:xfrm>
            <a:custGeom>
              <a:avLst/>
              <a:gdLst/>
              <a:ahLst/>
              <a:cxnLst/>
              <a:rect l="l" t="t" r="r" b="b"/>
              <a:pathLst>
                <a:path w="21281" h="19379" extrusionOk="0">
                  <a:moveTo>
                    <a:pt x="20236" y="0"/>
                  </a:moveTo>
                  <a:cubicBezTo>
                    <a:pt x="20194" y="0"/>
                    <a:pt x="20152" y="10"/>
                    <a:pt x="20114" y="30"/>
                  </a:cubicBezTo>
                  <a:cubicBezTo>
                    <a:pt x="4713" y="8205"/>
                    <a:pt x="100" y="18910"/>
                    <a:pt x="55" y="19018"/>
                  </a:cubicBezTo>
                  <a:cubicBezTo>
                    <a:pt x="1" y="19150"/>
                    <a:pt x="64" y="19302"/>
                    <a:pt x="196" y="19358"/>
                  </a:cubicBezTo>
                  <a:cubicBezTo>
                    <a:pt x="228" y="19373"/>
                    <a:pt x="263" y="19379"/>
                    <a:pt x="296" y="19379"/>
                  </a:cubicBezTo>
                  <a:cubicBezTo>
                    <a:pt x="399" y="19379"/>
                    <a:pt x="495" y="19318"/>
                    <a:pt x="537" y="19218"/>
                  </a:cubicBezTo>
                  <a:cubicBezTo>
                    <a:pt x="582" y="19112"/>
                    <a:pt x="5099" y="8630"/>
                    <a:pt x="20246" y="550"/>
                  </a:cubicBezTo>
                  <a:lnTo>
                    <a:pt x="20875" y="843"/>
                  </a:lnTo>
                  <a:cubicBezTo>
                    <a:pt x="20910" y="859"/>
                    <a:pt x="20947" y="867"/>
                    <a:pt x="20983" y="867"/>
                  </a:cubicBezTo>
                  <a:cubicBezTo>
                    <a:pt x="21082" y="867"/>
                    <a:pt x="21176" y="811"/>
                    <a:pt x="21221" y="716"/>
                  </a:cubicBezTo>
                  <a:cubicBezTo>
                    <a:pt x="21280" y="587"/>
                    <a:pt x="21224" y="431"/>
                    <a:pt x="21093" y="370"/>
                  </a:cubicBezTo>
                  <a:lnTo>
                    <a:pt x="20347" y="24"/>
                  </a:lnTo>
                  <a:cubicBezTo>
                    <a:pt x="20312" y="8"/>
                    <a:pt x="20274" y="0"/>
                    <a:pt x="202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34"/>
            <p:cNvSpPr/>
            <p:nvPr/>
          </p:nvSpPr>
          <p:spPr>
            <a:xfrm>
              <a:off x="7913775" y="4527475"/>
              <a:ext cx="217725" cy="74900"/>
            </a:xfrm>
            <a:custGeom>
              <a:avLst/>
              <a:gdLst/>
              <a:ahLst/>
              <a:cxnLst/>
              <a:rect l="l" t="t" r="r" b="b"/>
              <a:pathLst>
                <a:path w="8709" h="2996" extrusionOk="0">
                  <a:moveTo>
                    <a:pt x="8569" y="0"/>
                  </a:moveTo>
                  <a:cubicBezTo>
                    <a:pt x="8556" y="0"/>
                    <a:pt x="8543" y="2"/>
                    <a:pt x="8530" y="7"/>
                  </a:cubicBezTo>
                  <a:lnTo>
                    <a:pt x="102" y="2753"/>
                  </a:lnTo>
                  <a:cubicBezTo>
                    <a:pt x="36" y="2774"/>
                    <a:pt x="0" y="2844"/>
                    <a:pt x="21" y="2910"/>
                  </a:cubicBezTo>
                  <a:cubicBezTo>
                    <a:pt x="38" y="2962"/>
                    <a:pt x="87" y="2996"/>
                    <a:pt x="140" y="2996"/>
                  </a:cubicBezTo>
                  <a:cubicBezTo>
                    <a:pt x="152" y="2996"/>
                    <a:pt x="166" y="2993"/>
                    <a:pt x="178" y="2989"/>
                  </a:cubicBezTo>
                  <a:lnTo>
                    <a:pt x="8608" y="244"/>
                  </a:lnTo>
                  <a:cubicBezTo>
                    <a:pt x="8672" y="223"/>
                    <a:pt x="8708" y="152"/>
                    <a:pt x="8687" y="87"/>
                  </a:cubicBezTo>
                  <a:cubicBezTo>
                    <a:pt x="8670" y="34"/>
                    <a:pt x="8621" y="0"/>
                    <a:pt x="85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4" name="Google Shape;2634;p34"/>
            <p:cNvSpPr/>
            <p:nvPr/>
          </p:nvSpPr>
          <p:spPr>
            <a:xfrm>
              <a:off x="7994425" y="4510350"/>
              <a:ext cx="94525" cy="33850"/>
            </a:xfrm>
            <a:custGeom>
              <a:avLst/>
              <a:gdLst/>
              <a:ahLst/>
              <a:cxnLst/>
              <a:rect l="l" t="t" r="r" b="b"/>
              <a:pathLst>
                <a:path w="3781" h="1354" extrusionOk="0">
                  <a:moveTo>
                    <a:pt x="3641" y="1"/>
                  </a:moveTo>
                  <a:cubicBezTo>
                    <a:pt x="3629" y="1"/>
                    <a:pt x="3616" y="3"/>
                    <a:pt x="3604" y="6"/>
                  </a:cubicBezTo>
                  <a:lnTo>
                    <a:pt x="102" y="1110"/>
                  </a:lnTo>
                  <a:cubicBezTo>
                    <a:pt x="37" y="1130"/>
                    <a:pt x="1" y="1202"/>
                    <a:pt x="22" y="1266"/>
                  </a:cubicBezTo>
                  <a:cubicBezTo>
                    <a:pt x="38" y="1319"/>
                    <a:pt x="88" y="1353"/>
                    <a:pt x="140" y="1353"/>
                  </a:cubicBezTo>
                  <a:cubicBezTo>
                    <a:pt x="153" y="1353"/>
                    <a:pt x="165" y="1351"/>
                    <a:pt x="177" y="1348"/>
                  </a:cubicBezTo>
                  <a:lnTo>
                    <a:pt x="3678" y="244"/>
                  </a:lnTo>
                  <a:cubicBezTo>
                    <a:pt x="3744" y="224"/>
                    <a:pt x="3781" y="153"/>
                    <a:pt x="3760" y="88"/>
                  </a:cubicBezTo>
                  <a:cubicBezTo>
                    <a:pt x="3744" y="34"/>
                    <a:pt x="3695" y="1"/>
                    <a:pt x="36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5" name="Google Shape;2635;p34"/>
            <p:cNvSpPr/>
            <p:nvPr/>
          </p:nvSpPr>
          <p:spPr>
            <a:xfrm>
              <a:off x="8014475" y="4485300"/>
              <a:ext cx="50075" cy="18475"/>
            </a:xfrm>
            <a:custGeom>
              <a:avLst/>
              <a:gdLst/>
              <a:ahLst/>
              <a:cxnLst/>
              <a:rect l="l" t="t" r="r" b="b"/>
              <a:pathLst>
                <a:path w="2003" h="739" extrusionOk="0">
                  <a:moveTo>
                    <a:pt x="1866" y="0"/>
                  </a:moveTo>
                  <a:cubicBezTo>
                    <a:pt x="1855" y="0"/>
                    <a:pt x="1843" y="2"/>
                    <a:pt x="1832" y="5"/>
                  </a:cubicBezTo>
                  <a:lnTo>
                    <a:pt x="104" y="495"/>
                  </a:lnTo>
                  <a:cubicBezTo>
                    <a:pt x="38" y="514"/>
                    <a:pt x="1" y="582"/>
                    <a:pt x="18" y="649"/>
                  </a:cubicBezTo>
                  <a:cubicBezTo>
                    <a:pt x="34" y="703"/>
                    <a:pt x="83" y="739"/>
                    <a:pt x="138" y="739"/>
                  </a:cubicBezTo>
                  <a:cubicBezTo>
                    <a:pt x="148" y="739"/>
                    <a:pt x="160" y="738"/>
                    <a:pt x="172" y="734"/>
                  </a:cubicBezTo>
                  <a:lnTo>
                    <a:pt x="1900" y="243"/>
                  </a:lnTo>
                  <a:cubicBezTo>
                    <a:pt x="1964" y="224"/>
                    <a:pt x="2002" y="157"/>
                    <a:pt x="1984" y="90"/>
                  </a:cubicBezTo>
                  <a:cubicBezTo>
                    <a:pt x="1969" y="35"/>
                    <a:pt x="1920" y="0"/>
                    <a:pt x="18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34"/>
            <p:cNvSpPr/>
            <p:nvPr/>
          </p:nvSpPr>
          <p:spPr>
            <a:xfrm>
              <a:off x="8004325" y="4448125"/>
              <a:ext cx="22075" cy="10350"/>
            </a:xfrm>
            <a:custGeom>
              <a:avLst/>
              <a:gdLst/>
              <a:ahLst/>
              <a:cxnLst/>
              <a:rect l="l" t="t" r="r" b="b"/>
              <a:pathLst>
                <a:path w="883" h="414" extrusionOk="0">
                  <a:moveTo>
                    <a:pt x="744" y="0"/>
                  </a:moveTo>
                  <a:cubicBezTo>
                    <a:pt x="733" y="0"/>
                    <a:pt x="722" y="2"/>
                    <a:pt x="711" y="5"/>
                  </a:cubicBezTo>
                  <a:lnTo>
                    <a:pt x="107" y="169"/>
                  </a:lnTo>
                  <a:cubicBezTo>
                    <a:pt x="40" y="187"/>
                    <a:pt x="0" y="255"/>
                    <a:pt x="19" y="322"/>
                  </a:cubicBezTo>
                  <a:cubicBezTo>
                    <a:pt x="35" y="377"/>
                    <a:pt x="84" y="414"/>
                    <a:pt x="140" y="414"/>
                  </a:cubicBezTo>
                  <a:cubicBezTo>
                    <a:pt x="151" y="414"/>
                    <a:pt x="162" y="412"/>
                    <a:pt x="172" y="410"/>
                  </a:cubicBezTo>
                  <a:lnTo>
                    <a:pt x="777" y="246"/>
                  </a:lnTo>
                  <a:cubicBezTo>
                    <a:pt x="843" y="228"/>
                    <a:pt x="883" y="160"/>
                    <a:pt x="864" y="93"/>
                  </a:cubicBezTo>
                  <a:cubicBezTo>
                    <a:pt x="849" y="37"/>
                    <a:pt x="800" y="0"/>
                    <a:pt x="7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7" name="Google Shape;2637;p34"/>
            <p:cNvSpPr/>
            <p:nvPr/>
          </p:nvSpPr>
          <p:spPr>
            <a:xfrm>
              <a:off x="7483200" y="4180850"/>
              <a:ext cx="261800" cy="109750"/>
            </a:xfrm>
            <a:custGeom>
              <a:avLst/>
              <a:gdLst/>
              <a:ahLst/>
              <a:cxnLst/>
              <a:rect l="l" t="t" r="r" b="b"/>
              <a:pathLst>
                <a:path w="10472" h="4390" extrusionOk="0">
                  <a:moveTo>
                    <a:pt x="10330" y="0"/>
                  </a:moveTo>
                  <a:cubicBezTo>
                    <a:pt x="10314" y="0"/>
                    <a:pt x="10298" y="4"/>
                    <a:pt x="10283" y="10"/>
                  </a:cubicBezTo>
                  <a:lnTo>
                    <a:pt x="95" y="4150"/>
                  </a:lnTo>
                  <a:cubicBezTo>
                    <a:pt x="32" y="4176"/>
                    <a:pt x="0" y="4248"/>
                    <a:pt x="27" y="4312"/>
                  </a:cubicBezTo>
                  <a:cubicBezTo>
                    <a:pt x="47" y="4360"/>
                    <a:pt x="92" y="4389"/>
                    <a:pt x="142" y="4389"/>
                  </a:cubicBezTo>
                  <a:cubicBezTo>
                    <a:pt x="158" y="4389"/>
                    <a:pt x="173" y="4386"/>
                    <a:pt x="189" y="4380"/>
                  </a:cubicBezTo>
                  <a:lnTo>
                    <a:pt x="10377" y="241"/>
                  </a:lnTo>
                  <a:cubicBezTo>
                    <a:pt x="10440" y="214"/>
                    <a:pt x="10471" y="142"/>
                    <a:pt x="10445" y="78"/>
                  </a:cubicBezTo>
                  <a:cubicBezTo>
                    <a:pt x="10425" y="30"/>
                    <a:pt x="10378" y="0"/>
                    <a:pt x="103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8" name="Google Shape;2638;p34"/>
            <p:cNvSpPr/>
            <p:nvPr/>
          </p:nvSpPr>
          <p:spPr>
            <a:xfrm>
              <a:off x="7631100" y="4221350"/>
              <a:ext cx="88100" cy="38500"/>
            </a:xfrm>
            <a:custGeom>
              <a:avLst/>
              <a:gdLst/>
              <a:ahLst/>
              <a:cxnLst/>
              <a:rect l="l" t="t" r="r" b="b"/>
              <a:pathLst>
                <a:path w="3524" h="1540" extrusionOk="0">
                  <a:moveTo>
                    <a:pt x="3382" y="0"/>
                  </a:moveTo>
                  <a:cubicBezTo>
                    <a:pt x="3367" y="0"/>
                    <a:pt x="3351" y="3"/>
                    <a:pt x="3337" y="9"/>
                  </a:cubicBezTo>
                  <a:lnTo>
                    <a:pt x="94" y="1298"/>
                  </a:lnTo>
                  <a:cubicBezTo>
                    <a:pt x="31" y="1325"/>
                    <a:pt x="0" y="1396"/>
                    <a:pt x="25" y="1461"/>
                  </a:cubicBezTo>
                  <a:cubicBezTo>
                    <a:pt x="43" y="1509"/>
                    <a:pt x="90" y="1539"/>
                    <a:pt x="141" y="1539"/>
                  </a:cubicBezTo>
                  <a:cubicBezTo>
                    <a:pt x="156" y="1539"/>
                    <a:pt x="172" y="1536"/>
                    <a:pt x="188" y="1530"/>
                  </a:cubicBezTo>
                  <a:lnTo>
                    <a:pt x="3430" y="241"/>
                  </a:lnTo>
                  <a:cubicBezTo>
                    <a:pt x="3494" y="215"/>
                    <a:pt x="3524" y="143"/>
                    <a:pt x="3499" y="79"/>
                  </a:cubicBezTo>
                  <a:cubicBezTo>
                    <a:pt x="3479" y="29"/>
                    <a:pt x="3431" y="0"/>
                    <a:pt x="33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9" name="Google Shape;2639;p34"/>
            <p:cNvSpPr/>
            <p:nvPr/>
          </p:nvSpPr>
          <p:spPr>
            <a:xfrm>
              <a:off x="7701525" y="4261300"/>
              <a:ext cx="46050" cy="22875"/>
            </a:xfrm>
            <a:custGeom>
              <a:avLst/>
              <a:gdLst/>
              <a:ahLst/>
              <a:cxnLst/>
              <a:rect l="l" t="t" r="r" b="b"/>
              <a:pathLst>
                <a:path w="1842" h="915" extrusionOk="0">
                  <a:moveTo>
                    <a:pt x="1700" y="0"/>
                  </a:moveTo>
                  <a:cubicBezTo>
                    <a:pt x="1684" y="0"/>
                    <a:pt x="1667" y="4"/>
                    <a:pt x="1651" y="10"/>
                  </a:cubicBezTo>
                  <a:lnTo>
                    <a:pt x="94" y="675"/>
                  </a:lnTo>
                  <a:cubicBezTo>
                    <a:pt x="30" y="702"/>
                    <a:pt x="0" y="775"/>
                    <a:pt x="29" y="838"/>
                  </a:cubicBezTo>
                  <a:cubicBezTo>
                    <a:pt x="47" y="886"/>
                    <a:pt x="94" y="915"/>
                    <a:pt x="142" y="915"/>
                  </a:cubicBezTo>
                  <a:cubicBezTo>
                    <a:pt x="159" y="915"/>
                    <a:pt x="175" y="912"/>
                    <a:pt x="192" y="904"/>
                  </a:cubicBezTo>
                  <a:lnTo>
                    <a:pt x="1749" y="240"/>
                  </a:lnTo>
                  <a:cubicBezTo>
                    <a:pt x="1813" y="211"/>
                    <a:pt x="1842" y="140"/>
                    <a:pt x="1815" y="75"/>
                  </a:cubicBezTo>
                  <a:cubicBezTo>
                    <a:pt x="1794" y="28"/>
                    <a:pt x="1748" y="0"/>
                    <a:pt x="17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34"/>
            <p:cNvSpPr/>
            <p:nvPr/>
          </p:nvSpPr>
          <p:spPr>
            <a:xfrm>
              <a:off x="8281050" y="4232150"/>
              <a:ext cx="205100" cy="201400"/>
            </a:xfrm>
            <a:custGeom>
              <a:avLst/>
              <a:gdLst/>
              <a:ahLst/>
              <a:cxnLst/>
              <a:rect l="l" t="t" r="r" b="b"/>
              <a:pathLst>
                <a:path w="8204" h="8056" extrusionOk="0">
                  <a:moveTo>
                    <a:pt x="8067" y="0"/>
                  </a:moveTo>
                  <a:cubicBezTo>
                    <a:pt x="8036" y="0"/>
                    <a:pt x="8005" y="12"/>
                    <a:pt x="7981" y="36"/>
                  </a:cubicBezTo>
                  <a:lnTo>
                    <a:pt x="51" y="7844"/>
                  </a:lnTo>
                  <a:cubicBezTo>
                    <a:pt x="2" y="7891"/>
                    <a:pt x="1" y="7969"/>
                    <a:pt x="49" y="8019"/>
                  </a:cubicBezTo>
                  <a:cubicBezTo>
                    <a:pt x="74" y="8043"/>
                    <a:pt x="106" y="8055"/>
                    <a:pt x="138" y="8055"/>
                  </a:cubicBezTo>
                  <a:cubicBezTo>
                    <a:pt x="169" y="8055"/>
                    <a:pt x="201" y="8044"/>
                    <a:pt x="225" y="8020"/>
                  </a:cubicBezTo>
                  <a:lnTo>
                    <a:pt x="8155" y="213"/>
                  </a:lnTo>
                  <a:cubicBezTo>
                    <a:pt x="8203" y="166"/>
                    <a:pt x="8204" y="88"/>
                    <a:pt x="8156" y="37"/>
                  </a:cubicBezTo>
                  <a:cubicBezTo>
                    <a:pt x="8131" y="13"/>
                    <a:pt x="8099" y="0"/>
                    <a:pt x="80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2641;p34"/>
            <p:cNvSpPr/>
            <p:nvPr/>
          </p:nvSpPr>
          <p:spPr>
            <a:xfrm>
              <a:off x="8290450" y="4284500"/>
              <a:ext cx="93975" cy="93250"/>
            </a:xfrm>
            <a:custGeom>
              <a:avLst/>
              <a:gdLst/>
              <a:ahLst/>
              <a:cxnLst/>
              <a:rect l="l" t="t" r="r" b="b"/>
              <a:pathLst>
                <a:path w="3759" h="3730" extrusionOk="0">
                  <a:moveTo>
                    <a:pt x="3623" y="1"/>
                  </a:moveTo>
                  <a:cubicBezTo>
                    <a:pt x="3591" y="1"/>
                    <a:pt x="3559" y="13"/>
                    <a:pt x="3535" y="37"/>
                  </a:cubicBezTo>
                  <a:lnTo>
                    <a:pt x="49" y="3517"/>
                  </a:lnTo>
                  <a:cubicBezTo>
                    <a:pt x="1" y="3565"/>
                    <a:pt x="1" y="3644"/>
                    <a:pt x="49" y="3693"/>
                  </a:cubicBezTo>
                  <a:cubicBezTo>
                    <a:pt x="73" y="3717"/>
                    <a:pt x="104" y="3729"/>
                    <a:pt x="137" y="3729"/>
                  </a:cubicBezTo>
                  <a:cubicBezTo>
                    <a:pt x="168" y="3729"/>
                    <a:pt x="201" y="3717"/>
                    <a:pt x="225" y="3693"/>
                  </a:cubicBezTo>
                  <a:lnTo>
                    <a:pt x="3710" y="213"/>
                  </a:lnTo>
                  <a:cubicBezTo>
                    <a:pt x="3759" y="165"/>
                    <a:pt x="3759" y="86"/>
                    <a:pt x="3710" y="37"/>
                  </a:cubicBezTo>
                  <a:cubicBezTo>
                    <a:pt x="3686" y="13"/>
                    <a:pt x="3654" y="1"/>
                    <a:pt x="36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2" name="Google Shape;2642;p34"/>
            <p:cNvSpPr/>
            <p:nvPr/>
          </p:nvSpPr>
          <p:spPr>
            <a:xfrm>
              <a:off x="8283800" y="4274175"/>
              <a:ext cx="46150" cy="40050"/>
            </a:xfrm>
            <a:custGeom>
              <a:avLst/>
              <a:gdLst/>
              <a:ahLst/>
              <a:cxnLst/>
              <a:rect l="l" t="t" r="r" b="b"/>
              <a:pathLst>
                <a:path w="1846" h="1602" extrusionOk="0">
                  <a:moveTo>
                    <a:pt x="1705" y="0"/>
                  </a:moveTo>
                  <a:cubicBezTo>
                    <a:pt x="1677" y="0"/>
                    <a:pt x="1649" y="10"/>
                    <a:pt x="1625" y="30"/>
                  </a:cubicBezTo>
                  <a:lnTo>
                    <a:pt x="58" y="1384"/>
                  </a:lnTo>
                  <a:cubicBezTo>
                    <a:pt x="6" y="1428"/>
                    <a:pt x="1" y="1506"/>
                    <a:pt x="46" y="1559"/>
                  </a:cubicBezTo>
                  <a:cubicBezTo>
                    <a:pt x="70" y="1588"/>
                    <a:pt x="104" y="1602"/>
                    <a:pt x="140" y="1602"/>
                  </a:cubicBezTo>
                  <a:cubicBezTo>
                    <a:pt x="168" y="1602"/>
                    <a:pt x="199" y="1591"/>
                    <a:pt x="221" y="1572"/>
                  </a:cubicBezTo>
                  <a:lnTo>
                    <a:pt x="1788" y="219"/>
                  </a:lnTo>
                  <a:cubicBezTo>
                    <a:pt x="1840" y="175"/>
                    <a:pt x="1845" y="96"/>
                    <a:pt x="1801" y="44"/>
                  </a:cubicBezTo>
                  <a:cubicBezTo>
                    <a:pt x="1776" y="15"/>
                    <a:pt x="1741" y="0"/>
                    <a:pt x="17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2643;p34"/>
            <p:cNvSpPr/>
            <p:nvPr/>
          </p:nvSpPr>
          <p:spPr>
            <a:xfrm>
              <a:off x="8280825" y="3724000"/>
              <a:ext cx="63725" cy="61275"/>
            </a:xfrm>
            <a:custGeom>
              <a:avLst/>
              <a:gdLst/>
              <a:ahLst/>
              <a:cxnLst/>
              <a:rect l="l" t="t" r="r" b="b"/>
              <a:pathLst>
                <a:path w="2549" h="2451" extrusionOk="0">
                  <a:moveTo>
                    <a:pt x="2407" y="1"/>
                  </a:moveTo>
                  <a:cubicBezTo>
                    <a:pt x="2380" y="1"/>
                    <a:pt x="2352" y="10"/>
                    <a:pt x="2330" y="28"/>
                  </a:cubicBezTo>
                  <a:cubicBezTo>
                    <a:pt x="1512" y="700"/>
                    <a:pt x="744" y="1446"/>
                    <a:pt x="46" y="2245"/>
                  </a:cubicBezTo>
                  <a:cubicBezTo>
                    <a:pt x="0" y="2297"/>
                    <a:pt x="6" y="2375"/>
                    <a:pt x="58" y="2420"/>
                  </a:cubicBezTo>
                  <a:cubicBezTo>
                    <a:pt x="81" y="2440"/>
                    <a:pt x="110" y="2451"/>
                    <a:pt x="140" y="2451"/>
                  </a:cubicBezTo>
                  <a:cubicBezTo>
                    <a:pt x="173" y="2451"/>
                    <a:pt x="209" y="2435"/>
                    <a:pt x="235" y="2409"/>
                  </a:cubicBezTo>
                  <a:cubicBezTo>
                    <a:pt x="924" y="1619"/>
                    <a:pt x="1681" y="885"/>
                    <a:pt x="2489" y="221"/>
                  </a:cubicBezTo>
                  <a:cubicBezTo>
                    <a:pt x="2541" y="177"/>
                    <a:pt x="2548" y="98"/>
                    <a:pt x="2506" y="46"/>
                  </a:cubicBezTo>
                  <a:cubicBezTo>
                    <a:pt x="2480" y="16"/>
                    <a:pt x="2444" y="1"/>
                    <a:pt x="24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2644;p34"/>
            <p:cNvSpPr/>
            <p:nvPr/>
          </p:nvSpPr>
          <p:spPr>
            <a:xfrm>
              <a:off x="8358300" y="3753625"/>
              <a:ext cx="29850" cy="26325"/>
            </a:xfrm>
            <a:custGeom>
              <a:avLst/>
              <a:gdLst/>
              <a:ahLst/>
              <a:cxnLst/>
              <a:rect l="l" t="t" r="r" b="b"/>
              <a:pathLst>
                <a:path w="1194" h="1053" extrusionOk="0">
                  <a:moveTo>
                    <a:pt x="1055" y="1"/>
                  </a:moveTo>
                  <a:cubicBezTo>
                    <a:pt x="1026" y="1"/>
                    <a:pt x="996" y="11"/>
                    <a:pt x="973" y="31"/>
                  </a:cubicBezTo>
                  <a:lnTo>
                    <a:pt x="58" y="835"/>
                  </a:lnTo>
                  <a:cubicBezTo>
                    <a:pt x="5" y="879"/>
                    <a:pt x="0" y="960"/>
                    <a:pt x="46" y="1010"/>
                  </a:cubicBezTo>
                  <a:cubicBezTo>
                    <a:pt x="70" y="1038"/>
                    <a:pt x="105" y="1052"/>
                    <a:pt x="139" y="1052"/>
                  </a:cubicBezTo>
                  <a:cubicBezTo>
                    <a:pt x="170" y="1052"/>
                    <a:pt x="198" y="1044"/>
                    <a:pt x="222" y="1023"/>
                  </a:cubicBezTo>
                  <a:lnTo>
                    <a:pt x="1136" y="219"/>
                  </a:lnTo>
                  <a:cubicBezTo>
                    <a:pt x="1188" y="175"/>
                    <a:pt x="1194" y="94"/>
                    <a:pt x="1149" y="44"/>
                  </a:cubicBezTo>
                  <a:cubicBezTo>
                    <a:pt x="1124" y="15"/>
                    <a:pt x="1089" y="1"/>
                    <a:pt x="10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5" name="Google Shape;2645;p34"/>
            <p:cNvSpPr/>
            <p:nvPr/>
          </p:nvSpPr>
          <p:spPr>
            <a:xfrm>
              <a:off x="7832175" y="4153625"/>
              <a:ext cx="70450" cy="41925"/>
            </a:xfrm>
            <a:custGeom>
              <a:avLst/>
              <a:gdLst/>
              <a:ahLst/>
              <a:cxnLst/>
              <a:rect l="l" t="t" r="r" b="b"/>
              <a:pathLst>
                <a:path w="2818" h="1677" extrusionOk="0">
                  <a:moveTo>
                    <a:pt x="2677" y="1"/>
                  </a:moveTo>
                  <a:cubicBezTo>
                    <a:pt x="2628" y="1"/>
                    <a:pt x="2581" y="29"/>
                    <a:pt x="2561" y="78"/>
                  </a:cubicBezTo>
                  <a:cubicBezTo>
                    <a:pt x="2228" y="881"/>
                    <a:pt x="1367" y="1428"/>
                    <a:pt x="502" y="1428"/>
                  </a:cubicBezTo>
                  <a:cubicBezTo>
                    <a:pt x="386" y="1428"/>
                    <a:pt x="271" y="1419"/>
                    <a:pt x="157" y="1399"/>
                  </a:cubicBezTo>
                  <a:cubicBezTo>
                    <a:pt x="149" y="1397"/>
                    <a:pt x="141" y="1396"/>
                    <a:pt x="133" y="1396"/>
                  </a:cubicBezTo>
                  <a:cubicBezTo>
                    <a:pt x="72" y="1396"/>
                    <a:pt x="23" y="1440"/>
                    <a:pt x="13" y="1500"/>
                  </a:cubicBezTo>
                  <a:cubicBezTo>
                    <a:pt x="0" y="1568"/>
                    <a:pt x="45" y="1632"/>
                    <a:pt x="113" y="1644"/>
                  </a:cubicBezTo>
                  <a:cubicBezTo>
                    <a:pt x="241" y="1666"/>
                    <a:pt x="368" y="1676"/>
                    <a:pt x="495" y="1676"/>
                  </a:cubicBezTo>
                  <a:cubicBezTo>
                    <a:pt x="1461" y="1676"/>
                    <a:pt x="2420" y="1067"/>
                    <a:pt x="2791" y="172"/>
                  </a:cubicBezTo>
                  <a:cubicBezTo>
                    <a:pt x="2817" y="109"/>
                    <a:pt x="2786" y="36"/>
                    <a:pt x="2723" y="10"/>
                  </a:cubicBezTo>
                  <a:cubicBezTo>
                    <a:pt x="2708" y="3"/>
                    <a:pt x="2692" y="1"/>
                    <a:pt x="26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6" name="Google Shape;2646;p34"/>
            <p:cNvSpPr/>
            <p:nvPr/>
          </p:nvSpPr>
          <p:spPr>
            <a:xfrm>
              <a:off x="7901175" y="4206025"/>
              <a:ext cx="34200" cy="26250"/>
            </a:xfrm>
            <a:custGeom>
              <a:avLst/>
              <a:gdLst/>
              <a:ahLst/>
              <a:cxnLst/>
              <a:rect l="l" t="t" r="r" b="b"/>
              <a:pathLst>
                <a:path w="1368" h="1050" extrusionOk="0">
                  <a:moveTo>
                    <a:pt x="1230" y="0"/>
                  </a:moveTo>
                  <a:cubicBezTo>
                    <a:pt x="1195" y="0"/>
                    <a:pt x="1161" y="14"/>
                    <a:pt x="1136" y="42"/>
                  </a:cubicBezTo>
                  <a:cubicBezTo>
                    <a:pt x="850" y="371"/>
                    <a:pt x="490" y="636"/>
                    <a:pt x="93" y="810"/>
                  </a:cubicBezTo>
                  <a:cubicBezTo>
                    <a:pt x="30" y="840"/>
                    <a:pt x="1" y="913"/>
                    <a:pt x="28" y="976"/>
                  </a:cubicBezTo>
                  <a:cubicBezTo>
                    <a:pt x="49" y="1023"/>
                    <a:pt x="94" y="1050"/>
                    <a:pt x="142" y="1050"/>
                  </a:cubicBezTo>
                  <a:cubicBezTo>
                    <a:pt x="158" y="1050"/>
                    <a:pt x="175" y="1046"/>
                    <a:pt x="193" y="1038"/>
                  </a:cubicBezTo>
                  <a:cubicBezTo>
                    <a:pt x="624" y="848"/>
                    <a:pt x="1015" y="560"/>
                    <a:pt x="1324" y="204"/>
                  </a:cubicBezTo>
                  <a:cubicBezTo>
                    <a:pt x="1368" y="154"/>
                    <a:pt x="1362" y="75"/>
                    <a:pt x="1310" y="29"/>
                  </a:cubicBezTo>
                  <a:cubicBezTo>
                    <a:pt x="1287" y="10"/>
                    <a:pt x="1258" y="0"/>
                    <a:pt x="12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34"/>
            <p:cNvSpPr/>
            <p:nvPr/>
          </p:nvSpPr>
          <p:spPr>
            <a:xfrm>
              <a:off x="7946850" y="4254375"/>
              <a:ext cx="56825" cy="35625"/>
            </a:xfrm>
            <a:custGeom>
              <a:avLst/>
              <a:gdLst/>
              <a:ahLst/>
              <a:cxnLst/>
              <a:rect l="l" t="t" r="r" b="b"/>
              <a:pathLst>
                <a:path w="2273" h="1425" extrusionOk="0">
                  <a:moveTo>
                    <a:pt x="2132" y="1"/>
                  </a:moveTo>
                  <a:cubicBezTo>
                    <a:pt x="2092" y="1"/>
                    <a:pt x="2052" y="20"/>
                    <a:pt x="2027" y="56"/>
                  </a:cubicBezTo>
                  <a:cubicBezTo>
                    <a:pt x="1603" y="682"/>
                    <a:pt x="874" y="1111"/>
                    <a:pt x="120" y="1176"/>
                  </a:cubicBezTo>
                  <a:cubicBezTo>
                    <a:pt x="52" y="1182"/>
                    <a:pt x="1" y="1242"/>
                    <a:pt x="6" y="1310"/>
                  </a:cubicBezTo>
                  <a:cubicBezTo>
                    <a:pt x="11" y="1375"/>
                    <a:pt x="66" y="1424"/>
                    <a:pt x="130" y="1424"/>
                  </a:cubicBezTo>
                  <a:cubicBezTo>
                    <a:pt x="135" y="1424"/>
                    <a:pt x="137" y="1424"/>
                    <a:pt x="141" y="1423"/>
                  </a:cubicBezTo>
                  <a:cubicBezTo>
                    <a:pt x="979" y="1352"/>
                    <a:pt x="1763" y="893"/>
                    <a:pt x="2235" y="194"/>
                  </a:cubicBezTo>
                  <a:cubicBezTo>
                    <a:pt x="2272" y="137"/>
                    <a:pt x="2257" y="59"/>
                    <a:pt x="2200" y="21"/>
                  </a:cubicBezTo>
                  <a:cubicBezTo>
                    <a:pt x="2179" y="7"/>
                    <a:pt x="2155" y="1"/>
                    <a:pt x="2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34"/>
            <p:cNvSpPr/>
            <p:nvPr/>
          </p:nvSpPr>
          <p:spPr>
            <a:xfrm>
              <a:off x="8013600" y="4314075"/>
              <a:ext cx="33125" cy="25225"/>
            </a:xfrm>
            <a:custGeom>
              <a:avLst/>
              <a:gdLst/>
              <a:ahLst/>
              <a:cxnLst/>
              <a:rect l="l" t="t" r="r" b="b"/>
              <a:pathLst>
                <a:path w="1325" h="1009" extrusionOk="0">
                  <a:moveTo>
                    <a:pt x="1183" y="1"/>
                  </a:moveTo>
                  <a:cubicBezTo>
                    <a:pt x="1145" y="1"/>
                    <a:pt x="1108" y="18"/>
                    <a:pt x="1084" y="51"/>
                  </a:cubicBezTo>
                  <a:cubicBezTo>
                    <a:pt x="837" y="377"/>
                    <a:pt x="488" y="633"/>
                    <a:pt x="99" y="767"/>
                  </a:cubicBezTo>
                  <a:cubicBezTo>
                    <a:pt x="35" y="789"/>
                    <a:pt x="0" y="859"/>
                    <a:pt x="22" y="925"/>
                  </a:cubicBezTo>
                  <a:cubicBezTo>
                    <a:pt x="41" y="976"/>
                    <a:pt x="89" y="1009"/>
                    <a:pt x="140" y="1009"/>
                  </a:cubicBezTo>
                  <a:cubicBezTo>
                    <a:pt x="153" y="1009"/>
                    <a:pt x="168" y="1005"/>
                    <a:pt x="180" y="1000"/>
                  </a:cubicBezTo>
                  <a:cubicBezTo>
                    <a:pt x="616" y="851"/>
                    <a:pt x="1006" y="566"/>
                    <a:pt x="1282" y="199"/>
                  </a:cubicBezTo>
                  <a:cubicBezTo>
                    <a:pt x="1324" y="145"/>
                    <a:pt x="1313" y="67"/>
                    <a:pt x="1257" y="26"/>
                  </a:cubicBezTo>
                  <a:cubicBezTo>
                    <a:pt x="1235" y="9"/>
                    <a:pt x="1209" y="1"/>
                    <a:pt x="11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2649;p34"/>
            <p:cNvSpPr/>
            <p:nvPr/>
          </p:nvSpPr>
          <p:spPr>
            <a:xfrm>
              <a:off x="8073075" y="4360750"/>
              <a:ext cx="45425" cy="36800"/>
            </a:xfrm>
            <a:custGeom>
              <a:avLst/>
              <a:gdLst/>
              <a:ahLst/>
              <a:cxnLst/>
              <a:rect l="l" t="t" r="r" b="b"/>
              <a:pathLst>
                <a:path w="1817" h="1472" extrusionOk="0">
                  <a:moveTo>
                    <a:pt x="1679" y="1"/>
                  </a:moveTo>
                  <a:cubicBezTo>
                    <a:pt x="1628" y="1"/>
                    <a:pt x="1579" y="31"/>
                    <a:pt x="1560" y="84"/>
                  </a:cubicBezTo>
                  <a:cubicBezTo>
                    <a:pt x="1342" y="695"/>
                    <a:pt x="762" y="1151"/>
                    <a:pt x="118" y="1224"/>
                  </a:cubicBezTo>
                  <a:cubicBezTo>
                    <a:pt x="50" y="1231"/>
                    <a:pt x="1" y="1293"/>
                    <a:pt x="8" y="1361"/>
                  </a:cubicBezTo>
                  <a:cubicBezTo>
                    <a:pt x="14" y="1425"/>
                    <a:pt x="69" y="1472"/>
                    <a:pt x="131" y="1472"/>
                  </a:cubicBezTo>
                  <a:cubicBezTo>
                    <a:pt x="137" y="1472"/>
                    <a:pt x="140" y="1472"/>
                    <a:pt x="145" y="1468"/>
                  </a:cubicBezTo>
                  <a:cubicBezTo>
                    <a:pt x="882" y="1387"/>
                    <a:pt x="1545" y="864"/>
                    <a:pt x="1794" y="166"/>
                  </a:cubicBezTo>
                  <a:cubicBezTo>
                    <a:pt x="1817" y="101"/>
                    <a:pt x="1782" y="31"/>
                    <a:pt x="1718" y="7"/>
                  </a:cubicBezTo>
                  <a:cubicBezTo>
                    <a:pt x="1706" y="3"/>
                    <a:pt x="1692" y="1"/>
                    <a:pt x="16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34"/>
            <p:cNvSpPr/>
            <p:nvPr/>
          </p:nvSpPr>
          <p:spPr>
            <a:xfrm>
              <a:off x="8129350" y="4408725"/>
              <a:ext cx="33150" cy="27700"/>
            </a:xfrm>
            <a:custGeom>
              <a:avLst/>
              <a:gdLst/>
              <a:ahLst/>
              <a:cxnLst/>
              <a:rect l="l" t="t" r="r" b="b"/>
              <a:pathLst>
                <a:path w="1326" h="1108" extrusionOk="0">
                  <a:moveTo>
                    <a:pt x="1183" y="0"/>
                  </a:moveTo>
                  <a:cubicBezTo>
                    <a:pt x="1138" y="0"/>
                    <a:pt x="1095" y="25"/>
                    <a:pt x="1073" y="67"/>
                  </a:cubicBezTo>
                  <a:cubicBezTo>
                    <a:pt x="876" y="447"/>
                    <a:pt x="514" y="744"/>
                    <a:pt x="103" y="862"/>
                  </a:cubicBezTo>
                  <a:cubicBezTo>
                    <a:pt x="37" y="882"/>
                    <a:pt x="0" y="950"/>
                    <a:pt x="18" y="1017"/>
                  </a:cubicBezTo>
                  <a:cubicBezTo>
                    <a:pt x="34" y="1072"/>
                    <a:pt x="84" y="1107"/>
                    <a:pt x="137" y="1107"/>
                  </a:cubicBezTo>
                  <a:cubicBezTo>
                    <a:pt x="148" y="1107"/>
                    <a:pt x="159" y="1106"/>
                    <a:pt x="171" y="1102"/>
                  </a:cubicBezTo>
                  <a:cubicBezTo>
                    <a:pt x="646" y="965"/>
                    <a:pt x="1065" y="621"/>
                    <a:pt x="1293" y="182"/>
                  </a:cubicBezTo>
                  <a:cubicBezTo>
                    <a:pt x="1326" y="121"/>
                    <a:pt x="1300" y="48"/>
                    <a:pt x="1241" y="14"/>
                  </a:cubicBezTo>
                  <a:cubicBezTo>
                    <a:pt x="1222" y="5"/>
                    <a:pt x="1203" y="0"/>
                    <a:pt x="11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34"/>
            <p:cNvSpPr/>
            <p:nvPr/>
          </p:nvSpPr>
          <p:spPr>
            <a:xfrm>
              <a:off x="8184700" y="4462100"/>
              <a:ext cx="31975" cy="26375"/>
            </a:xfrm>
            <a:custGeom>
              <a:avLst/>
              <a:gdLst/>
              <a:ahLst/>
              <a:cxnLst/>
              <a:rect l="l" t="t" r="r" b="b"/>
              <a:pathLst>
                <a:path w="1279" h="1055" extrusionOk="0">
                  <a:moveTo>
                    <a:pt x="1142" y="0"/>
                  </a:moveTo>
                  <a:cubicBezTo>
                    <a:pt x="1089" y="0"/>
                    <a:pt x="1038" y="34"/>
                    <a:pt x="1021" y="87"/>
                  </a:cubicBezTo>
                  <a:cubicBezTo>
                    <a:pt x="901" y="473"/>
                    <a:pt x="522" y="774"/>
                    <a:pt x="119" y="805"/>
                  </a:cubicBezTo>
                  <a:cubicBezTo>
                    <a:pt x="51" y="811"/>
                    <a:pt x="0" y="871"/>
                    <a:pt x="6" y="939"/>
                  </a:cubicBezTo>
                  <a:cubicBezTo>
                    <a:pt x="11" y="1004"/>
                    <a:pt x="65" y="1055"/>
                    <a:pt x="129" y="1055"/>
                  </a:cubicBezTo>
                  <a:cubicBezTo>
                    <a:pt x="132" y="1055"/>
                    <a:pt x="136" y="1055"/>
                    <a:pt x="139" y="1054"/>
                  </a:cubicBezTo>
                  <a:cubicBezTo>
                    <a:pt x="646" y="1015"/>
                    <a:pt x="1107" y="647"/>
                    <a:pt x="1258" y="161"/>
                  </a:cubicBezTo>
                  <a:cubicBezTo>
                    <a:pt x="1279" y="96"/>
                    <a:pt x="1242" y="26"/>
                    <a:pt x="1176" y="5"/>
                  </a:cubicBezTo>
                  <a:cubicBezTo>
                    <a:pt x="1165" y="2"/>
                    <a:pt x="1153" y="0"/>
                    <a:pt x="11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34"/>
            <p:cNvSpPr/>
            <p:nvPr/>
          </p:nvSpPr>
          <p:spPr>
            <a:xfrm>
              <a:off x="8148525" y="3757075"/>
              <a:ext cx="37525" cy="27325"/>
            </a:xfrm>
            <a:custGeom>
              <a:avLst/>
              <a:gdLst/>
              <a:ahLst/>
              <a:cxnLst/>
              <a:rect l="l" t="t" r="r" b="b"/>
              <a:pathLst>
                <a:path w="1501" h="1093" extrusionOk="0">
                  <a:moveTo>
                    <a:pt x="1360" y="0"/>
                  </a:moveTo>
                  <a:cubicBezTo>
                    <a:pt x="1335" y="0"/>
                    <a:pt x="1310" y="8"/>
                    <a:pt x="1288" y="23"/>
                  </a:cubicBezTo>
                  <a:lnTo>
                    <a:pt x="72" y="866"/>
                  </a:lnTo>
                  <a:cubicBezTo>
                    <a:pt x="15" y="904"/>
                    <a:pt x="1" y="982"/>
                    <a:pt x="40" y="1039"/>
                  </a:cubicBezTo>
                  <a:cubicBezTo>
                    <a:pt x="63" y="1074"/>
                    <a:pt x="103" y="1092"/>
                    <a:pt x="142" y="1092"/>
                  </a:cubicBezTo>
                  <a:cubicBezTo>
                    <a:pt x="167" y="1092"/>
                    <a:pt x="192" y="1086"/>
                    <a:pt x="213" y="1070"/>
                  </a:cubicBezTo>
                  <a:lnTo>
                    <a:pt x="1430" y="227"/>
                  </a:lnTo>
                  <a:cubicBezTo>
                    <a:pt x="1486" y="189"/>
                    <a:pt x="1501" y="111"/>
                    <a:pt x="1461" y="55"/>
                  </a:cubicBezTo>
                  <a:cubicBezTo>
                    <a:pt x="1438" y="19"/>
                    <a:pt x="1399" y="0"/>
                    <a:pt x="13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3" name="Google Shape;2653;p34"/>
            <p:cNvSpPr/>
            <p:nvPr/>
          </p:nvSpPr>
          <p:spPr>
            <a:xfrm>
              <a:off x="7372750" y="4254050"/>
              <a:ext cx="28825" cy="18825"/>
            </a:xfrm>
            <a:custGeom>
              <a:avLst/>
              <a:gdLst/>
              <a:ahLst/>
              <a:cxnLst/>
              <a:rect l="l" t="t" r="r" b="b"/>
              <a:pathLst>
                <a:path w="1153" h="753" extrusionOk="0">
                  <a:moveTo>
                    <a:pt x="1009" y="0"/>
                  </a:moveTo>
                  <a:cubicBezTo>
                    <a:pt x="988" y="0"/>
                    <a:pt x="967" y="6"/>
                    <a:pt x="948" y="18"/>
                  </a:cubicBezTo>
                  <a:lnTo>
                    <a:pt x="80" y="520"/>
                  </a:lnTo>
                  <a:cubicBezTo>
                    <a:pt x="21" y="554"/>
                    <a:pt x="1" y="631"/>
                    <a:pt x="34" y="690"/>
                  </a:cubicBezTo>
                  <a:cubicBezTo>
                    <a:pt x="57" y="731"/>
                    <a:pt x="99" y="753"/>
                    <a:pt x="142" y="753"/>
                  </a:cubicBezTo>
                  <a:cubicBezTo>
                    <a:pt x="163" y="753"/>
                    <a:pt x="184" y="747"/>
                    <a:pt x="205" y="736"/>
                  </a:cubicBezTo>
                  <a:lnTo>
                    <a:pt x="1073" y="233"/>
                  </a:lnTo>
                  <a:cubicBezTo>
                    <a:pt x="1132" y="200"/>
                    <a:pt x="1152" y="122"/>
                    <a:pt x="1118" y="64"/>
                  </a:cubicBezTo>
                  <a:cubicBezTo>
                    <a:pt x="1094" y="23"/>
                    <a:pt x="1052" y="0"/>
                    <a:pt x="10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54" name="Google Shape;2654;p34"/>
          <p:cNvGrpSpPr/>
          <p:nvPr/>
        </p:nvGrpSpPr>
        <p:grpSpPr>
          <a:xfrm>
            <a:off x="781576" y="34785"/>
            <a:ext cx="1121304" cy="1214196"/>
            <a:chOff x="781576" y="34785"/>
            <a:chExt cx="1121304" cy="1214196"/>
          </a:xfrm>
        </p:grpSpPr>
        <p:sp>
          <p:nvSpPr>
            <p:cNvPr id="2655" name="Google Shape;2655;p34"/>
            <p:cNvSpPr/>
            <p:nvPr/>
          </p:nvSpPr>
          <p:spPr>
            <a:xfrm>
              <a:off x="795273" y="44642"/>
              <a:ext cx="576514" cy="721358"/>
            </a:xfrm>
            <a:custGeom>
              <a:avLst/>
              <a:gdLst/>
              <a:ahLst/>
              <a:cxnLst/>
              <a:rect l="l" t="t" r="r" b="b"/>
              <a:pathLst>
                <a:path w="27022" h="33811" extrusionOk="0">
                  <a:moveTo>
                    <a:pt x="26255" y="0"/>
                  </a:moveTo>
                  <a:cubicBezTo>
                    <a:pt x="25997" y="0"/>
                    <a:pt x="25715" y="94"/>
                    <a:pt x="25464" y="386"/>
                  </a:cubicBezTo>
                  <a:lnTo>
                    <a:pt x="2090" y="27602"/>
                  </a:lnTo>
                  <a:cubicBezTo>
                    <a:pt x="2061" y="27648"/>
                    <a:pt x="0" y="31094"/>
                    <a:pt x="2065" y="33779"/>
                  </a:cubicBezTo>
                  <a:cubicBezTo>
                    <a:pt x="2070" y="33785"/>
                    <a:pt x="2071" y="33790"/>
                    <a:pt x="2075" y="33793"/>
                  </a:cubicBezTo>
                  <a:cubicBezTo>
                    <a:pt x="2089" y="33805"/>
                    <a:pt x="2106" y="33810"/>
                    <a:pt x="2123" y="33810"/>
                  </a:cubicBezTo>
                  <a:cubicBezTo>
                    <a:pt x="2137" y="33810"/>
                    <a:pt x="2151" y="33806"/>
                    <a:pt x="2164" y="33799"/>
                  </a:cubicBezTo>
                  <a:cubicBezTo>
                    <a:pt x="2197" y="33784"/>
                    <a:pt x="2211" y="33740"/>
                    <a:pt x="2193" y="33705"/>
                  </a:cubicBezTo>
                  <a:cubicBezTo>
                    <a:pt x="2007" y="33238"/>
                    <a:pt x="1903" y="32722"/>
                    <a:pt x="1884" y="32171"/>
                  </a:cubicBezTo>
                  <a:cubicBezTo>
                    <a:pt x="1864" y="32011"/>
                    <a:pt x="1862" y="31859"/>
                    <a:pt x="1885" y="31718"/>
                  </a:cubicBezTo>
                  <a:cubicBezTo>
                    <a:pt x="1998" y="29919"/>
                    <a:pt x="2912" y="28394"/>
                    <a:pt x="2922" y="28382"/>
                  </a:cubicBezTo>
                  <a:lnTo>
                    <a:pt x="27001" y="335"/>
                  </a:lnTo>
                  <a:cubicBezTo>
                    <a:pt x="27015" y="318"/>
                    <a:pt x="27022" y="298"/>
                    <a:pt x="27017" y="275"/>
                  </a:cubicBezTo>
                  <a:cubicBezTo>
                    <a:pt x="27014" y="256"/>
                    <a:pt x="27007" y="241"/>
                    <a:pt x="26993" y="228"/>
                  </a:cubicBezTo>
                  <a:lnTo>
                    <a:pt x="26984" y="220"/>
                  </a:lnTo>
                  <a:cubicBezTo>
                    <a:pt x="26833" y="132"/>
                    <a:pt x="26561" y="0"/>
                    <a:pt x="262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6" name="Google Shape;2656;p34"/>
            <p:cNvSpPr/>
            <p:nvPr/>
          </p:nvSpPr>
          <p:spPr>
            <a:xfrm>
              <a:off x="863566" y="42359"/>
              <a:ext cx="610586" cy="684107"/>
            </a:xfrm>
            <a:custGeom>
              <a:avLst/>
              <a:gdLst/>
              <a:ahLst/>
              <a:cxnLst/>
              <a:rect l="l" t="t" r="r" b="b"/>
              <a:pathLst>
                <a:path w="28619" h="32065" extrusionOk="0">
                  <a:moveTo>
                    <a:pt x="24516" y="0"/>
                  </a:moveTo>
                  <a:cubicBezTo>
                    <a:pt x="24494" y="0"/>
                    <a:pt x="24473" y="9"/>
                    <a:pt x="24458" y="26"/>
                  </a:cubicBezTo>
                  <a:lnTo>
                    <a:pt x="29" y="28474"/>
                  </a:lnTo>
                  <a:cubicBezTo>
                    <a:pt x="1" y="28509"/>
                    <a:pt x="4" y="28556"/>
                    <a:pt x="36" y="28583"/>
                  </a:cubicBezTo>
                  <a:lnTo>
                    <a:pt x="4090" y="32064"/>
                  </a:lnTo>
                  <a:lnTo>
                    <a:pt x="28618" y="3499"/>
                  </a:lnTo>
                  <a:lnTo>
                    <a:pt x="24565" y="18"/>
                  </a:lnTo>
                  <a:cubicBezTo>
                    <a:pt x="24551" y="6"/>
                    <a:pt x="24533" y="0"/>
                    <a:pt x="245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7" name="Google Shape;2657;p34"/>
            <p:cNvSpPr/>
            <p:nvPr/>
          </p:nvSpPr>
          <p:spPr>
            <a:xfrm>
              <a:off x="839522" y="656081"/>
              <a:ext cx="159010" cy="223441"/>
            </a:xfrm>
            <a:custGeom>
              <a:avLst/>
              <a:gdLst/>
              <a:ahLst/>
              <a:cxnLst/>
              <a:rect l="l" t="t" r="r" b="b"/>
              <a:pathLst>
                <a:path w="7453" h="10473" extrusionOk="0">
                  <a:moveTo>
                    <a:pt x="1000" y="0"/>
                  </a:moveTo>
                  <a:cubicBezTo>
                    <a:pt x="995" y="0"/>
                    <a:pt x="989" y="1"/>
                    <a:pt x="983" y="2"/>
                  </a:cubicBezTo>
                  <a:cubicBezTo>
                    <a:pt x="962" y="5"/>
                    <a:pt x="938" y="20"/>
                    <a:pt x="929" y="42"/>
                  </a:cubicBezTo>
                  <a:cubicBezTo>
                    <a:pt x="648" y="568"/>
                    <a:pt x="1" y="1965"/>
                    <a:pt x="44" y="3482"/>
                  </a:cubicBezTo>
                  <a:cubicBezTo>
                    <a:pt x="152" y="4128"/>
                    <a:pt x="676" y="4658"/>
                    <a:pt x="976" y="4916"/>
                  </a:cubicBezTo>
                  <a:cubicBezTo>
                    <a:pt x="1051" y="4981"/>
                    <a:pt x="1102" y="5020"/>
                    <a:pt x="1114" y="5030"/>
                  </a:cubicBezTo>
                  <a:lnTo>
                    <a:pt x="7452" y="10473"/>
                  </a:lnTo>
                  <a:lnTo>
                    <a:pt x="7452" y="10473"/>
                  </a:lnTo>
                  <a:lnTo>
                    <a:pt x="5209" y="3592"/>
                  </a:lnTo>
                  <a:lnTo>
                    <a:pt x="1046" y="17"/>
                  </a:lnTo>
                  <a:cubicBezTo>
                    <a:pt x="1033" y="6"/>
                    <a:pt x="1016" y="0"/>
                    <a:pt x="10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8" name="Google Shape;2658;p34"/>
            <p:cNvSpPr/>
            <p:nvPr/>
          </p:nvSpPr>
          <p:spPr>
            <a:xfrm>
              <a:off x="844599" y="754521"/>
              <a:ext cx="153804" cy="142091"/>
            </a:xfrm>
            <a:custGeom>
              <a:avLst/>
              <a:gdLst/>
              <a:ahLst/>
              <a:cxnLst/>
              <a:rect l="l" t="t" r="r" b="b"/>
              <a:pathLst>
                <a:path w="7209" h="6660" extrusionOk="0">
                  <a:moveTo>
                    <a:pt x="81" y="0"/>
                  </a:moveTo>
                  <a:cubicBezTo>
                    <a:pt x="69" y="0"/>
                    <a:pt x="56" y="3"/>
                    <a:pt x="45" y="9"/>
                  </a:cubicBezTo>
                  <a:cubicBezTo>
                    <a:pt x="14" y="28"/>
                    <a:pt x="0" y="67"/>
                    <a:pt x="11" y="101"/>
                  </a:cubicBezTo>
                  <a:cubicBezTo>
                    <a:pt x="237" y="797"/>
                    <a:pt x="647" y="1400"/>
                    <a:pt x="1234" y="1904"/>
                  </a:cubicBezTo>
                  <a:lnTo>
                    <a:pt x="6774" y="6659"/>
                  </a:lnTo>
                  <a:lnTo>
                    <a:pt x="7208" y="6154"/>
                  </a:lnTo>
                  <a:lnTo>
                    <a:pt x="736" y="596"/>
                  </a:lnTo>
                  <a:cubicBezTo>
                    <a:pt x="721" y="585"/>
                    <a:pt x="664" y="541"/>
                    <a:pt x="578" y="466"/>
                  </a:cubicBezTo>
                  <a:cubicBezTo>
                    <a:pt x="470" y="375"/>
                    <a:pt x="306" y="223"/>
                    <a:pt x="139" y="29"/>
                  </a:cubicBezTo>
                  <a:cubicBezTo>
                    <a:pt x="139" y="24"/>
                    <a:pt x="135" y="21"/>
                    <a:pt x="133" y="19"/>
                  </a:cubicBezTo>
                  <a:cubicBezTo>
                    <a:pt x="119" y="7"/>
                    <a:pt x="100" y="0"/>
                    <a:pt x="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9" name="Google Shape;2659;p34"/>
            <p:cNvSpPr/>
            <p:nvPr/>
          </p:nvSpPr>
          <p:spPr>
            <a:xfrm>
              <a:off x="1290458" y="408723"/>
              <a:ext cx="605807" cy="677429"/>
            </a:xfrm>
            <a:custGeom>
              <a:avLst/>
              <a:gdLst/>
              <a:ahLst/>
              <a:cxnLst/>
              <a:rect l="l" t="t" r="r" b="b"/>
              <a:pathLst>
                <a:path w="28395" h="31752" extrusionOk="0">
                  <a:moveTo>
                    <a:pt x="24529" y="0"/>
                  </a:moveTo>
                  <a:lnTo>
                    <a:pt x="1" y="28565"/>
                  </a:lnTo>
                  <a:lnTo>
                    <a:pt x="3415" y="31497"/>
                  </a:lnTo>
                  <a:cubicBezTo>
                    <a:pt x="3615" y="31668"/>
                    <a:pt x="3860" y="31751"/>
                    <a:pt x="4105" y="31751"/>
                  </a:cubicBezTo>
                  <a:cubicBezTo>
                    <a:pt x="4403" y="31751"/>
                    <a:pt x="4700" y="31626"/>
                    <a:pt x="4909" y="31383"/>
                  </a:cubicBezTo>
                  <a:lnTo>
                    <a:pt x="27957" y="4544"/>
                  </a:lnTo>
                  <a:cubicBezTo>
                    <a:pt x="28394" y="4035"/>
                    <a:pt x="28335" y="3268"/>
                    <a:pt x="27826" y="2831"/>
                  </a:cubicBezTo>
                  <a:lnTo>
                    <a:pt x="245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0" name="Google Shape;2660;p34"/>
            <p:cNvSpPr/>
            <p:nvPr/>
          </p:nvSpPr>
          <p:spPr>
            <a:xfrm>
              <a:off x="1372086" y="557556"/>
              <a:ext cx="479269" cy="634034"/>
            </a:xfrm>
            <a:custGeom>
              <a:avLst/>
              <a:gdLst/>
              <a:ahLst/>
              <a:cxnLst/>
              <a:rect l="l" t="t" r="r" b="b"/>
              <a:pathLst>
                <a:path w="22464" h="29718" extrusionOk="0">
                  <a:moveTo>
                    <a:pt x="22380" y="0"/>
                  </a:moveTo>
                  <a:cubicBezTo>
                    <a:pt x="22358" y="0"/>
                    <a:pt x="22335" y="11"/>
                    <a:pt x="22320" y="27"/>
                  </a:cubicBezTo>
                  <a:lnTo>
                    <a:pt x="1257" y="24556"/>
                  </a:lnTo>
                  <a:cubicBezTo>
                    <a:pt x="1011" y="24843"/>
                    <a:pt x="652" y="25004"/>
                    <a:pt x="274" y="25004"/>
                  </a:cubicBezTo>
                  <a:cubicBezTo>
                    <a:pt x="230" y="25004"/>
                    <a:pt x="185" y="25001"/>
                    <a:pt x="140" y="24997"/>
                  </a:cubicBezTo>
                  <a:cubicBezTo>
                    <a:pt x="136" y="24996"/>
                    <a:pt x="131" y="24996"/>
                    <a:pt x="127" y="24996"/>
                  </a:cubicBezTo>
                  <a:cubicBezTo>
                    <a:pt x="109" y="24996"/>
                    <a:pt x="93" y="25002"/>
                    <a:pt x="80" y="25015"/>
                  </a:cubicBezTo>
                  <a:cubicBezTo>
                    <a:pt x="68" y="25029"/>
                    <a:pt x="59" y="25051"/>
                    <a:pt x="58" y="25071"/>
                  </a:cubicBezTo>
                  <a:cubicBezTo>
                    <a:pt x="66" y="25541"/>
                    <a:pt x="76" y="26914"/>
                    <a:pt x="0" y="29640"/>
                  </a:cubicBezTo>
                  <a:cubicBezTo>
                    <a:pt x="1" y="29661"/>
                    <a:pt x="10" y="29684"/>
                    <a:pt x="26" y="29697"/>
                  </a:cubicBezTo>
                  <a:cubicBezTo>
                    <a:pt x="32" y="29702"/>
                    <a:pt x="40" y="29709"/>
                    <a:pt x="48" y="29712"/>
                  </a:cubicBezTo>
                  <a:cubicBezTo>
                    <a:pt x="58" y="29715"/>
                    <a:pt x="67" y="29717"/>
                    <a:pt x="76" y="29717"/>
                  </a:cubicBezTo>
                  <a:cubicBezTo>
                    <a:pt x="98" y="29717"/>
                    <a:pt x="118" y="29708"/>
                    <a:pt x="133" y="29690"/>
                  </a:cubicBezTo>
                  <a:lnTo>
                    <a:pt x="22398" y="3762"/>
                  </a:lnTo>
                  <a:cubicBezTo>
                    <a:pt x="22405" y="3751"/>
                    <a:pt x="22415" y="3734"/>
                    <a:pt x="22414" y="3718"/>
                  </a:cubicBezTo>
                  <a:cubicBezTo>
                    <a:pt x="22464" y="1843"/>
                    <a:pt x="22463" y="704"/>
                    <a:pt x="22454" y="77"/>
                  </a:cubicBezTo>
                  <a:cubicBezTo>
                    <a:pt x="22455" y="52"/>
                    <a:pt x="22445" y="34"/>
                    <a:pt x="22428" y="20"/>
                  </a:cubicBezTo>
                  <a:cubicBezTo>
                    <a:pt x="22423" y="14"/>
                    <a:pt x="22413" y="8"/>
                    <a:pt x="22405" y="5"/>
                  </a:cubicBezTo>
                  <a:cubicBezTo>
                    <a:pt x="22397" y="2"/>
                    <a:pt x="22389" y="0"/>
                    <a:pt x="223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1" name="Google Shape;2661;p34"/>
            <p:cNvSpPr/>
            <p:nvPr/>
          </p:nvSpPr>
          <p:spPr>
            <a:xfrm>
              <a:off x="1278745" y="576843"/>
              <a:ext cx="610288" cy="637916"/>
            </a:xfrm>
            <a:custGeom>
              <a:avLst/>
              <a:gdLst/>
              <a:ahLst/>
              <a:cxnLst/>
              <a:rect l="l" t="t" r="r" b="b"/>
              <a:pathLst>
                <a:path w="28605" h="29900" extrusionOk="0">
                  <a:moveTo>
                    <a:pt x="27139" y="1"/>
                  </a:moveTo>
                  <a:cubicBezTo>
                    <a:pt x="27125" y="1"/>
                    <a:pt x="27110" y="5"/>
                    <a:pt x="27098" y="11"/>
                  </a:cubicBezTo>
                  <a:cubicBezTo>
                    <a:pt x="27075" y="27"/>
                    <a:pt x="27060" y="49"/>
                    <a:pt x="27063" y="77"/>
                  </a:cubicBezTo>
                  <a:cubicBezTo>
                    <a:pt x="27057" y="867"/>
                    <a:pt x="27044" y="1812"/>
                    <a:pt x="27014" y="2888"/>
                  </a:cubicBezTo>
                  <a:cubicBezTo>
                    <a:pt x="27018" y="2915"/>
                    <a:pt x="27005" y="2940"/>
                    <a:pt x="26987" y="2960"/>
                  </a:cubicBezTo>
                  <a:lnTo>
                    <a:pt x="4334" y="29340"/>
                  </a:lnTo>
                  <a:lnTo>
                    <a:pt x="4341" y="29431"/>
                  </a:lnTo>
                  <a:lnTo>
                    <a:pt x="4303" y="29364"/>
                  </a:lnTo>
                  <a:cubicBezTo>
                    <a:pt x="4274" y="29379"/>
                    <a:pt x="4256" y="29384"/>
                    <a:pt x="4240" y="29385"/>
                  </a:cubicBezTo>
                  <a:cubicBezTo>
                    <a:pt x="4210" y="29385"/>
                    <a:pt x="4188" y="29371"/>
                    <a:pt x="4173" y="29357"/>
                  </a:cubicBezTo>
                  <a:cubicBezTo>
                    <a:pt x="4171" y="29355"/>
                    <a:pt x="4150" y="29332"/>
                    <a:pt x="4147" y="29330"/>
                  </a:cubicBezTo>
                  <a:lnTo>
                    <a:pt x="435" y="26141"/>
                  </a:lnTo>
                  <a:lnTo>
                    <a:pt x="0" y="26647"/>
                  </a:lnTo>
                  <a:lnTo>
                    <a:pt x="2848" y="29094"/>
                  </a:lnTo>
                  <a:cubicBezTo>
                    <a:pt x="3115" y="29321"/>
                    <a:pt x="3852" y="29900"/>
                    <a:pt x="4478" y="29900"/>
                  </a:cubicBezTo>
                  <a:cubicBezTo>
                    <a:pt x="4707" y="29900"/>
                    <a:pt x="4921" y="29822"/>
                    <a:pt x="5092" y="29623"/>
                  </a:cubicBezTo>
                  <a:lnTo>
                    <a:pt x="27913" y="3047"/>
                  </a:lnTo>
                  <a:cubicBezTo>
                    <a:pt x="28521" y="2339"/>
                    <a:pt x="28604" y="1335"/>
                    <a:pt x="28109" y="614"/>
                  </a:cubicBezTo>
                  <a:cubicBezTo>
                    <a:pt x="28085" y="572"/>
                    <a:pt x="28041" y="531"/>
                    <a:pt x="27987" y="483"/>
                  </a:cubicBezTo>
                  <a:cubicBezTo>
                    <a:pt x="27807" y="330"/>
                    <a:pt x="27488" y="141"/>
                    <a:pt x="27167" y="6"/>
                  </a:cubicBezTo>
                  <a:cubicBezTo>
                    <a:pt x="27158" y="2"/>
                    <a:pt x="27149" y="1"/>
                    <a:pt x="271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34"/>
            <p:cNvSpPr/>
            <p:nvPr/>
          </p:nvSpPr>
          <p:spPr>
            <a:xfrm>
              <a:off x="856077" y="34785"/>
              <a:ext cx="1046802" cy="1057384"/>
            </a:xfrm>
            <a:custGeom>
              <a:avLst/>
              <a:gdLst/>
              <a:ahLst/>
              <a:cxnLst/>
              <a:rect l="l" t="t" r="r" b="b"/>
              <a:pathLst>
                <a:path w="49065" h="49561" extrusionOk="0">
                  <a:moveTo>
                    <a:pt x="24862" y="398"/>
                  </a:moveTo>
                  <a:lnTo>
                    <a:pt x="48155" y="20398"/>
                  </a:lnTo>
                  <a:cubicBezTo>
                    <a:pt x="48641" y="20817"/>
                    <a:pt x="48698" y="21551"/>
                    <a:pt x="48280" y="22038"/>
                  </a:cubicBezTo>
                  <a:lnTo>
                    <a:pt x="25234" y="48877"/>
                  </a:lnTo>
                  <a:cubicBezTo>
                    <a:pt x="25057" y="49082"/>
                    <a:pt x="24813" y="49206"/>
                    <a:pt x="24544" y="49227"/>
                  </a:cubicBezTo>
                  <a:cubicBezTo>
                    <a:pt x="24520" y="49228"/>
                    <a:pt x="24495" y="49229"/>
                    <a:pt x="24471" y="49229"/>
                  </a:cubicBezTo>
                  <a:cubicBezTo>
                    <a:pt x="24230" y="49229"/>
                    <a:pt x="23996" y="49145"/>
                    <a:pt x="23810" y="48986"/>
                  </a:cubicBezTo>
                  <a:lnTo>
                    <a:pt x="402" y="28885"/>
                  </a:lnTo>
                  <a:lnTo>
                    <a:pt x="24862" y="398"/>
                  </a:lnTo>
                  <a:close/>
                  <a:moveTo>
                    <a:pt x="24844" y="0"/>
                  </a:moveTo>
                  <a:cubicBezTo>
                    <a:pt x="24798" y="0"/>
                    <a:pt x="24752" y="20"/>
                    <a:pt x="24719" y="58"/>
                  </a:cubicBezTo>
                  <a:lnTo>
                    <a:pt x="42" y="28796"/>
                  </a:lnTo>
                  <a:cubicBezTo>
                    <a:pt x="14" y="28828"/>
                    <a:pt x="0" y="28872"/>
                    <a:pt x="3" y="28916"/>
                  </a:cubicBezTo>
                  <a:cubicBezTo>
                    <a:pt x="6" y="28959"/>
                    <a:pt x="27" y="29000"/>
                    <a:pt x="61" y="29028"/>
                  </a:cubicBezTo>
                  <a:lnTo>
                    <a:pt x="23595" y="49237"/>
                  </a:lnTo>
                  <a:cubicBezTo>
                    <a:pt x="23840" y="49448"/>
                    <a:pt x="24145" y="49561"/>
                    <a:pt x="24465" y="49561"/>
                  </a:cubicBezTo>
                  <a:cubicBezTo>
                    <a:pt x="24499" y="49561"/>
                    <a:pt x="24534" y="49559"/>
                    <a:pt x="24567" y="49556"/>
                  </a:cubicBezTo>
                  <a:cubicBezTo>
                    <a:pt x="24924" y="49529"/>
                    <a:pt x="25249" y="49365"/>
                    <a:pt x="25481" y="49093"/>
                  </a:cubicBezTo>
                  <a:lnTo>
                    <a:pt x="48527" y="22255"/>
                  </a:lnTo>
                  <a:cubicBezTo>
                    <a:pt x="49064" y="21630"/>
                    <a:pt x="48993" y="20685"/>
                    <a:pt x="48368" y="20148"/>
                  </a:cubicBezTo>
                  <a:lnTo>
                    <a:pt x="24951" y="40"/>
                  </a:lnTo>
                  <a:cubicBezTo>
                    <a:pt x="24920" y="13"/>
                    <a:pt x="24882" y="0"/>
                    <a:pt x="248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34"/>
            <p:cNvSpPr/>
            <p:nvPr/>
          </p:nvSpPr>
          <p:spPr>
            <a:xfrm>
              <a:off x="781576" y="38689"/>
              <a:ext cx="1113922" cy="1182108"/>
            </a:xfrm>
            <a:custGeom>
              <a:avLst/>
              <a:gdLst/>
              <a:ahLst/>
              <a:cxnLst/>
              <a:rect l="l" t="t" r="r" b="b"/>
              <a:pathLst>
                <a:path w="52211" h="55407" extrusionOk="0">
                  <a:moveTo>
                    <a:pt x="26898" y="0"/>
                  </a:moveTo>
                  <a:cubicBezTo>
                    <a:pt x="26561" y="0"/>
                    <a:pt x="26205" y="125"/>
                    <a:pt x="25898" y="483"/>
                  </a:cubicBezTo>
                  <a:cubicBezTo>
                    <a:pt x="25108" y="1403"/>
                    <a:pt x="2503" y="27725"/>
                    <a:pt x="2487" y="27747"/>
                  </a:cubicBezTo>
                  <a:cubicBezTo>
                    <a:pt x="2462" y="27789"/>
                    <a:pt x="1" y="31937"/>
                    <a:pt x="3021" y="34822"/>
                  </a:cubicBezTo>
                  <a:lnTo>
                    <a:pt x="25968" y="54528"/>
                  </a:lnTo>
                  <a:cubicBezTo>
                    <a:pt x="26197" y="54724"/>
                    <a:pt x="26654" y="55083"/>
                    <a:pt x="27147" y="55273"/>
                  </a:cubicBezTo>
                  <a:cubicBezTo>
                    <a:pt x="27389" y="55367"/>
                    <a:pt x="27600" y="55406"/>
                    <a:pt x="27782" y="55406"/>
                  </a:cubicBezTo>
                  <a:cubicBezTo>
                    <a:pt x="28182" y="55406"/>
                    <a:pt x="28443" y="55220"/>
                    <a:pt x="28610" y="55030"/>
                  </a:cubicBezTo>
                  <a:lnTo>
                    <a:pt x="51429" y="28454"/>
                  </a:lnTo>
                  <a:cubicBezTo>
                    <a:pt x="52122" y="27648"/>
                    <a:pt x="52211" y="26509"/>
                    <a:pt x="51647" y="25682"/>
                  </a:cubicBezTo>
                  <a:cubicBezTo>
                    <a:pt x="51411" y="25337"/>
                    <a:pt x="50654" y="24981"/>
                    <a:pt x="50303" y="24867"/>
                  </a:cubicBezTo>
                  <a:cubicBezTo>
                    <a:pt x="50285" y="24861"/>
                    <a:pt x="50268" y="24859"/>
                    <a:pt x="50251" y="24859"/>
                  </a:cubicBezTo>
                  <a:cubicBezTo>
                    <a:pt x="50181" y="24859"/>
                    <a:pt x="50117" y="24904"/>
                    <a:pt x="50094" y="24973"/>
                  </a:cubicBezTo>
                  <a:cubicBezTo>
                    <a:pt x="50066" y="25060"/>
                    <a:pt x="50114" y="25154"/>
                    <a:pt x="50201" y="25181"/>
                  </a:cubicBezTo>
                  <a:cubicBezTo>
                    <a:pt x="50569" y="25300"/>
                    <a:pt x="51208" y="25627"/>
                    <a:pt x="51373" y="25868"/>
                  </a:cubicBezTo>
                  <a:cubicBezTo>
                    <a:pt x="51853" y="26572"/>
                    <a:pt x="51772" y="27546"/>
                    <a:pt x="51178" y="28238"/>
                  </a:cubicBezTo>
                  <a:lnTo>
                    <a:pt x="28359" y="54815"/>
                  </a:lnTo>
                  <a:cubicBezTo>
                    <a:pt x="28207" y="54990"/>
                    <a:pt x="28017" y="55077"/>
                    <a:pt x="27783" y="55077"/>
                  </a:cubicBezTo>
                  <a:cubicBezTo>
                    <a:pt x="27630" y="55077"/>
                    <a:pt x="27460" y="55040"/>
                    <a:pt x="27269" y="54966"/>
                  </a:cubicBezTo>
                  <a:cubicBezTo>
                    <a:pt x="26820" y="54792"/>
                    <a:pt x="26397" y="54460"/>
                    <a:pt x="26186" y="54278"/>
                  </a:cubicBezTo>
                  <a:lnTo>
                    <a:pt x="3244" y="34579"/>
                  </a:lnTo>
                  <a:cubicBezTo>
                    <a:pt x="421" y="31884"/>
                    <a:pt x="2747" y="27959"/>
                    <a:pt x="2754" y="27941"/>
                  </a:cubicBezTo>
                  <a:cubicBezTo>
                    <a:pt x="2754" y="27941"/>
                    <a:pt x="25359" y="1619"/>
                    <a:pt x="26147" y="700"/>
                  </a:cubicBezTo>
                  <a:cubicBezTo>
                    <a:pt x="26385" y="423"/>
                    <a:pt x="26652" y="332"/>
                    <a:pt x="26899" y="332"/>
                  </a:cubicBezTo>
                  <a:cubicBezTo>
                    <a:pt x="27353" y="332"/>
                    <a:pt x="27741" y="637"/>
                    <a:pt x="27766" y="656"/>
                  </a:cubicBezTo>
                  <a:cubicBezTo>
                    <a:pt x="27797" y="681"/>
                    <a:pt x="27834" y="693"/>
                    <a:pt x="27870" y="693"/>
                  </a:cubicBezTo>
                  <a:cubicBezTo>
                    <a:pt x="27919" y="693"/>
                    <a:pt x="27966" y="672"/>
                    <a:pt x="27998" y="632"/>
                  </a:cubicBezTo>
                  <a:cubicBezTo>
                    <a:pt x="28055" y="560"/>
                    <a:pt x="28045" y="456"/>
                    <a:pt x="27973" y="398"/>
                  </a:cubicBezTo>
                  <a:cubicBezTo>
                    <a:pt x="27743" y="211"/>
                    <a:pt x="27336" y="0"/>
                    <a:pt x="268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34"/>
            <p:cNvSpPr/>
            <p:nvPr/>
          </p:nvSpPr>
          <p:spPr>
            <a:xfrm>
              <a:off x="800478" y="647889"/>
              <a:ext cx="72816" cy="152652"/>
            </a:xfrm>
            <a:custGeom>
              <a:avLst/>
              <a:gdLst/>
              <a:ahLst/>
              <a:cxnLst/>
              <a:rect l="l" t="t" r="r" b="b"/>
              <a:pathLst>
                <a:path w="3413" h="7155" extrusionOk="0">
                  <a:moveTo>
                    <a:pt x="2775" y="1"/>
                  </a:moveTo>
                  <a:cubicBezTo>
                    <a:pt x="2720" y="1"/>
                    <a:pt x="2665" y="29"/>
                    <a:pt x="2633" y="80"/>
                  </a:cubicBezTo>
                  <a:cubicBezTo>
                    <a:pt x="2606" y="123"/>
                    <a:pt x="0" y="4437"/>
                    <a:pt x="3119" y="7115"/>
                  </a:cubicBezTo>
                  <a:cubicBezTo>
                    <a:pt x="3149" y="7141"/>
                    <a:pt x="3188" y="7155"/>
                    <a:pt x="3227" y="7155"/>
                  </a:cubicBezTo>
                  <a:cubicBezTo>
                    <a:pt x="3274" y="7155"/>
                    <a:pt x="3319" y="7135"/>
                    <a:pt x="3352" y="7098"/>
                  </a:cubicBezTo>
                  <a:cubicBezTo>
                    <a:pt x="3412" y="7029"/>
                    <a:pt x="3405" y="6926"/>
                    <a:pt x="3335" y="6865"/>
                  </a:cubicBezTo>
                  <a:cubicBezTo>
                    <a:pt x="2123" y="5824"/>
                    <a:pt x="1679" y="4402"/>
                    <a:pt x="2019" y="2639"/>
                  </a:cubicBezTo>
                  <a:cubicBezTo>
                    <a:pt x="2275" y="1302"/>
                    <a:pt x="2909" y="264"/>
                    <a:pt x="2915" y="254"/>
                  </a:cubicBezTo>
                  <a:cubicBezTo>
                    <a:pt x="2963" y="176"/>
                    <a:pt x="2940" y="75"/>
                    <a:pt x="2862" y="25"/>
                  </a:cubicBezTo>
                  <a:cubicBezTo>
                    <a:pt x="2835" y="9"/>
                    <a:pt x="2805" y="1"/>
                    <a:pt x="27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34"/>
            <p:cNvSpPr/>
            <p:nvPr/>
          </p:nvSpPr>
          <p:spPr>
            <a:xfrm>
              <a:off x="830732" y="545011"/>
              <a:ext cx="1027195" cy="659721"/>
            </a:xfrm>
            <a:custGeom>
              <a:avLst/>
              <a:gdLst/>
              <a:ahLst/>
              <a:cxnLst/>
              <a:rect l="l" t="t" r="r" b="b"/>
              <a:pathLst>
                <a:path w="48146" h="30922" extrusionOk="0">
                  <a:moveTo>
                    <a:pt x="47936" y="0"/>
                  </a:moveTo>
                  <a:cubicBezTo>
                    <a:pt x="47932" y="0"/>
                    <a:pt x="47928" y="0"/>
                    <a:pt x="47924" y="1"/>
                  </a:cubicBezTo>
                  <a:cubicBezTo>
                    <a:pt x="47834" y="5"/>
                    <a:pt x="47763" y="82"/>
                    <a:pt x="47767" y="173"/>
                  </a:cubicBezTo>
                  <a:cubicBezTo>
                    <a:pt x="47767" y="184"/>
                    <a:pt x="47815" y="1275"/>
                    <a:pt x="47737" y="4313"/>
                  </a:cubicBezTo>
                  <a:lnTo>
                    <a:pt x="25230" y="30524"/>
                  </a:lnTo>
                  <a:lnTo>
                    <a:pt x="1548" y="10188"/>
                  </a:lnTo>
                  <a:cubicBezTo>
                    <a:pt x="1535" y="10180"/>
                    <a:pt x="355" y="9310"/>
                    <a:pt x="498" y="8305"/>
                  </a:cubicBezTo>
                  <a:cubicBezTo>
                    <a:pt x="512" y="8215"/>
                    <a:pt x="449" y="8132"/>
                    <a:pt x="358" y="8118"/>
                  </a:cubicBezTo>
                  <a:cubicBezTo>
                    <a:pt x="350" y="8117"/>
                    <a:pt x="342" y="8116"/>
                    <a:pt x="334" y="8116"/>
                  </a:cubicBezTo>
                  <a:cubicBezTo>
                    <a:pt x="254" y="8116"/>
                    <a:pt x="183" y="8176"/>
                    <a:pt x="172" y="8258"/>
                  </a:cubicBezTo>
                  <a:cubicBezTo>
                    <a:pt x="0" y="9458"/>
                    <a:pt x="1298" y="10415"/>
                    <a:pt x="1342" y="10447"/>
                  </a:cubicBezTo>
                  <a:lnTo>
                    <a:pt x="25140" y="30882"/>
                  </a:lnTo>
                  <a:cubicBezTo>
                    <a:pt x="25170" y="30908"/>
                    <a:pt x="25209" y="30922"/>
                    <a:pt x="25248" y="30922"/>
                  </a:cubicBezTo>
                  <a:cubicBezTo>
                    <a:pt x="25293" y="30922"/>
                    <a:pt x="25340" y="30902"/>
                    <a:pt x="25373" y="30864"/>
                  </a:cubicBezTo>
                  <a:lnTo>
                    <a:pt x="48027" y="4483"/>
                  </a:lnTo>
                  <a:cubicBezTo>
                    <a:pt x="48051" y="4454"/>
                    <a:pt x="48066" y="4417"/>
                    <a:pt x="48067" y="4380"/>
                  </a:cubicBezTo>
                  <a:cubicBezTo>
                    <a:pt x="48145" y="1281"/>
                    <a:pt x="48097" y="168"/>
                    <a:pt x="48097" y="158"/>
                  </a:cubicBezTo>
                  <a:cubicBezTo>
                    <a:pt x="48093" y="71"/>
                    <a:pt x="48029" y="0"/>
                    <a:pt x="479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34"/>
            <p:cNvSpPr/>
            <p:nvPr/>
          </p:nvSpPr>
          <p:spPr>
            <a:xfrm>
              <a:off x="1147151" y="147540"/>
              <a:ext cx="209403" cy="226770"/>
            </a:xfrm>
            <a:custGeom>
              <a:avLst/>
              <a:gdLst/>
              <a:ahLst/>
              <a:cxnLst/>
              <a:rect l="l" t="t" r="r" b="b"/>
              <a:pathLst>
                <a:path w="9815" h="10629" extrusionOk="0">
                  <a:moveTo>
                    <a:pt x="9725" y="1"/>
                  </a:moveTo>
                  <a:cubicBezTo>
                    <a:pt x="9702" y="1"/>
                    <a:pt x="9680" y="10"/>
                    <a:pt x="9663" y="27"/>
                  </a:cubicBezTo>
                  <a:lnTo>
                    <a:pt x="31" y="10489"/>
                  </a:lnTo>
                  <a:cubicBezTo>
                    <a:pt x="1" y="10522"/>
                    <a:pt x="3" y="10575"/>
                    <a:pt x="36" y="10606"/>
                  </a:cubicBezTo>
                  <a:cubicBezTo>
                    <a:pt x="52" y="10620"/>
                    <a:pt x="73" y="10628"/>
                    <a:pt x="93" y="10628"/>
                  </a:cubicBezTo>
                  <a:cubicBezTo>
                    <a:pt x="115" y="10628"/>
                    <a:pt x="137" y="10619"/>
                    <a:pt x="152" y="10601"/>
                  </a:cubicBezTo>
                  <a:lnTo>
                    <a:pt x="9784" y="138"/>
                  </a:lnTo>
                  <a:cubicBezTo>
                    <a:pt x="9815" y="106"/>
                    <a:pt x="9813" y="53"/>
                    <a:pt x="9779" y="22"/>
                  </a:cubicBezTo>
                  <a:cubicBezTo>
                    <a:pt x="9764" y="8"/>
                    <a:pt x="9745" y="1"/>
                    <a:pt x="97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34"/>
            <p:cNvSpPr/>
            <p:nvPr/>
          </p:nvSpPr>
          <p:spPr>
            <a:xfrm>
              <a:off x="1257965" y="234203"/>
              <a:ext cx="53743" cy="61530"/>
            </a:xfrm>
            <a:custGeom>
              <a:avLst/>
              <a:gdLst/>
              <a:ahLst/>
              <a:cxnLst/>
              <a:rect l="l" t="t" r="r" b="b"/>
              <a:pathLst>
                <a:path w="2519" h="2884" extrusionOk="0">
                  <a:moveTo>
                    <a:pt x="2427" y="0"/>
                  </a:moveTo>
                  <a:cubicBezTo>
                    <a:pt x="2403" y="0"/>
                    <a:pt x="2380" y="10"/>
                    <a:pt x="2363" y="29"/>
                  </a:cubicBezTo>
                  <a:lnTo>
                    <a:pt x="28" y="2747"/>
                  </a:lnTo>
                  <a:cubicBezTo>
                    <a:pt x="0" y="2782"/>
                    <a:pt x="3" y="2834"/>
                    <a:pt x="38" y="2863"/>
                  </a:cubicBezTo>
                  <a:cubicBezTo>
                    <a:pt x="53" y="2877"/>
                    <a:pt x="71" y="2883"/>
                    <a:pt x="91" y="2883"/>
                  </a:cubicBezTo>
                  <a:cubicBezTo>
                    <a:pt x="115" y="2883"/>
                    <a:pt x="138" y="2874"/>
                    <a:pt x="154" y="2855"/>
                  </a:cubicBezTo>
                  <a:lnTo>
                    <a:pt x="2489" y="136"/>
                  </a:lnTo>
                  <a:cubicBezTo>
                    <a:pt x="2518" y="102"/>
                    <a:pt x="2514" y="50"/>
                    <a:pt x="2480" y="20"/>
                  </a:cubicBezTo>
                  <a:cubicBezTo>
                    <a:pt x="2465" y="7"/>
                    <a:pt x="2446" y="0"/>
                    <a:pt x="24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34"/>
            <p:cNvSpPr/>
            <p:nvPr/>
          </p:nvSpPr>
          <p:spPr>
            <a:xfrm>
              <a:off x="1377462" y="246513"/>
              <a:ext cx="17452" cy="23298"/>
            </a:xfrm>
            <a:custGeom>
              <a:avLst/>
              <a:gdLst/>
              <a:ahLst/>
              <a:cxnLst/>
              <a:rect l="l" t="t" r="r" b="b"/>
              <a:pathLst>
                <a:path w="818" h="1092" extrusionOk="0">
                  <a:moveTo>
                    <a:pt x="724" y="0"/>
                  </a:moveTo>
                  <a:cubicBezTo>
                    <a:pt x="698" y="0"/>
                    <a:pt x="672" y="13"/>
                    <a:pt x="656" y="36"/>
                  </a:cubicBezTo>
                  <a:lnTo>
                    <a:pt x="26" y="961"/>
                  </a:lnTo>
                  <a:cubicBezTo>
                    <a:pt x="0" y="999"/>
                    <a:pt x="10" y="1050"/>
                    <a:pt x="48" y="1076"/>
                  </a:cubicBezTo>
                  <a:cubicBezTo>
                    <a:pt x="62" y="1086"/>
                    <a:pt x="79" y="1091"/>
                    <a:pt x="95" y="1091"/>
                  </a:cubicBezTo>
                  <a:cubicBezTo>
                    <a:pt x="121" y="1091"/>
                    <a:pt x="147" y="1080"/>
                    <a:pt x="163" y="1054"/>
                  </a:cubicBezTo>
                  <a:lnTo>
                    <a:pt x="794" y="129"/>
                  </a:lnTo>
                  <a:cubicBezTo>
                    <a:pt x="818" y="92"/>
                    <a:pt x="808" y="40"/>
                    <a:pt x="771" y="14"/>
                  </a:cubicBezTo>
                  <a:cubicBezTo>
                    <a:pt x="757" y="5"/>
                    <a:pt x="740" y="0"/>
                    <a:pt x="7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34"/>
            <p:cNvSpPr/>
            <p:nvPr/>
          </p:nvSpPr>
          <p:spPr>
            <a:xfrm>
              <a:off x="1417785" y="821193"/>
              <a:ext cx="132320" cy="160951"/>
            </a:xfrm>
            <a:custGeom>
              <a:avLst/>
              <a:gdLst/>
              <a:ahLst/>
              <a:cxnLst/>
              <a:rect l="l" t="t" r="r" b="b"/>
              <a:pathLst>
                <a:path w="6202" h="7544" extrusionOk="0">
                  <a:moveTo>
                    <a:pt x="6109" y="1"/>
                  </a:moveTo>
                  <a:cubicBezTo>
                    <a:pt x="6085" y="1"/>
                    <a:pt x="6061" y="11"/>
                    <a:pt x="6045" y="31"/>
                  </a:cubicBezTo>
                  <a:lnTo>
                    <a:pt x="30" y="7410"/>
                  </a:lnTo>
                  <a:cubicBezTo>
                    <a:pt x="1" y="7445"/>
                    <a:pt x="6" y="7497"/>
                    <a:pt x="41" y="7526"/>
                  </a:cubicBezTo>
                  <a:cubicBezTo>
                    <a:pt x="57" y="7538"/>
                    <a:pt x="76" y="7544"/>
                    <a:pt x="94" y="7544"/>
                  </a:cubicBezTo>
                  <a:cubicBezTo>
                    <a:pt x="119" y="7544"/>
                    <a:pt x="142" y="7533"/>
                    <a:pt x="158" y="7513"/>
                  </a:cubicBezTo>
                  <a:lnTo>
                    <a:pt x="6174" y="136"/>
                  </a:lnTo>
                  <a:cubicBezTo>
                    <a:pt x="6202" y="100"/>
                    <a:pt x="6197" y="48"/>
                    <a:pt x="6162" y="19"/>
                  </a:cubicBezTo>
                  <a:cubicBezTo>
                    <a:pt x="6146" y="7"/>
                    <a:pt x="6128" y="1"/>
                    <a:pt x="61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34"/>
            <p:cNvSpPr/>
            <p:nvPr/>
          </p:nvSpPr>
          <p:spPr>
            <a:xfrm>
              <a:off x="1412388" y="879800"/>
              <a:ext cx="39982" cy="45529"/>
            </a:xfrm>
            <a:custGeom>
              <a:avLst/>
              <a:gdLst/>
              <a:ahLst/>
              <a:cxnLst/>
              <a:rect l="l" t="t" r="r" b="b"/>
              <a:pathLst>
                <a:path w="1874" h="2134" extrusionOk="0">
                  <a:moveTo>
                    <a:pt x="1782" y="0"/>
                  </a:moveTo>
                  <a:cubicBezTo>
                    <a:pt x="1758" y="0"/>
                    <a:pt x="1735" y="10"/>
                    <a:pt x="1719" y="29"/>
                  </a:cubicBezTo>
                  <a:lnTo>
                    <a:pt x="29" y="1997"/>
                  </a:lnTo>
                  <a:cubicBezTo>
                    <a:pt x="0" y="2032"/>
                    <a:pt x="5" y="2084"/>
                    <a:pt x="38" y="2114"/>
                  </a:cubicBezTo>
                  <a:cubicBezTo>
                    <a:pt x="54" y="2127"/>
                    <a:pt x="73" y="2133"/>
                    <a:pt x="91" y="2133"/>
                  </a:cubicBezTo>
                  <a:cubicBezTo>
                    <a:pt x="115" y="2133"/>
                    <a:pt x="138" y="2123"/>
                    <a:pt x="154" y="2105"/>
                  </a:cubicBezTo>
                  <a:lnTo>
                    <a:pt x="1844" y="136"/>
                  </a:lnTo>
                  <a:cubicBezTo>
                    <a:pt x="1874" y="102"/>
                    <a:pt x="1870" y="50"/>
                    <a:pt x="1836" y="19"/>
                  </a:cubicBezTo>
                  <a:cubicBezTo>
                    <a:pt x="1820" y="7"/>
                    <a:pt x="1801" y="0"/>
                    <a:pt x="17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34"/>
            <p:cNvSpPr/>
            <p:nvPr/>
          </p:nvSpPr>
          <p:spPr>
            <a:xfrm>
              <a:off x="1338889" y="870306"/>
              <a:ext cx="41710" cy="47513"/>
            </a:xfrm>
            <a:custGeom>
              <a:avLst/>
              <a:gdLst/>
              <a:ahLst/>
              <a:cxnLst/>
              <a:rect l="l" t="t" r="r" b="b"/>
              <a:pathLst>
                <a:path w="1955" h="2227" extrusionOk="0">
                  <a:moveTo>
                    <a:pt x="1863" y="0"/>
                  </a:moveTo>
                  <a:cubicBezTo>
                    <a:pt x="1840" y="0"/>
                    <a:pt x="1817" y="10"/>
                    <a:pt x="1801" y="29"/>
                  </a:cubicBezTo>
                  <a:lnTo>
                    <a:pt x="29" y="2091"/>
                  </a:lnTo>
                  <a:cubicBezTo>
                    <a:pt x="1" y="2124"/>
                    <a:pt x="4" y="2176"/>
                    <a:pt x="39" y="2207"/>
                  </a:cubicBezTo>
                  <a:cubicBezTo>
                    <a:pt x="54" y="2220"/>
                    <a:pt x="72" y="2227"/>
                    <a:pt x="92" y="2227"/>
                  </a:cubicBezTo>
                  <a:cubicBezTo>
                    <a:pt x="116" y="2227"/>
                    <a:pt x="139" y="2216"/>
                    <a:pt x="155" y="2199"/>
                  </a:cubicBezTo>
                  <a:lnTo>
                    <a:pt x="1927" y="136"/>
                  </a:lnTo>
                  <a:cubicBezTo>
                    <a:pt x="1955" y="102"/>
                    <a:pt x="1951" y="50"/>
                    <a:pt x="1917" y="19"/>
                  </a:cubicBezTo>
                  <a:cubicBezTo>
                    <a:pt x="1901" y="7"/>
                    <a:pt x="1882" y="0"/>
                    <a:pt x="18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34"/>
            <p:cNvSpPr/>
            <p:nvPr/>
          </p:nvSpPr>
          <p:spPr>
            <a:xfrm>
              <a:off x="1777621" y="501211"/>
              <a:ext cx="55471" cy="63536"/>
            </a:xfrm>
            <a:custGeom>
              <a:avLst/>
              <a:gdLst/>
              <a:ahLst/>
              <a:cxnLst/>
              <a:rect l="l" t="t" r="r" b="b"/>
              <a:pathLst>
                <a:path w="2600" h="2978" extrusionOk="0">
                  <a:moveTo>
                    <a:pt x="2508" y="0"/>
                  </a:moveTo>
                  <a:cubicBezTo>
                    <a:pt x="2485" y="0"/>
                    <a:pt x="2461" y="10"/>
                    <a:pt x="2445" y="28"/>
                  </a:cubicBezTo>
                  <a:lnTo>
                    <a:pt x="30" y="2842"/>
                  </a:lnTo>
                  <a:cubicBezTo>
                    <a:pt x="1" y="2875"/>
                    <a:pt x="5" y="2927"/>
                    <a:pt x="39" y="2958"/>
                  </a:cubicBezTo>
                  <a:cubicBezTo>
                    <a:pt x="55" y="2970"/>
                    <a:pt x="73" y="2978"/>
                    <a:pt x="93" y="2978"/>
                  </a:cubicBezTo>
                  <a:cubicBezTo>
                    <a:pt x="116" y="2978"/>
                    <a:pt x="140" y="2967"/>
                    <a:pt x="156" y="2948"/>
                  </a:cubicBezTo>
                  <a:lnTo>
                    <a:pt x="2570" y="136"/>
                  </a:lnTo>
                  <a:cubicBezTo>
                    <a:pt x="2599" y="102"/>
                    <a:pt x="2595" y="49"/>
                    <a:pt x="2562" y="19"/>
                  </a:cubicBezTo>
                  <a:cubicBezTo>
                    <a:pt x="2546" y="6"/>
                    <a:pt x="2527" y="0"/>
                    <a:pt x="25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2673;p34"/>
            <p:cNvSpPr/>
            <p:nvPr/>
          </p:nvSpPr>
          <p:spPr>
            <a:xfrm>
              <a:off x="1763092" y="499440"/>
              <a:ext cx="19372" cy="21548"/>
            </a:xfrm>
            <a:custGeom>
              <a:avLst/>
              <a:gdLst/>
              <a:ahLst/>
              <a:cxnLst/>
              <a:rect l="l" t="t" r="r" b="b"/>
              <a:pathLst>
                <a:path w="908" h="1010" extrusionOk="0">
                  <a:moveTo>
                    <a:pt x="816" y="1"/>
                  </a:moveTo>
                  <a:cubicBezTo>
                    <a:pt x="793" y="1"/>
                    <a:pt x="770" y="10"/>
                    <a:pt x="754" y="29"/>
                  </a:cubicBezTo>
                  <a:lnTo>
                    <a:pt x="29" y="873"/>
                  </a:lnTo>
                  <a:cubicBezTo>
                    <a:pt x="0" y="907"/>
                    <a:pt x="5" y="959"/>
                    <a:pt x="38" y="989"/>
                  </a:cubicBezTo>
                  <a:cubicBezTo>
                    <a:pt x="54" y="1002"/>
                    <a:pt x="73" y="1009"/>
                    <a:pt x="92" y="1009"/>
                  </a:cubicBezTo>
                  <a:cubicBezTo>
                    <a:pt x="115" y="1009"/>
                    <a:pt x="140" y="999"/>
                    <a:pt x="155" y="980"/>
                  </a:cubicBezTo>
                  <a:lnTo>
                    <a:pt x="880" y="136"/>
                  </a:lnTo>
                  <a:cubicBezTo>
                    <a:pt x="908" y="102"/>
                    <a:pt x="905" y="50"/>
                    <a:pt x="870" y="20"/>
                  </a:cubicBezTo>
                  <a:cubicBezTo>
                    <a:pt x="855" y="7"/>
                    <a:pt x="835" y="1"/>
                    <a:pt x="8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4" name="Google Shape;2674;p34"/>
            <p:cNvSpPr/>
            <p:nvPr/>
          </p:nvSpPr>
          <p:spPr>
            <a:xfrm>
              <a:off x="795273" y="44642"/>
              <a:ext cx="576514" cy="721358"/>
            </a:xfrm>
            <a:custGeom>
              <a:avLst/>
              <a:gdLst/>
              <a:ahLst/>
              <a:cxnLst/>
              <a:rect l="l" t="t" r="r" b="b"/>
              <a:pathLst>
                <a:path w="27022" h="33811" extrusionOk="0">
                  <a:moveTo>
                    <a:pt x="26255" y="0"/>
                  </a:moveTo>
                  <a:cubicBezTo>
                    <a:pt x="25997" y="0"/>
                    <a:pt x="25715" y="94"/>
                    <a:pt x="25464" y="386"/>
                  </a:cubicBezTo>
                  <a:lnTo>
                    <a:pt x="2090" y="27602"/>
                  </a:lnTo>
                  <a:cubicBezTo>
                    <a:pt x="2061" y="27648"/>
                    <a:pt x="0" y="31094"/>
                    <a:pt x="2065" y="33779"/>
                  </a:cubicBezTo>
                  <a:cubicBezTo>
                    <a:pt x="2070" y="33785"/>
                    <a:pt x="2071" y="33790"/>
                    <a:pt x="2075" y="33793"/>
                  </a:cubicBezTo>
                  <a:cubicBezTo>
                    <a:pt x="2089" y="33805"/>
                    <a:pt x="2106" y="33810"/>
                    <a:pt x="2123" y="33810"/>
                  </a:cubicBezTo>
                  <a:cubicBezTo>
                    <a:pt x="2137" y="33810"/>
                    <a:pt x="2151" y="33806"/>
                    <a:pt x="2164" y="33799"/>
                  </a:cubicBezTo>
                  <a:cubicBezTo>
                    <a:pt x="2197" y="33784"/>
                    <a:pt x="2211" y="33740"/>
                    <a:pt x="2193" y="33705"/>
                  </a:cubicBezTo>
                  <a:cubicBezTo>
                    <a:pt x="2007" y="33238"/>
                    <a:pt x="1903" y="32722"/>
                    <a:pt x="1884" y="32171"/>
                  </a:cubicBezTo>
                  <a:cubicBezTo>
                    <a:pt x="1864" y="32011"/>
                    <a:pt x="1862" y="31859"/>
                    <a:pt x="1885" y="31718"/>
                  </a:cubicBezTo>
                  <a:cubicBezTo>
                    <a:pt x="1998" y="29919"/>
                    <a:pt x="2912" y="28394"/>
                    <a:pt x="2922" y="28382"/>
                  </a:cubicBezTo>
                  <a:lnTo>
                    <a:pt x="27001" y="335"/>
                  </a:lnTo>
                  <a:cubicBezTo>
                    <a:pt x="27015" y="318"/>
                    <a:pt x="27022" y="298"/>
                    <a:pt x="27017" y="275"/>
                  </a:cubicBezTo>
                  <a:cubicBezTo>
                    <a:pt x="27014" y="256"/>
                    <a:pt x="27007" y="241"/>
                    <a:pt x="26993" y="228"/>
                  </a:cubicBezTo>
                  <a:lnTo>
                    <a:pt x="26984" y="220"/>
                  </a:lnTo>
                  <a:cubicBezTo>
                    <a:pt x="26833" y="132"/>
                    <a:pt x="26561" y="0"/>
                    <a:pt x="262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34"/>
            <p:cNvSpPr/>
            <p:nvPr/>
          </p:nvSpPr>
          <p:spPr>
            <a:xfrm>
              <a:off x="863566" y="42359"/>
              <a:ext cx="610586" cy="684107"/>
            </a:xfrm>
            <a:custGeom>
              <a:avLst/>
              <a:gdLst/>
              <a:ahLst/>
              <a:cxnLst/>
              <a:rect l="l" t="t" r="r" b="b"/>
              <a:pathLst>
                <a:path w="28619" h="32065" extrusionOk="0">
                  <a:moveTo>
                    <a:pt x="24516" y="0"/>
                  </a:moveTo>
                  <a:cubicBezTo>
                    <a:pt x="24494" y="0"/>
                    <a:pt x="24473" y="9"/>
                    <a:pt x="24458" y="26"/>
                  </a:cubicBezTo>
                  <a:lnTo>
                    <a:pt x="29" y="28474"/>
                  </a:lnTo>
                  <a:cubicBezTo>
                    <a:pt x="1" y="28509"/>
                    <a:pt x="4" y="28556"/>
                    <a:pt x="36" y="28583"/>
                  </a:cubicBezTo>
                  <a:lnTo>
                    <a:pt x="4090" y="32064"/>
                  </a:lnTo>
                  <a:lnTo>
                    <a:pt x="28618" y="3499"/>
                  </a:lnTo>
                  <a:lnTo>
                    <a:pt x="24565" y="18"/>
                  </a:lnTo>
                  <a:cubicBezTo>
                    <a:pt x="24551" y="6"/>
                    <a:pt x="24533" y="0"/>
                    <a:pt x="245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6" name="Google Shape;2676;p34"/>
            <p:cNvSpPr/>
            <p:nvPr/>
          </p:nvSpPr>
          <p:spPr>
            <a:xfrm>
              <a:off x="839522" y="656081"/>
              <a:ext cx="159010" cy="223441"/>
            </a:xfrm>
            <a:custGeom>
              <a:avLst/>
              <a:gdLst/>
              <a:ahLst/>
              <a:cxnLst/>
              <a:rect l="l" t="t" r="r" b="b"/>
              <a:pathLst>
                <a:path w="7453" h="10473" extrusionOk="0">
                  <a:moveTo>
                    <a:pt x="1000" y="0"/>
                  </a:moveTo>
                  <a:cubicBezTo>
                    <a:pt x="995" y="0"/>
                    <a:pt x="989" y="1"/>
                    <a:pt x="983" y="2"/>
                  </a:cubicBezTo>
                  <a:cubicBezTo>
                    <a:pt x="962" y="5"/>
                    <a:pt x="938" y="20"/>
                    <a:pt x="929" y="42"/>
                  </a:cubicBezTo>
                  <a:cubicBezTo>
                    <a:pt x="648" y="568"/>
                    <a:pt x="1" y="1965"/>
                    <a:pt x="44" y="3482"/>
                  </a:cubicBezTo>
                  <a:cubicBezTo>
                    <a:pt x="152" y="4128"/>
                    <a:pt x="676" y="4658"/>
                    <a:pt x="976" y="4916"/>
                  </a:cubicBezTo>
                  <a:cubicBezTo>
                    <a:pt x="1051" y="4981"/>
                    <a:pt x="1102" y="5020"/>
                    <a:pt x="1114" y="5030"/>
                  </a:cubicBezTo>
                  <a:lnTo>
                    <a:pt x="7452" y="10473"/>
                  </a:lnTo>
                  <a:lnTo>
                    <a:pt x="7452" y="10473"/>
                  </a:lnTo>
                  <a:lnTo>
                    <a:pt x="5209" y="3592"/>
                  </a:lnTo>
                  <a:lnTo>
                    <a:pt x="1046" y="17"/>
                  </a:lnTo>
                  <a:cubicBezTo>
                    <a:pt x="1033" y="6"/>
                    <a:pt x="1016" y="0"/>
                    <a:pt x="10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Google Shape;2677;p34"/>
            <p:cNvSpPr/>
            <p:nvPr/>
          </p:nvSpPr>
          <p:spPr>
            <a:xfrm>
              <a:off x="844599" y="754521"/>
              <a:ext cx="153804" cy="142091"/>
            </a:xfrm>
            <a:custGeom>
              <a:avLst/>
              <a:gdLst/>
              <a:ahLst/>
              <a:cxnLst/>
              <a:rect l="l" t="t" r="r" b="b"/>
              <a:pathLst>
                <a:path w="7209" h="6660" extrusionOk="0">
                  <a:moveTo>
                    <a:pt x="81" y="0"/>
                  </a:moveTo>
                  <a:cubicBezTo>
                    <a:pt x="69" y="0"/>
                    <a:pt x="56" y="3"/>
                    <a:pt x="45" y="9"/>
                  </a:cubicBezTo>
                  <a:cubicBezTo>
                    <a:pt x="14" y="28"/>
                    <a:pt x="0" y="67"/>
                    <a:pt x="11" y="101"/>
                  </a:cubicBezTo>
                  <a:cubicBezTo>
                    <a:pt x="237" y="797"/>
                    <a:pt x="647" y="1400"/>
                    <a:pt x="1234" y="1904"/>
                  </a:cubicBezTo>
                  <a:lnTo>
                    <a:pt x="6774" y="6659"/>
                  </a:lnTo>
                  <a:lnTo>
                    <a:pt x="7208" y="6154"/>
                  </a:lnTo>
                  <a:lnTo>
                    <a:pt x="736" y="596"/>
                  </a:lnTo>
                  <a:cubicBezTo>
                    <a:pt x="721" y="585"/>
                    <a:pt x="664" y="541"/>
                    <a:pt x="578" y="466"/>
                  </a:cubicBezTo>
                  <a:cubicBezTo>
                    <a:pt x="470" y="375"/>
                    <a:pt x="306" y="223"/>
                    <a:pt x="139" y="29"/>
                  </a:cubicBezTo>
                  <a:cubicBezTo>
                    <a:pt x="139" y="24"/>
                    <a:pt x="135" y="21"/>
                    <a:pt x="133" y="19"/>
                  </a:cubicBezTo>
                  <a:cubicBezTo>
                    <a:pt x="119" y="7"/>
                    <a:pt x="100" y="0"/>
                    <a:pt x="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34"/>
            <p:cNvSpPr/>
            <p:nvPr/>
          </p:nvSpPr>
          <p:spPr>
            <a:xfrm>
              <a:off x="1290458" y="408723"/>
              <a:ext cx="605807" cy="677429"/>
            </a:xfrm>
            <a:custGeom>
              <a:avLst/>
              <a:gdLst/>
              <a:ahLst/>
              <a:cxnLst/>
              <a:rect l="l" t="t" r="r" b="b"/>
              <a:pathLst>
                <a:path w="28395" h="31752" extrusionOk="0">
                  <a:moveTo>
                    <a:pt x="24529" y="0"/>
                  </a:moveTo>
                  <a:lnTo>
                    <a:pt x="1" y="28565"/>
                  </a:lnTo>
                  <a:lnTo>
                    <a:pt x="3415" y="31497"/>
                  </a:lnTo>
                  <a:cubicBezTo>
                    <a:pt x="3615" y="31668"/>
                    <a:pt x="3860" y="31751"/>
                    <a:pt x="4105" y="31751"/>
                  </a:cubicBezTo>
                  <a:cubicBezTo>
                    <a:pt x="4403" y="31751"/>
                    <a:pt x="4700" y="31626"/>
                    <a:pt x="4909" y="31383"/>
                  </a:cubicBezTo>
                  <a:lnTo>
                    <a:pt x="27957" y="4544"/>
                  </a:lnTo>
                  <a:cubicBezTo>
                    <a:pt x="28394" y="4035"/>
                    <a:pt x="28335" y="3268"/>
                    <a:pt x="27826" y="2831"/>
                  </a:cubicBezTo>
                  <a:lnTo>
                    <a:pt x="245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9;p34"/>
            <p:cNvSpPr/>
            <p:nvPr/>
          </p:nvSpPr>
          <p:spPr>
            <a:xfrm>
              <a:off x="1372086" y="557556"/>
              <a:ext cx="479269" cy="634034"/>
            </a:xfrm>
            <a:custGeom>
              <a:avLst/>
              <a:gdLst/>
              <a:ahLst/>
              <a:cxnLst/>
              <a:rect l="l" t="t" r="r" b="b"/>
              <a:pathLst>
                <a:path w="22464" h="29718" extrusionOk="0">
                  <a:moveTo>
                    <a:pt x="22380" y="0"/>
                  </a:moveTo>
                  <a:cubicBezTo>
                    <a:pt x="22358" y="0"/>
                    <a:pt x="22335" y="11"/>
                    <a:pt x="22320" y="27"/>
                  </a:cubicBezTo>
                  <a:lnTo>
                    <a:pt x="1257" y="24556"/>
                  </a:lnTo>
                  <a:cubicBezTo>
                    <a:pt x="1011" y="24843"/>
                    <a:pt x="652" y="25004"/>
                    <a:pt x="274" y="25004"/>
                  </a:cubicBezTo>
                  <a:cubicBezTo>
                    <a:pt x="230" y="25004"/>
                    <a:pt x="185" y="25001"/>
                    <a:pt x="140" y="24997"/>
                  </a:cubicBezTo>
                  <a:cubicBezTo>
                    <a:pt x="136" y="24996"/>
                    <a:pt x="131" y="24996"/>
                    <a:pt x="127" y="24996"/>
                  </a:cubicBezTo>
                  <a:cubicBezTo>
                    <a:pt x="109" y="24996"/>
                    <a:pt x="93" y="25002"/>
                    <a:pt x="80" y="25015"/>
                  </a:cubicBezTo>
                  <a:cubicBezTo>
                    <a:pt x="68" y="25029"/>
                    <a:pt x="59" y="25051"/>
                    <a:pt x="58" y="25071"/>
                  </a:cubicBezTo>
                  <a:cubicBezTo>
                    <a:pt x="66" y="25541"/>
                    <a:pt x="76" y="26914"/>
                    <a:pt x="0" y="29640"/>
                  </a:cubicBezTo>
                  <a:cubicBezTo>
                    <a:pt x="1" y="29661"/>
                    <a:pt x="10" y="29684"/>
                    <a:pt x="26" y="29697"/>
                  </a:cubicBezTo>
                  <a:cubicBezTo>
                    <a:pt x="32" y="29702"/>
                    <a:pt x="40" y="29709"/>
                    <a:pt x="48" y="29712"/>
                  </a:cubicBezTo>
                  <a:cubicBezTo>
                    <a:pt x="58" y="29715"/>
                    <a:pt x="67" y="29717"/>
                    <a:pt x="76" y="29717"/>
                  </a:cubicBezTo>
                  <a:cubicBezTo>
                    <a:pt x="98" y="29717"/>
                    <a:pt x="118" y="29708"/>
                    <a:pt x="133" y="29690"/>
                  </a:cubicBezTo>
                  <a:lnTo>
                    <a:pt x="22398" y="3762"/>
                  </a:lnTo>
                  <a:cubicBezTo>
                    <a:pt x="22405" y="3751"/>
                    <a:pt x="22415" y="3734"/>
                    <a:pt x="22414" y="3718"/>
                  </a:cubicBezTo>
                  <a:cubicBezTo>
                    <a:pt x="22464" y="1843"/>
                    <a:pt x="22463" y="704"/>
                    <a:pt x="22454" y="77"/>
                  </a:cubicBezTo>
                  <a:cubicBezTo>
                    <a:pt x="22455" y="52"/>
                    <a:pt x="22445" y="34"/>
                    <a:pt x="22428" y="20"/>
                  </a:cubicBezTo>
                  <a:cubicBezTo>
                    <a:pt x="22423" y="14"/>
                    <a:pt x="22413" y="8"/>
                    <a:pt x="22405" y="5"/>
                  </a:cubicBezTo>
                  <a:cubicBezTo>
                    <a:pt x="22397" y="2"/>
                    <a:pt x="22389" y="0"/>
                    <a:pt x="223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34"/>
            <p:cNvSpPr/>
            <p:nvPr/>
          </p:nvSpPr>
          <p:spPr>
            <a:xfrm>
              <a:off x="1278745" y="576843"/>
              <a:ext cx="610288" cy="637916"/>
            </a:xfrm>
            <a:custGeom>
              <a:avLst/>
              <a:gdLst/>
              <a:ahLst/>
              <a:cxnLst/>
              <a:rect l="l" t="t" r="r" b="b"/>
              <a:pathLst>
                <a:path w="28605" h="29900" extrusionOk="0">
                  <a:moveTo>
                    <a:pt x="27139" y="1"/>
                  </a:moveTo>
                  <a:cubicBezTo>
                    <a:pt x="27125" y="1"/>
                    <a:pt x="27110" y="5"/>
                    <a:pt x="27098" y="11"/>
                  </a:cubicBezTo>
                  <a:cubicBezTo>
                    <a:pt x="27075" y="27"/>
                    <a:pt x="27060" y="49"/>
                    <a:pt x="27063" y="77"/>
                  </a:cubicBezTo>
                  <a:cubicBezTo>
                    <a:pt x="27057" y="867"/>
                    <a:pt x="27044" y="1812"/>
                    <a:pt x="27014" y="2888"/>
                  </a:cubicBezTo>
                  <a:cubicBezTo>
                    <a:pt x="27018" y="2915"/>
                    <a:pt x="27005" y="2940"/>
                    <a:pt x="26987" y="2960"/>
                  </a:cubicBezTo>
                  <a:lnTo>
                    <a:pt x="4334" y="29340"/>
                  </a:lnTo>
                  <a:lnTo>
                    <a:pt x="4341" y="29431"/>
                  </a:lnTo>
                  <a:lnTo>
                    <a:pt x="4303" y="29364"/>
                  </a:lnTo>
                  <a:cubicBezTo>
                    <a:pt x="4274" y="29379"/>
                    <a:pt x="4256" y="29384"/>
                    <a:pt x="4240" y="29385"/>
                  </a:cubicBezTo>
                  <a:cubicBezTo>
                    <a:pt x="4210" y="29385"/>
                    <a:pt x="4188" y="29371"/>
                    <a:pt x="4173" y="29357"/>
                  </a:cubicBezTo>
                  <a:cubicBezTo>
                    <a:pt x="4171" y="29355"/>
                    <a:pt x="4150" y="29332"/>
                    <a:pt x="4147" y="29330"/>
                  </a:cubicBezTo>
                  <a:lnTo>
                    <a:pt x="435" y="26141"/>
                  </a:lnTo>
                  <a:lnTo>
                    <a:pt x="0" y="26647"/>
                  </a:lnTo>
                  <a:lnTo>
                    <a:pt x="2848" y="29094"/>
                  </a:lnTo>
                  <a:cubicBezTo>
                    <a:pt x="3115" y="29321"/>
                    <a:pt x="3852" y="29900"/>
                    <a:pt x="4478" y="29900"/>
                  </a:cubicBezTo>
                  <a:cubicBezTo>
                    <a:pt x="4707" y="29900"/>
                    <a:pt x="4921" y="29822"/>
                    <a:pt x="5092" y="29623"/>
                  </a:cubicBezTo>
                  <a:lnTo>
                    <a:pt x="27913" y="3047"/>
                  </a:lnTo>
                  <a:cubicBezTo>
                    <a:pt x="28521" y="2339"/>
                    <a:pt x="28604" y="1335"/>
                    <a:pt x="28109" y="614"/>
                  </a:cubicBezTo>
                  <a:cubicBezTo>
                    <a:pt x="28085" y="572"/>
                    <a:pt x="28041" y="531"/>
                    <a:pt x="27987" y="483"/>
                  </a:cubicBezTo>
                  <a:cubicBezTo>
                    <a:pt x="27807" y="330"/>
                    <a:pt x="27488" y="141"/>
                    <a:pt x="27167" y="6"/>
                  </a:cubicBezTo>
                  <a:cubicBezTo>
                    <a:pt x="27158" y="2"/>
                    <a:pt x="27149" y="1"/>
                    <a:pt x="271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34"/>
            <p:cNvSpPr/>
            <p:nvPr/>
          </p:nvSpPr>
          <p:spPr>
            <a:xfrm>
              <a:off x="856077" y="34785"/>
              <a:ext cx="1046802" cy="1057384"/>
            </a:xfrm>
            <a:custGeom>
              <a:avLst/>
              <a:gdLst/>
              <a:ahLst/>
              <a:cxnLst/>
              <a:rect l="l" t="t" r="r" b="b"/>
              <a:pathLst>
                <a:path w="49065" h="49561" extrusionOk="0">
                  <a:moveTo>
                    <a:pt x="24862" y="398"/>
                  </a:moveTo>
                  <a:lnTo>
                    <a:pt x="48155" y="20398"/>
                  </a:lnTo>
                  <a:cubicBezTo>
                    <a:pt x="48641" y="20817"/>
                    <a:pt x="48698" y="21551"/>
                    <a:pt x="48280" y="22038"/>
                  </a:cubicBezTo>
                  <a:lnTo>
                    <a:pt x="25234" y="48877"/>
                  </a:lnTo>
                  <a:cubicBezTo>
                    <a:pt x="25057" y="49082"/>
                    <a:pt x="24813" y="49206"/>
                    <a:pt x="24544" y="49227"/>
                  </a:cubicBezTo>
                  <a:cubicBezTo>
                    <a:pt x="24520" y="49228"/>
                    <a:pt x="24495" y="49229"/>
                    <a:pt x="24471" y="49229"/>
                  </a:cubicBezTo>
                  <a:cubicBezTo>
                    <a:pt x="24230" y="49229"/>
                    <a:pt x="23996" y="49145"/>
                    <a:pt x="23810" y="48986"/>
                  </a:cubicBezTo>
                  <a:lnTo>
                    <a:pt x="402" y="28885"/>
                  </a:lnTo>
                  <a:lnTo>
                    <a:pt x="24862" y="398"/>
                  </a:lnTo>
                  <a:close/>
                  <a:moveTo>
                    <a:pt x="24844" y="0"/>
                  </a:moveTo>
                  <a:cubicBezTo>
                    <a:pt x="24798" y="0"/>
                    <a:pt x="24752" y="20"/>
                    <a:pt x="24719" y="58"/>
                  </a:cubicBezTo>
                  <a:lnTo>
                    <a:pt x="42" y="28796"/>
                  </a:lnTo>
                  <a:cubicBezTo>
                    <a:pt x="14" y="28828"/>
                    <a:pt x="0" y="28872"/>
                    <a:pt x="3" y="28916"/>
                  </a:cubicBezTo>
                  <a:cubicBezTo>
                    <a:pt x="6" y="28959"/>
                    <a:pt x="27" y="29000"/>
                    <a:pt x="61" y="29028"/>
                  </a:cubicBezTo>
                  <a:lnTo>
                    <a:pt x="23595" y="49237"/>
                  </a:lnTo>
                  <a:cubicBezTo>
                    <a:pt x="23840" y="49448"/>
                    <a:pt x="24145" y="49561"/>
                    <a:pt x="24465" y="49561"/>
                  </a:cubicBezTo>
                  <a:cubicBezTo>
                    <a:pt x="24499" y="49561"/>
                    <a:pt x="24534" y="49559"/>
                    <a:pt x="24567" y="49556"/>
                  </a:cubicBezTo>
                  <a:cubicBezTo>
                    <a:pt x="24924" y="49529"/>
                    <a:pt x="25249" y="49365"/>
                    <a:pt x="25481" y="49093"/>
                  </a:cubicBezTo>
                  <a:lnTo>
                    <a:pt x="48527" y="22255"/>
                  </a:lnTo>
                  <a:cubicBezTo>
                    <a:pt x="49064" y="21630"/>
                    <a:pt x="48993" y="20685"/>
                    <a:pt x="48368" y="20148"/>
                  </a:cubicBezTo>
                  <a:lnTo>
                    <a:pt x="24951" y="40"/>
                  </a:lnTo>
                  <a:cubicBezTo>
                    <a:pt x="24920" y="13"/>
                    <a:pt x="24882" y="0"/>
                    <a:pt x="248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34"/>
            <p:cNvSpPr/>
            <p:nvPr/>
          </p:nvSpPr>
          <p:spPr>
            <a:xfrm>
              <a:off x="781576" y="38689"/>
              <a:ext cx="1113922" cy="1182108"/>
            </a:xfrm>
            <a:custGeom>
              <a:avLst/>
              <a:gdLst/>
              <a:ahLst/>
              <a:cxnLst/>
              <a:rect l="l" t="t" r="r" b="b"/>
              <a:pathLst>
                <a:path w="52211" h="55407" extrusionOk="0">
                  <a:moveTo>
                    <a:pt x="26898" y="0"/>
                  </a:moveTo>
                  <a:cubicBezTo>
                    <a:pt x="26561" y="0"/>
                    <a:pt x="26205" y="125"/>
                    <a:pt x="25898" y="483"/>
                  </a:cubicBezTo>
                  <a:cubicBezTo>
                    <a:pt x="25108" y="1403"/>
                    <a:pt x="2503" y="27725"/>
                    <a:pt x="2487" y="27747"/>
                  </a:cubicBezTo>
                  <a:cubicBezTo>
                    <a:pt x="2462" y="27789"/>
                    <a:pt x="1" y="31937"/>
                    <a:pt x="3021" y="34822"/>
                  </a:cubicBezTo>
                  <a:lnTo>
                    <a:pt x="25968" y="54528"/>
                  </a:lnTo>
                  <a:cubicBezTo>
                    <a:pt x="26197" y="54724"/>
                    <a:pt x="26654" y="55083"/>
                    <a:pt x="27147" y="55273"/>
                  </a:cubicBezTo>
                  <a:cubicBezTo>
                    <a:pt x="27389" y="55367"/>
                    <a:pt x="27600" y="55406"/>
                    <a:pt x="27782" y="55406"/>
                  </a:cubicBezTo>
                  <a:cubicBezTo>
                    <a:pt x="28182" y="55406"/>
                    <a:pt x="28443" y="55220"/>
                    <a:pt x="28610" y="55030"/>
                  </a:cubicBezTo>
                  <a:lnTo>
                    <a:pt x="51429" y="28454"/>
                  </a:lnTo>
                  <a:cubicBezTo>
                    <a:pt x="52122" y="27648"/>
                    <a:pt x="52211" y="26509"/>
                    <a:pt x="51647" y="25682"/>
                  </a:cubicBezTo>
                  <a:cubicBezTo>
                    <a:pt x="51411" y="25337"/>
                    <a:pt x="50654" y="24981"/>
                    <a:pt x="50303" y="24867"/>
                  </a:cubicBezTo>
                  <a:cubicBezTo>
                    <a:pt x="50285" y="24861"/>
                    <a:pt x="50268" y="24859"/>
                    <a:pt x="50251" y="24859"/>
                  </a:cubicBezTo>
                  <a:cubicBezTo>
                    <a:pt x="50181" y="24859"/>
                    <a:pt x="50117" y="24904"/>
                    <a:pt x="50094" y="24973"/>
                  </a:cubicBezTo>
                  <a:cubicBezTo>
                    <a:pt x="50066" y="25060"/>
                    <a:pt x="50114" y="25154"/>
                    <a:pt x="50201" y="25181"/>
                  </a:cubicBezTo>
                  <a:cubicBezTo>
                    <a:pt x="50569" y="25300"/>
                    <a:pt x="51208" y="25627"/>
                    <a:pt x="51373" y="25868"/>
                  </a:cubicBezTo>
                  <a:cubicBezTo>
                    <a:pt x="51853" y="26572"/>
                    <a:pt x="51772" y="27546"/>
                    <a:pt x="51178" y="28238"/>
                  </a:cubicBezTo>
                  <a:lnTo>
                    <a:pt x="28359" y="54815"/>
                  </a:lnTo>
                  <a:cubicBezTo>
                    <a:pt x="28207" y="54990"/>
                    <a:pt x="28017" y="55077"/>
                    <a:pt x="27783" y="55077"/>
                  </a:cubicBezTo>
                  <a:cubicBezTo>
                    <a:pt x="27630" y="55077"/>
                    <a:pt x="27460" y="55040"/>
                    <a:pt x="27269" y="54966"/>
                  </a:cubicBezTo>
                  <a:cubicBezTo>
                    <a:pt x="26820" y="54792"/>
                    <a:pt x="26397" y="54460"/>
                    <a:pt x="26186" y="54278"/>
                  </a:cubicBezTo>
                  <a:lnTo>
                    <a:pt x="3244" y="34579"/>
                  </a:lnTo>
                  <a:cubicBezTo>
                    <a:pt x="421" y="31884"/>
                    <a:pt x="2747" y="27959"/>
                    <a:pt x="2754" y="27941"/>
                  </a:cubicBezTo>
                  <a:cubicBezTo>
                    <a:pt x="2754" y="27941"/>
                    <a:pt x="25359" y="1619"/>
                    <a:pt x="26147" y="700"/>
                  </a:cubicBezTo>
                  <a:cubicBezTo>
                    <a:pt x="26385" y="423"/>
                    <a:pt x="26652" y="332"/>
                    <a:pt x="26899" y="332"/>
                  </a:cubicBezTo>
                  <a:cubicBezTo>
                    <a:pt x="27353" y="332"/>
                    <a:pt x="27741" y="637"/>
                    <a:pt x="27766" y="656"/>
                  </a:cubicBezTo>
                  <a:cubicBezTo>
                    <a:pt x="27797" y="681"/>
                    <a:pt x="27834" y="693"/>
                    <a:pt x="27870" y="693"/>
                  </a:cubicBezTo>
                  <a:cubicBezTo>
                    <a:pt x="27919" y="693"/>
                    <a:pt x="27966" y="672"/>
                    <a:pt x="27998" y="632"/>
                  </a:cubicBezTo>
                  <a:cubicBezTo>
                    <a:pt x="28055" y="560"/>
                    <a:pt x="28045" y="456"/>
                    <a:pt x="27973" y="398"/>
                  </a:cubicBezTo>
                  <a:cubicBezTo>
                    <a:pt x="27743" y="211"/>
                    <a:pt x="27336" y="0"/>
                    <a:pt x="268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34"/>
            <p:cNvSpPr/>
            <p:nvPr/>
          </p:nvSpPr>
          <p:spPr>
            <a:xfrm>
              <a:off x="800478" y="647889"/>
              <a:ext cx="72816" cy="152652"/>
            </a:xfrm>
            <a:custGeom>
              <a:avLst/>
              <a:gdLst/>
              <a:ahLst/>
              <a:cxnLst/>
              <a:rect l="l" t="t" r="r" b="b"/>
              <a:pathLst>
                <a:path w="3413" h="7155" extrusionOk="0">
                  <a:moveTo>
                    <a:pt x="2775" y="1"/>
                  </a:moveTo>
                  <a:cubicBezTo>
                    <a:pt x="2720" y="1"/>
                    <a:pt x="2665" y="29"/>
                    <a:pt x="2633" y="80"/>
                  </a:cubicBezTo>
                  <a:cubicBezTo>
                    <a:pt x="2606" y="123"/>
                    <a:pt x="0" y="4437"/>
                    <a:pt x="3119" y="7115"/>
                  </a:cubicBezTo>
                  <a:cubicBezTo>
                    <a:pt x="3149" y="7141"/>
                    <a:pt x="3188" y="7155"/>
                    <a:pt x="3227" y="7155"/>
                  </a:cubicBezTo>
                  <a:cubicBezTo>
                    <a:pt x="3274" y="7155"/>
                    <a:pt x="3319" y="7135"/>
                    <a:pt x="3352" y="7098"/>
                  </a:cubicBezTo>
                  <a:cubicBezTo>
                    <a:pt x="3412" y="7029"/>
                    <a:pt x="3405" y="6926"/>
                    <a:pt x="3335" y="6865"/>
                  </a:cubicBezTo>
                  <a:cubicBezTo>
                    <a:pt x="2123" y="5824"/>
                    <a:pt x="1679" y="4402"/>
                    <a:pt x="2019" y="2639"/>
                  </a:cubicBezTo>
                  <a:cubicBezTo>
                    <a:pt x="2275" y="1302"/>
                    <a:pt x="2909" y="264"/>
                    <a:pt x="2915" y="254"/>
                  </a:cubicBezTo>
                  <a:cubicBezTo>
                    <a:pt x="2963" y="176"/>
                    <a:pt x="2940" y="75"/>
                    <a:pt x="2862" y="25"/>
                  </a:cubicBezTo>
                  <a:cubicBezTo>
                    <a:pt x="2835" y="9"/>
                    <a:pt x="2805" y="1"/>
                    <a:pt x="27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34"/>
            <p:cNvSpPr/>
            <p:nvPr/>
          </p:nvSpPr>
          <p:spPr>
            <a:xfrm>
              <a:off x="830732" y="545011"/>
              <a:ext cx="1027195" cy="659721"/>
            </a:xfrm>
            <a:custGeom>
              <a:avLst/>
              <a:gdLst/>
              <a:ahLst/>
              <a:cxnLst/>
              <a:rect l="l" t="t" r="r" b="b"/>
              <a:pathLst>
                <a:path w="48146" h="30922" extrusionOk="0">
                  <a:moveTo>
                    <a:pt x="47936" y="0"/>
                  </a:moveTo>
                  <a:cubicBezTo>
                    <a:pt x="47932" y="0"/>
                    <a:pt x="47928" y="0"/>
                    <a:pt x="47924" y="1"/>
                  </a:cubicBezTo>
                  <a:cubicBezTo>
                    <a:pt x="47834" y="5"/>
                    <a:pt x="47763" y="82"/>
                    <a:pt x="47767" y="173"/>
                  </a:cubicBezTo>
                  <a:cubicBezTo>
                    <a:pt x="47767" y="184"/>
                    <a:pt x="47815" y="1275"/>
                    <a:pt x="47737" y="4313"/>
                  </a:cubicBezTo>
                  <a:lnTo>
                    <a:pt x="25230" y="30524"/>
                  </a:lnTo>
                  <a:lnTo>
                    <a:pt x="1548" y="10188"/>
                  </a:lnTo>
                  <a:cubicBezTo>
                    <a:pt x="1535" y="10180"/>
                    <a:pt x="355" y="9310"/>
                    <a:pt x="498" y="8305"/>
                  </a:cubicBezTo>
                  <a:cubicBezTo>
                    <a:pt x="512" y="8215"/>
                    <a:pt x="449" y="8132"/>
                    <a:pt x="358" y="8118"/>
                  </a:cubicBezTo>
                  <a:cubicBezTo>
                    <a:pt x="350" y="8117"/>
                    <a:pt x="342" y="8116"/>
                    <a:pt x="334" y="8116"/>
                  </a:cubicBezTo>
                  <a:cubicBezTo>
                    <a:pt x="254" y="8116"/>
                    <a:pt x="183" y="8176"/>
                    <a:pt x="172" y="8258"/>
                  </a:cubicBezTo>
                  <a:cubicBezTo>
                    <a:pt x="0" y="9458"/>
                    <a:pt x="1298" y="10415"/>
                    <a:pt x="1342" y="10447"/>
                  </a:cubicBezTo>
                  <a:lnTo>
                    <a:pt x="25140" y="30882"/>
                  </a:lnTo>
                  <a:cubicBezTo>
                    <a:pt x="25170" y="30908"/>
                    <a:pt x="25209" y="30922"/>
                    <a:pt x="25248" y="30922"/>
                  </a:cubicBezTo>
                  <a:cubicBezTo>
                    <a:pt x="25293" y="30922"/>
                    <a:pt x="25340" y="30902"/>
                    <a:pt x="25373" y="30864"/>
                  </a:cubicBezTo>
                  <a:lnTo>
                    <a:pt x="48027" y="4483"/>
                  </a:lnTo>
                  <a:cubicBezTo>
                    <a:pt x="48051" y="4454"/>
                    <a:pt x="48066" y="4417"/>
                    <a:pt x="48067" y="4380"/>
                  </a:cubicBezTo>
                  <a:cubicBezTo>
                    <a:pt x="48145" y="1281"/>
                    <a:pt x="48097" y="168"/>
                    <a:pt x="48097" y="158"/>
                  </a:cubicBezTo>
                  <a:cubicBezTo>
                    <a:pt x="48093" y="71"/>
                    <a:pt x="48029" y="0"/>
                    <a:pt x="479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85;p34"/>
            <p:cNvSpPr/>
            <p:nvPr/>
          </p:nvSpPr>
          <p:spPr>
            <a:xfrm>
              <a:off x="1147151" y="147540"/>
              <a:ext cx="209403" cy="226770"/>
            </a:xfrm>
            <a:custGeom>
              <a:avLst/>
              <a:gdLst/>
              <a:ahLst/>
              <a:cxnLst/>
              <a:rect l="l" t="t" r="r" b="b"/>
              <a:pathLst>
                <a:path w="9815" h="10629" extrusionOk="0">
                  <a:moveTo>
                    <a:pt x="9725" y="1"/>
                  </a:moveTo>
                  <a:cubicBezTo>
                    <a:pt x="9702" y="1"/>
                    <a:pt x="9680" y="10"/>
                    <a:pt x="9663" y="27"/>
                  </a:cubicBezTo>
                  <a:lnTo>
                    <a:pt x="31" y="10489"/>
                  </a:lnTo>
                  <a:cubicBezTo>
                    <a:pt x="1" y="10522"/>
                    <a:pt x="3" y="10575"/>
                    <a:pt x="36" y="10606"/>
                  </a:cubicBezTo>
                  <a:cubicBezTo>
                    <a:pt x="52" y="10620"/>
                    <a:pt x="73" y="10628"/>
                    <a:pt x="93" y="10628"/>
                  </a:cubicBezTo>
                  <a:cubicBezTo>
                    <a:pt x="115" y="10628"/>
                    <a:pt x="137" y="10619"/>
                    <a:pt x="152" y="10601"/>
                  </a:cubicBezTo>
                  <a:lnTo>
                    <a:pt x="9784" y="138"/>
                  </a:lnTo>
                  <a:cubicBezTo>
                    <a:pt x="9815" y="106"/>
                    <a:pt x="9813" y="53"/>
                    <a:pt x="9779" y="22"/>
                  </a:cubicBezTo>
                  <a:cubicBezTo>
                    <a:pt x="9764" y="8"/>
                    <a:pt x="9745" y="1"/>
                    <a:pt x="97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34"/>
            <p:cNvSpPr/>
            <p:nvPr/>
          </p:nvSpPr>
          <p:spPr>
            <a:xfrm>
              <a:off x="1257965" y="234203"/>
              <a:ext cx="53743" cy="61530"/>
            </a:xfrm>
            <a:custGeom>
              <a:avLst/>
              <a:gdLst/>
              <a:ahLst/>
              <a:cxnLst/>
              <a:rect l="l" t="t" r="r" b="b"/>
              <a:pathLst>
                <a:path w="2519" h="2884" extrusionOk="0">
                  <a:moveTo>
                    <a:pt x="2427" y="0"/>
                  </a:moveTo>
                  <a:cubicBezTo>
                    <a:pt x="2403" y="0"/>
                    <a:pt x="2380" y="10"/>
                    <a:pt x="2363" y="29"/>
                  </a:cubicBezTo>
                  <a:lnTo>
                    <a:pt x="28" y="2747"/>
                  </a:lnTo>
                  <a:cubicBezTo>
                    <a:pt x="0" y="2782"/>
                    <a:pt x="3" y="2834"/>
                    <a:pt x="38" y="2863"/>
                  </a:cubicBezTo>
                  <a:cubicBezTo>
                    <a:pt x="53" y="2877"/>
                    <a:pt x="71" y="2883"/>
                    <a:pt x="91" y="2883"/>
                  </a:cubicBezTo>
                  <a:cubicBezTo>
                    <a:pt x="115" y="2883"/>
                    <a:pt x="138" y="2874"/>
                    <a:pt x="154" y="2855"/>
                  </a:cubicBezTo>
                  <a:lnTo>
                    <a:pt x="2489" y="136"/>
                  </a:lnTo>
                  <a:cubicBezTo>
                    <a:pt x="2518" y="102"/>
                    <a:pt x="2514" y="50"/>
                    <a:pt x="2480" y="20"/>
                  </a:cubicBezTo>
                  <a:cubicBezTo>
                    <a:pt x="2465" y="7"/>
                    <a:pt x="2446" y="0"/>
                    <a:pt x="24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Google Shape;2687;p34"/>
            <p:cNvSpPr/>
            <p:nvPr/>
          </p:nvSpPr>
          <p:spPr>
            <a:xfrm>
              <a:off x="1377462" y="246513"/>
              <a:ext cx="17452" cy="23298"/>
            </a:xfrm>
            <a:custGeom>
              <a:avLst/>
              <a:gdLst/>
              <a:ahLst/>
              <a:cxnLst/>
              <a:rect l="l" t="t" r="r" b="b"/>
              <a:pathLst>
                <a:path w="818" h="1092" extrusionOk="0">
                  <a:moveTo>
                    <a:pt x="724" y="0"/>
                  </a:moveTo>
                  <a:cubicBezTo>
                    <a:pt x="698" y="0"/>
                    <a:pt x="672" y="13"/>
                    <a:pt x="656" y="36"/>
                  </a:cubicBezTo>
                  <a:lnTo>
                    <a:pt x="26" y="961"/>
                  </a:lnTo>
                  <a:cubicBezTo>
                    <a:pt x="0" y="999"/>
                    <a:pt x="10" y="1050"/>
                    <a:pt x="48" y="1076"/>
                  </a:cubicBezTo>
                  <a:cubicBezTo>
                    <a:pt x="62" y="1086"/>
                    <a:pt x="79" y="1091"/>
                    <a:pt x="95" y="1091"/>
                  </a:cubicBezTo>
                  <a:cubicBezTo>
                    <a:pt x="121" y="1091"/>
                    <a:pt x="147" y="1080"/>
                    <a:pt x="163" y="1054"/>
                  </a:cubicBezTo>
                  <a:lnTo>
                    <a:pt x="794" y="129"/>
                  </a:lnTo>
                  <a:cubicBezTo>
                    <a:pt x="818" y="92"/>
                    <a:pt x="808" y="40"/>
                    <a:pt x="771" y="14"/>
                  </a:cubicBezTo>
                  <a:cubicBezTo>
                    <a:pt x="757" y="5"/>
                    <a:pt x="740" y="0"/>
                    <a:pt x="7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34"/>
            <p:cNvSpPr/>
            <p:nvPr/>
          </p:nvSpPr>
          <p:spPr>
            <a:xfrm>
              <a:off x="1417785" y="821193"/>
              <a:ext cx="132320" cy="160951"/>
            </a:xfrm>
            <a:custGeom>
              <a:avLst/>
              <a:gdLst/>
              <a:ahLst/>
              <a:cxnLst/>
              <a:rect l="l" t="t" r="r" b="b"/>
              <a:pathLst>
                <a:path w="6202" h="7544" extrusionOk="0">
                  <a:moveTo>
                    <a:pt x="6109" y="1"/>
                  </a:moveTo>
                  <a:cubicBezTo>
                    <a:pt x="6085" y="1"/>
                    <a:pt x="6061" y="11"/>
                    <a:pt x="6045" y="31"/>
                  </a:cubicBezTo>
                  <a:lnTo>
                    <a:pt x="30" y="7410"/>
                  </a:lnTo>
                  <a:cubicBezTo>
                    <a:pt x="1" y="7445"/>
                    <a:pt x="6" y="7497"/>
                    <a:pt x="41" y="7526"/>
                  </a:cubicBezTo>
                  <a:cubicBezTo>
                    <a:pt x="57" y="7538"/>
                    <a:pt x="76" y="7544"/>
                    <a:pt x="94" y="7544"/>
                  </a:cubicBezTo>
                  <a:cubicBezTo>
                    <a:pt x="119" y="7544"/>
                    <a:pt x="142" y="7533"/>
                    <a:pt x="158" y="7513"/>
                  </a:cubicBezTo>
                  <a:lnTo>
                    <a:pt x="6174" y="136"/>
                  </a:lnTo>
                  <a:cubicBezTo>
                    <a:pt x="6202" y="100"/>
                    <a:pt x="6197" y="48"/>
                    <a:pt x="6162" y="19"/>
                  </a:cubicBezTo>
                  <a:cubicBezTo>
                    <a:pt x="6146" y="7"/>
                    <a:pt x="6128" y="1"/>
                    <a:pt x="61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2689;p34"/>
            <p:cNvSpPr/>
            <p:nvPr/>
          </p:nvSpPr>
          <p:spPr>
            <a:xfrm>
              <a:off x="1412388" y="879800"/>
              <a:ext cx="39982" cy="45529"/>
            </a:xfrm>
            <a:custGeom>
              <a:avLst/>
              <a:gdLst/>
              <a:ahLst/>
              <a:cxnLst/>
              <a:rect l="l" t="t" r="r" b="b"/>
              <a:pathLst>
                <a:path w="1874" h="2134" extrusionOk="0">
                  <a:moveTo>
                    <a:pt x="1782" y="0"/>
                  </a:moveTo>
                  <a:cubicBezTo>
                    <a:pt x="1758" y="0"/>
                    <a:pt x="1735" y="10"/>
                    <a:pt x="1719" y="29"/>
                  </a:cubicBezTo>
                  <a:lnTo>
                    <a:pt x="29" y="1997"/>
                  </a:lnTo>
                  <a:cubicBezTo>
                    <a:pt x="0" y="2032"/>
                    <a:pt x="5" y="2084"/>
                    <a:pt x="38" y="2114"/>
                  </a:cubicBezTo>
                  <a:cubicBezTo>
                    <a:pt x="54" y="2127"/>
                    <a:pt x="73" y="2133"/>
                    <a:pt x="91" y="2133"/>
                  </a:cubicBezTo>
                  <a:cubicBezTo>
                    <a:pt x="115" y="2133"/>
                    <a:pt x="138" y="2123"/>
                    <a:pt x="154" y="2105"/>
                  </a:cubicBezTo>
                  <a:lnTo>
                    <a:pt x="1844" y="136"/>
                  </a:lnTo>
                  <a:cubicBezTo>
                    <a:pt x="1874" y="102"/>
                    <a:pt x="1870" y="50"/>
                    <a:pt x="1836" y="19"/>
                  </a:cubicBezTo>
                  <a:cubicBezTo>
                    <a:pt x="1820" y="7"/>
                    <a:pt x="1801" y="0"/>
                    <a:pt x="17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90;p34"/>
            <p:cNvSpPr/>
            <p:nvPr/>
          </p:nvSpPr>
          <p:spPr>
            <a:xfrm>
              <a:off x="1338889" y="870306"/>
              <a:ext cx="41710" cy="47513"/>
            </a:xfrm>
            <a:custGeom>
              <a:avLst/>
              <a:gdLst/>
              <a:ahLst/>
              <a:cxnLst/>
              <a:rect l="l" t="t" r="r" b="b"/>
              <a:pathLst>
                <a:path w="1955" h="2227" extrusionOk="0">
                  <a:moveTo>
                    <a:pt x="1863" y="0"/>
                  </a:moveTo>
                  <a:cubicBezTo>
                    <a:pt x="1840" y="0"/>
                    <a:pt x="1817" y="10"/>
                    <a:pt x="1801" y="29"/>
                  </a:cubicBezTo>
                  <a:lnTo>
                    <a:pt x="29" y="2091"/>
                  </a:lnTo>
                  <a:cubicBezTo>
                    <a:pt x="1" y="2124"/>
                    <a:pt x="4" y="2176"/>
                    <a:pt x="39" y="2207"/>
                  </a:cubicBezTo>
                  <a:cubicBezTo>
                    <a:pt x="54" y="2220"/>
                    <a:pt x="72" y="2227"/>
                    <a:pt x="92" y="2227"/>
                  </a:cubicBezTo>
                  <a:cubicBezTo>
                    <a:pt x="116" y="2227"/>
                    <a:pt x="139" y="2216"/>
                    <a:pt x="155" y="2199"/>
                  </a:cubicBezTo>
                  <a:lnTo>
                    <a:pt x="1927" y="136"/>
                  </a:lnTo>
                  <a:cubicBezTo>
                    <a:pt x="1955" y="102"/>
                    <a:pt x="1951" y="50"/>
                    <a:pt x="1917" y="19"/>
                  </a:cubicBezTo>
                  <a:cubicBezTo>
                    <a:pt x="1901" y="7"/>
                    <a:pt x="1882" y="0"/>
                    <a:pt x="18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34"/>
            <p:cNvSpPr/>
            <p:nvPr/>
          </p:nvSpPr>
          <p:spPr>
            <a:xfrm>
              <a:off x="1777621" y="501211"/>
              <a:ext cx="55471" cy="63536"/>
            </a:xfrm>
            <a:custGeom>
              <a:avLst/>
              <a:gdLst/>
              <a:ahLst/>
              <a:cxnLst/>
              <a:rect l="l" t="t" r="r" b="b"/>
              <a:pathLst>
                <a:path w="2600" h="2978" extrusionOk="0">
                  <a:moveTo>
                    <a:pt x="2508" y="0"/>
                  </a:moveTo>
                  <a:cubicBezTo>
                    <a:pt x="2485" y="0"/>
                    <a:pt x="2461" y="10"/>
                    <a:pt x="2445" y="28"/>
                  </a:cubicBezTo>
                  <a:lnTo>
                    <a:pt x="30" y="2842"/>
                  </a:lnTo>
                  <a:cubicBezTo>
                    <a:pt x="1" y="2875"/>
                    <a:pt x="5" y="2927"/>
                    <a:pt x="39" y="2958"/>
                  </a:cubicBezTo>
                  <a:cubicBezTo>
                    <a:pt x="55" y="2970"/>
                    <a:pt x="73" y="2978"/>
                    <a:pt x="93" y="2978"/>
                  </a:cubicBezTo>
                  <a:cubicBezTo>
                    <a:pt x="116" y="2978"/>
                    <a:pt x="140" y="2967"/>
                    <a:pt x="156" y="2948"/>
                  </a:cubicBezTo>
                  <a:lnTo>
                    <a:pt x="2570" y="136"/>
                  </a:lnTo>
                  <a:cubicBezTo>
                    <a:pt x="2599" y="102"/>
                    <a:pt x="2595" y="49"/>
                    <a:pt x="2562" y="19"/>
                  </a:cubicBezTo>
                  <a:cubicBezTo>
                    <a:pt x="2546" y="6"/>
                    <a:pt x="2527" y="0"/>
                    <a:pt x="25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34"/>
            <p:cNvSpPr/>
            <p:nvPr/>
          </p:nvSpPr>
          <p:spPr>
            <a:xfrm>
              <a:off x="1763092" y="499440"/>
              <a:ext cx="19372" cy="21548"/>
            </a:xfrm>
            <a:custGeom>
              <a:avLst/>
              <a:gdLst/>
              <a:ahLst/>
              <a:cxnLst/>
              <a:rect l="l" t="t" r="r" b="b"/>
              <a:pathLst>
                <a:path w="908" h="1010" extrusionOk="0">
                  <a:moveTo>
                    <a:pt x="816" y="1"/>
                  </a:moveTo>
                  <a:cubicBezTo>
                    <a:pt x="793" y="1"/>
                    <a:pt x="770" y="10"/>
                    <a:pt x="754" y="29"/>
                  </a:cubicBezTo>
                  <a:lnTo>
                    <a:pt x="29" y="873"/>
                  </a:lnTo>
                  <a:cubicBezTo>
                    <a:pt x="0" y="907"/>
                    <a:pt x="5" y="959"/>
                    <a:pt x="38" y="989"/>
                  </a:cubicBezTo>
                  <a:cubicBezTo>
                    <a:pt x="54" y="1002"/>
                    <a:pt x="73" y="1009"/>
                    <a:pt x="92" y="1009"/>
                  </a:cubicBezTo>
                  <a:cubicBezTo>
                    <a:pt x="115" y="1009"/>
                    <a:pt x="140" y="999"/>
                    <a:pt x="155" y="980"/>
                  </a:cubicBezTo>
                  <a:lnTo>
                    <a:pt x="880" y="136"/>
                  </a:lnTo>
                  <a:cubicBezTo>
                    <a:pt x="908" y="102"/>
                    <a:pt x="905" y="50"/>
                    <a:pt x="870" y="20"/>
                  </a:cubicBezTo>
                  <a:cubicBezTo>
                    <a:pt x="855" y="7"/>
                    <a:pt x="835" y="1"/>
                    <a:pt x="8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2693;p34"/>
            <p:cNvSpPr/>
            <p:nvPr/>
          </p:nvSpPr>
          <p:spPr>
            <a:xfrm>
              <a:off x="781576" y="62968"/>
              <a:ext cx="1118146" cy="1186013"/>
            </a:xfrm>
            <a:custGeom>
              <a:avLst/>
              <a:gdLst/>
              <a:ahLst/>
              <a:cxnLst/>
              <a:rect l="l" t="t" r="r" b="b"/>
              <a:pathLst>
                <a:path w="52409" h="55590" extrusionOk="0">
                  <a:moveTo>
                    <a:pt x="2978" y="33705"/>
                  </a:moveTo>
                  <a:cubicBezTo>
                    <a:pt x="2989" y="33719"/>
                    <a:pt x="2999" y="33731"/>
                    <a:pt x="3011" y="33745"/>
                  </a:cubicBezTo>
                  <a:cubicBezTo>
                    <a:pt x="3007" y="33746"/>
                    <a:pt x="3003" y="33745"/>
                    <a:pt x="3000" y="33747"/>
                  </a:cubicBezTo>
                  <a:cubicBezTo>
                    <a:pt x="2996" y="33750"/>
                    <a:pt x="2996" y="33755"/>
                    <a:pt x="2993" y="33757"/>
                  </a:cubicBezTo>
                  <a:cubicBezTo>
                    <a:pt x="2988" y="33740"/>
                    <a:pt x="2984" y="33723"/>
                    <a:pt x="2978" y="33705"/>
                  </a:cubicBezTo>
                  <a:close/>
                  <a:moveTo>
                    <a:pt x="2817" y="34252"/>
                  </a:moveTo>
                  <a:cubicBezTo>
                    <a:pt x="2832" y="34285"/>
                    <a:pt x="2848" y="34320"/>
                    <a:pt x="2864" y="34353"/>
                  </a:cubicBezTo>
                  <a:cubicBezTo>
                    <a:pt x="2841" y="34325"/>
                    <a:pt x="2815" y="34296"/>
                    <a:pt x="2792" y="34267"/>
                  </a:cubicBezTo>
                  <a:cubicBezTo>
                    <a:pt x="2796" y="34265"/>
                    <a:pt x="2801" y="34267"/>
                    <a:pt x="2807" y="34264"/>
                  </a:cubicBezTo>
                  <a:cubicBezTo>
                    <a:pt x="2812" y="34262"/>
                    <a:pt x="2813" y="34255"/>
                    <a:pt x="2817" y="34252"/>
                  </a:cubicBezTo>
                  <a:close/>
                  <a:moveTo>
                    <a:pt x="27642" y="54809"/>
                  </a:moveTo>
                  <a:lnTo>
                    <a:pt x="27643" y="54838"/>
                  </a:lnTo>
                  <a:lnTo>
                    <a:pt x="27631" y="54815"/>
                  </a:lnTo>
                  <a:cubicBezTo>
                    <a:pt x="27635" y="54813"/>
                    <a:pt x="27637" y="54812"/>
                    <a:pt x="27642" y="54809"/>
                  </a:cubicBezTo>
                  <a:close/>
                  <a:moveTo>
                    <a:pt x="28337" y="1"/>
                  </a:moveTo>
                  <a:cubicBezTo>
                    <a:pt x="28291" y="1"/>
                    <a:pt x="28245" y="20"/>
                    <a:pt x="28212" y="59"/>
                  </a:cubicBezTo>
                  <a:lnTo>
                    <a:pt x="27841" y="489"/>
                  </a:lnTo>
                  <a:cubicBezTo>
                    <a:pt x="27604" y="332"/>
                    <a:pt x="27260" y="184"/>
                    <a:pt x="26895" y="184"/>
                  </a:cubicBezTo>
                  <a:cubicBezTo>
                    <a:pt x="26558" y="184"/>
                    <a:pt x="26203" y="310"/>
                    <a:pt x="25896" y="668"/>
                  </a:cubicBezTo>
                  <a:lnTo>
                    <a:pt x="2487" y="27932"/>
                  </a:lnTo>
                  <a:cubicBezTo>
                    <a:pt x="2462" y="27974"/>
                    <a:pt x="1" y="32122"/>
                    <a:pt x="3021" y="35007"/>
                  </a:cubicBezTo>
                  <a:lnTo>
                    <a:pt x="4005" y="35853"/>
                  </a:lnTo>
                  <a:lnTo>
                    <a:pt x="25969" y="54713"/>
                  </a:lnTo>
                  <a:cubicBezTo>
                    <a:pt x="26197" y="54909"/>
                    <a:pt x="26654" y="55265"/>
                    <a:pt x="27149" y="55458"/>
                  </a:cubicBezTo>
                  <a:cubicBezTo>
                    <a:pt x="27390" y="55552"/>
                    <a:pt x="27601" y="55590"/>
                    <a:pt x="27783" y="55590"/>
                  </a:cubicBezTo>
                  <a:cubicBezTo>
                    <a:pt x="28183" y="55590"/>
                    <a:pt x="28444" y="55405"/>
                    <a:pt x="28609" y="55213"/>
                  </a:cubicBezTo>
                  <a:lnTo>
                    <a:pt x="51428" y="28638"/>
                  </a:lnTo>
                  <a:cubicBezTo>
                    <a:pt x="52121" y="27832"/>
                    <a:pt x="52210" y="26692"/>
                    <a:pt x="51646" y="25865"/>
                  </a:cubicBezTo>
                  <a:cubicBezTo>
                    <a:pt x="51432" y="25554"/>
                    <a:pt x="50797" y="25235"/>
                    <a:pt x="50416" y="25091"/>
                  </a:cubicBezTo>
                  <a:cubicBezTo>
                    <a:pt x="50415" y="24563"/>
                    <a:pt x="50407" y="24262"/>
                    <a:pt x="50404" y="24139"/>
                  </a:cubicBezTo>
                  <a:lnTo>
                    <a:pt x="52022" y="22254"/>
                  </a:lnTo>
                  <a:cubicBezTo>
                    <a:pt x="52283" y="21952"/>
                    <a:pt x="52409" y="21567"/>
                    <a:pt x="52378" y="21169"/>
                  </a:cubicBezTo>
                  <a:cubicBezTo>
                    <a:pt x="52348" y="20771"/>
                    <a:pt x="52165" y="20408"/>
                    <a:pt x="51861" y="20149"/>
                  </a:cubicBezTo>
                  <a:lnTo>
                    <a:pt x="28444" y="40"/>
                  </a:lnTo>
                  <a:cubicBezTo>
                    <a:pt x="28413" y="14"/>
                    <a:pt x="28375" y="1"/>
                    <a:pt x="28337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34"/>
            <p:cNvSpPr/>
            <p:nvPr/>
          </p:nvSpPr>
          <p:spPr>
            <a:xfrm>
              <a:off x="1372086" y="557535"/>
              <a:ext cx="479269" cy="634034"/>
            </a:xfrm>
            <a:custGeom>
              <a:avLst/>
              <a:gdLst/>
              <a:ahLst/>
              <a:cxnLst/>
              <a:rect l="l" t="t" r="r" b="b"/>
              <a:pathLst>
                <a:path w="22464" h="29718" extrusionOk="0">
                  <a:moveTo>
                    <a:pt x="22380" y="0"/>
                  </a:moveTo>
                  <a:cubicBezTo>
                    <a:pt x="22358" y="0"/>
                    <a:pt x="22335" y="11"/>
                    <a:pt x="22320" y="27"/>
                  </a:cubicBezTo>
                  <a:lnTo>
                    <a:pt x="1257" y="24555"/>
                  </a:lnTo>
                  <a:cubicBezTo>
                    <a:pt x="1011" y="24843"/>
                    <a:pt x="652" y="25004"/>
                    <a:pt x="274" y="25004"/>
                  </a:cubicBezTo>
                  <a:cubicBezTo>
                    <a:pt x="230" y="25004"/>
                    <a:pt x="185" y="25001"/>
                    <a:pt x="140" y="24997"/>
                  </a:cubicBezTo>
                  <a:cubicBezTo>
                    <a:pt x="136" y="24996"/>
                    <a:pt x="131" y="24996"/>
                    <a:pt x="127" y="24996"/>
                  </a:cubicBezTo>
                  <a:cubicBezTo>
                    <a:pt x="109" y="24996"/>
                    <a:pt x="93" y="25002"/>
                    <a:pt x="80" y="25015"/>
                  </a:cubicBezTo>
                  <a:cubicBezTo>
                    <a:pt x="68" y="25029"/>
                    <a:pt x="59" y="25051"/>
                    <a:pt x="58" y="25071"/>
                  </a:cubicBezTo>
                  <a:cubicBezTo>
                    <a:pt x="66" y="25541"/>
                    <a:pt x="76" y="26914"/>
                    <a:pt x="0" y="29640"/>
                  </a:cubicBezTo>
                  <a:cubicBezTo>
                    <a:pt x="1" y="29661"/>
                    <a:pt x="10" y="29683"/>
                    <a:pt x="26" y="29697"/>
                  </a:cubicBezTo>
                  <a:cubicBezTo>
                    <a:pt x="32" y="29702"/>
                    <a:pt x="40" y="29709"/>
                    <a:pt x="48" y="29712"/>
                  </a:cubicBezTo>
                  <a:cubicBezTo>
                    <a:pt x="58" y="29715"/>
                    <a:pt x="67" y="29717"/>
                    <a:pt x="76" y="29717"/>
                  </a:cubicBezTo>
                  <a:cubicBezTo>
                    <a:pt x="97" y="29717"/>
                    <a:pt x="117" y="29708"/>
                    <a:pt x="132" y="29690"/>
                  </a:cubicBezTo>
                  <a:lnTo>
                    <a:pt x="22397" y="3762"/>
                  </a:lnTo>
                  <a:cubicBezTo>
                    <a:pt x="22407" y="3751"/>
                    <a:pt x="22415" y="3734"/>
                    <a:pt x="22414" y="3718"/>
                  </a:cubicBezTo>
                  <a:cubicBezTo>
                    <a:pt x="22464" y="1843"/>
                    <a:pt x="22463" y="704"/>
                    <a:pt x="22454" y="77"/>
                  </a:cubicBezTo>
                  <a:cubicBezTo>
                    <a:pt x="22455" y="52"/>
                    <a:pt x="22445" y="33"/>
                    <a:pt x="22428" y="20"/>
                  </a:cubicBezTo>
                  <a:cubicBezTo>
                    <a:pt x="22423" y="14"/>
                    <a:pt x="22413" y="7"/>
                    <a:pt x="22405" y="5"/>
                  </a:cubicBezTo>
                  <a:cubicBezTo>
                    <a:pt x="22397" y="2"/>
                    <a:pt x="22389" y="0"/>
                    <a:pt x="223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34"/>
            <p:cNvSpPr/>
            <p:nvPr/>
          </p:nvSpPr>
          <p:spPr>
            <a:xfrm>
              <a:off x="1147151" y="147540"/>
              <a:ext cx="209403" cy="226770"/>
            </a:xfrm>
            <a:custGeom>
              <a:avLst/>
              <a:gdLst/>
              <a:ahLst/>
              <a:cxnLst/>
              <a:rect l="l" t="t" r="r" b="b"/>
              <a:pathLst>
                <a:path w="9815" h="10629" extrusionOk="0">
                  <a:moveTo>
                    <a:pt x="9725" y="1"/>
                  </a:moveTo>
                  <a:cubicBezTo>
                    <a:pt x="9702" y="1"/>
                    <a:pt x="9680" y="10"/>
                    <a:pt x="9663" y="27"/>
                  </a:cubicBezTo>
                  <a:lnTo>
                    <a:pt x="31" y="10489"/>
                  </a:lnTo>
                  <a:cubicBezTo>
                    <a:pt x="1" y="10522"/>
                    <a:pt x="3" y="10575"/>
                    <a:pt x="36" y="10606"/>
                  </a:cubicBezTo>
                  <a:cubicBezTo>
                    <a:pt x="52" y="10620"/>
                    <a:pt x="73" y="10628"/>
                    <a:pt x="93" y="10628"/>
                  </a:cubicBezTo>
                  <a:cubicBezTo>
                    <a:pt x="115" y="10628"/>
                    <a:pt x="137" y="10619"/>
                    <a:pt x="152" y="10601"/>
                  </a:cubicBezTo>
                  <a:lnTo>
                    <a:pt x="9784" y="138"/>
                  </a:lnTo>
                  <a:cubicBezTo>
                    <a:pt x="9815" y="106"/>
                    <a:pt x="9813" y="53"/>
                    <a:pt x="9779" y="22"/>
                  </a:cubicBezTo>
                  <a:cubicBezTo>
                    <a:pt x="9764" y="8"/>
                    <a:pt x="9745" y="1"/>
                    <a:pt x="97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34"/>
            <p:cNvSpPr/>
            <p:nvPr/>
          </p:nvSpPr>
          <p:spPr>
            <a:xfrm>
              <a:off x="1257965" y="234203"/>
              <a:ext cx="53743" cy="61530"/>
            </a:xfrm>
            <a:custGeom>
              <a:avLst/>
              <a:gdLst/>
              <a:ahLst/>
              <a:cxnLst/>
              <a:rect l="l" t="t" r="r" b="b"/>
              <a:pathLst>
                <a:path w="2519" h="2884" extrusionOk="0">
                  <a:moveTo>
                    <a:pt x="2427" y="0"/>
                  </a:moveTo>
                  <a:cubicBezTo>
                    <a:pt x="2403" y="0"/>
                    <a:pt x="2380" y="10"/>
                    <a:pt x="2363" y="29"/>
                  </a:cubicBezTo>
                  <a:lnTo>
                    <a:pt x="28" y="2747"/>
                  </a:lnTo>
                  <a:cubicBezTo>
                    <a:pt x="0" y="2782"/>
                    <a:pt x="3" y="2834"/>
                    <a:pt x="38" y="2863"/>
                  </a:cubicBezTo>
                  <a:cubicBezTo>
                    <a:pt x="53" y="2877"/>
                    <a:pt x="71" y="2883"/>
                    <a:pt x="91" y="2883"/>
                  </a:cubicBezTo>
                  <a:cubicBezTo>
                    <a:pt x="115" y="2883"/>
                    <a:pt x="138" y="2874"/>
                    <a:pt x="154" y="2855"/>
                  </a:cubicBezTo>
                  <a:lnTo>
                    <a:pt x="2489" y="136"/>
                  </a:lnTo>
                  <a:cubicBezTo>
                    <a:pt x="2518" y="102"/>
                    <a:pt x="2514" y="50"/>
                    <a:pt x="2480" y="20"/>
                  </a:cubicBezTo>
                  <a:cubicBezTo>
                    <a:pt x="2465" y="7"/>
                    <a:pt x="2446" y="0"/>
                    <a:pt x="24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7" name="Google Shape;2697;p34"/>
            <p:cNvSpPr/>
            <p:nvPr/>
          </p:nvSpPr>
          <p:spPr>
            <a:xfrm>
              <a:off x="1377462" y="246513"/>
              <a:ext cx="17452" cy="23298"/>
            </a:xfrm>
            <a:custGeom>
              <a:avLst/>
              <a:gdLst/>
              <a:ahLst/>
              <a:cxnLst/>
              <a:rect l="l" t="t" r="r" b="b"/>
              <a:pathLst>
                <a:path w="818" h="1092" extrusionOk="0">
                  <a:moveTo>
                    <a:pt x="724" y="0"/>
                  </a:moveTo>
                  <a:cubicBezTo>
                    <a:pt x="698" y="0"/>
                    <a:pt x="672" y="13"/>
                    <a:pt x="656" y="36"/>
                  </a:cubicBezTo>
                  <a:lnTo>
                    <a:pt x="26" y="961"/>
                  </a:lnTo>
                  <a:cubicBezTo>
                    <a:pt x="0" y="999"/>
                    <a:pt x="10" y="1050"/>
                    <a:pt x="48" y="1076"/>
                  </a:cubicBezTo>
                  <a:cubicBezTo>
                    <a:pt x="62" y="1086"/>
                    <a:pt x="79" y="1091"/>
                    <a:pt x="95" y="1091"/>
                  </a:cubicBezTo>
                  <a:cubicBezTo>
                    <a:pt x="121" y="1091"/>
                    <a:pt x="147" y="1080"/>
                    <a:pt x="163" y="1054"/>
                  </a:cubicBezTo>
                  <a:lnTo>
                    <a:pt x="794" y="129"/>
                  </a:lnTo>
                  <a:cubicBezTo>
                    <a:pt x="818" y="92"/>
                    <a:pt x="808" y="40"/>
                    <a:pt x="771" y="14"/>
                  </a:cubicBezTo>
                  <a:cubicBezTo>
                    <a:pt x="757" y="5"/>
                    <a:pt x="740" y="0"/>
                    <a:pt x="7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8" name="Google Shape;2698;p34"/>
            <p:cNvSpPr/>
            <p:nvPr/>
          </p:nvSpPr>
          <p:spPr>
            <a:xfrm>
              <a:off x="863545" y="42380"/>
              <a:ext cx="1032721" cy="1043772"/>
            </a:xfrm>
            <a:custGeom>
              <a:avLst/>
              <a:gdLst/>
              <a:ahLst/>
              <a:cxnLst/>
              <a:rect l="l" t="t" r="r" b="b"/>
              <a:pathLst>
                <a:path w="48405" h="48923" extrusionOk="0">
                  <a:moveTo>
                    <a:pt x="24801" y="9641"/>
                  </a:moveTo>
                  <a:lnTo>
                    <a:pt x="24833" y="9663"/>
                  </a:lnTo>
                  <a:lnTo>
                    <a:pt x="24199" y="10586"/>
                  </a:lnTo>
                  <a:lnTo>
                    <a:pt x="24171" y="10591"/>
                  </a:lnTo>
                  <a:cubicBezTo>
                    <a:pt x="24160" y="10581"/>
                    <a:pt x="24164" y="10570"/>
                    <a:pt x="24167" y="10567"/>
                  </a:cubicBezTo>
                  <a:lnTo>
                    <a:pt x="24801" y="9641"/>
                  </a:lnTo>
                  <a:close/>
                  <a:moveTo>
                    <a:pt x="20895" y="9060"/>
                  </a:moveTo>
                  <a:lnTo>
                    <a:pt x="18592" y="11804"/>
                  </a:lnTo>
                  <a:lnTo>
                    <a:pt x="18563" y="11806"/>
                  </a:lnTo>
                  <a:cubicBezTo>
                    <a:pt x="18558" y="11801"/>
                    <a:pt x="18557" y="11785"/>
                    <a:pt x="18561" y="11779"/>
                  </a:cubicBezTo>
                  <a:lnTo>
                    <a:pt x="20895" y="9060"/>
                  </a:lnTo>
                  <a:close/>
                  <a:moveTo>
                    <a:pt x="23001" y="5001"/>
                  </a:moveTo>
                  <a:lnTo>
                    <a:pt x="23031" y="5025"/>
                  </a:lnTo>
                  <a:lnTo>
                    <a:pt x="13400" y="15488"/>
                  </a:lnTo>
                  <a:lnTo>
                    <a:pt x="13320" y="15546"/>
                  </a:lnTo>
                  <a:lnTo>
                    <a:pt x="13372" y="15490"/>
                  </a:lnTo>
                  <a:cubicBezTo>
                    <a:pt x="13363" y="15483"/>
                    <a:pt x="13366" y="15469"/>
                    <a:pt x="13370" y="15463"/>
                  </a:cubicBezTo>
                  <a:lnTo>
                    <a:pt x="23001" y="5001"/>
                  </a:lnTo>
                  <a:close/>
                  <a:moveTo>
                    <a:pt x="42967" y="21492"/>
                  </a:moveTo>
                  <a:lnTo>
                    <a:pt x="42269" y="22364"/>
                  </a:lnTo>
                  <a:lnTo>
                    <a:pt x="42242" y="22366"/>
                  </a:lnTo>
                  <a:cubicBezTo>
                    <a:pt x="42232" y="22359"/>
                    <a:pt x="42236" y="22345"/>
                    <a:pt x="42240" y="22339"/>
                  </a:cubicBezTo>
                  <a:lnTo>
                    <a:pt x="42967" y="21492"/>
                  </a:lnTo>
                  <a:close/>
                  <a:moveTo>
                    <a:pt x="45336" y="21574"/>
                  </a:moveTo>
                  <a:lnTo>
                    <a:pt x="42949" y="24413"/>
                  </a:lnTo>
                  <a:lnTo>
                    <a:pt x="42922" y="24416"/>
                  </a:lnTo>
                  <a:cubicBezTo>
                    <a:pt x="42917" y="24410"/>
                    <a:pt x="42916" y="24395"/>
                    <a:pt x="42920" y="24387"/>
                  </a:cubicBezTo>
                  <a:lnTo>
                    <a:pt x="45336" y="21574"/>
                  </a:lnTo>
                  <a:close/>
                  <a:moveTo>
                    <a:pt x="24129" y="38876"/>
                  </a:moveTo>
                  <a:lnTo>
                    <a:pt x="22388" y="40964"/>
                  </a:lnTo>
                  <a:lnTo>
                    <a:pt x="22360" y="40966"/>
                  </a:lnTo>
                  <a:cubicBezTo>
                    <a:pt x="22351" y="40958"/>
                    <a:pt x="22351" y="40948"/>
                    <a:pt x="22357" y="40938"/>
                  </a:cubicBezTo>
                  <a:lnTo>
                    <a:pt x="24129" y="38876"/>
                  </a:lnTo>
                  <a:close/>
                  <a:moveTo>
                    <a:pt x="27491" y="39320"/>
                  </a:moveTo>
                  <a:lnTo>
                    <a:pt x="25830" y="41315"/>
                  </a:lnTo>
                  <a:lnTo>
                    <a:pt x="25803" y="41318"/>
                  </a:lnTo>
                  <a:cubicBezTo>
                    <a:pt x="25793" y="41310"/>
                    <a:pt x="25795" y="41296"/>
                    <a:pt x="25800" y="41290"/>
                  </a:cubicBezTo>
                  <a:lnTo>
                    <a:pt x="27491" y="39320"/>
                  </a:lnTo>
                  <a:close/>
                  <a:moveTo>
                    <a:pt x="32074" y="36575"/>
                  </a:moveTo>
                  <a:lnTo>
                    <a:pt x="32102" y="36600"/>
                  </a:lnTo>
                  <a:lnTo>
                    <a:pt x="26091" y="43977"/>
                  </a:lnTo>
                  <a:lnTo>
                    <a:pt x="26012" y="44040"/>
                  </a:lnTo>
                  <a:lnTo>
                    <a:pt x="26061" y="43982"/>
                  </a:lnTo>
                  <a:cubicBezTo>
                    <a:pt x="26056" y="43977"/>
                    <a:pt x="26055" y="43961"/>
                    <a:pt x="26058" y="43954"/>
                  </a:cubicBezTo>
                  <a:lnTo>
                    <a:pt x="32074" y="36575"/>
                  </a:lnTo>
                  <a:close/>
                  <a:moveTo>
                    <a:pt x="24516" y="0"/>
                  </a:moveTo>
                  <a:cubicBezTo>
                    <a:pt x="24494" y="0"/>
                    <a:pt x="24473" y="9"/>
                    <a:pt x="24458" y="27"/>
                  </a:cubicBezTo>
                  <a:lnTo>
                    <a:pt x="28" y="28474"/>
                  </a:lnTo>
                  <a:cubicBezTo>
                    <a:pt x="1" y="28506"/>
                    <a:pt x="5" y="28554"/>
                    <a:pt x="36" y="28582"/>
                  </a:cubicBezTo>
                  <a:lnTo>
                    <a:pt x="23427" y="48668"/>
                  </a:lnTo>
                  <a:cubicBezTo>
                    <a:pt x="23626" y="48839"/>
                    <a:pt x="23871" y="48922"/>
                    <a:pt x="24115" y="48922"/>
                  </a:cubicBezTo>
                  <a:cubicBezTo>
                    <a:pt x="24413" y="48922"/>
                    <a:pt x="24710" y="48797"/>
                    <a:pt x="24919" y="48554"/>
                  </a:cubicBezTo>
                  <a:lnTo>
                    <a:pt x="47967" y="21715"/>
                  </a:lnTo>
                  <a:cubicBezTo>
                    <a:pt x="48404" y="21206"/>
                    <a:pt x="48345" y="20439"/>
                    <a:pt x="47836" y="20002"/>
                  </a:cubicBezTo>
                  <a:lnTo>
                    <a:pt x="24565" y="18"/>
                  </a:lnTo>
                  <a:cubicBezTo>
                    <a:pt x="24551" y="6"/>
                    <a:pt x="24533" y="0"/>
                    <a:pt x="245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34"/>
            <p:cNvSpPr/>
            <p:nvPr/>
          </p:nvSpPr>
          <p:spPr>
            <a:xfrm>
              <a:off x="795251" y="44620"/>
              <a:ext cx="576514" cy="721379"/>
            </a:xfrm>
            <a:custGeom>
              <a:avLst/>
              <a:gdLst/>
              <a:ahLst/>
              <a:cxnLst/>
              <a:rect l="l" t="t" r="r" b="b"/>
              <a:pathLst>
                <a:path w="27022" h="33812" extrusionOk="0">
                  <a:moveTo>
                    <a:pt x="26254" y="0"/>
                  </a:moveTo>
                  <a:cubicBezTo>
                    <a:pt x="25996" y="0"/>
                    <a:pt x="25715" y="94"/>
                    <a:pt x="25464" y="386"/>
                  </a:cubicBezTo>
                  <a:lnTo>
                    <a:pt x="2089" y="27602"/>
                  </a:lnTo>
                  <a:cubicBezTo>
                    <a:pt x="2061" y="27647"/>
                    <a:pt x="0" y="31094"/>
                    <a:pt x="2065" y="33779"/>
                  </a:cubicBezTo>
                  <a:cubicBezTo>
                    <a:pt x="2070" y="33785"/>
                    <a:pt x="2071" y="33790"/>
                    <a:pt x="2074" y="33793"/>
                  </a:cubicBezTo>
                  <a:cubicBezTo>
                    <a:pt x="2089" y="33806"/>
                    <a:pt x="2107" y="33811"/>
                    <a:pt x="2124" y="33811"/>
                  </a:cubicBezTo>
                  <a:cubicBezTo>
                    <a:pt x="2139" y="33811"/>
                    <a:pt x="2153" y="33807"/>
                    <a:pt x="2166" y="33800"/>
                  </a:cubicBezTo>
                  <a:cubicBezTo>
                    <a:pt x="2200" y="33785"/>
                    <a:pt x="2213" y="33741"/>
                    <a:pt x="2196" y="33706"/>
                  </a:cubicBezTo>
                  <a:cubicBezTo>
                    <a:pt x="2009" y="33239"/>
                    <a:pt x="1905" y="32723"/>
                    <a:pt x="1887" y="32172"/>
                  </a:cubicBezTo>
                  <a:cubicBezTo>
                    <a:pt x="1863" y="32011"/>
                    <a:pt x="1863" y="31860"/>
                    <a:pt x="1884" y="31718"/>
                  </a:cubicBezTo>
                  <a:cubicBezTo>
                    <a:pt x="1998" y="29918"/>
                    <a:pt x="2911" y="28393"/>
                    <a:pt x="2921" y="28382"/>
                  </a:cubicBezTo>
                  <a:lnTo>
                    <a:pt x="27001" y="335"/>
                  </a:lnTo>
                  <a:cubicBezTo>
                    <a:pt x="27014" y="318"/>
                    <a:pt x="27022" y="298"/>
                    <a:pt x="27017" y="275"/>
                  </a:cubicBezTo>
                  <a:cubicBezTo>
                    <a:pt x="27013" y="256"/>
                    <a:pt x="27007" y="241"/>
                    <a:pt x="26992" y="228"/>
                  </a:cubicBezTo>
                  <a:lnTo>
                    <a:pt x="26983" y="220"/>
                  </a:lnTo>
                  <a:cubicBezTo>
                    <a:pt x="26832" y="132"/>
                    <a:pt x="26560" y="0"/>
                    <a:pt x="262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34"/>
            <p:cNvSpPr/>
            <p:nvPr/>
          </p:nvSpPr>
          <p:spPr>
            <a:xfrm>
              <a:off x="1417785" y="821193"/>
              <a:ext cx="132320" cy="160951"/>
            </a:xfrm>
            <a:custGeom>
              <a:avLst/>
              <a:gdLst/>
              <a:ahLst/>
              <a:cxnLst/>
              <a:rect l="l" t="t" r="r" b="b"/>
              <a:pathLst>
                <a:path w="6202" h="7544" extrusionOk="0">
                  <a:moveTo>
                    <a:pt x="6109" y="1"/>
                  </a:moveTo>
                  <a:cubicBezTo>
                    <a:pt x="6085" y="1"/>
                    <a:pt x="6061" y="11"/>
                    <a:pt x="6045" y="31"/>
                  </a:cubicBezTo>
                  <a:lnTo>
                    <a:pt x="30" y="7410"/>
                  </a:lnTo>
                  <a:cubicBezTo>
                    <a:pt x="1" y="7445"/>
                    <a:pt x="6" y="7497"/>
                    <a:pt x="41" y="7526"/>
                  </a:cubicBezTo>
                  <a:cubicBezTo>
                    <a:pt x="57" y="7538"/>
                    <a:pt x="76" y="7544"/>
                    <a:pt x="94" y="7544"/>
                  </a:cubicBezTo>
                  <a:cubicBezTo>
                    <a:pt x="119" y="7544"/>
                    <a:pt x="142" y="7533"/>
                    <a:pt x="158" y="7513"/>
                  </a:cubicBezTo>
                  <a:lnTo>
                    <a:pt x="6174" y="136"/>
                  </a:lnTo>
                  <a:cubicBezTo>
                    <a:pt x="6202" y="100"/>
                    <a:pt x="6197" y="48"/>
                    <a:pt x="6162" y="19"/>
                  </a:cubicBezTo>
                  <a:cubicBezTo>
                    <a:pt x="6146" y="7"/>
                    <a:pt x="6128" y="1"/>
                    <a:pt x="61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2701;p34"/>
            <p:cNvSpPr/>
            <p:nvPr/>
          </p:nvSpPr>
          <p:spPr>
            <a:xfrm>
              <a:off x="1412388" y="879800"/>
              <a:ext cx="39982" cy="45529"/>
            </a:xfrm>
            <a:custGeom>
              <a:avLst/>
              <a:gdLst/>
              <a:ahLst/>
              <a:cxnLst/>
              <a:rect l="l" t="t" r="r" b="b"/>
              <a:pathLst>
                <a:path w="1874" h="2134" extrusionOk="0">
                  <a:moveTo>
                    <a:pt x="1782" y="0"/>
                  </a:moveTo>
                  <a:cubicBezTo>
                    <a:pt x="1758" y="0"/>
                    <a:pt x="1735" y="10"/>
                    <a:pt x="1719" y="29"/>
                  </a:cubicBezTo>
                  <a:lnTo>
                    <a:pt x="29" y="1997"/>
                  </a:lnTo>
                  <a:cubicBezTo>
                    <a:pt x="0" y="2032"/>
                    <a:pt x="5" y="2084"/>
                    <a:pt x="38" y="2114"/>
                  </a:cubicBezTo>
                  <a:cubicBezTo>
                    <a:pt x="54" y="2127"/>
                    <a:pt x="73" y="2133"/>
                    <a:pt x="91" y="2133"/>
                  </a:cubicBezTo>
                  <a:cubicBezTo>
                    <a:pt x="115" y="2133"/>
                    <a:pt x="138" y="2123"/>
                    <a:pt x="154" y="2105"/>
                  </a:cubicBezTo>
                  <a:lnTo>
                    <a:pt x="1844" y="136"/>
                  </a:lnTo>
                  <a:cubicBezTo>
                    <a:pt x="1874" y="102"/>
                    <a:pt x="1870" y="50"/>
                    <a:pt x="1836" y="19"/>
                  </a:cubicBezTo>
                  <a:cubicBezTo>
                    <a:pt x="1820" y="7"/>
                    <a:pt x="1801" y="0"/>
                    <a:pt x="17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2702;p34"/>
            <p:cNvSpPr/>
            <p:nvPr/>
          </p:nvSpPr>
          <p:spPr>
            <a:xfrm>
              <a:off x="1777621" y="501211"/>
              <a:ext cx="55471" cy="63536"/>
            </a:xfrm>
            <a:custGeom>
              <a:avLst/>
              <a:gdLst/>
              <a:ahLst/>
              <a:cxnLst/>
              <a:rect l="l" t="t" r="r" b="b"/>
              <a:pathLst>
                <a:path w="2600" h="2978" extrusionOk="0">
                  <a:moveTo>
                    <a:pt x="2508" y="0"/>
                  </a:moveTo>
                  <a:cubicBezTo>
                    <a:pt x="2485" y="0"/>
                    <a:pt x="2461" y="10"/>
                    <a:pt x="2445" y="28"/>
                  </a:cubicBezTo>
                  <a:lnTo>
                    <a:pt x="30" y="2842"/>
                  </a:lnTo>
                  <a:cubicBezTo>
                    <a:pt x="1" y="2875"/>
                    <a:pt x="5" y="2927"/>
                    <a:pt x="39" y="2958"/>
                  </a:cubicBezTo>
                  <a:cubicBezTo>
                    <a:pt x="55" y="2970"/>
                    <a:pt x="73" y="2978"/>
                    <a:pt x="93" y="2978"/>
                  </a:cubicBezTo>
                  <a:cubicBezTo>
                    <a:pt x="116" y="2978"/>
                    <a:pt x="140" y="2967"/>
                    <a:pt x="156" y="2948"/>
                  </a:cubicBezTo>
                  <a:lnTo>
                    <a:pt x="2570" y="136"/>
                  </a:lnTo>
                  <a:cubicBezTo>
                    <a:pt x="2599" y="102"/>
                    <a:pt x="2595" y="49"/>
                    <a:pt x="2562" y="19"/>
                  </a:cubicBezTo>
                  <a:cubicBezTo>
                    <a:pt x="2546" y="6"/>
                    <a:pt x="2527" y="0"/>
                    <a:pt x="25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3" name="Google Shape;2703;p34"/>
            <p:cNvSpPr/>
            <p:nvPr/>
          </p:nvSpPr>
          <p:spPr>
            <a:xfrm>
              <a:off x="1763092" y="499440"/>
              <a:ext cx="19372" cy="21548"/>
            </a:xfrm>
            <a:custGeom>
              <a:avLst/>
              <a:gdLst/>
              <a:ahLst/>
              <a:cxnLst/>
              <a:rect l="l" t="t" r="r" b="b"/>
              <a:pathLst>
                <a:path w="908" h="1010" extrusionOk="0">
                  <a:moveTo>
                    <a:pt x="816" y="1"/>
                  </a:moveTo>
                  <a:cubicBezTo>
                    <a:pt x="793" y="1"/>
                    <a:pt x="770" y="10"/>
                    <a:pt x="754" y="29"/>
                  </a:cubicBezTo>
                  <a:lnTo>
                    <a:pt x="29" y="873"/>
                  </a:lnTo>
                  <a:cubicBezTo>
                    <a:pt x="0" y="907"/>
                    <a:pt x="5" y="959"/>
                    <a:pt x="38" y="989"/>
                  </a:cubicBezTo>
                  <a:cubicBezTo>
                    <a:pt x="54" y="1002"/>
                    <a:pt x="73" y="1009"/>
                    <a:pt x="92" y="1009"/>
                  </a:cubicBezTo>
                  <a:cubicBezTo>
                    <a:pt x="115" y="1009"/>
                    <a:pt x="140" y="999"/>
                    <a:pt x="155" y="980"/>
                  </a:cubicBezTo>
                  <a:lnTo>
                    <a:pt x="880" y="136"/>
                  </a:lnTo>
                  <a:cubicBezTo>
                    <a:pt x="908" y="102"/>
                    <a:pt x="905" y="50"/>
                    <a:pt x="870" y="20"/>
                  </a:cubicBezTo>
                  <a:cubicBezTo>
                    <a:pt x="855" y="7"/>
                    <a:pt x="835" y="1"/>
                    <a:pt x="8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4" name="Google Shape;2704;p34"/>
            <p:cNvSpPr/>
            <p:nvPr/>
          </p:nvSpPr>
          <p:spPr>
            <a:xfrm>
              <a:off x="839522" y="656081"/>
              <a:ext cx="529556" cy="538026"/>
            </a:xfrm>
            <a:custGeom>
              <a:avLst/>
              <a:gdLst/>
              <a:ahLst/>
              <a:cxnLst/>
              <a:rect l="l" t="t" r="r" b="b"/>
              <a:pathLst>
                <a:path w="24821" h="25218" extrusionOk="0">
                  <a:moveTo>
                    <a:pt x="1000" y="0"/>
                  </a:moveTo>
                  <a:cubicBezTo>
                    <a:pt x="995" y="0"/>
                    <a:pt x="989" y="1"/>
                    <a:pt x="983" y="2"/>
                  </a:cubicBezTo>
                  <a:cubicBezTo>
                    <a:pt x="962" y="5"/>
                    <a:pt x="938" y="20"/>
                    <a:pt x="929" y="42"/>
                  </a:cubicBezTo>
                  <a:cubicBezTo>
                    <a:pt x="648" y="568"/>
                    <a:pt x="1" y="1965"/>
                    <a:pt x="44" y="3482"/>
                  </a:cubicBezTo>
                  <a:cubicBezTo>
                    <a:pt x="152" y="4128"/>
                    <a:pt x="676" y="4658"/>
                    <a:pt x="976" y="4916"/>
                  </a:cubicBezTo>
                  <a:cubicBezTo>
                    <a:pt x="1051" y="4981"/>
                    <a:pt x="1104" y="5020"/>
                    <a:pt x="1115" y="5030"/>
                  </a:cubicBezTo>
                  <a:lnTo>
                    <a:pt x="24602" y="25200"/>
                  </a:lnTo>
                  <a:cubicBezTo>
                    <a:pt x="24617" y="25212"/>
                    <a:pt x="24634" y="25218"/>
                    <a:pt x="24652" y="25218"/>
                  </a:cubicBezTo>
                  <a:cubicBezTo>
                    <a:pt x="24663" y="25218"/>
                    <a:pt x="24674" y="25215"/>
                    <a:pt x="24684" y="25210"/>
                  </a:cubicBezTo>
                  <a:cubicBezTo>
                    <a:pt x="24710" y="25203"/>
                    <a:pt x="24729" y="25173"/>
                    <a:pt x="24731" y="25144"/>
                  </a:cubicBezTo>
                  <a:cubicBezTo>
                    <a:pt x="24821" y="22100"/>
                    <a:pt x="24795" y="20702"/>
                    <a:pt x="24790" y="20346"/>
                  </a:cubicBezTo>
                  <a:cubicBezTo>
                    <a:pt x="24788" y="20326"/>
                    <a:pt x="24779" y="20307"/>
                    <a:pt x="24760" y="20291"/>
                  </a:cubicBezTo>
                  <a:cubicBezTo>
                    <a:pt x="24755" y="20286"/>
                    <a:pt x="24749" y="20281"/>
                    <a:pt x="24740" y="20279"/>
                  </a:cubicBezTo>
                  <a:cubicBezTo>
                    <a:pt x="24606" y="20220"/>
                    <a:pt x="24496" y="20155"/>
                    <a:pt x="24403" y="20075"/>
                  </a:cubicBezTo>
                  <a:lnTo>
                    <a:pt x="1046" y="17"/>
                  </a:lnTo>
                  <a:cubicBezTo>
                    <a:pt x="1033" y="6"/>
                    <a:pt x="1016" y="0"/>
                    <a:pt x="10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5" name="Google Shape;2705;p34"/>
            <p:cNvSpPr/>
            <p:nvPr/>
          </p:nvSpPr>
          <p:spPr>
            <a:xfrm>
              <a:off x="844621" y="576843"/>
              <a:ext cx="1044412" cy="637916"/>
            </a:xfrm>
            <a:custGeom>
              <a:avLst/>
              <a:gdLst/>
              <a:ahLst/>
              <a:cxnLst/>
              <a:rect l="l" t="t" r="r" b="b"/>
              <a:pathLst>
                <a:path w="48953" h="29900" extrusionOk="0">
                  <a:moveTo>
                    <a:pt x="47487" y="1"/>
                  </a:moveTo>
                  <a:cubicBezTo>
                    <a:pt x="47473" y="1"/>
                    <a:pt x="47458" y="5"/>
                    <a:pt x="47446" y="11"/>
                  </a:cubicBezTo>
                  <a:cubicBezTo>
                    <a:pt x="47423" y="27"/>
                    <a:pt x="47408" y="49"/>
                    <a:pt x="47411" y="77"/>
                  </a:cubicBezTo>
                  <a:cubicBezTo>
                    <a:pt x="47405" y="867"/>
                    <a:pt x="47392" y="1812"/>
                    <a:pt x="47362" y="2888"/>
                  </a:cubicBezTo>
                  <a:cubicBezTo>
                    <a:pt x="47366" y="2915"/>
                    <a:pt x="47353" y="2940"/>
                    <a:pt x="47335" y="2960"/>
                  </a:cubicBezTo>
                  <a:lnTo>
                    <a:pt x="24682" y="29340"/>
                  </a:lnTo>
                  <a:lnTo>
                    <a:pt x="24689" y="29431"/>
                  </a:lnTo>
                  <a:lnTo>
                    <a:pt x="24651" y="29364"/>
                  </a:lnTo>
                  <a:cubicBezTo>
                    <a:pt x="24622" y="29379"/>
                    <a:pt x="24604" y="29384"/>
                    <a:pt x="24588" y="29385"/>
                  </a:cubicBezTo>
                  <a:cubicBezTo>
                    <a:pt x="24558" y="29385"/>
                    <a:pt x="24536" y="29371"/>
                    <a:pt x="24521" y="29357"/>
                  </a:cubicBezTo>
                  <a:cubicBezTo>
                    <a:pt x="24519" y="29355"/>
                    <a:pt x="24498" y="29332"/>
                    <a:pt x="24495" y="29330"/>
                  </a:cubicBezTo>
                  <a:lnTo>
                    <a:pt x="736" y="8928"/>
                  </a:lnTo>
                  <a:cubicBezTo>
                    <a:pt x="721" y="8916"/>
                    <a:pt x="664" y="8871"/>
                    <a:pt x="578" y="8797"/>
                  </a:cubicBezTo>
                  <a:cubicBezTo>
                    <a:pt x="470" y="8705"/>
                    <a:pt x="306" y="8553"/>
                    <a:pt x="139" y="8359"/>
                  </a:cubicBezTo>
                  <a:cubicBezTo>
                    <a:pt x="139" y="8354"/>
                    <a:pt x="135" y="8352"/>
                    <a:pt x="133" y="8349"/>
                  </a:cubicBezTo>
                  <a:cubicBezTo>
                    <a:pt x="119" y="8338"/>
                    <a:pt x="100" y="8331"/>
                    <a:pt x="82" y="8331"/>
                  </a:cubicBezTo>
                  <a:cubicBezTo>
                    <a:pt x="69" y="8331"/>
                    <a:pt x="57" y="8334"/>
                    <a:pt x="45" y="8340"/>
                  </a:cubicBezTo>
                  <a:cubicBezTo>
                    <a:pt x="14" y="8358"/>
                    <a:pt x="0" y="8398"/>
                    <a:pt x="11" y="8431"/>
                  </a:cubicBezTo>
                  <a:cubicBezTo>
                    <a:pt x="238" y="9127"/>
                    <a:pt x="647" y="9730"/>
                    <a:pt x="1234" y="10235"/>
                  </a:cubicBezTo>
                  <a:lnTo>
                    <a:pt x="23197" y="29095"/>
                  </a:lnTo>
                  <a:cubicBezTo>
                    <a:pt x="23463" y="29322"/>
                    <a:pt x="24200" y="29900"/>
                    <a:pt x="24826" y="29900"/>
                  </a:cubicBezTo>
                  <a:cubicBezTo>
                    <a:pt x="25055" y="29900"/>
                    <a:pt x="25269" y="29822"/>
                    <a:pt x="25440" y="29623"/>
                  </a:cubicBezTo>
                  <a:lnTo>
                    <a:pt x="48261" y="3047"/>
                  </a:lnTo>
                  <a:cubicBezTo>
                    <a:pt x="48869" y="2339"/>
                    <a:pt x="48952" y="1335"/>
                    <a:pt x="48457" y="614"/>
                  </a:cubicBezTo>
                  <a:cubicBezTo>
                    <a:pt x="48433" y="572"/>
                    <a:pt x="48389" y="531"/>
                    <a:pt x="48335" y="483"/>
                  </a:cubicBezTo>
                  <a:cubicBezTo>
                    <a:pt x="48155" y="330"/>
                    <a:pt x="47836" y="141"/>
                    <a:pt x="47515" y="6"/>
                  </a:cubicBezTo>
                  <a:cubicBezTo>
                    <a:pt x="47506" y="2"/>
                    <a:pt x="47497" y="1"/>
                    <a:pt x="474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6" name="Google Shape;2706;p34"/>
            <p:cNvSpPr/>
            <p:nvPr/>
          </p:nvSpPr>
          <p:spPr>
            <a:xfrm>
              <a:off x="795273" y="44642"/>
              <a:ext cx="576514" cy="721358"/>
            </a:xfrm>
            <a:custGeom>
              <a:avLst/>
              <a:gdLst/>
              <a:ahLst/>
              <a:cxnLst/>
              <a:rect l="l" t="t" r="r" b="b"/>
              <a:pathLst>
                <a:path w="27022" h="33811" extrusionOk="0">
                  <a:moveTo>
                    <a:pt x="26255" y="0"/>
                  </a:moveTo>
                  <a:cubicBezTo>
                    <a:pt x="25997" y="0"/>
                    <a:pt x="25715" y="94"/>
                    <a:pt x="25464" y="386"/>
                  </a:cubicBezTo>
                  <a:lnTo>
                    <a:pt x="2090" y="27602"/>
                  </a:lnTo>
                  <a:cubicBezTo>
                    <a:pt x="2061" y="27648"/>
                    <a:pt x="0" y="31094"/>
                    <a:pt x="2065" y="33779"/>
                  </a:cubicBezTo>
                  <a:cubicBezTo>
                    <a:pt x="2070" y="33785"/>
                    <a:pt x="2071" y="33790"/>
                    <a:pt x="2075" y="33793"/>
                  </a:cubicBezTo>
                  <a:cubicBezTo>
                    <a:pt x="2089" y="33805"/>
                    <a:pt x="2106" y="33810"/>
                    <a:pt x="2123" y="33810"/>
                  </a:cubicBezTo>
                  <a:cubicBezTo>
                    <a:pt x="2137" y="33810"/>
                    <a:pt x="2151" y="33806"/>
                    <a:pt x="2164" y="33799"/>
                  </a:cubicBezTo>
                  <a:cubicBezTo>
                    <a:pt x="2197" y="33784"/>
                    <a:pt x="2211" y="33740"/>
                    <a:pt x="2193" y="33705"/>
                  </a:cubicBezTo>
                  <a:cubicBezTo>
                    <a:pt x="2007" y="33238"/>
                    <a:pt x="1903" y="32722"/>
                    <a:pt x="1884" y="32171"/>
                  </a:cubicBezTo>
                  <a:cubicBezTo>
                    <a:pt x="1864" y="32011"/>
                    <a:pt x="1862" y="31859"/>
                    <a:pt x="1885" y="31718"/>
                  </a:cubicBezTo>
                  <a:cubicBezTo>
                    <a:pt x="1998" y="29919"/>
                    <a:pt x="2912" y="28394"/>
                    <a:pt x="2922" y="28382"/>
                  </a:cubicBezTo>
                  <a:lnTo>
                    <a:pt x="27001" y="335"/>
                  </a:lnTo>
                  <a:cubicBezTo>
                    <a:pt x="27015" y="318"/>
                    <a:pt x="27022" y="298"/>
                    <a:pt x="27017" y="275"/>
                  </a:cubicBezTo>
                  <a:cubicBezTo>
                    <a:pt x="27014" y="256"/>
                    <a:pt x="27007" y="241"/>
                    <a:pt x="26993" y="228"/>
                  </a:cubicBezTo>
                  <a:lnTo>
                    <a:pt x="26984" y="220"/>
                  </a:lnTo>
                  <a:cubicBezTo>
                    <a:pt x="26833" y="132"/>
                    <a:pt x="26561" y="0"/>
                    <a:pt x="262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7" name="Google Shape;2707;p34"/>
            <p:cNvSpPr/>
            <p:nvPr/>
          </p:nvSpPr>
          <p:spPr>
            <a:xfrm>
              <a:off x="863566" y="42359"/>
              <a:ext cx="610586" cy="684107"/>
            </a:xfrm>
            <a:custGeom>
              <a:avLst/>
              <a:gdLst/>
              <a:ahLst/>
              <a:cxnLst/>
              <a:rect l="l" t="t" r="r" b="b"/>
              <a:pathLst>
                <a:path w="28619" h="32065" extrusionOk="0">
                  <a:moveTo>
                    <a:pt x="24516" y="0"/>
                  </a:moveTo>
                  <a:cubicBezTo>
                    <a:pt x="24494" y="0"/>
                    <a:pt x="24473" y="9"/>
                    <a:pt x="24458" y="26"/>
                  </a:cubicBezTo>
                  <a:lnTo>
                    <a:pt x="29" y="28474"/>
                  </a:lnTo>
                  <a:cubicBezTo>
                    <a:pt x="1" y="28509"/>
                    <a:pt x="4" y="28556"/>
                    <a:pt x="36" y="28583"/>
                  </a:cubicBezTo>
                  <a:lnTo>
                    <a:pt x="4090" y="32064"/>
                  </a:lnTo>
                  <a:lnTo>
                    <a:pt x="28618" y="3499"/>
                  </a:lnTo>
                  <a:lnTo>
                    <a:pt x="24565" y="18"/>
                  </a:lnTo>
                  <a:cubicBezTo>
                    <a:pt x="24551" y="6"/>
                    <a:pt x="24533" y="0"/>
                    <a:pt x="24516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2708;p34"/>
            <p:cNvSpPr/>
            <p:nvPr/>
          </p:nvSpPr>
          <p:spPr>
            <a:xfrm>
              <a:off x="839522" y="656081"/>
              <a:ext cx="159010" cy="223441"/>
            </a:xfrm>
            <a:custGeom>
              <a:avLst/>
              <a:gdLst/>
              <a:ahLst/>
              <a:cxnLst/>
              <a:rect l="l" t="t" r="r" b="b"/>
              <a:pathLst>
                <a:path w="7453" h="10473" extrusionOk="0">
                  <a:moveTo>
                    <a:pt x="1000" y="0"/>
                  </a:moveTo>
                  <a:cubicBezTo>
                    <a:pt x="995" y="0"/>
                    <a:pt x="989" y="1"/>
                    <a:pt x="983" y="2"/>
                  </a:cubicBezTo>
                  <a:cubicBezTo>
                    <a:pt x="962" y="5"/>
                    <a:pt x="938" y="20"/>
                    <a:pt x="929" y="42"/>
                  </a:cubicBezTo>
                  <a:cubicBezTo>
                    <a:pt x="648" y="568"/>
                    <a:pt x="1" y="1965"/>
                    <a:pt x="44" y="3482"/>
                  </a:cubicBezTo>
                  <a:cubicBezTo>
                    <a:pt x="152" y="4128"/>
                    <a:pt x="676" y="4658"/>
                    <a:pt x="976" y="4916"/>
                  </a:cubicBezTo>
                  <a:cubicBezTo>
                    <a:pt x="1051" y="4981"/>
                    <a:pt x="1102" y="5020"/>
                    <a:pt x="1114" y="5030"/>
                  </a:cubicBezTo>
                  <a:lnTo>
                    <a:pt x="7452" y="10473"/>
                  </a:lnTo>
                  <a:lnTo>
                    <a:pt x="7452" y="10473"/>
                  </a:lnTo>
                  <a:lnTo>
                    <a:pt x="5209" y="3592"/>
                  </a:lnTo>
                  <a:lnTo>
                    <a:pt x="1046" y="17"/>
                  </a:lnTo>
                  <a:cubicBezTo>
                    <a:pt x="1033" y="6"/>
                    <a:pt x="1016" y="0"/>
                    <a:pt x="1000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Google Shape;2709;p34"/>
            <p:cNvSpPr/>
            <p:nvPr/>
          </p:nvSpPr>
          <p:spPr>
            <a:xfrm>
              <a:off x="844599" y="754521"/>
              <a:ext cx="153804" cy="142091"/>
            </a:xfrm>
            <a:custGeom>
              <a:avLst/>
              <a:gdLst/>
              <a:ahLst/>
              <a:cxnLst/>
              <a:rect l="l" t="t" r="r" b="b"/>
              <a:pathLst>
                <a:path w="7209" h="6660" extrusionOk="0">
                  <a:moveTo>
                    <a:pt x="81" y="0"/>
                  </a:moveTo>
                  <a:cubicBezTo>
                    <a:pt x="69" y="0"/>
                    <a:pt x="56" y="3"/>
                    <a:pt x="45" y="9"/>
                  </a:cubicBezTo>
                  <a:cubicBezTo>
                    <a:pt x="14" y="28"/>
                    <a:pt x="0" y="67"/>
                    <a:pt x="11" y="101"/>
                  </a:cubicBezTo>
                  <a:cubicBezTo>
                    <a:pt x="237" y="797"/>
                    <a:pt x="647" y="1400"/>
                    <a:pt x="1234" y="1904"/>
                  </a:cubicBezTo>
                  <a:lnTo>
                    <a:pt x="6774" y="6659"/>
                  </a:lnTo>
                  <a:lnTo>
                    <a:pt x="7208" y="6154"/>
                  </a:lnTo>
                  <a:lnTo>
                    <a:pt x="736" y="596"/>
                  </a:lnTo>
                  <a:cubicBezTo>
                    <a:pt x="721" y="585"/>
                    <a:pt x="664" y="541"/>
                    <a:pt x="578" y="466"/>
                  </a:cubicBezTo>
                  <a:cubicBezTo>
                    <a:pt x="470" y="375"/>
                    <a:pt x="306" y="223"/>
                    <a:pt x="139" y="29"/>
                  </a:cubicBezTo>
                  <a:cubicBezTo>
                    <a:pt x="139" y="24"/>
                    <a:pt x="135" y="21"/>
                    <a:pt x="133" y="19"/>
                  </a:cubicBezTo>
                  <a:cubicBezTo>
                    <a:pt x="119" y="7"/>
                    <a:pt x="100" y="0"/>
                    <a:pt x="81" y="0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0" name="Google Shape;2710;p34"/>
            <p:cNvSpPr/>
            <p:nvPr/>
          </p:nvSpPr>
          <p:spPr>
            <a:xfrm>
              <a:off x="1290458" y="408723"/>
              <a:ext cx="605807" cy="677429"/>
            </a:xfrm>
            <a:custGeom>
              <a:avLst/>
              <a:gdLst/>
              <a:ahLst/>
              <a:cxnLst/>
              <a:rect l="l" t="t" r="r" b="b"/>
              <a:pathLst>
                <a:path w="28395" h="31752" extrusionOk="0">
                  <a:moveTo>
                    <a:pt x="24529" y="0"/>
                  </a:moveTo>
                  <a:lnTo>
                    <a:pt x="1" y="28565"/>
                  </a:lnTo>
                  <a:lnTo>
                    <a:pt x="3415" y="31497"/>
                  </a:lnTo>
                  <a:cubicBezTo>
                    <a:pt x="3615" y="31668"/>
                    <a:pt x="3860" y="31751"/>
                    <a:pt x="4105" y="31751"/>
                  </a:cubicBezTo>
                  <a:cubicBezTo>
                    <a:pt x="4403" y="31751"/>
                    <a:pt x="4700" y="31626"/>
                    <a:pt x="4909" y="31383"/>
                  </a:cubicBezTo>
                  <a:lnTo>
                    <a:pt x="27957" y="4544"/>
                  </a:lnTo>
                  <a:cubicBezTo>
                    <a:pt x="28394" y="4035"/>
                    <a:pt x="28335" y="3268"/>
                    <a:pt x="27826" y="2831"/>
                  </a:cubicBezTo>
                  <a:lnTo>
                    <a:pt x="24529" y="0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34"/>
            <p:cNvSpPr/>
            <p:nvPr/>
          </p:nvSpPr>
          <p:spPr>
            <a:xfrm>
              <a:off x="1372086" y="557556"/>
              <a:ext cx="479269" cy="634034"/>
            </a:xfrm>
            <a:custGeom>
              <a:avLst/>
              <a:gdLst/>
              <a:ahLst/>
              <a:cxnLst/>
              <a:rect l="l" t="t" r="r" b="b"/>
              <a:pathLst>
                <a:path w="22464" h="29718" extrusionOk="0">
                  <a:moveTo>
                    <a:pt x="22380" y="0"/>
                  </a:moveTo>
                  <a:cubicBezTo>
                    <a:pt x="22358" y="0"/>
                    <a:pt x="22335" y="11"/>
                    <a:pt x="22320" y="27"/>
                  </a:cubicBezTo>
                  <a:lnTo>
                    <a:pt x="1257" y="24556"/>
                  </a:lnTo>
                  <a:cubicBezTo>
                    <a:pt x="1011" y="24843"/>
                    <a:pt x="652" y="25004"/>
                    <a:pt x="274" y="25004"/>
                  </a:cubicBezTo>
                  <a:cubicBezTo>
                    <a:pt x="230" y="25004"/>
                    <a:pt x="185" y="25001"/>
                    <a:pt x="140" y="24997"/>
                  </a:cubicBezTo>
                  <a:cubicBezTo>
                    <a:pt x="136" y="24996"/>
                    <a:pt x="131" y="24996"/>
                    <a:pt x="127" y="24996"/>
                  </a:cubicBezTo>
                  <a:cubicBezTo>
                    <a:pt x="109" y="24996"/>
                    <a:pt x="93" y="25002"/>
                    <a:pt x="80" y="25015"/>
                  </a:cubicBezTo>
                  <a:cubicBezTo>
                    <a:pt x="68" y="25029"/>
                    <a:pt x="59" y="25051"/>
                    <a:pt x="58" y="25071"/>
                  </a:cubicBezTo>
                  <a:cubicBezTo>
                    <a:pt x="66" y="25541"/>
                    <a:pt x="76" y="26914"/>
                    <a:pt x="0" y="29640"/>
                  </a:cubicBezTo>
                  <a:cubicBezTo>
                    <a:pt x="1" y="29661"/>
                    <a:pt x="10" y="29684"/>
                    <a:pt x="26" y="29697"/>
                  </a:cubicBezTo>
                  <a:cubicBezTo>
                    <a:pt x="32" y="29702"/>
                    <a:pt x="40" y="29709"/>
                    <a:pt x="48" y="29712"/>
                  </a:cubicBezTo>
                  <a:cubicBezTo>
                    <a:pt x="58" y="29715"/>
                    <a:pt x="67" y="29717"/>
                    <a:pt x="76" y="29717"/>
                  </a:cubicBezTo>
                  <a:cubicBezTo>
                    <a:pt x="98" y="29717"/>
                    <a:pt x="118" y="29708"/>
                    <a:pt x="133" y="29690"/>
                  </a:cubicBezTo>
                  <a:lnTo>
                    <a:pt x="22398" y="3762"/>
                  </a:lnTo>
                  <a:cubicBezTo>
                    <a:pt x="22405" y="3751"/>
                    <a:pt x="22415" y="3734"/>
                    <a:pt x="22414" y="3718"/>
                  </a:cubicBezTo>
                  <a:cubicBezTo>
                    <a:pt x="22464" y="1843"/>
                    <a:pt x="22463" y="704"/>
                    <a:pt x="22454" y="77"/>
                  </a:cubicBezTo>
                  <a:cubicBezTo>
                    <a:pt x="22455" y="52"/>
                    <a:pt x="22445" y="34"/>
                    <a:pt x="22428" y="20"/>
                  </a:cubicBezTo>
                  <a:cubicBezTo>
                    <a:pt x="22423" y="14"/>
                    <a:pt x="22413" y="8"/>
                    <a:pt x="22405" y="5"/>
                  </a:cubicBezTo>
                  <a:cubicBezTo>
                    <a:pt x="22397" y="2"/>
                    <a:pt x="22389" y="0"/>
                    <a:pt x="223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34"/>
            <p:cNvSpPr/>
            <p:nvPr/>
          </p:nvSpPr>
          <p:spPr>
            <a:xfrm>
              <a:off x="1278745" y="576843"/>
              <a:ext cx="610288" cy="637916"/>
            </a:xfrm>
            <a:custGeom>
              <a:avLst/>
              <a:gdLst/>
              <a:ahLst/>
              <a:cxnLst/>
              <a:rect l="l" t="t" r="r" b="b"/>
              <a:pathLst>
                <a:path w="28605" h="29900" extrusionOk="0">
                  <a:moveTo>
                    <a:pt x="27139" y="1"/>
                  </a:moveTo>
                  <a:cubicBezTo>
                    <a:pt x="27125" y="1"/>
                    <a:pt x="27110" y="5"/>
                    <a:pt x="27098" y="11"/>
                  </a:cubicBezTo>
                  <a:cubicBezTo>
                    <a:pt x="27075" y="27"/>
                    <a:pt x="27060" y="49"/>
                    <a:pt x="27063" y="77"/>
                  </a:cubicBezTo>
                  <a:cubicBezTo>
                    <a:pt x="27057" y="867"/>
                    <a:pt x="27044" y="1812"/>
                    <a:pt x="27014" y="2888"/>
                  </a:cubicBezTo>
                  <a:cubicBezTo>
                    <a:pt x="27018" y="2915"/>
                    <a:pt x="27005" y="2940"/>
                    <a:pt x="26987" y="2960"/>
                  </a:cubicBezTo>
                  <a:lnTo>
                    <a:pt x="4334" y="29340"/>
                  </a:lnTo>
                  <a:lnTo>
                    <a:pt x="4341" y="29431"/>
                  </a:lnTo>
                  <a:lnTo>
                    <a:pt x="4303" y="29364"/>
                  </a:lnTo>
                  <a:cubicBezTo>
                    <a:pt x="4274" y="29379"/>
                    <a:pt x="4256" y="29384"/>
                    <a:pt x="4240" y="29385"/>
                  </a:cubicBezTo>
                  <a:cubicBezTo>
                    <a:pt x="4210" y="29385"/>
                    <a:pt x="4188" y="29371"/>
                    <a:pt x="4173" y="29357"/>
                  </a:cubicBezTo>
                  <a:cubicBezTo>
                    <a:pt x="4171" y="29355"/>
                    <a:pt x="4150" y="29332"/>
                    <a:pt x="4147" y="29330"/>
                  </a:cubicBezTo>
                  <a:lnTo>
                    <a:pt x="435" y="26141"/>
                  </a:lnTo>
                  <a:lnTo>
                    <a:pt x="0" y="26647"/>
                  </a:lnTo>
                  <a:lnTo>
                    <a:pt x="2848" y="29094"/>
                  </a:lnTo>
                  <a:cubicBezTo>
                    <a:pt x="3115" y="29321"/>
                    <a:pt x="3852" y="29900"/>
                    <a:pt x="4478" y="29900"/>
                  </a:cubicBezTo>
                  <a:cubicBezTo>
                    <a:pt x="4707" y="29900"/>
                    <a:pt x="4921" y="29822"/>
                    <a:pt x="5092" y="29623"/>
                  </a:cubicBezTo>
                  <a:lnTo>
                    <a:pt x="27913" y="3047"/>
                  </a:lnTo>
                  <a:cubicBezTo>
                    <a:pt x="28521" y="2339"/>
                    <a:pt x="28604" y="1335"/>
                    <a:pt x="28109" y="614"/>
                  </a:cubicBezTo>
                  <a:cubicBezTo>
                    <a:pt x="28085" y="572"/>
                    <a:pt x="28041" y="531"/>
                    <a:pt x="27987" y="483"/>
                  </a:cubicBezTo>
                  <a:cubicBezTo>
                    <a:pt x="27807" y="330"/>
                    <a:pt x="27488" y="141"/>
                    <a:pt x="27167" y="6"/>
                  </a:cubicBezTo>
                  <a:cubicBezTo>
                    <a:pt x="27158" y="2"/>
                    <a:pt x="27149" y="1"/>
                    <a:pt x="271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3" name="Google Shape;2713;p34"/>
            <p:cNvSpPr/>
            <p:nvPr/>
          </p:nvSpPr>
          <p:spPr>
            <a:xfrm>
              <a:off x="856077" y="34785"/>
              <a:ext cx="1046802" cy="1057384"/>
            </a:xfrm>
            <a:custGeom>
              <a:avLst/>
              <a:gdLst/>
              <a:ahLst/>
              <a:cxnLst/>
              <a:rect l="l" t="t" r="r" b="b"/>
              <a:pathLst>
                <a:path w="49065" h="49561" extrusionOk="0">
                  <a:moveTo>
                    <a:pt x="24862" y="398"/>
                  </a:moveTo>
                  <a:lnTo>
                    <a:pt x="48155" y="20398"/>
                  </a:lnTo>
                  <a:cubicBezTo>
                    <a:pt x="48641" y="20817"/>
                    <a:pt x="48698" y="21551"/>
                    <a:pt x="48280" y="22038"/>
                  </a:cubicBezTo>
                  <a:lnTo>
                    <a:pt x="25234" y="48877"/>
                  </a:lnTo>
                  <a:cubicBezTo>
                    <a:pt x="25057" y="49082"/>
                    <a:pt x="24813" y="49206"/>
                    <a:pt x="24544" y="49227"/>
                  </a:cubicBezTo>
                  <a:cubicBezTo>
                    <a:pt x="24520" y="49228"/>
                    <a:pt x="24495" y="49229"/>
                    <a:pt x="24471" y="49229"/>
                  </a:cubicBezTo>
                  <a:cubicBezTo>
                    <a:pt x="24230" y="49229"/>
                    <a:pt x="23996" y="49145"/>
                    <a:pt x="23810" y="48986"/>
                  </a:cubicBezTo>
                  <a:lnTo>
                    <a:pt x="402" y="28885"/>
                  </a:lnTo>
                  <a:lnTo>
                    <a:pt x="24862" y="398"/>
                  </a:lnTo>
                  <a:close/>
                  <a:moveTo>
                    <a:pt x="24844" y="0"/>
                  </a:moveTo>
                  <a:cubicBezTo>
                    <a:pt x="24798" y="0"/>
                    <a:pt x="24752" y="20"/>
                    <a:pt x="24719" y="58"/>
                  </a:cubicBezTo>
                  <a:lnTo>
                    <a:pt x="42" y="28796"/>
                  </a:lnTo>
                  <a:cubicBezTo>
                    <a:pt x="14" y="28828"/>
                    <a:pt x="0" y="28872"/>
                    <a:pt x="3" y="28916"/>
                  </a:cubicBezTo>
                  <a:cubicBezTo>
                    <a:pt x="6" y="28959"/>
                    <a:pt x="27" y="29000"/>
                    <a:pt x="61" y="29028"/>
                  </a:cubicBezTo>
                  <a:lnTo>
                    <a:pt x="23595" y="49237"/>
                  </a:lnTo>
                  <a:cubicBezTo>
                    <a:pt x="23840" y="49448"/>
                    <a:pt x="24145" y="49561"/>
                    <a:pt x="24465" y="49561"/>
                  </a:cubicBezTo>
                  <a:cubicBezTo>
                    <a:pt x="24499" y="49561"/>
                    <a:pt x="24534" y="49559"/>
                    <a:pt x="24567" y="49556"/>
                  </a:cubicBezTo>
                  <a:cubicBezTo>
                    <a:pt x="24924" y="49529"/>
                    <a:pt x="25249" y="49365"/>
                    <a:pt x="25481" y="49093"/>
                  </a:cubicBezTo>
                  <a:lnTo>
                    <a:pt x="48527" y="22255"/>
                  </a:lnTo>
                  <a:cubicBezTo>
                    <a:pt x="49064" y="21630"/>
                    <a:pt x="48993" y="20685"/>
                    <a:pt x="48368" y="20148"/>
                  </a:cubicBezTo>
                  <a:lnTo>
                    <a:pt x="24951" y="40"/>
                  </a:lnTo>
                  <a:cubicBezTo>
                    <a:pt x="24920" y="13"/>
                    <a:pt x="24882" y="0"/>
                    <a:pt x="248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4" name="Google Shape;2714;p34"/>
            <p:cNvSpPr/>
            <p:nvPr/>
          </p:nvSpPr>
          <p:spPr>
            <a:xfrm>
              <a:off x="781576" y="38689"/>
              <a:ext cx="1113922" cy="1182108"/>
            </a:xfrm>
            <a:custGeom>
              <a:avLst/>
              <a:gdLst/>
              <a:ahLst/>
              <a:cxnLst/>
              <a:rect l="l" t="t" r="r" b="b"/>
              <a:pathLst>
                <a:path w="52211" h="55407" extrusionOk="0">
                  <a:moveTo>
                    <a:pt x="26898" y="0"/>
                  </a:moveTo>
                  <a:cubicBezTo>
                    <a:pt x="26561" y="0"/>
                    <a:pt x="26205" y="125"/>
                    <a:pt x="25898" y="483"/>
                  </a:cubicBezTo>
                  <a:cubicBezTo>
                    <a:pt x="25108" y="1403"/>
                    <a:pt x="2503" y="27725"/>
                    <a:pt x="2487" y="27747"/>
                  </a:cubicBezTo>
                  <a:cubicBezTo>
                    <a:pt x="2462" y="27789"/>
                    <a:pt x="1" y="31937"/>
                    <a:pt x="3021" y="34822"/>
                  </a:cubicBezTo>
                  <a:lnTo>
                    <a:pt x="25968" y="54528"/>
                  </a:lnTo>
                  <a:cubicBezTo>
                    <a:pt x="26197" y="54724"/>
                    <a:pt x="26654" y="55083"/>
                    <a:pt x="27147" y="55273"/>
                  </a:cubicBezTo>
                  <a:cubicBezTo>
                    <a:pt x="27389" y="55367"/>
                    <a:pt x="27600" y="55406"/>
                    <a:pt x="27782" y="55406"/>
                  </a:cubicBezTo>
                  <a:cubicBezTo>
                    <a:pt x="28182" y="55406"/>
                    <a:pt x="28443" y="55220"/>
                    <a:pt x="28610" y="55030"/>
                  </a:cubicBezTo>
                  <a:lnTo>
                    <a:pt x="51429" y="28454"/>
                  </a:lnTo>
                  <a:cubicBezTo>
                    <a:pt x="52122" y="27648"/>
                    <a:pt x="52211" y="26509"/>
                    <a:pt x="51647" y="25682"/>
                  </a:cubicBezTo>
                  <a:cubicBezTo>
                    <a:pt x="51411" y="25337"/>
                    <a:pt x="50654" y="24981"/>
                    <a:pt x="50303" y="24867"/>
                  </a:cubicBezTo>
                  <a:cubicBezTo>
                    <a:pt x="50285" y="24861"/>
                    <a:pt x="50268" y="24859"/>
                    <a:pt x="50251" y="24859"/>
                  </a:cubicBezTo>
                  <a:cubicBezTo>
                    <a:pt x="50181" y="24859"/>
                    <a:pt x="50117" y="24904"/>
                    <a:pt x="50094" y="24973"/>
                  </a:cubicBezTo>
                  <a:cubicBezTo>
                    <a:pt x="50066" y="25060"/>
                    <a:pt x="50114" y="25154"/>
                    <a:pt x="50201" y="25181"/>
                  </a:cubicBezTo>
                  <a:cubicBezTo>
                    <a:pt x="50569" y="25300"/>
                    <a:pt x="51208" y="25627"/>
                    <a:pt x="51373" y="25868"/>
                  </a:cubicBezTo>
                  <a:cubicBezTo>
                    <a:pt x="51853" y="26572"/>
                    <a:pt x="51772" y="27546"/>
                    <a:pt x="51178" y="28238"/>
                  </a:cubicBezTo>
                  <a:lnTo>
                    <a:pt x="28359" y="54815"/>
                  </a:lnTo>
                  <a:cubicBezTo>
                    <a:pt x="28207" y="54990"/>
                    <a:pt x="28017" y="55077"/>
                    <a:pt x="27783" y="55077"/>
                  </a:cubicBezTo>
                  <a:cubicBezTo>
                    <a:pt x="27630" y="55077"/>
                    <a:pt x="27460" y="55040"/>
                    <a:pt x="27269" y="54966"/>
                  </a:cubicBezTo>
                  <a:cubicBezTo>
                    <a:pt x="26820" y="54792"/>
                    <a:pt x="26397" y="54460"/>
                    <a:pt x="26186" y="54278"/>
                  </a:cubicBezTo>
                  <a:lnTo>
                    <a:pt x="3244" y="34579"/>
                  </a:lnTo>
                  <a:cubicBezTo>
                    <a:pt x="421" y="31884"/>
                    <a:pt x="2747" y="27959"/>
                    <a:pt x="2754" y="27941"/>
                  </a:cubicBezTo>
                  <a:cubicBezTo>
                    <a:pt x="2754" y="27941"/>
                    <a:pt x="25359" y="1619"/>
                    <a:pt x="26147" y="700"/>
                  </a:cubicBezTo>
                  <a:cubicBezTo>
                    <a:pt x="26385" y="423"/>
                    <a:pt x="26652" y="332"/>
                    <a:pt x="26899" y="332"/>
                  </a:cubicBezTo>
                  <a:cubicBezTo>
                    <a:pt x="27353" y="332"/>
                    <a:pt x="27741" y="637"/>
                    <a:pt x="27766" y="656"/>
                  </a:cubicBezTo>
                  <a:cubicBezTo>
                    <a:pt x="27797" y="681"/>
                    <a:pt x="27834" y="693"/>
                    <a:pt x="27870" y="693"/>
                  </a:cubicBezTo>
                  <a:cubicBezTo>
                    <a:pt x="27919" y="693"/>
                    <a:pt x="27966" y="672"/>
                    <a:pt x="27998" y="632"/>
                  </a:cubicBezTo>
                  <a:cubicBezTo>
                    <a:pt x="28055" y="560"/>
                    <a:pt x="28045" y="456"/>
                    <a:pt x="27973" y="398"/>
                  </a:cubicBezTo>
                  <a:cubicBezTo>
                    <a:pt x="27743" y="211"/>
                    <a:pt x="27336" y="0"/>
                    <a:pt x="268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5" name="Google Shape;2715;p34"/>
            <p:cNvSpPr/>
            <p:nvPr/>
          </p:nvSpPr>
          <p:spPr>
            <a:xfrm>
              <a:off x="800478" y="647889"/>
              <a:ext cx="72816" cy="152652"/>
            </a:xfrm>
            <a:custGeom>
              <a:avLst/>
              <a:gdLst/>
              <a:ahLst/>
              <a:cxnLst/>
              <a:rect l="l" t="t" r="r" b="b"/>
              <a:pathLst>
                <a:path w="3413" h="7155" extrusionOk="0">
                  <a:moveTo>
                    <a:pt x="2775" y="1"/>
                  </a:moveTo>
                  <a:cubicBezTo>
                    <a:pt x="2720" y="1"/>
                    <a:pt x="2665" y="29"/>
                    <a:pt x="2633" y="80"/>
                  </a:cubicBezTo>
                  <a:cubicBezTo>
                    <a:pt x="2606" y="123"/>
                    <a:pt x="0" y="4437"/>
                    <a:pt x="3119" y="7115"/>
                  </a:cubicBezTo>
                  <a:cubicBezTo>
                    <a:pt x="3149" y="7141"/>
                    <a:pt x="3188" y="7155"/>
                    <a:pt x="3227" y="7155"/>
                  </a:cubicBezTo>
                  <a:cubicBezTo>
                    <a:pt x="3274" y="7155"/>
                    <a:pt x="3319" y="7135"/>
                    <a:pt x="3352" y="7098"/>
                  </a:cubicBezTo>
                  <a:cubicBezTo>
                    <a:pt x="3412" y="7029"/>
                    <a:pt x="3405" y="6926"/>
                    <a:pt x="3335" y="6865"/>
                  </a:cubicBezTo>
                  <a:cubicBezTo>
                    <a:pt x="2123" y="5824"/>
                    <a:pt x="1679" y="4402"/>
                    <a:pt x="2019" y="2639"/>
                  </a:cubicBezTo>
                  <a:cubicBezTo>
                    <a:pt x="2275" y="1302"/>
                    <a:pt x="2909" y="264"/>
                    <a:pt x="2915" y="254"/>
                  </a:cubicBezTo>
                  <a:cubicBezTo>
                    <a:pt x="2963" y="176"/>
                    <a:pt x="2940" y="75"/>
                    <a:pt x="2862" y="25"/>
                  </a:cubicBezTo>
                  <a:cubicBezTo>
                    <a:pt x="2835" y="9"/>
                    <a:pt x="2805" y="1"/>
                    <a:pt x="2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6" name="Google Shape;2716;p34"/>
            <p:cNvSpPr/>
            <p:nvPr/>
          </p:nvSpPr>
          <p:spPr>
            <a:xfrm>
              <a:off x="830732" y="545011"/>
              <a:ext cx="1027195" cy="659721"/>
            </a:xfrm>
            <a:custGeom>
              <a:avLst/>
              <a:gdLst/>
              <a:ahLst/>
              <a:cxnLst/>
              <a:rect l="l" t="t" r="r" b="b"/>
              <a:pathLst>
                <a:path w="48146" h="30922" extrusionOk="0">
                  <a:moveTo>
                    <a:pt x="47936" y="0"/>
                  </a:moveTo>
                  <a:cubicBezTo>
                    <a:pt x="47932" y="0"/>
                    <a:pt x="47928" y="0"/>
                    <a:pt x="47924" y="1"/>
                  </a:cubicBezTo>
                  <a:cubicBezTo>
                    <a:pt x="47834" y="5"/>
                    <a:pt x="47763" y="82"/>
                    <a:pt x="47767" y="173"/>
                  </a:cubicBezTo>
                  <a:cubicBezTo>
                    <a:pt x="47767" y="184"/>
                    <a:pt x="47815" y="1275"/>
                    <a:pt x="47737" y="4313"/>
                  </a:cubicBezTo>
                  <a:lnTo>
                    <a:pt x="25230" y="30524"/>
                  </a:lnTo>
                  <a:lnTo>
                    <a:pt x="1548" y="10188"/>
                  </a:lnTo>
                  <a:cubicBezTo>
                    <a:pt x="1535" y="10180"/>
                    <a:pt x="355" y="9310"/>
                    <a:pt x="498" y="8305"/>
                  </a:cubicBezTo>
                  <a:cubicBezTo>
                    <a:pt x="512" y="8215"/>
                    <a:pt x="449" y="8132"/>
                    <a:pt x="358" y="8118"/>
                  </a:cubicBezTo>
                  <a:cubicBezTo>
                    <a:pt x="350" y="8117"/>
                    <a:pt x="342" y="8116"/>
                    <a:pt x="334" y="8116"/>
                  </a:cubicBezTo>
                  <a:cubicBezTo>
                    <a:pt x="254" y="8116"/>
                    <a:pt x="183" y="8176"/>
                    <a:pt x="172" y="8258"/>
                  </a:cubicBezTo>
                  <a:cubicBezTo>
                    <a:pt x="0" y="9458"/>
                    <a:pt x="1298" y="10415"/>
                    <a:pt x="1342" y="10447"/>
                  </a:cubicBezTo>
                  <a:lnTo>
                    <a:pt x="25140" y="30882"/>
                  </a:lnTo>
                  <a:cubicBezTo>
                    <a:pt x="25170" y="30908"/>
                    <a:pt x="25209" y="30922"/>
                    <a:pt x="25248" y="30922"/>
                  </a:cubicBezTo>
                  <a:cubicBezTo>
                    <a:pt x="25293" y="30922"/>
                    <a:pt x="25340" y="30902"/>
                    <a:pt x="25373" y="30864"/>
                  </a:cubicBezTo>
                  <a:lnTo>
                    <a:pt x="48027" y="4483"/>
                  </a:lnTo>
                  <a:cubicBezTo>
                    <a:pt x="48051" y="4454"/>
                    <a:pt x="48066" y="4417"/>
                    <a:pt x="48067" y="4380"/>
                  </a:cubicBezTo>
                  <a:cubicBezTo>
                    <a:pt x="48145" y="1281"/>
                    <a:pt x="48097" y="168"/>
                    <a:pt x="48097" y="158"/>
                  </a:cubicBezTo>
                  <a:cubicBezTo>
                    <a:pt x="48093" y="71"/>
                    <a:pt x="48029" y="0"/>
                    <a:pt x="479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Google Shape;2717;p34"/>
            <p:cNvSpPr/>
            <p:nvPr/>
          </p:nvSpPr>
          <p:spPr>
            <a:xfrm>
              <a:off x="1338889" y="870306"/>
              <a:ext cx="41710" cy="47513"/>
            </a:xfrm>
            <a:custGeom>
              <a:avLst/>
              <a:gdLst/>
              <a:ahLst/>
              <a:cxnLst/>
              <a:rect l="l" t="t" r="r" b="b"/>
              <a:pathLst>
                <a:path w="1955" h="2227" extrusionOk="0">
                  <a:moveTo>
                    <a:pt x="1863" y="0"/>
                  </a:moveTo>
                  <a:cubicBezTo>
                    <a:pt x="1840" y="0"/>
                    <a:pt x="1817" y="10"/>
                    <a:pt x="1801" y="29"/>
                  </a:cubicBezTo>
                  <a:lnTo>
                    <a:pt x="29" y="2091"/>
                  </a:lnTo>
                  <a:cubicBezTo>
                    <a:pt x="1" y="2124"/>
                    <a:pt x="4" y="2176"/>
                    <a:pt x="39" y="2207"/>
                  </a:cubicBezTo>
                  <a:cubicBezTo>
                    <a:pt x="54" y="2220"/>
                    <a:pt x="72" y="2227"/>
                    <a:pt x="92" y="2227"/>
                  </a:cubicBezTo>
                  <a:cubicBezTo>
                    <a:pt x="116" y="2227"/>
                    <a:pt x="139" y="2216"/>
                    <a:pt x="155" y="2199"/>
                  </a:cubicBezTo>
                  <a:lnTo>
                    <a:pt x="1927" y="136"/>
                  </a:lnTo>
                  <a:cubicBezTo>
                    <a:pt x="1955" y="102"/>
                    <a:pt x="1951" y="50"/>
                    <a:pt x="1917" y="19"/>
                  </a:cubicBezTo>
                  <a:cubicBezTo>
                    <a:pt x="1901" y="7"/>
                    <a:pt x="1882" y="0"/>
                    <a:pt x="18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19" name="Google Shape;2719;p34"/>
          <p:cNvGrpSpPr/>
          <p:nvPr/>
        </p:nvGrpSpPr>
        <p:grpSpPr>
          <a:xfrm>
            <a:off x="1147151" y="4374072"/>
            <a:ext cx="103900" cy="115875"/>
            <a:chOff x="1385075" y="3682325"/>
            <a:chExt cx="103900" cy="115875"/>
          </a:xfrm>
        </p:grpSpPr>
        <p:sp>
          <p:nvSpPr>
            <p:cNvPr id="2720" name="Google Shape;2720;p34"/>
            <p:cNvSpPr/>
            <p:nvPr/>
          </p:nvSpPr>
          <p:spPr>
            <a:xfrm>
              <a:off x="1399350" y="3682325"/>
              <a:ext cx="86200" cy="115875"/>
            </a:xfrm>
            <a:custGeom>
              <a:avLst/>
              <a:gdLst/>
              <a:ahLst/>
              <a:cxnLst/>
              <a:rect l="l" t="t" r="r" b="b"/>
              <a:pathLst>
                <a:path w="3448" h="4635" fill="none" extrusionOk="0">
                  <a:moveTo>
                    <a:pt x="0" y="1"/>
                  </a:moveTo>
                  <a:cubicBezTo>
                    <a:pt x="1073" y="1599"/>
                    <a:pt x="2215" y="3128"/>
                    <a:pt x="3447" y="4634"/>
                  </a:cubicBezTo>
                </a:path>
              </a:pathLst>
            </a:custGeom>
            <a:noFill/>
            <a:ln w="1905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2721;p34"/>
            <p:cNvSpPr/>
            <p:nvPr/>
          </p:nvSpPr>
          <p:spPr>
            <a:xfrm>
              <a:off x="1385075" y="3685200"/>
              <a:ext cx="103900" cy="110725"/>
            </a:xfrm>
            <a:custGeom>
              <a:avLst/>
              <a:gdLst/>
              <a:ahLst/>
              <a:cxnLst/>
              <a:rect l="l" t="t" r="r" b="b"/>
              <a:pathLst>
                <a:path w="4156" h="4429" fill="none" extrusionOk="0">
                  <a:moveTo>
                    <a:pt x="1" y="4428"/>
                  </a:moveTo>
                  <a:cubicBezTo>
                    <a:pt x="1644" y="2785"/>
                    <a:pt x="2534" y="1666"/>
                    <a:pt x="4155" y="0"/>
                  </a:cubicBezTo>
                </a:path>
              </a:pathLst>
            </a:custGeom>
            <a:noFill/>
            <a:ln w="1905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22" name="Google Shape;2722;p34"/>
          <p:cNvSpPr/>
          <p:nvPr/>
        </p:nvSpPr>
        <p:spPr>
          <a:xfrm>
            <a:off x="4125075" y="4471445"/>
            <a:ext cx="195075" cy="211500"/>
          </a:xfrm>
          <a:custGeom>
            <a:avLst/>
            <a:gdLst/>
            <a:ahLst/>
            <a:cxnLst/>
            <a:rect l="l" t="t" r="r" b="b"/>
            <a:pathLst>
              <a:path w="7803" h="8460" extrusionOk="0">
                <a:moveTo>
                  <a:pt x="5958" y="1015"/>
                </a:moveTo>
                <a:lnTo>
                  <a:pt x="5270" y="3433"/>
                </a:lnTo>
                <a:lnTo>
                  <a:pt x="3993" y="2794"/>
                </a:lnTo>
                <a:lnTo>
                  <a:pt x="5958" y="1015"/>
                </a:lnTo>
                <a:close/>
                <a:moveTo>
                  <a:pt x="1414" y="2059"/>
                </a:moveTo>
                <a:lnTo>
                  <a:pt x="3117" y="2912"/>
                </a:lnTo>
                <a:lnTo>
                  <a:pt x="2229" y="3716"/>
                </a:lnTo>
                <a:lnTo>
                  <a:pt x="1414" y="2059"/>
                </a:lnTo>
                <a:close/>
                <a:moveTo>
                  <a:pt x="5584" y="4146"/>
                </a:moveTo>
                <a:lnTo>
                  <a:pt x="6706" y="4710"/>
                </a:lnTo>
                <a:lnTo>
                  <a:pt x="5373" y="4888"/>
                </a:lnTo>
                <a:lnTo>
                  <a:pt x="5584" y="4146"/>
                </a:lnTo>
                <a:close/>
                <a:moveTo>
                  <a:pt x="3595" y="3151"/>
                </a:moveTo>
                <a:lnTo>
                  <a:pt x="5130" y="3919"/>
                </a:lnTo>
                <a:lnTo>
                  <a:pt x="4834" y="4958"/>
                </a:lnTo>
                <a:lnTo>
                  <a:pt x="2964" y="5208"/>
                </a:lnTo>
                <a:lnTo>
                  <a:pt x="2457" y="4179"/>
                </a:lnTo>
                <a:lnTo>
                  <a:pt x="3595" y="3151"/>
                </a:lnTo>
                <a:close/>
                <a:moveTo>
                  <a:pt x="2074" y="4528"/>
                </a:moveTo>
                <a:lnTo>
                  <a:pt x="2445" y="5280"/>
                </a:lnTo>
                <a:lnTo>
                  <a:pt x="1034" y="5469"/>
                </a:lnTo>
                <a:lnTo>
                  <a:pt x="2074" y="4528"/>
                </a:lnTo>
                <a:close/>
                <a:moveTo>
                  <a:pt x="4686" y="5480"/>
                </a:moveTo>
                <a:lnTo>
                  <a:pt x="4104" y="7522"/>
                </a:lnTo>
                <a:lnTo>
                  <a:pt x="3197" y="5680"/>
                </a:lnTo>
                <a:lnTo>
                  <a:pt x="4686" y="5480"/>
                </a:lnTo>
                <a:close/>
                <a:moveTo>
                  <a:pt x="6436" y="1"/>
                </a:moveTo>
                <a:cubicBezTo>
                  <a:pt x="6376" y="1"/>
                  <a:pt x="6316" y="23"/>
                  <a:pt x="6269" y="65"/>
                </a:cubicBezTo>
                <a:lnTo>
                  <a:pt x="3515" y="2555"/>
                </a:lnTo>
                <a:lnTo>
                  <a:pt x="975" y="1283"/>
                </a:lnTo>
                <a:cubicBezTo>
                  <a:pt x="940" y="1266"/>
                  <a:pt x="901" y="1257"/>
                  <a:pt x="863" y="1257"/>
                </a:cubicBezTo>
                <a:cubicBezTo>
                  <a:pt x="799" y="1257"/>
                  <a:pt x="736" y="1282"/>
                  <a:pt x="688" y="1329"/>
                </a:cubicBezTo>
                <a:cubicBezTo>
                  <a:pt x="613" y="1405"/>
                  <a:pt x="593" y="1520"/>
                  <a:pt x="640" y="1616"/>
                </a:cubicBezTo>
                <a:lnTo>
                  <a:pt x="1845" y="4063"/>
                </a:lnTo>
                <a:lnTo>
                  <a:pt x="105" y="5636"/>
                </a:lnTo>
                <a:cubicBezTo>
                  <a:pt x="23" y="5709"/>
                  <a:pt x="0" y="5827"/>
                  <a:pt x="46" y="5925"/>
                </a:cubicBezTo>
                <a:cubicBezTo>
                  <a:pt x="86" y="6011"/>
                  <a:pt x="170" y="6070"/>
                  <a:pt x="263" y="6070"/>
                </a:cubicBezTo>
                <a:cubicBezTo>
                  <a:pt x="277" y="6070"/>
                  <a:pt x="291" y="6069"/>
                  <a:pt x="305" y="6066"/>
                </a:cubicBezTo>
                <a:lnTo>
                  <a:pt x="2676" y="5749"/>
                </a:lnTo>
                <a:lnTo>
                  <a:pt x="3943" y="8321"/>
                </a:lnTo>
                <a:cubicBezTo>
                  <a:pt x="3986" y="8406"/>
                  <a:pt x="4073" y="8460"/>
                  <a:pt x="4167" y="8460"/>
                </a:cubicBezTo>
                <a:lnTo>
                  <a:pt x="4189" y="8460"/>
                </a:lnTo>
                <a:cubicBezTo>
                  <a:pt x="4292" y="8450"/>
                  <a:pt x="4377" y="8380"/>
                  <a:pt x="4405" y="8281"/>
                </a:cubicBezTo>
                <a:lnTo>
                  <a:pt x="5224" y="5409"/>
                </a:lnTo>
                <a:lnTo>
                  <a:pt x="7574" y="5095"/>
                </a:lnTo>
                <a:cubicBezTo>
                  <a:pt x="7681" y="5081"/>
                  <a:pt x="7768" y="4998"/>
                  <a:pt x="7786" y="4890"/>
                </a:cubicBezTo>
                <a:cubicBezTo>
                  <a:pt x="7802" y="4783"/>
                  <a:pt x="7749" y="4676"/>
                  <a:pt x="7651" y="4627"/>
                </a:cubicBezTo>
                <a:lnTo>
                  <a:pt x="5722" y="3661"/>
                </a:lnTo>
                <a:lnTo>
                  <a:pt x="6675" y="319"/>
                </a:lnTo>
                <a:cubicBezTo>
                  <a:pt x="6706" y="211"/>
                  <a:pt x="6661" y="98"/>
                  <a:pt x="6567" y="39"/>
                </a:cubicBezTo>
                <a:cubicBezTo>
                  <a:pt x="6527" y="13"/>
                  <a:pt x="6482" y="1"/>
                  <a:pt x="643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23" name="Google Shape;2723;p34"/>
          <p:cNvGrpSpPr/>
          <p:nvPr/>
        </p:nvGrpSpPr>
        <p:grpSpPr>
          <a:xfrm>
            <a:off x="2208617" y="222302"/>
            <a:ext cx="195076" cy="215146"/>
            <a:chOff x="3080000" y="3727500"/>
            <a:chExt cx="99625" cy="109875"/>
          </a:xfrm>
        </p:grpSpPr>
        <p:sp>
          <p:nvSpPr>
            <p:cNvPr id="2724" name="Google Shape;2724;p34"/>
            <p:cNvSpPr/>
            <p:nvPr/>
          </p:nvSpPr>
          <p:spPr>
            <a:xfrm>
              <a:off x="3096775" y="3751800"/>
              <a:ext cx="60225" cy="59975"/>
            </a:xfrm>
            <a:custGeom>
              <a:avLst/>
              <a:gdLst/>
              <a:ahLst/>
              <a:cxnLst/>
              <a:rect l="l" t="t" r="r" b="b"/>
              <a:pathLst>
                <a:path w="2409" h="2399" extrusionOk="0">
                  <a:moveTo>
                    <a:pt x="187" y="0"/>
                  </a:moveTo>
                  <a:cubicBezTo>
                    <a:pt x="137" y="0"/>
                    <a:pt x="88" y="23"/>
                    <a:pt x="56" y="66"/>
                  </a:cubicBezTo>
                  <a:cubicBezTo>
                    <a:pt x="1" y="139"/>
                    <a:pt x="15" y="243"/>
                    <a:pt x="89" y="298"/>
                  </a:cubicBezTo>
                  <a:cubicBezTo>
                    <a:pt x="853" y="875"/>
                    <a:pt x="1524" y="1560"/>
                    <a:pt x="2089" y="2331"/>
                  </a:cubicBezTo>
                  <a:cubicBezTo>
                    <a:pt x="2121" y="2376"/>
                    <a:pt x="2171" y="2399"/>
                    <a:pt x="2223" y="2399"/>
                  </a:cubicBezTo>
                  <a:cubicBezTo>
                    <a:pt x="2256" y="2399"/>
                    <a:pt x="2291" y="2388"/>
                    <a:pt x="2319" y="2369"/>
                  </a:cubicBezTo>
                  <a:cubicBezTo>
                    <a:pt x="2393" y="2315"/>
                    <a:pt x="2409" y="2211"/>
                    <a:pt x="2355" y="2137"/>
                  </a:cubicBezTo>
                  <a:cubicBezTo>
                    <a:pt x="1773" y="1340"/>
                    <a:pt x="1077" y="631"/>
                    <a:pt x="287" y="35"/>
                  </a:cubicBezTo>
                  <a:cubicBezTo>
                    <a:pt x="257" y="11"/>
                    <a:pt x="222" y="0"/>
                    <a:pt x="1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34"/>
            <p:cNvSpPr/>
            <p:nvPr/>
          </p:nvSpPr>
          <p:spPr>
            <a:xfrm>
              <a:off x="3106225" y="3744750"/>
              <a:ext cx="45925" cy="73150"/>
            </a:xfrm>
            <a:custGeom>
              <a:avLst/>
              <a:gdLst/>
              <a:ahLst/>
              <a:cxnLst/>
              <a:rect l="l" t="t" r="r" b="b"/>
              <a:pathLst>
                <a:path w="1837" h="2926" extrusionOk="0">
                  <a:moveTo>
                    <a:pt x="1648" y="1"/>
                  </a:moveTo>
                  <a:cubicBezTo>
                    <a:pt x="1590" y="1"/>
                    <a:pt x="1534" y="31"/>
                    <a:pt x="1504" y="85"/>
                  </a:cubicBezTo>
                  <a:lnTo>
                    <a:pt x="45" y="2680"/>
                  </a:lnTo>
                  <a:cubicBezTo>
                    <a:pt x="0" y="2759"/>
                    <a:pt x="29" y="2860"/>
                    <a:pt x="108" y="2905"/>
                  </a:cubicBezTo>
                  <a:cubicBezTo>
                    <a:pt x="134" y="2920"/>
                    <a:pt x="162" y="2926"/>
                    <a:pt x="189" y="2926"/>
                  </a:cubicBezTo>
                  <a:cubicBezTo>
                    <a:pt x="246" y="2926"/>
                    <a:pt x="303" y="2895"/>
                    <a:pt x="333" y="2842"/>
                  </a:cubicBezTo>
                  <a:lnTo>
                    <a:pt x="1792" y="248"/>
                  </a:lnTo>
                  <a:cubicBezTo>
                    <a:pt x="1836" y="168"/>
                    <a:pt x="1809" y="68"/>
                    <a:pt x="1729" y="23"/>
                  </a:cubicBezTo>
                  <a:cubicBezTo>
                    <a:pt x="1703" y="8"/>
                    <a:pt x="1675" y="1"/>
                    <a:pt x="16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34"/>
            <p:cNvSpPr/>
            <p:nvPr/>
          </p:nvSpPr>
          <p:spPr>
            <a:xfrm>
              <a:off x="3080000" y="3775125"/>
              <a:ext cx="99625" cy="14400"/>
            </a:xfrm>
            <a:custGeom>
              <a:avLst/>
              <a:gdLst/>
              <a:ahLst/>
              <a:cxnLst/>
              <a:rect l="l" t="t" r="r" b="b"/>
              <a:pathLst>
                <a:path w="3985" h="576" extrusionOk="0">
                  <a:moveTo>
                    <a:pt x="3405" y="1"/>
                  </a:moveTo>
                  <a:cubicBezTo>
                    <a:pt x="2317" y="1"/>
                    <a:pt x="1225" y="84"/>
                    <a:pt x="152" y="247"/>
                  </a:cubicBezTo>
                  <a:cubicBezTo>
                    <a:pt x="62" y="260"/>
                    <a:pt x="1" y="345"/>
                    <a:pt x="13" y="435"/>
                  </a:cubicBezTo>
                  <a:cubicBezTo>
                    <a:pt x="27" y="517"/>
                    <a:pt x="97" y="575"/>
                    <a:pt x="178" y="575"/>
                  </a:cubicBezTo>
                  <a:cubicBezTo>
                    <a:pt x="185" y="575"/>
                    <a:pt x="194" y="574"/>
                    <a:pt x="202" y="574"/>
                  </a:cubicBezTo>
                  <a:cubicBezTo>
                    <a:pt x="1260" y="413"/>
                    <a:pt x="2338" y="332"/>
                    <a:pt x="3411" y="332"/>
                  </a:cubicBezTo>
                  <a:cubicBezTo>
                    <a:pt x="3546" y="332"/>
                    <a:pt x="3680" y="333"/>
                    <a:pt x="3815" y="336"/>
                  </a:cubicBezTo>
                  <a:cubicBezTo>
                    <a:pt x="3904" y="331"/>
                    <a:pt x="3982" y="264"/>
                    <a:pt x="3983" y="173"/>
                  </a:cubicBezTo>
                  <a:cubicBezTo>
                    <a:pt x="3984" y="81"/>
                    <a:pt x="3912" y="6"/>
                    <a:pt x="3821" y="5"/>
                  </a:cubicBezTo>
                  <a:cubicBezTo>
                    <a:pt x="3682" y="2"/>
                    <a:pt x="3543" y="1"/>
                    <a:pt x="3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34"/>
            <p:cNvSpPr/>
            <p:nvPr/>
          </p:nvSpPr>
          <p:spPr>
            <a:xfrm>
              <a:off x="3124475" y="3727500"/>
              <a:ext cx="10275" cy="109875"/>
            </a:xfrm>
            <a:custGeom>
              <a:avLst/>
              <a:gdLst/>
              <a:ahLst/>
              <a:cxnLst/>
              <a:rect l="l" t="t" r="r" b="b"/>
              <a:pathLst>
                <a:path w="411" h="4395" extrusionOk="0">
                  <a:moveTo>
                    <a:pt x="174" y="0"/>
                  </a:moveTo>
                  <a:cubicBezTo>
                    <a:pt x="171" y="0"/>
                    <a:pt x="167" y="1"/>
                    <a:pt x="164" y="1"/>
                  </a:cubicBezTo>
                  <a:cubicBezTo>
                    <a:pt x="73" y="4"/>
                    <a:pt x="1" y="78"/>
                    <a:pt x="2" y="169"/>
                  </a:cubicBezTo>
                  <a:lnTo>
                    <a:pt x="78" y="4232"/>
                  </a:lnTo>
                  <a:cubicBezTo>
                    <a:pt x="79" y="4322"/>
                    <a:pt x="153" y="4394"/>
                    <a:pt x="243" y="4394"/>
                  </a:cubicBezTo>
                  <a:cubicBezTo>
                    <a:pt x="243" y="4394"/>
                    <a:pt x="244" y="4394"/>
                    <a:pt x="247" y="4392"/>
                  </a:cubicBezTo>
                  <a:cubicBezTo>
                    <a:pt x="338" y="4391"/>
                    <a:pt x="410" y="4316"/>
                    <a:pt x="409" y="4224"/>
                  </a:cubicBezTo>
                  <a:lnTo>
                    <a:pt x="333" y="163"/>
                  </a:lnTo>
                  <a:cubicBezTo>
                    <a:pt x="331" y="75"/>
                    <a:pt x="25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Rectangle 1"/>
          <p:cNvSpPr/>
          <p:nvPr/>
        </p:nvSpPr>
        <p:spPr>
          <a:xfrm>
            <a:off x="1731102" y="750549"/>
            <a:ext cx="65693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" sz="3600" dirty="0">
                <a:solidFill>
                  <a:srgbClr val="00206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Đọc thầm đoạn văn và thực hiện các yêu cầu sau:</a:t>
            </a:r>
            <a:endParaRPr lang="en-US" sz="3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6" name="Google Shape;2176;p31"/>
          <p:cNvSpPr/>
          <p:nvPr/>
        </p:nvSpPr>
        <p:spPr>
          <a:xfrm>
            <a:off x="5865182" y="1073534"/>
            <a:ext cx="577348" cy="645019"/>
          </a:xfrm>
          <a:custGeom>
            <a:avLst/>
            <a:gdLst/>
            <a:ahLst/>
            <a:cxnLst/>
            <a:rect l="l" t="t" r="r" b="b"/>
            <a:pathLst>
              <a:path w="4863" h="5433" fill="none" extrusionOk="0">
                <a:moveTo>
                  <a:pt x="251" y="3493"/>
                </a:moveTo>
                <a:cubicBezTo>
                  <a:pt x="388" y="4451"/>
                  <a:pt x="1347" y="5273"/>
                  <a:pt x="2329" y="5319"/>
                </a:cubicBezTo>
                <a:cubicBezTo>
                  <a:pt x="3904" y="5433"/>
                  <a:pt x="4680" y="4314"/>
                  <a:pt x="4794" y="3150"/>
                </a:cubicBezTo>
                <a:cubicBezTo>
                  <a:pt x="4862" y="2420"/>
                  <a:pt x="4520" y="1507"/>
                  <a:pt x="3904" y="1119"/>
                </a:cubicBezTo>
                <a:cubicBezTo>
                  <a:pt x="2169" y="0"/>
                  <a:pt x="0" y="1530"/>
                  <a:pt x="251" y="3493"/>
                </a:cubicBezTo>
                <a:close/>
              </a:path>
            </a:pathLst>
          </a:custGeom>
          <a:noFill/>
          <a:ln w="1905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7" name="Google Shape;2177;p31"/>
          <p:cNvSpPr txBox="1">
            <a:spLocks noGrp="1"/>
          </p:cNvSpPr>
          <p:nvPr>
            <p:ph type="title"/>
          </p:nvPr>
        </p:nvSpPr>
        <p:spPr>
          <a:xfrm>
            <a:off x="1565474" y="1910079"/>
            <a:ext cx="2174100" cy="40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 err="1">
                <a:latin typeface="Stela UT VH" panose="02000506000000020004" pitchFamily="2" charset="0"/>
              </a:rPr>
              <a:t>giục</a:t>
            </a:r>
            <a:r>
              <a:rPr lang="en-US" sz="4000" dirty="0">
                <a:latin typeface="Stela UT VH" panose="02000506000000020004" pitchFamily="2" charset="0"/>
              </a:rPr>
              <a:t> </a:t>
            </a:r>
            <a:r>
              <a:rPr lang="en-US" sz="4000" dirty="0" err="1">
                <a:latin typeface="Stela UT VH" panose="02000506000000020004" pitchFamily="2" charset="0"/>
              </a:rPr>
              <a:t>giã</a:t>
            </a:r>
            <a:endParaRPr sz="4000" dirty="0">
              <a:latin typeface="Stela UT VH" panose="02000506000000020004" pitchFamily="2" charset="0"/>
            </a:endParaRPr>
          </a:p>
        </p:txBody>
      </p:sp>
      <p:sp>
        <p:nvSpPr>
          <p:cNvPr id="2185" name="Google Shape;2185;p31"/>
          <p:cNvSpPr txBox="1">
            <a:spLocks noGrp="1"/>
          </p:cNvSpPr>
          <p:nvPr>
            <p:ph type="title" idx="15"/>
          </p:nvPr>
        </p:nvSpPr>
        <p:spPr>
          <a:xfrm>
            <a:off x="2498877" y="229068"/>
            <a:ext cx="4364913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Stela UT VH" panose="02000506000000020004" pitchFamily="2" charset="0"/>
              </a:rPr>
              <a:t>L</a:t>
            </a:r>
            <a:r>
              <a:rPr lang="en-US" dirty="0">
                <a:latin typeface="Stela UT VH" panose="02000506000000020004" pitchFamily="2" charset="0"/>
              </a:rPr>
              <a:t>u</a:t>
            </a:r>
            <a:r>
              <a:rPr lang="en" dirty="0">
                <a:latin typeface="Stela UT VH" panose="02000506000000020004" pitchFamily="2" charset="0"/>
              </a:rPr>
              <a:t>yện viết từ khó</a:t>
            </a:r>
            <a:endParaRPr dirty="0">
              <a:latin typeface="Stela UT VH" panose="02000506000000020004" pitchFamily="2" charset="0"/>
            </a:endParaRPr>
          </a:p>
        </p:txBody>
      </p:sp>
      <p:grpSp>
        <p:nvGrpSpPr>
          <p:cNvPr id="2186" name="Google Shape;2186;p31"/>
          <p:cNvGrpSpPr/>
          <p:nvPr/>
        </p:nvGrpSpPr>
        <p:grpSpPr>
          <a:xfrm>
            <a:off x="507345" y="449795"/>
            <a:ext cx="713278" cy="837344"/>
            <a:chOff x="780782" y="766491"/>
            <a:chExt cx="713278" cy="837344"/>
          </a:xfrm>
        </p:grpSpPr>
        <p:sp>
          <p:nvSpPr>
            <p:cNvPr id="2187" name="Google Shape;2187;p31"/>
            <p:cNvSpPr/>
            <p:nvPr/>
          </p:nvSpPr>
          <p:spPr>
            <a:xfrm>
              <a:off x="780782" y="813923"/>
              <a:ext cx="713198" cy="789911"/>
            </a:xfrm>
            <a:custGeom>
              <a:avLst/>
              <a:gdLst/>
              <a:ahLst/>
              <a:cxnLst/>
              <a:rect l="l" t="t" r="r" b="b"/>
              <a:pathLst>
                <a:path w="17878" h="19801" extrusionOk="0">
                  <a:moveTo>
                    <a:pt x="14416" y="398"/>
                  </a:moveTo>
                  <a:cubicBezTo>
                    <a:pt x="14868" y="398"/>
                    <a:pt x="15458" y="662"/>
                    <a:pt x="16152" y="1178"/>
                  </a:cubicBezTo>
                  <a:cubicBezTo>
                    <a:pt x="17027" y="1827"/>
                    <a:pt x="17473" y="2438"/>
                    <a:pt x="17443" y="2942"/>
                  </a:cubicBezTo>
                  <a:cubicBezTo>
                    <a:pt x="17419" y="3338"/>
                    <a:pt x="17096" y="3601"/>
                    <a:pt x="16828" y="3752"/>
                  </a:cubicBezTo>
                  <a:cubicBezTo>
                    <a:pt x="15975" y="4236"/>
                    <a:pt x="15198" y="4242"/>
                    <a:pt x="15172" y="4242"/>
                  </a:cubicBezTo>
                  <a:lnTo>
                    <a:pt x="15170" y="4242"/>
                  </a:lnTo>
                  <a:cubicBezTo>
                    <a:pt x="15093" y="4242"/>
                    <a:pt x="15022" y="4287"/>
                    <a:pt x="14989" y="4356"/>
                  </a:cubicBezTo>
                  <a:lnTo>
                    <a:pt x="11133" y="12566"/>
                  </a:lnTo>
                  <a:lnTo>
                    <a:pt x="8915" y="10920"/>
                  </a:lnTo>
                  <a:lnTo>
                    <a:pt x="6699" y="9274"/>
                  </a:lnTo>
                  <a:lnTo>
                    <a:pt x="13444" y="3210"/>
                  </a:lnTo>
                  <a:cubicBezTo>
                    <a:pt x="13502" y="3159"/>
                    <a:pt x="13524" y="3078"/>
                    <a:pt x="13501" y="3003"/>
                  </a:cubicBezTo>
                  <a:cubicBezTo>
                    <a:pt x="13498" y="2994"/>
                    <a:pt x="13271" y="2250"/>
                    <a:pt x="13492" y="1274"/>
                  </a:cubicBezTo>
                  <a:cubicBezTo>
                    <a:pt x="13559" y="977"/>
                    <a:pt x="13718" y="590"/>
                    <a:pt x="14091" y="452"/>
                  </a:cubicBezTo>
                  <a:cubicBezTo>
                    <a:pt x="14189" y="416"/>
                    <a:pt x="14298" y="398"/>
                    <a:pt x="14416" y="398"/>
                  </a:cubicBezTo>
                  <a:close/>
                  <a:moveTo>
                    <a:pt x="14413" y="1"/>
                  </a:moveTo>
                  <a:cubicBezTo>
                    <a:pt x="14248" y="1"/>
                    <a:pt x="14094" y="27"/>
                    <a:pt x="13951" y="80"/>
                  </a:cubicBezTo>
                  <a:cubicBezTo>
                    <a:pt x="13524" y="238"/>
                    <a:pt x="13231" y="621"/>
                    <a:pt x="13103" y="1186"/>
                  </a:cubicBezTo>
                  <a:cubicBezTo>
                    <a:pt x="12912" y="2032"/>
                    <a:pt x="13026" y="2721"/>
                    <a:pt x="13089" y="2994"/>
                  </a:cubicBezTo>
                  <a:lnTo>
                    <a:pt x="6373" y="9032"/>
                  </a:lnTo>
                  <a:lnTo>
                    <a:pt x="3776" y="7101"/>
                  </a:lnTo>
                  <a:cubicBezTo>
                    <a:pt x="3656" y="7013"/>
                    <a:pt x="3514" y="6968"/>
                    <a:pt x="3363" y="6968"/>
                  </a:cubicBezTo>
                  <a:cubicBezTo>
                    <a:pt x="3303" y="6968"/>
                    <a:pt x="3241" y="6975"/>
                    <a:pt x="3179" y="6990"/>
                  </a:cubicBezTo>
                  <a:cubicBezTo>
                    <a:pt x="2909" y="7054"/>
                    <a:pt x="2667" y="7251"/>
                    <a:pt x="2534" y="7516"/>
                  </a:cubicBezTo>
                  <a:lnTo>
                    <a:pt x="610" y="11310"/>
                  </a:lnTo>
                  <a:lnTo>
                    <a:pt x="66" y="12042"/>
                  </a:lnTo>
                  <a:cubicBezTo>
                    <a:pt x="0" y="12131"/>
                    <a:pt x="19" y="12254"/>
                    <a:pt x="107" y="12320"/>
                  </a:cubicBezTo>
                  <a:lnTo>
                    <a:pt x="10128" y="19762"/>
                  </a:lnTo>
                  <a:cubicBezTo>
                    <a:pt x="10161" y="19787"/>
                    <a:pt x="10204" y="19801"/>
                    <a:pt x="10246" y="19801"/>
                  </a:cubicBezTo>
                  <a:cubicBezTo>
                    <a:pt x="10256" y="19801"/>
                    <a:pt x="10266" y="19800"/>
                    <a:pt x="10276" y="19799"/>
                  </a:cubicBezTo>
                  <a:cubicBezTo>
                    <a:pt x="10329" y="19790"/>
                    <a:pt x="10375" y="19763"/>
                    <a:pt x="10407" y="19720"/>
                  </a:cubicBezTo>
                  <a:lnTo>
                    <a:pt x="10946" y="18983"/>
                  </a:lnTo>
                  <a:lnTo>
                    <a:pt x="14019" y="16047"/>
                  </a:lnTo>
                  <a:cubicBezTo>
                    <a:pt x="14235" y="15842"/>
                    <a:pt x="14352" y="15555"/>
                    <a:pt x="14335" y="15277"/>
                  </a:cubicBezTo>
                  <a:cubicBezTo>
                    <a:pt x="14321" y="15053"/>
                    <a:pt x="14222" y="14862"/>
                    <a:pt x="14056" y="14739"/>
                  </a:cubicBezTo>
                  <a:lnTo>
                    <a:pt x="11457" y="12809"/>
                  </a:lnTo>
                  <a:lnTo>
                    <a:pt x="15297" y="4635"/>
                  </a:lnTo>
                  <a:cubicBezTo>
                    <a:pt x="15577" y="4616"/>
                    <a:pt x="16267" y="4527"/>
                    <a:pt x="17023" y="4099"/>
                  </a:cubicBezTo>
                  <a:cubicBezTo>
                    <a:pt x="17528" y="3811"/>
                    <a:pt x="17809" y="3421"/>
                    <a:pt x="17838" y="2967"/>
                  </a:cubicBezTo>
                  <a:cubicBezTo>
                    <a:pt x="17878" y="2312"/>
                    <a:pt x="17390" y="1604"/>
                    <a:pt x="16387" y="859"/>
                  </a:cubicBezTo>
                  <a:cubicBezTo>
                    <a:pt x="15618" y="288"/>
                    <a:pt x="14957" y="1"/>
                    <a:pt x="14413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31"/>
            <p:cNvSpPr/>
            <p:nvPr/>
          </p:nvSpPr>
          <p:spPr>
            <a:xfrm>
              <a:off x="817244" y="1056190"/>
              <a:ext cx="524068" cy="456490"/>
            </a:xfrm>
            <a:custGeom>
              <a:avLst/>
              <a:gdLst/>
              <a:ahLst/>
              <a:cxnLst/>
              <a:rect l="l" t="t" r="r" b="b"/>
              <a:pathLst>
                <a:path w="13137" h="11443" extrusionOk="0">
                  <a:moveTo>
                    <a:pt x="2266" y="1279"/>
                  </a:moveTo>
                  <a:lnTo>
                    <a:pt x="2230" y="1326"/>
                  </a:lnTo>
                  <a:lnTo>
                    <a:pt x="2236" y="1343"/>
                  </a:lnTo>
                  <a:cubicBezTo>
                    <a:pt x="1973" y="2266"/>
                    <a:pt x="1595" y="3156"/>
                    <a:pt x="1114" y="3983"/>
                  </a:cubicBezTo>
                  <a:lnTo>
                    <a:pt x="1088" y="3967"/>
                  </a:lnTo>
                  <a:cubicBezTo>
                    <a:pt x="1569" y="3138"/>
                    <a:pt x="1946" y="2257"/>
                    <a:pt x="2226" y="1322"/>
                  </a:cubicBezTo>
                  <a:lnTo>
                    <a:pt x="2266" y="1279"/>
                  </a:lnTo>
                  <a:close/>
                  <a:moveTo>
                    <a:pt x="2872" y="2638"/>
                  </a:moveTo>
                  <a:lnTo>
                    <a:pt x="2836" y="2685"/>
                  </a:lnTo>
                  <a:lnTo>
                    <a:pt x="2838" y="2704"/>
                  </a:lnTo>
                  <a:lnTo>
                    <a:pt x="2110" y="4188"/>
                  </a:lnTo>
                  <a:lnTo>
                    <a:pt x="2083" y="4177"/>
                  </a:lnTo>
                  <a:lnTo>
                    <a:pt x="2835" y="2683"/>
                  </a:lnTo>
                  <a:lnTo>
                    <a:pt x="2872" y="2638"/>
                  </a:lnTo>
                  <a:close/>
                  <a:moveTo>
                    <a:pt x="5532" y="5646"/>
                  </a:moveTo>
                  <a:lnTo>
                    <a:pt x="5496" y="5693"/>
                  </a:lnTo>
                  <a:lnTo>
                    <a:pt x="5499" y="5711"/>
                  </a:lnTo>
                  <a:lnTo>
                    <a:pt x="5116" y="6505"/>
                  </a:lnTo>
                  <a:lnTo>
                    <a:pt x="5089" y="6489"/>
                  </a:lnTo>
                  <a:lnTo>
                    <a:pt x="5495" y="5690"/>
                  </a:lnTo>
                  <a:lnTo>
                    <a:pt x="5532" y="5646"/>
                  </a:lnTo>
                  <a:close/>
                  <a:moveTo>
                    <a:pt x="6894" y="5530"/>
                  </a:moveTo>
                  <a:lnTo>
                    <a:pt x="6861" y="5606"/>
                  </a:lnTo>
                  <a:lnTo>
                    <a:pt x="5803" y="7141"/>
                  </a:lnTo>
                  <a:lnTo>
                    <a:pt x="5777" y="7122"/>
                  </a:lnTo>
                  <a:lnTo>
                    <a:pt x="6833" y="5590"/>
                  </a:lnTo>
                  <a:cubicBezTo>
                    <a:pt x="6837" y="5585"/>
                    <a:pt x="6842" y="5583"/>
                    <a:pt x="6849" y="5583"/>
                  </a:cubicBezTo>
                  <a:cubicBezTo>
                    <a:pt x="6852" y="5583"/>
                    <a:pt x="6855" y="5583"/>
                    <a:pt x="6858" y="5584"/>
                  </a:cubicBezTo>
                  <a:lnTo>
                    <a:pt x="6894" y="5530"/>
                  </a:lnTo>
                  <a:close/>
                  <a:moveTo>
                    <a:pt x="8058" y="7517"/>
                  </a:moveTo>
                  <a:cubicBezTo>
                    <a:pt x="8062" y="7517"/>
                    <a:pt x="8066" y="7518"/>
                    <a:pt x="8069" y="7520"/>
                  </a:cubicBezTo>
                  <a:lnTo>
                    <a:pt x="8070" y="7545"/>
                  </a:lnTo>
                  <a:lnTo>
                    <a:pt x="7330" y="8320"/>
                  </a:lnTo>
                  <a:lnTo>
                    <a:pt x="7307" y="8294"/>
                  </a:lnTo>
                  <a:lnTo>
                    <a:pt x="8048" y="7521"/>
                  </a:lnTo>
                  <a:cubicBezTo>
                    <a:pt x="8050" y="7518"/>
                    <a:pt x="8054" y="7517"/>
                    <a:pt x="8058" y="7517"/>
                  </a:cubicBezTo>
                  <a:close/>
                  <a:moveTo>
                    <a:pt x="10815" y="8653"/>
                  </a:moveTo>
                  <a:cubicBezTo>
                    <a:pt x="10818" y="8653"/>
                    <a:pt x="10821" y="8653"/>
                    <a:pt x="10824" y="8655"/>
                  </a:cubicBezTo>
                  <a:lnTo>
                    <a:pt x="10825" y="8680"/>
                  </a:lnTo>
                  <a:lnTo>
                    <a:pt x="9972" y="9330"/>
                  </a:lnTo>
                  <a:lnTo>
                    <a:pt x="9948" y="9305"/>
                  </a:lnTo>
                  <a:lnTo>
                    <a:pt x="10803" y="8656"/>
                  </a:lnTo>
                  <a:cubicBezTo>
                    <a:pt x="10807" y="8655"/>
                    <a:pt x="10811" y="8653"/>
                    <a:pt x="10815" y="8653"/>
                  </a:cubicBezTo>
                  <a:close/>
                  <a:moveTo>
                    <a:pt x="11781" y="8749"/>
                  </a:moveTo>
                  <a:cubicBezTo>
                    <a:pt x="11784" y="8749"/>
                    <a:pt x="11787" y="8750"/>
                    <a:pt x="11789" y="8752"/>
                  </a:cubicBezTo>
                  <a:lnTo>
                    <a:pt x="11789" y="8780"/>
                  </a:lnTo>
                  <a:cubicBezTo>
                    <a:pt x="11136" y="9279"/>
                    <a:pt x="10505" y="9827"/>
                    <a:pt x="9918" y="10401"/>
                  </a:cubicBezTo>
                  <a:lnTo>
                    <a:pt x="9958" y="10450"/>
                  </a:lnTo>
                  <a:lnTo>
                    <a:pt x="9958" y="10450"/>
                  </a:lnTo>
                  <a:lnTo>
                    <a:pt x="9893" y="10380"/>
                  </a:lnTo>
                  <a:cubicBezTo>
                    <a:pt x="10483" y="9803"/>
                    <a:pt x="11114" y="9253"/>
                    <a:pt x="11768" y="8753"/>
                  </a:cubicBezTo>
                  <a:cubicBezTo>
                    <a:pt x="11773" y="8751"/>
                    <a:pt x="11777" y="8749"/>
                    <a:pt x="11781" y="8749"/>
                  </a:cubicBezTo>
                  <a:close/>
                  <a:moveTo>
                    <a:pt x="2446" y="0"/>
                  </a:moveTo>
                  <a:cubicBezTo>
                    <a:pt x="2408" y="0"/>
                    <a:pt x="2369" y="5"/>
                    <a:pt x="2330" y="14"/>
                  </a:cubicBezTo>
                  <a:cubicBezTo>
                    <a:pt x="2143" y="57"/>
                    <a:pt x="1976" y="196"/>
                    <a:pt x="1880" y="384"/>
                  </a:cubicBezTo>
                  <a:lnTo>
                    <a:pt x="13" y="4071"/>
                  </a:lnTo>
                  <a:cubicBezTo>
                    <a:pt x="1" y="4099"/>
                    <a:pt x="6" y="4135"/>
                    <a:pt x="32" y="4154"/>
                  </a:cubicBezTo>
                  <a:lnTo>
                    <a:pt x="9828" y="11430"/>
                  </a:lnTo>
                  <a:cubicBezTo>
                    <a:pt x="9840" y="11439"/>
                    <a:pt x="9853" y="11443"/>
                    <a:pt x="9866" y="11443"/>
                  </a:cubicBezTo>
                  <a:cubicBezTo>
                    <a:pt x="9884" y="11443"/>
                    <a:pt x="9901" y="11436"/>
                    <a:pt x="9914" y="11425"/>
                  </a:cubicBezTo>
                  <a:lnTo>
                    <a:pt x="12900" y="8569"/>
                  </a:lnTo>
                  <a:cubicBezTo>
                    <a:pt x="13053" y="8425"/>
                    <a:pt x="13137" y="8224"/>
                    <a:pt x="13125" y="8032"/>
                  </a:cubicBezTo>
                  <a:cubicBezTo>
                    <a:pt x="13118" y="7898"/>
                    <a:pt x="13063" y="7784"/>
                    <a:pt x="12966" y="7711"/>
                  </a:cubicBezTo>
                  <a:lnTo>
                    <a:pt x="2685" y="75"/>
                  </a:lnTo>
                  <a:cubicBezTo>
                    <a:pt x="2617" y="25"/>
                    <a:pt x="2535" y="0"/>
                    <a:pt x="24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31"/>
            <p:cNvSpPr/>
            <p:nvPr/>
          </p:nvSpPr>
          <p:spPr>
            <a:xfrm>
              <a:off x="795822" y="1228207"/>
              <a:ext cx="409457" cy="313794"/>
            </a:xfrm>
            <a:custGeom>
              <a:avLst/>
              <a:gdLst/>
              <a:ahLst/>
              <a:cxnLst/>
              <a:rect l="l" t="t" r="r" b="b"/>
              <a:pathLst>
                <a:path w="10264" h="7866" extrusionOk="0">
                  <a:moveTo>
                    <a:pt x="437" y="1"/>
                  </a:moveTo>
                  <a:cubicBezTo>
                    <a:pt x="417" y="1"/>
                    <a:pt x="397" y="10"/>
                    <a:pt x="383" y="29"/>
                  </a:cubicBezTo>
                  <a:lnTo>
                    <a:pt x="22" y="514"/>
                  </a:lnTo>
                  <a:cubicBezTo>
                    <a:pt x="1" y="544"/>
                    <a:pt x="6" y="584"/>
                    <a:pt x="36" y="605"/>
                  </a:cubicBezTo>
                  <a:lnTo>
                    <a:pt x="9794" y="7854"/>
                  </a:lnTo>
                  <a:cubicBezTo>
                    <a:pt x="9805" y="7862"/>
                    <a:pt x="9818" y="7866"/>
                    <a:pt x="9832" y="7866"/>
                  </a:cubicBezTo>
                  <a:cubicBezTo>
                    <a:pt x="9836" y="7866"/>
                    <a:pt x="9839" y="7866"/>
                    <a:pt x="9842" y="7865"/>
                  </a:cubicBezTo>
                  <a:cubicBezTo>
                    <a:pt x="9861" y="7862"/>
                    <a:pt x="9877" y="7854"/>
                    <a:pt x="9887" y="7840"/>
                  </a:cubicBezTo>
                  <a:lnTo>
                    <a:pt x="10242" y="7349"/>
                  </a:lnTo>
                  <a:cubicBezTo>
                    <a:pt x="10263" y="7319"/>
                    <a:pt x="10258" y="7278"/>
                    <a:pt x="10230" y="7257"/>
                  </a:cubicBezTo>
                  <a:lnTo>
                    <a:pt x="476" y="13"/>
                  </a:lnTo>
                  <a:cubicBezTo>
                    <a:pt x="464" y="5"/>
                    <a:pt x="451" y="1"/>
                    <a:pt x="4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31"/>
            <p:cNvSpPr/>
            <p:nvPr/>
          </p:nvSpPr>
          <p:spPr>
            <a:xfrm>
              <a:off x="795862" y="1228207"/>
              <a:ext cx="86926" cy="74639"/>
            </a:xfrm>
            <a:custGeom>
              <a:avLst/>
              <a:gdLst/>
              <a:ahLst/>
              <a:cxnLst/>
              <a:rect l="l" t="t" r="r" b="b"/>
              <a:pathLst>
                <a:path w="2179" h="1871" extrusionOk="0">
                  <a:moveTo>
                    <a:pt x="438" y="1"/>
                  </a:moveTo>
                  <a:cubicBezTo>
                    <a:pt x="417" y="1"/>
                    <a:pt x="397" y="10"/>
                    <a:pt x="383" y="29"/>
                  </a:cubicBezTo>
                  <a:lnTo>
                    <a:pt x="23" y="514"/>
                  </a:lnTo>
                  <a:cubicBezTo>
                    <a:pt x="1" y="544"/>
                    <a:pt x="6" y="584"/>
                    <a:pt x="36" y="605"/>
                  </a:cubicBezTo>
                  <a:lnTo>
                    <a:pt x="1740" y="1871"/>
                  </a:lnTo>
                  <a:lnTo>
                    <a:pt x="2179" y="1278"/>
                  </a:lnTo>
                  <a:lnTo>
                    <a:pt x="477" y="13"/>
                  </a:lnTo>
                  <a:cubicBezTo>
                    <a:pt x="465" y="5"/>
                    <a:pt x="451" y="1"/>
                    <a:pt x="438" y="1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31"/>
            <p:cNvSpPr/>
            <p:nvPr/>
          </p:nvSpPr>
          <p:spPr>
            <a:xfrm>
              <a:off x="1123778" y="1471232"/>
              <a:ext cx="81540" cy="70769"/>
            </a:xfrm>
            <a:custGeom>
              <a:avLst/>
              <a:gdLst/>
              <a:ahLst/>
              <a:cxnLst/>
              <a:rect l="l" t="t" r="r" b="b"/>
              <a:pathLst>
                <a:path w="2044" h="1774" extrusionOk="0">
                  <a:moveTo>
                    <a:pt x="440" y="1"/>
                  </a:moveTo>
                  <a:lnTo>
                    <a:pt x="0" y="593"/>
                  </a:lnTo>
                  <a:lnTo>
                    <a:pt x="1574" y="1762"/>
                  </a:lnTo>
                  <a:cubicBezTo>
                    <a:pt x="1585" y="1770"/>
                    <a:pt x="1598" y="1774"/>
                    <a:pt x="1613" y="1774"/>
                  </a:cubicBezTo>
                  <a:cubicBezTo>
                    <a:pt x="1616" y="1774"/>
                    <a:pt x="1620" y="1774"/>
                    <a:pt x="1623" y="1773"/>
                  </a:cubicBezTo>
                  <a:cubicBezTo>
                    <a:pt x="1641" y="1770"/>
                    <a:pt x="1657" y="1762"/>
                    <a:pt x="1667" y="1748"/>
                  </a:cubicBezTo>
                  <a:lnTo>
                    <a:pt x="2023" y="1257"/>
                  </a:lnTo>
                  <a:cubicBezTo>
                    <a:pt x="2043" y="1227"/>
                    <a:pt x="2037" y="1186"/>
                    <a:pt x="2009" y="1165"/>
                  </a:cubicBezTo>
                  <a:lnTo>
                    <a:pt x="440" y="1"/>
                  </a:lnTo>
                  <a:close/>
                </a:path>
              </a:pathLst>
            </a:custGeom>
            <a:solidFill>
              <a:srgbClr val="FFFFFB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31"/>
            <p:cNvSpPr/>
            <p:nvPr/>
          </p:nvSpPr>
          <p:spPr>
            <a:xfrm>
              <a:off x="1104789" y="1352711"/>
              <a:ext cx="38297" cy="38776"/>
            </a:xfrm>
            <a:custGeom>
              <a:avLst/>
              <a:gdLst/>
              <a:ahLst/>
              <a:cxnLst/>
              <a:rect l="l" t="t" r="r" b="b"/>
              <a:pathLst>
                <a:path w="960" h="972" extrusionOk="0">
                  <a:moveTo>
                    <a:pt x="849" y="0"/>
                  </a:moveTo>
                  <a:cubicBezTo>
                    <a:pt x="823" y="0"/>
                    <a:pt x="798" y="10"/>
                    <a:pt x="778" y="30"/>
                  </a:cubicBezTo>
                  <a:lnTo>
                    <a:pt x="39" y="804"/>
                  </a:lnTo>
                  <a:cubicBezTo>
                    <a:pt x="1" y="843"/>
                    <a:pt x="2" y="907"/>
                    <a:pt x="42" y="945"/>
                  </a:cubicBezTo>
                  <a:cubicBezTo>
                    <a:pt x="61" y="962"/>
                    <a:pt x="85" y="972"/>
                    <a:pt x="110" y="972"/>
                  </a:cubicBezTo>
                  <a:cubicBezTo>
                    <a:pt x="136" y="972"/>
                    <a:pt x="163" y="962"/>
                    <a:pt x="182" y="941"/>
                  </a:cubicBezTo>
                  <a:lnTo>
                    <a:pt x="922" y="168"/>
                  </a:lnTo>
                  <a:cubicBezTo>
                    <a:pt x="960" y="129"/>
                    <a:pt x="958" y="66"/>
                    <a:pt x="918" y="28"/>
                  </a:cubicBezTo>
                  <a:cubicBezTo>
                    <a:pt x="899" y="10"/>
                    <a:pt x="874" y="0"/>
                    <a:pt x="8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31"/>
            <p:cNvSpPr/>
            <p:nvPr/>
          </p:nvSpPr>
          <p:spPr>
            <a:xfrm>
              <a:off x="1043754" y="1275599"/>
              <a:ext cx="51222" cy="69054"/>
            </a:xfrm>
            <a:custGeom>
              <a:avLst/>
              <a:gdLst/>
              <a:ahLst/>
              <a:cxnLst/>
              <a:rect l="l" t="t" r="r" b="b"/>
              <a:pathLst>
                <a:path w="1284" h="1731" extrusionOk="0">
                  <a:moveTo>
                    <a:pt x="1171" y="0"/>
                  </a:moveTo>
                  <a:cubicBezTo>
                    <a:pt x="1139" y="0"/>
                    <a:pt x="1108" y="15"/>
                    <a:pt x="1089" y="42"/>
                  </a:cubicBezTo>
                  <a:lnTo>
                    <a:pt x="32" y="1574"/>
                  </a:lnTo>
                  <a:cubicBezTo>
                    <a:pt x="0" y="1620"/>
                    <a:pt x="12" y="1682"/>
                    <a:pt x="57" y="1713"/>
                  </a:cubicBezTo>
                  <a:cubicBezTo>
                    <a:pt x="74" y="1725"/>
                    <a:pt x="94" y="1730"/>
                    <a:pt x="114" y="1730"/>
                  </a:cubicBezTo>
                  <a:cubicBezTo>
                    <a:pt x="145" y="1730"/>
                    <a:pt x="175" y="1716"/>
                    <a:pt x="195" y="1688"/>
                  </a:cubicBezTo>
                  <a:lnTo>
                    <a:pt x="1252" y="156"/>
                  </a:lnTo>
                  <a:cubicBezTo>
                    <a:pt x="1283" y="110"/>
                    <a:pt x="1272" y="48"/>
                    <a:pt x="1226" y="17"/>
                  </a:cubicBezTo>
                  <a:cubicBezTo>
                    <a:pt x="1210" y="5"/>
                    <a:pt x="1190" y="0"/>
                    <a:pt x="11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31"/>
            <p:cNvSpPr/>
            <p:nvPr/>
          </p:nvSpPr>
          <p:spPr>
            <a:xfrm>
              <a:off x="1016347" y="1279788"/>
              <a:ext cx="24295" cy="39533"/>
            </a:xfrm>
            <a:custGeom>
              <a:avLst/>
              <a:gdLst/>
              <a:ahLst/>
              <a:cxnLst/>
              <a:rect l="l" t="t" r="r" b="b"/>
              <a:pathLst>
                <a:path w="609" h="991" extrusionOk="0">
                  <a:moveTo>
                    <a:pt x="495" y="1"/>
                  </a:moveTo>
                  <a:cubicBezTo>
                    <a:pt x="458" y="1"/>
                    <a:pt x="423" y="21"/>
                    <a:pt x="406" y="57"/>
                  </a:cubicBezTo>
                  <a:lnTo>
                    <a:pt x="24" y="848"/>
                  </a:lnTo>
                  <a:cubicBezTo>
                    <a:pt x="1" y="899"/>
                    <a:pt x="22" y="958"/>
                    <a:pt x="70" y="982"/>
                  </a:cubicBezTo>
                  <a:cubicBezTo>
                    <a:pt x="84" y="988"/>
                    <a:pt x="99" y="991"/>
                    <a:pt x="114" y="991"/>
                  </a:cubicBezTo>
                  <a:cubicBezTo>
                    <a:pt x="150" y="991"/>
                    <a:pt x="186" y="969"/>
                    <a:pt x="203" y="936"/>
                  </a:cubicBezTo>
                  <a:lnTo>
                    <a:pt x="585" y="143"/>
                  </a:lnTo>
                  <a:cubicBezTo>
                    <a:pt x="608" y="94"/>
                    <a:pt x="587" y="34"/>
                    <a:pt x="539" y="11"/>
                  </a:cubicBezTo>
                  <a:cubicBezTo>
                    <a:pt x="525" y="4"/>
                    <a:pt x="510" y="1"/>
                    <a:pt x="4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31"/>
            <p:cNvSpPr/>
            <p:nvPr/>
          </p:nvSpPr>
          <p:spPr>
            <a:xfrm>
              <a:off x="896351" y="1159791"/>
              <a:ext cx="38257" cy="67219"/>
            </a:xfrm>
            <a:custGeom>
              <a:avLst/>
              <a:gdLst/>
              <a:ahLst/>
              <a:cxnLst/>
              <a:rect l="l" t="t" r="r" b="b"/>
              <a:pathLst>
                <a:path w="959" h="1685" extrusionOk="0">
                  <a:moveTo>
                    <a:pt x="845" y="0"/>
                  </a:moveTo>
                  <a:cubicBezTo>
                    <a:pt x="808" y="0"/>
                    <a:pt x="774" y="21"/>
                    <a:pt x="756" y="56"/>
                  </a:cubicBezTo>
                  <a:lnTo>
                    <a:pt x="26" y="1541"/>
                  </a:lnTo>
                  <a:cubicBezTo>
                    <a:pt x="1" y="1590"/>
                    <a:pt x="22" y="1649"/>
                    <a:pt x="70" y="1674"/>
                  </a:cubicBezTo>
                  <a:cubicBezTo>
                    <a:pt x="84" y="1682"/>
                    <a:pt x="100" y="1685"/>
                    <a:pt x="113" y="1685"/>
                  </a:cubicBezTo>
                  <a:cubicBezTo>
                    <a:pt x="149" y="1685"/>
                    <a:pt x="185" y="1664"/>
                    <a:pt x="204" y="1629"/>
                  </a:cubicBezTo>
                  <a:lnTo>
                    <a:pt x="933" y="144"/>
                  </a:lnTo>
                  <a:cubicBezTo>
                    <a:pt x="959" y="96"/>
                    <a:pt x="937" y="36"/>
                    <a:pt x="889" y="11"/>
                  </a:cubicBezTo>
                  <a:cubicBezTo>
                    <a:pt x="875" y="4"/>
                    <a:pt x="860" y="0"/>
                    <a:pt x="8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31"/>
            <p:cNvSpPr/>
            <p:nvPr/>
          </p:nvSpPr>
          <p:spPr>
            <a:xfrm>
              <a:off x="856698" y="1105617"/>
              <a:ext cx="53576" cy="113095"/>
            </a:xfrm>
            <a:custGeom>
              <a:avLst/>
              <a:gdLst/>
              <a:ahLst/>
              <a:cxnLst/>
              <a:rect l="l" t="t" r="r" b="b"/>
              <a:pathLst>
                <a:path w="1343" h="2835" extrusionOk="0">
                  <a:moveTo>
                    <a:pt x="1231" y="0"/>
                  </a:moveTo>
                  <a:cubicBezTo>
                    <a:pt x="1188" y="0"/>
                    <a:pt x="1149" y="29"/>
                    <a:pt x="1137" y="73"/>
                  </a:cubicBezTo>
                  <a:cubicBezTo>
                    <a:pt x="878" y="987"/>
                    <a:pt x="505" y="1866"/>
                    <a:pt x="27" y="2686"/>
                  </a:cubicBezTo>
                  <a:cubicBezTo>
                    <a:pt x="0" y="2734"/>
                    <a:pt x="16" y="2794"/>
                    <a:pt x="63" y="2822"/>
                  </a:cubicBezTo>
                  <a:cubicBezTo>
                    <a:pt x="79" y="2830"/>
                    <a:pt x="96" y="2835"/>
                    <a:pt x="114" y="2835"/>
                  </a:cubicBezTo>
                  <a:cubicBezTo>
                    <a:pt x="147" y="2835"/>
                    <a:pt x="182" y="2818"/>
                    <a:pt x="199" y="2784"/>
                  </a:cubicBezTo>
                  <a:cubicBezTo>
                    <a:pt x="684" y="1950"/>
                    <a:pt x="1064" y="1056"/>
                    <a:pt x="1327" y="126"/>
                  </a:cubicBezTo>
                  <a:cubicBezTo>
                    <a:pt x="1342" y="74"/>
                    <a:pt x="1312" y="19"/>
                    <a:pt x="1259" y="4"/>
                  </a:cubicBezTo>
                  <a:cubicBezTo>
                    <a:pt x="1250" y="1"/>
                    <a:pt x="1240" y="0"/>
                    <a:pt x="12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31"/>
            <p:cNvSpPr/>
            <p:nvPr/>
          </p:nvSpPr>
          <p:spPr>
            <a:xfrm>
              <a:off x="1210065" y="1397989"/>
              <a:ext cx="43044" cy="33869"/>
            </a:xfrm>
            <a:custGeom>
              <a:avLst/>
              <a:gdLst/>
              <a:ahLst/>
              <a:cxnLst/>
              <a:rect l="l" t="t" r="r" b="b"/>
              <a:pathLst>
                <a:path w="1079" h="849" extrusionOk="0">
                  <a:moveTo>
                    <a:pt x="966" y="1"/>
                  </a:moveTo>
                  <a:cubicBezTo>
                    <a:pt x="945" y="1"/>
                    <a:pt x="924" y="8"/>
                    <a:pt x="906" y="21"/>
                  </a:cubicBezTo>
                  <a:lnTo>
                    <a:pt x="52" y="669"/>
                  </a:lnTo>
                  <a:cubicBezTo>
                    <a:pt x="9" y="704"/>
                    <a:pt x="0" y="766"/>
                    <a:pt x="34" y="809"/>
                  </a:cubicBezTo>
                  <a:cubicBezTo>
                    <a:pt x="53" y="836"/>
                    <a:pt x="83" y="848"/>
                    <a:pt x="113" y="848"/>
                  </a:cubicBezTo>
                  <a:cubicBezTo>
                    <a:pt x="134" y="848"/>
                    <a:pt x="155" y="841"/>
                    <a:pt x="173" y="827"/>
                  </a:cubicBezTo>
                  <a:lnTo>
                    <a:pt x="1027" y="179"/>
                  </a:lnTo>
                  <a:cubicBezTo>
                    <a:pt x="1070" y="145"/>
                    <a:pt x="1078" y="83"/>
                    <a:pt x="1046" y="40"/>
                  </a:cubicBezTo>
                  <a:cubicBezTo>
                    <a:pt x="1026" y="14"/>
                    <a:pt x="996" y="1"/>
                    <a:pt x="9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31"/>
            <p:cNvSpPr/>
            <p:nvPr/>
          </p:nvSpPr>
          <p:spPr>
            <a:xfrm>
              <a:off x="1207911" y="1401899"/>
              <a:ext cx="83734" cy="72804"/>
            </a:xfrm>
            <a:custGeom>
              <a:avLst/>
              <a:gdLst/>
              <a:ahLst/>
              <a:cxnLst/>
              <a:rect l="l" t="t" r="r" b="b"/>
              <a:pathLst>
                <a:path w="2099" h="1825" extrusionOk="0">
                  <a:moveTo>
                    <a:pt x="1987" y="1"/>
                  </a:moveTo>
                  <a:cubicBezTo>
                    <a:pt x="1965" y="1"/>
                    <a:pt x="1944" y="8"/>
                    <a:pt x="1926" y="22"/>
                  </a:cubicBezTo>
                  <a:cubicBezTo>
                    <a:pt x="1267" y="526"/>
                    <a:pt x="632" y="1075"/>
                    <a:pt x="41" y="1654"/>
                  </a:cubicBezTo>
                  <a:cubicBezTo>
                    <a:pt x="1" y="1692"/>
                    <a:pt x="1" y="1755"/>
                    <a:pt x="39" y="1795"/>
                  </a:cubicBezTo>
                  <a:cubicBezTo>
                    <a:pt x="59" y="1814"/>
                    <a:pt x="85" y="1824"/>
                    <a:pt x="110" y="1824"/>
                  </a:cubicBezTo>
                  <a:cubicBezTo>
                    <a:pt x="135" y="1824"/>
                    <a:pt x="160" y="1816"/>
                    <a:pt x="180" y="1797"/>
                  </a:cubicBezTo>
                  <a:cubicBezTo>
                    <a:pt x="765" y="1223"/>
                    <a:pt x="1393" y="680"/>
                    <a:pt x="2047" y="180"/>
                  </a:cubicBezTo>
                  <a:cubicBezTo>
                    <a:pt x="2090" y="145"/>
                    <a:pt x="2099" y="84"/>
                    <a:pt x="2065" y="40"/>
                  </a:cubicBezTo>
                  <a:cubicBezTo>
                    <a:pt x="2046" y="15"/>
                    <a:pt x="2016" y="1"/>
                    <a:pt x="19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31"/>
            <p:cNvSpPr/>
            <p:nvPr/>
          </p:nvSpPr>
          <p:spPr>
            <a:xfrm>
              <a:off x="817324" y="1056190"/>
              <a:ext cx="163081" cy="206563"/>
            </a:xfrm>
            <a:custGeom>
              <a:avLst/>
              <a:gdLst/>
              <a:ahLst/>
              <a:cxnLst/>
              <a:rect l="l" t="t" r="r" b="b"/>
              <a:pathLst>
                <a:path w="4088" h="5178" extrusionOk="0">
                  <a:moveTo>
                    <a:pt x="2446" y="1"/>
                  </a:moveTo>
                  <a:cubicBezTo>
                    <a:pt x="2408" y="1"/>
                    <a:pt x="2369" y="5"/>
                    <a:pt x="2329" y="15"/>
                  </a:cubicBezTo>
                  <a:cubicBezTo>
                    <a:pt x="2143" y="59"/>
                    <a:pt x="1974" y="198"/>
                    <a:pt x="1880" y="385"/>
                  </a:cubicBezTo>
                  <a:lnTo>
                    <a:pt x="12" y="4073"/>
                  </a:lnTo>
                  <a:cubicBezTo>
                    <a:pt x="1" y="4100"/>
                    <a:pt x="6" y="4136"/>
                    <a:pt x="32" y="4156"/>
                  </a:cubicBezTo>
                  <a:lnTo>
                    <a:pt x="1409" y="5178"/>
                  </a:lnTo>
                  <a:cubicBezTo>
                    <a:pt x="1409" y="5178"/>
                    <a:pt x="2419" y="3182"/>
                    <a:pt x="3118" y="1912"/>
                  </a:cubicBezTo>
                  <a:cubicBezTo>
                    <a:pt x="3390" y="1421"/>
                    <a:pt x="3750" y="1203"/>
                    <a:pt x="4088" y="1119"/>
                  </a:cubicBezTo>
                  <a:lnTo>
                    <a:pt x="2685" y="77"/>
                  </a:lnTo>
                  <a:cubicBezTo>
                    <a:pt x="2617" y="26"/>
                    <a:pt x="2535" y="1"/>
                    <a:pt x="2446" y="1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31"/>
            <p:cNvSpPr/>
            <p:nvPr/>
          </p:nvSpPr>
          <p:spPr>
            <a:xfrm>
              <a:off x="1159960" y="1325903"/>
              <a:ext cx="181351" cy="186817"/>
            </a:xfrm>
            <a:custGeom>
              <a:avLst/>
              <a:gdLst/>
              <a:ahLst/>
              <a:cxnLst/>
              <a:rect l="l" t="t" r="r" b="b"/>
              <a:pathLst>
                <a:path w="4546" h="4683" extrusionOk="0">
                  <a:moveTo>
                    <a:pt x="3093" y="1"/>
                  </a:moveTo>
                  <a:lnTo>
                    <a:pt x="3093" y="1"/>
                  </a:lnTo>
                  <a:cubicBezTo>
                    <a:pt x="3119" y="358"/>
                    <a:pt x="3019" y="776"/>
                    <a:pt x="2615" y="1189"/>
                  </a:cubicBezTo>
                  <a:cubicBezTo>
                    <a:pt x="1665" y="2165"/>
                    <a:pt x="175" y="3586"/>
                    <a:pt x="1" y="3752"/>
                  </a:cubicBezTo>
                  <a:lnTo>
                    <a:pt x="1237" y="4670"/>
                  </a:lnTo>
                  <a:cubicBezTo>
                    <a:pt x="1249" y="4679"/>
                    <a:pt x="1262" y="4683"/>
                    <a:pt x="1275" y="4683"/>
                  </a:cubicBezTo>
                  <a:cubicBezTo>
                    <a:pt x="1293" y="4683"/>
                    <a:pt x="1310" y="4676"/>
                    <a:pt x="1323" y="4665"/>
                  </a:cubicBezTo>
                  <a:lnTo>
                    <a:pt x="4309" y="1810"/>
                  </a:lnTo>
                  <a:cubicBezTo>
                    <a:pt x="4462" y="1664"/>
                    <a:pt x="4546" y="1463"/>
                    <a:pt x="4534" y="1273"/>
                  </a:cubicBezTo>
                  <a:cubicBezTo>
                    <a:pt x="4525" y="1137"/>
                    <a:pt x="4471" y="1024"/>
                    <a:pt x="4375" y="952"/>
                  </a:cubicBezTo>
                  <a:lnTo>
                    <a:pt x="3093" y="1"/>
                  </a:lnTo>
                  <a:close/>
                </a:path>
              </a:pathLst>
            </a:custGeom>
            <a:solidFill>
              <a:srgbClr val="FFFFFB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31"/>
            <p:cNvSpPr/>
            <p:nvPr/>
          </p:nvSpPr>
          <p:spPr>
            <a:xfrm>
              <a:off x="803042" y="1044462"/>
              <a:ext cx="337650" cy="333621"/>
            </a:xfrm>
            <a:custGeom>
              <a:avLst/>
              <a:gdLst/>
              <a:ahLst/>
              <a:cxnLst/>
              <a:rect l="l" t="t" r="r" b="b"/>
              <a:pathLst>
                <a:path w="8464" h="8363" extrusionOk="0">
                  <a:moveTo>
                    <a:pt x="2804" y="0"/>
                  </a:moveTo>
                  <a:cubicBezTo>
                    <a:pt x="2744" y="0"/>
                    <a:pt x="2682" y="7"/>
                    <a:pt x="2620" y="22"/>
                  </a:cubicBezTo>
                  <a:cubicBezTo>
                    <a:pt x="2350" y="85"/>
                    <a:pt x="2108" y="282"/>
                    <a:pt x="1974" y="547"/>
                  </a:cubicBezTo>
                  <a:lnTo>
                    <a:pt x="44" y="4355"/>
                  </a:lnTo>
                  <a:cubicBezTo>
                    <a:pt x="1" y="4440"/>
                    <a:pt x="25" y="4545"/>
                    <a:pt x="103" y="4603"/>
                  </a:cubicBezTo>
                  <a:lnTo>
                    <a:pt x="5110" y="8323"/>
                  </a:lnTo>
                  <a:cubicBezTo>
                    <a:pt x="5146" y="8349"/>
                    <a:pt x="5187" y="8362"/>
                    <a:pt x="5229" y="8362"/>
                  </a:cubicBezTo>
                  <a:cubicBezTo>
                    <a:pt x="5290" y="8362"/>
                    <a:pt x="5350" y="8335"/>
                    <a:pt x="5388" y="8282"/>
                  </a:cubicBezTo>
                  <a:cubicBezTo>
                    <a:pt x="5454" y="8194"/>
                    <a:pt x="5435" y="8071"/>
                    <a:pt x="5347" y="8004"/>
                  </a:cubicBezTo>
                  <a:lnTo>
                    <a:pt x="475" y="4384"/>
                  </a:lnTo>
                  <a:lnTo>
                    <a:pt x="2328" y="726"/>
                  </a:lnTo>
                  <a:cubicBezTo>
                    <a:pt x="2409" y="564"/>
                    <a:pt x="2553" y="445"/>
                    <a:pt x="2711" y="408"/>
                  </a:cubicBezTo>
                  <a:cubicBezTo>
                    <a:pt x="2738" y="402"/>
                    <a:pt x="2770" y="397"/>
                    <a:pt x="2805" y="397"/>
                  </a:cubicBezTo>
                  <a:cubicBezTo>
                    <a:pt x="2861" y="397"/>
                    <a:pt x="2923" y="410"/>
                    <a:pt x="2979" y="452"/>
                  </a:cubicBezTo>
                  <a:lnTo>
                    <a:pt x="8119" y="4271"/>
                  </a:lnTo>
                  <a:cubicBezTo>
                    <a:pt x="8155" y="4297"/>
                    <a:pt x="8197" y="4310"/>
                    <a:pt x="8239" y="4310"/>
                  </a:cubicBezTo>
                  <a:cubicBezTo>
                    <a:pt x="8299" y="4310"/>
                    <a:pt x="8359" y="4283"/>
                    <a:pt x="8397" y="4230"/>
                  </a:cubicBezTo>
                  <a:cubicBezTo>
                    <a:pt x="8464" y="4141"/>
                    <a:pt x="8445" y="4018"/>
                    <a:pt x="8356" y="3952"/>
                  </a:cubicBezTo>
                  <a:lnTo>
                    <a:pt x="3215" y="134"/>
                  </a:lnTo>
                  <a:cubicBezTo>
                    <a:pt x="3097" y="45"/>
                    <a:pt x="2955" y="0"/>
                    <a:pt x="2804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31"/>
            <p:cNvSpPr/>
            <p:nvPr/>
          </p:nvSpPr>
          <p:spPr>
            <a:xfrm>
              <a:off x="1218882" y="799163"/>
              <a:ext cx="275178" cy="488683"/>
            </a:xfrm>
            <a:custGeom>
              <a:avLst/>
              <a:gdLst/>
              <a:ahLst/>
              <a:cxnLst/>
              <a:rect l="l" t="t" r="r" b="b"/>
              <a:pathLst>
                <a:path w="6898" h="12250" extrusionOk="0">
                  <a:moveTo>
                    <a:pt x="5290" y="1"/>
                  </a:moveTo>
                  <a:cubicBezTo>
                    <a:pt x="5230" y="1"/>
                    <a:pt x="5170" y="28"/>
                    <a:pt x="5131" y="80"/>
                  </a:cubicBezTo>
                  <a:cubicBezTo>
                    <a:pt x="5065" y="169"/>
                    <a:pt x="5083" y="292"/>
                    <a:pt x="5172" y="358"/>
                  </a:cubicBezTo>
                  <a:cubicBezTo>
                    <a:pt x="6046" y="1008"/>
                    <a:pt x="6493" y="1618"/>
                    <a:pt x="6461" y="2122"/>
                  </a:cubicBezTo>
                  <a:cubicBezTo>
                    <a:pt x="6436" y="2518"/>
                    <a:pt x="6114" y="2781"/>
                    <a:pt x="5846" y="2933"/>
                  </a:cubicBezTo>
                  <a:cubicBezTo>
                    <a:pt x="4981" y="3423"/>
                    <a:pt x="4182" y="3414"/>
                    <a:pt x="4190" y="3422"/>
                  </a:cubicBezTo>
                  <a:lnTo>
                    <a:pt x="4189" y="3422"/>
                  </a:lnTo>
                  <a:cubicBezTo>
                    <a:pt x="4111" y="3422"/>
                    <a:pt x="4041" y="3468"/>
                    <a:pt x="4009" y="3537"/>
                  </a:cubicBezTo>
                  <a:lnTo>
                    <a:pt x="48" y="11967"/>
                  </a:lnTo>
                  <a:cubicBezTo>
                    <a:pt x="0" y="12067"/>
                    <a:pt x="45" y="12185"/>
                    <a:pt x="143" y="12231"/>
                  </a:cubicBezTo>
                  <a:cubicBezTo>
                    <a:pt x="171" y="12243"/>
                    <a:pt x="198" y="12249"/>
                    <a:pt x="227" y="12249"/>
                  </a:cubicBezTo>
                  <a:cubicBezTo>
                    <a:pt x="303" y="12249"/>
                    <a:pt x="373" y="12207"/>
                    <a:pt x="409" y="12134"/>
                  </a:cubicBezTo>
                  <a:lnTo>
                    <a:pt x="4318" y="3814"/>
                  </a:lnTo>
                  <a:cubicBezTo>
                    <a:pt x="4598" y="3796"/>
                    <a:pt x="5289" y="3705"/>
                    <a:pt x="6044" y="3277"/>
                  </a:cubicBezTo>
                  <a:cubicBezTo>
                    <a:pt x="6550" y="2991"/>
                    <a:pt x="6831" y="2600"/>
                    <a:pt x="6858" y="2145"/>
                  </a:cubicBezTo>
                  <a:cubicBezTo>
                    <a:pt x="6898" y="1492"/>
                    <a:pt x="6411" y="782"/>
                    <a:pt x="5409" y="39"/>
                  </a:cubicBezTo>
                  <a:cubicBezTo>
                    <a:pt x="5373" y="13"/>
                    <a:pt x="5332" y="1"/>
                    <a:pt x="5290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31"/>
            <p:cNvSpPr/>
            <p:nvPr/>
          </p:nvSpPr>
          <p:spPr>
            <a:xfrm>
              <a:off x="1002624" y="1200561"/>
              <a:ext cx="350815" cy="325882"/>
            </a:xfrm>
            <a:custGeom>
              <a:avLst/>
              <a:gdLst/>
              <a:ahLst/>
              <a:cxnLst/>
              <a:rect l="l" t="t" r="r" b="b"/>
              <a:pathLst>
                <a:path w="8794" h="8169" extrusionOk="0">
                  <a:moveTo>
                    <a:pt x="3238" y="0"/>
                  </a:moveTo>
                  <a:cubicBezTo>
                    <a:pt x="3177" y="0"/>
                    <a:pt x="3117" y="27"/>
                    <a:pt x="3078" y="80"/>
                  </a:cubicBezTo>
                  <a:cubicBezTo>
                    <a:pt x="3012" y="168"/>
                    <a:pt x="3031" y="291"/>
                    <a:pt x="3120" y="358"/>
                  </a:cubicBezTo>
                  <a:lnTo>
                    <a:pt x="8259" y="4175"/>
                  </a:lnTo>
                  <a:cubicBezTo>
                    <a:pt x="8351" y="4243"/>
                    <a:pt x="8374" y="4345"/>
                    <a:pt x="8379" y="4419"/>
                  </a:cubicBezTo>
                  <a:cubicBezTo>
                    <a:pt x="8389" y="4581"/>
                    <a:pt x="8316" y="4752"/>
                    <a:pt x="8184" y="4879"/>
                  </a:cubicBezTo>
                  <a:lnTo>
                    <a:pt x="5217" y="7711"/>
                  </a:lnTo>
                  <a:lnTo>
                    <a:pt x="344" y="4091"/>
                  </a:lnTo>
                  <a:cubicBezTo>
                    <a:pt x="309" y="4065"/>
                    <a:pt x="267" y="4052"/>
                    <a:pt x="226" y="4052"/>
                  </a:cubicBezTo>
                  <a:cubicBezTo>
                    <a:pt x="166" y="4052"/>
                    <a:pt x="106" y="4080"/>
                    <a:pt x="67" y="4132"/>
                  </a:cubicBezTo>
                  <a:cubicBezTo>
                    <a:pt x="1" y="4221"/>
                    <a:pt x="20" y="4344"/>
                    <a:pt x="107" y="4410"/>
                  </a:cubicBezTo>
                  <a:lnTo>
                    <a:pt x="5115" y="8129"/>
                  </a:lnTo>
                  <a:cubicBezTo>
                    <a:pt x="5151" y="8155"/>
                    <a:pt x="5191" y="8169"/>
                    <a:pt x="5234" y="8169"/>
                  </a:cubicBezTo>
                  <a:cubicBezTo>
                    <a:pt x="5284" y="8169"/>
                    <a:pt x="5332" y="8150"/>
                    <a:pt x="5373" y="8115"/>
                  </a:cubicBezTo>
                  <a:lnTo>
                    <a:pt x="8461" y="5166"/>
                  </a:lnTo>
                  <a:cubicBezTo>
                    <a:pt x="8675" y="4961"/>
                    <a:pt x="8794" y="4673"/>
                    <a:pt x="8777" y="4395"/>
                  </a:cubicBezTo>
                  <a:cubicBezTo>
                    <a:pt x="8762" y="4171"/>
                    <a:pt x="8662" y="3981"/>
                    <a:pt x="8496" y="3858"/>
                  </a:cubicBezTo>
                  <a:lnTo>
                    <a:pt x="3356" y="39"/>
                  </a:lnTo>
                  <a:cubicBezTo>
                    <a:pt x="3321" y="13"/>
                    <a:pt x="3279" y="0"/>
                    <a:pt x="3238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31"/>
            <p:cNvSpPr/>
            <p:nvPr/>
          </p:nvSpPr>
          <p:spPr>
            <a:xfrm>
              <a:off x="1026680" y="766491"/>
              <a:ext cx="412129" cy="378460"/>
            </a:xfrm>
            <a:custGeom>
              <a:avLst/>
              <a:gdLst/>
              <a:ahLst/>
              <a:cxnLst/>
              <a:rect l="l" t="t" r="r" b="b"/>
              <a:pathLst>
                <a:path w="10331" h="9487" extrusionOk="0">
                  <a:moveTo>
                    <a:pt x="8249" y="0"/>
                  </a:moveTo>
                  <a:cubicBezTo>
                    <a:pt x="8084" y="0"/>
                    <a:pt x="7930" y="26"/>
                    <a:pt x="7787" y="79"/>
                  </a:cubicBezTo>
                  <a:cubicBezTo>
                    <a:pt x="7360" y="237"/>
                    <a:pt x="7068" y="620"/>
                    <a:pt x="6939" y="1187"/>
                  </a:cubicBezTo>
                  <a:cubicBezTo>
                    <a:pt x="6748" y="2032"/>
                    <a:pt x="6863" y="2720"/>
                    <a:pt x="6925" y="2994"/>
                  </a:cubicBezTo>
                  <a:lnTo>
                    <a:pt x="88" y="9140"/>
                  </a:lnTo>
                  <a:cubicBezTo>
                    <a:pt x="7" y="9214"/>
                    <a:pt x="1" y="9338"/>
                    <a:pt x="75" y="9420"/>
                  </a:cubicBezTo>
                  <a:cubicBezTo>
                    <a:pt x="114" y="9463"/>
                    <a:pt x="167" y="9486"/>
                    <a:pt x="222" y="9486"/>
                  </a:cubicBezTo>
                  <a:cubicBezTo>
                    <a:pt x="269" y="9486"/>
                    <a:pt x="317" y="9470"/>
                    <a:pt x="355" y="9436"/>
                  </a:cubicBezTo>
                  <a:lnTo>
                    <a:pt x="7280" y="3209"/>
                  </a:lnTo>
                  <a:cubicBezTo>
                    <a:pt x="7338" y="3157"/>
                    <a:pt x="7359" y="3076"/>
                    <a:pt x="7337" y="3002"/>
                  </a:cubicBezTo>
                  <a:cubicBezTo>
                    <a:pt x="7334" y="2994"/>
                    <a:pt x="7107" y="2242"/>
                    <a:pt x="7327" y="1274"/>
                  </a:cubicBezTo>
                  <a:cubicBezTo>
                    <a:pt x="7395" y="976"/>
                    <a:pt x="7553" y="590"/>
                    <a:pt x="7925" y="452"/>
                  </a:cubicBezTo>
                  <a:cubicBezTo>
                    <a:pt x="8022" y="416"/>
                    <a:pt x="8131" y="398"/>
                    <a:pt x="8249" y="398"/>
                  </a:cubicBezTo>
                  <a:cubicBezTo>
                    <a:pt x="8700" y="398"/>
                    <a:pt x="9293" y="661"/>
                    <a:pt x="9987" y="1177"/>
                  </a:cubicBezTo>
                  <a:cubicBezTo>
                    <a:pt x="10022" y="1203"/>
                    <a:pt x="10064" y="1216"/>
                    <a:pt x="10106" y="1216"/>
                  </a:cubicBezTo>
                  <a:cubicBezTo>
                    <a:pt x="10167" y="1216"/>
                    <a:pt x="10226" y="1189"/>
                    <a:pt x="10264" y="1136"/>
                  </a:cubicBezTo>
                  <a:cubicBezTo>
                    <a:pt x="10331" y="1048"/>
                    <a:pt x="10312" y="925"/>
                    <a:pt x="10223" y="858"/>
                  </a:cubicBezTo>
                  <a:cubicBezTo>
                    <a:pt x="9455" y="287"/>
                    <a:pt x="8793" y="0"/>
                    <a:pt x="8249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31"/>
            <p:cNvSpPr/>
            <p:nvPr/>
          </p:nvSpPr>
          <p:spPr>
            <a:xfrm>
              <a:off x="780822" y="1213805"/>
              <a:ext cx="439575" cy="342557"/>
            </a:xfrm>
            <a:custGeom>
              <a:avLst/>
              <a:gdLst/>
              <a:ahLst/>
              <a:cxnLst/>
              <a:rect l="l" t="t" r="r" b="b"/>
              <a:pathLst>
                <a:path w="11019" h="8587" extrusionOk="0">
                  <a:moveTo>
                    <a:pt x="779" y="1"/>
                  </a:moveTo>
                  <a:cubicBezTo>
                    <a:pt x="719" y="1"/>
                    <a:pt x="658" y="28"/>
                    <a:pt x="619" y="80"/>
                  </a:cubicBezTo>
                  <a:lnTo>
                    <a:pt x="65" y="828"/>
                  </a:lnTo>
                  <a:cubicBezTo>
                    <a:pt x="0" y="916"/>
                    <a:pt x="18" y="1039"/>
                    <a:pt x="106" y="1106"/>
                  </a:cubicBezTo>
                  <a:lnTo>
                    <a:pt x="10127" y="8547"/>
                  </a:lnTo>
                  <a:cubicBezTo>
                    <a:pt x="10160" y="8574"/>
                    <a:pt x="10203" y="8586"/>
                    <a:pt x="10245" y="8586"/>
                  </a:cubicBezTo>
                  <a:cubicBezTo>
                    <a:pt x="10254" y="8586"/>
                    <a:pt x="10265" y="8585"/>
                    <a:pt x="10273" y="8584"/>
                  </a:cubicBezTo>
                  <a:cubicBezTo>
                    <a:pt x="10326" y="8576"/>
                    <a:pt x="10371" y="8547"/>
                    <a:pt x="10403" y="8505"/>
                  </a:cubicBezTo>
                  <a:lnTo>
                    <a:pt x="10953" y="7755"/>
                  </a:lnTo>
                  <a:cubicBezTo>
                    <a:pt x="11018" y="7665"/>
                    <a:pt x="10999" y="7542"/>
                    <a:pt x="10911" y="7478"/>
                  </a:cubicBezTo>
                  <a:cubicBezTo>
                    <a:pt x="10876" y="7451"/>
                    <a:pt x="10834" y="7439"/>
                    <a:pt x="10793" y="7439"/>
                  </a:cubicBezTo>
                  <a:cubicBezTo>
                    <a:pt x="10732" y="7439"/>
                    <a:pt x="10672" y="7467"/>
                    <a:pt x="10633" y="7520"/>
                  </a:cubicBezTo>
                  <a:lnTo>
                    <a:pt x="10202" y="8109"/>
                  </a:lnTo>
                  <a:lnTo>
                    <a:pt x="501" y="905"/>
                  </a:lnTo>
                  <a:lnTo>
                    <a:pt x="938" y="317"/>
                  </a:lnTo>
                  <a:cubicBezTo>
                    <a:pt x="1003" y="229"/>
                    <a:pt x="985" y="106"/>
                    <a:pt x="897" y="39"/>
                  </a:cubicBezTo>
                  <a:cubicBezTo>
                    <a:pt x="862" y="13"/>
                    <a:pt x="820" y="1"/>
                    <a:pt x="779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06" name="Google Shape;2206;p31"/>
          <p:cNvGrpSpPr/>
          <p:nvPr/>
        </p:nvGrpSpPr>
        <p:grpSpPr>
          <a:xfrm>
            <a:off x="7615403" y="3827198"/>
            <a:ext cx="1617193" cy="1316302"/>
            <a:chOff x="7573444" y="3466508"/>
            <a:chExt cx="1617193" cy="1316302"/>
          </a:xfrm>
        </p:grpSpPr>
        <p:sp>
          <p:nvSpPr>
            <p:cNvPr id="2207" name="Google Shape;2207;p31"/>
            <p:cNvSpPr/>
            <p:nvPr/>
          </p:nvSpPr>
          <p:spPr>
            <a:xfrm rot="1586529" flipH="1">
              <a:off x="7655351" y="3792125"/>
              <a:ext cx="1442091" cy="706578"/>
            </a:xfrm>
            <a:custGeom>
              <a:avLst/>
              <a:gdLst/>
              <a:ahLst/>
              <a:cxnLst/>
              <a:rect l="l" t="t" r="r" b="b"/>
              <a:pathLst>
                <a:path w="41474" h="20322" extrusionOk="0">
                  <a:moveTo>
                    <a:pt x="40833" y="385"/>
                  </a:moveTo>
                  <a:lnTo>
                    <a:pt x="40831" y="386"/>
                  </a:lnTo>
                  <a:lnTo>
                    <a:pt x="40831" y="385"/>
                  </a:lnTo>
                  <a:close/>
                  <a:moveTo>
                    <a:pt x="34920" y="2081"/>
                  </a:moveTo>
                  <a:lnTo>
                    <a:pt x="34941" y="2106"/>
                  </a:lnTo>
                  <a:lnTo>
                    <a:pt x="34917" y="2097"/>
                  </a:lnTo>
                  <a:cubicBezTo>
                    <a:pt x="34918" y="2092"/>
                    <a:pt x="34918" y="2087"/>
                    <a:pt x="34920" y="2081"/>
                  </a:cubicBezTo>
                  <a:close/>
                  <a:moveTo>
                    <a:pt x="35639" y="3693"/>
                  </a:moveTo>
                  <a:lnTo>
                    <a:pt x="35639" y="3717"/>
                  </a:lnTo>
                  <a:cubicBezTo>
                    <a:pt x="35634" y="3716"/>
                    <a:pt x="35628" y="3714"/>
                    <a:pt x="35624" y="3714"/>
                  </a:cubicBezTo>
                  <a:lnTo>
                    <a:pt x="35639" y="3693"/>
                  </a:lnTo>
                  <a:close/>
                  <a:moveTo>
                    <a:pt x="35758" y="3839"/>
                  </a:moveTo>
                  <a:lnTo>
                    <a:pt x="35787" y="3844"/>
                  </a:lnTo>
                  <a:lnTo>
                    <a:pt x="35762" y="3854"/>
                  </a:lnTo>
                  <a:lnTo>
                    <a:pt x="35758" y="3839"/>
                  </a:lnTo>
                  <a:close/>
                  <a:moveTo>
                    <a:pt x="41286" y="1"/>
                  </a:moveTo>
                  <a:lnTo>
                    <a:pt x="34162" y="598"/>
                  </a:lnTo>
                  <a:cubicBezTo>
                    <a:pt x="34148" y="599"/>
                    <a:pt x="34136" y="605"/>
                    <a:pt x="34122" y="610"/>
                  </a:cubicBezTo>
                  <a:cubicBezTo>
                    <a:pt x="34117" y="611"/>
                    <a:pt x="34111" y="611"/>
                    <a:pt x="34106" y="614"/>
                  </a:cubicBezTo>
                  <a:lnTo>
                    <a:pt x="4851" y="13924"/>
                  </a:lnTo>
                  <a:cubicBezTo>
                    <a:pt x="4850" y="13925"/>
                    <a:pt x="4849" y="13925"/>
                    <a:pt x="4848" y="13925"/>
                  </a:cubicBezTo>
                  <a:cubicBezTo>
                    <a:pt x="4847" y="13925"/>
                    <a:pt x="4846" y="13925"/>
                    <a:pt x="4846" y="13926"/>
                  </a:cubicBezTo>
                  <a:cubicBezTo>
                    <a:pt x="4844" y="13927"/>
                    <a:pt x="4843" y="13928"/>
                    <a:pt x="4840" y="13929"/>
                  </a:cubicBezTo>
                  <a:lnTo>
                    <a:pt x="3807" y="14399"/>
                  </a:lnTo>
                  <a:cubicBezTo>
                    <a:pt x="3806" y="14399"/>
                    <a:pt x="3806" y="14399"/>
                    <a:pt x="3805" y="14399"/>
                  </a:cubicBezTo>
                  <a:cubicBezTo>
                    <a:pt x="3804" y="14399"/>
                    <a:pt x="3803" y="14399"/>
                    <a:pt x="3801" y="14400"/>
                  </a:cubicBezTo>
                  <a:cubicBezTo>
                    <a:pt x="3799" y="14402"/>
                    <a:pt x="3799" y="14403"/>
                    <a:pt x="3796" y="14404"/>
                  </a:cubicBezTo>
                  <a:lnTo>
                    <a:pt x="1184" y="15593"/>
                  </a:lnTo>
                  <a:cubicBezTo>
                    <a:pt x="1135" y="15622"/>
                    <a:pt x="1" y="16338"/>
                    <a:pt x="990" y="18513"/>
                  </a:cubicBezTo>
                  <a:cubicBezTo>
                    <a:pt x="1706" y="20086"/>
                    <a:pt x="2575" y="20322"/>
                    <a:pt x="3030" y="20322"/>
                  </a:cubicBezTo>
                  <a:cubicBezTo>
                    <a:pt x="3204" y="20322"/>
                    <a:pt x="3318" y="20287"/>
                    <a:pt x="3336" y="20280"/>
                  </a:cubicBezTo>
                  <a:lnTo>
                    <a:pt x="5936" y="19097"/>
                  </a:lnTo>
                  <a:lnTo>
                    <a:pt x="6978" y="18623"/>
                  </a:lnTo>
                  <a:lnTo>
                    <a:pt x="6979" y="18623"/>
                  </a:lnTo>
                  <a:lnTo>
                    <a:pt x="6981" y="18622"/>
                  </a:lnTo>
                  <a:lnTo>
                    <a:pt x="36240" y="5310"/>
                  </a:lnTo>
                  <a:cubicBezTo>
                    <a:pt x="36245" y="5308"/>
                    <a:pt x="36247" y="5304"/>
                    <a:pt x="36251" y="5302"/>
                  </a:cubicBezTo>
                  <a:cubicBezTo>
                    <a:pt x="36265" y="5294"/>
                    <a:pt x="36277" y="5288"/>
                    <a:pt x="36288" y="5278"/>
                  </a:cubicBezTo>
                  <a:lnTo>
                    <a:pt x="41419" y="300"/>
                  </a:lnTo>
                  <a:cubicBezTo>
                    <a:pt x="41421" y="297"/>
                    <a:pt x="41421" y="295"/>
                    <a:pt x="41425" y="292"/>
                  </a:cubicBezTo>
                  <a:cubicBezTo>
                    <a:pt x="41432" y="282"/>
                    <a:pt x="41438" y="273"/>
                    <a:pt x="41443" y="263"/>
                  </a:cubicBezTo>
                  <a:cubicBezTo>
                    <a:pt x="41449" y="254"/>
                    <a:pt x="41456" y="247"/>
                    <a:pt x="41459" y="235"/>
                  </a:cubicBezTo>
                  <a:cubicBezTo>
                    <a:pt x="41466" y="223"/>
                    <a:pt x="41468" y="212"/>
                    <a:pt x="41469" y="202"/>
                  </a:cubicBezTo>
                  <a:cubicBezTo>
                    <a:pt x="41472" y="190"/>
                    <a:pt x="41473" y="179"/>
                    <a:pt x="41473" y="166"/>
                  </a:cubicBezTo>
                  <a:cubicBezTo>
                    <a:pt x="41473" y="164"/>
                    <a:pt x="41474" y="161"/>
                    <a:pt x="41474" y="157"/>
                  </a:cubicBezTo>
                  <a:cubicBezTo>
                    <a:pt x="41473" y="148"/>
                    <a:pt x="41469" y="141"/>
                    <a:pt x="41468" y="134"/>
                  </a:cubicBezTo>
                  <a:cubicBezTo>
                    <a:pt x="41464" y="123"/>
                    <a:pt x="41463" y="112"/>
                    <a:pt x="41458" y="102"/>
                  </a:cubicBezTo>
                  <a:cubicBezTo>
                    <a:pt x="41453" y="91"/>
                    <a:pt x="41446" y="80"/>
                    <a:pt x="41437" y="71"/>
                  </a:cubicBezTo>
                  <a:cubicBezTo>
                    <a:pt x="41433" y="64"/>
                    <a:pt x="41431" y="58"/>
                    <a:pt x="41426" y="53"/>
                  </a:cubicBezTo>
                  <a:cubicBezTo>
                    <a:pt x="41425" y="50"/>
                    <a:pt x="41421" y="50"/>
                    <a:pt x="41419" y="49"/>
                  </a:cubicBezTo>
                  <a:cubicBezTo>
                    <a:pt x="41411" y="42"/>
                    <a:pt x="41402" y="37"/>
                    <a:pt x="41394" y="32"/>
                  </a:cubicBezTo>
                  <a:cubicBezTo>
                    <a:pt x="41383" y="24"/>
                    <a:pt x="41372" y="17"/>
                    <a:pt x="41360" y="12"/>
                  </a:cubicBezTo>
                  <a:cubicBezTo>
                    <a:pt x="41354" y="9"/>
                    <a:pt x="41348" y="9"/>
                    <a:pt x="41342" y="8"/>
                  </a:cubicBezTo>
                  <a:cubicBezTo>
                    <a:pt x="41326" y="4"/>
                    <a:pt x="41311" y="2"/>
                    <a:pt x="41295" y="2"/>
                  </a:cubicBezTo>
                  <a:cubicBezTo>
                    <a:pt x="41292" y="2"/>
                    <a:pt x="41290" y="1"/>
                    <a:pt x="41286" y="1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31"/>
            <p:cNvSpPr/>
            <p:nvPr/>
          </p:nvSpPr>
          <p:spPr>
            <a:xfrm rot="1586529" flipH="1">
              <a:off x="7887417" y="3522915"/>
              <a:ext cx="260365" cy="32822"/>
            </a:xfrm>
            <a:custGeom>
              <a:avLst/>
              <a:gdLst/>
              <a:ahLst/>
              <a:cxnLst/>
              <a:rect l="l" t="t" r="r" b="b"/>
              <a:pathLst>
                <a:path w="7488" h="944" extrusionOk="0">
                  <a:moveTo>
                    <a:pt x="7302" y="0"/>
                  </a:moveTo>
                  <a:cubicBezTo>
                    <a:pt x="7298" y="0"/>
                    <a:pt x="7295" y="0"/>
                    <a:pt x="7291" y="1"/>
                  </a:cubicBezTo>
                  <a:lnTo>
                    <a:pt x="167" y="598"/>
                  </a:lnTo>
                  <a:cubicBezTo>
                    <a:pt x="71" y="606"/>
                    <a:pt x="1" y="689"/>
                    <a:pt x="8" y="786"/>
                  </a:cubicBezTo>
                  <a:cubicBezTo>
                    <a:pt x="16" y="876"/>
                    <a:pt x="93" y="944"/>
                    <a:pt x="182" y="944"/>
                  </a:cubicBezTo>
                  <a:cubicBezTo>
                    <a:pt x="185" y="944"/>
                    <a:pt x="189" y="943"/>
                    <a:pt x="192" y="943"/>
                  </a:cubicBezTo>
                  <a:cubicBezTo>
                    <a:pt x="193" y="943"/>
                    <a:pt x="194" y="943"/>
                    <a:pt x="195" y="944"/>
                  </a:cubicBezTo>
                  <a:lnTo>
                    <a:pt x="7321" y="346"/>
                  </a:lnTo>
                  <a:cubicBezTo>
                    <a:pt x="7416" y="338"/>
                    <a:pt x="7487" y="254"/>
                    <a:pt x="7479" y="159"/>
                  </a:cubicBezTo>
                  <a:cubicBezTo>
                    <a:pt x="7472" y="66"/>
                    <a:pt x="7392" y="0"/>
                    <a:pt x="73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31"/>
            <p:cNvSpPr/>
            <p:nvPr/>
          </p:nvSpPr>
          <p:spPr>
            <a:xfrm rot="1586529" flipH="1">
              <a:off x="8747360" y="4472660"/>
              <a:ext cx="83068" cy="164458"/>
            </a:xfrm>
            <a:custGeom>
              <a:avLst/>
              <a:gdLst/>
              <a:ahLst/>
              <a:cxnLst/>
              <a:rect l="l" t="t" r="r" b="b"/>
              <a:pathLst>
                <a:path w="2389" h="4730" extrusionOk="0">
                  <a:moveTo>
                    <a:pt x="198" y="1"/>
                  </a:moveTo>
                  <a:cubicBezTo>
                    <a:pt x="174" y="1"/>
                    <a:pt x="149" y="6"/>
                    <a:pt x="126" y="17"/>
                  </a:cubicBezTo>
                  <a:cubicBezTo>
                    <a:pt x="39" y="57"/>
                    <a:pt x="1" y="159"/>
                    <a:pt x="40" y="246"/>
                  </a:cubicBezTo>
                  <a:lnTo>
                    <a:pt x="2034" y="4627"/>
                  </a:lnTo>
                  <a:cubicBezTo>
                    <a:pt x="2062" y="4691"/>
                    <a:pt x="2125" y="4730"/>
                    <a:pt x="2191" y="4730"/>
                  </a:cubicBezTo>
                  <a:cubicBezTo>
                    <a:pt x="2214" y="4730"/>
                    <a:pt x="2239" y="4725"/>
                    <a:pt x="2263" y="4714"/>
                  </a:cubicBezTo>
                  <a:cubicBezTo>
                    <a:pt x="2350" y="4674"/>
                    <a:pt x="2389" y="4571"/>
                    <a:pt x="2349" y="4485"/>
                  </a:cubicBezTo>
                  <a:lnTo>
                    <a:pt x="355" y="104"/>
                  </a:lnTo>
                  <a:cubicBezTo>
                    <a:pt x="327" y="39"/>
                    <a:pt x="264" y="1"/>
                    <a:pt x="1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31"/>
            <p:cNvSpPr/>
            <p:nvPr/>
          </p:nvSpPr>
          <p:spPr>
            <a:xfrm rot="1586529" flipH="1">
              <a:off x="8003533" y="3600507"/>
              <a:ext cx="27330" cy="20409"/>
            </a:xfrm>
            <a:custGeom>
              <a:avLst/>
              <a:gdLst/>
              <a:ahLst/>
              <a:cxnLst/>
              <a:rect l="l" t="t" r="r" b="b"/>
              <a:pathLst>
                <a:path w="786" h="587" extrusionOk="0">
                  <a:moveTo>
                    <a:pt x="692" y="0"/>
                  </a:moveTo>
                  <a:cubicBezTo>
                    <a:pt x="675" y="0"/>
                    <a:pt x="659" y="5"/>
                    <a:pt x="644" y="15"/>
                  </a:cubicBezTo>
                  <a:lnTo>
                    <a:pt x="46" y="436"/>
                  </a:lnTo>
                  <a:cubicBezTo>
                    <a:pt x="9" y="462"/>
                    <a:pt x="1" y="514"/>
                    <a:pt x="27" y="551"/>
                  </a:cubicBezTo>
                  <a:cubicBezTo>
                    <a:pt x="44" y="575"/>
                    <a:pt x="69" y="587"/>
                    <a:pt x="95" y="587"/>
                  </a:cubicBezTo>
                  <a:cubicBezTo>
                    <a:pt x="112" y="587"/>
                    <a:pt x="127" y="582"/>
                    <a:pt x="142" y="571"/>
                  </a:cubicBezTo>
                  <a:lnTo>
                    <a:pt x="740" y="150"/>
                  </a:lnTo>
                  <a:cubicBezTo>
                    <a:pt x="776" y="124"/>
                    <a:pt x="786" y="73"/>
                    <a:pt x="760" y="35"/>
                  </a:cubicBezTo>
                  <a:cubicBezTo>
                    <a:pt x="743" y="13"/>
                    <a:pt x="718" y="0"/>
                    <a:pt x="6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31"/>
            <p:cNvSpPr/>
            <p:nvPr/>
          </p:nvSpPr>
          <p:spPr>
            <a:xfrm rot="1586529" flipH="1">
              <a:off x="8754853" y="4621166"/>
              <a:ext cx="50453" cy="24373"/>
            </a:xfrm>
            <a:custGeom>
              <a:avLst/>
              <a:gdLst/>
              <a:ahLst/>
              <a:cxnLst/>
              <a:rect l="l" t="t" r="r" b="b"/>
              <a:pathLst>
                <a:path w="1451" h="701" extrusionOk="0">
                  <a:moveTo>
                    <a:pt x="1355" y="0"/>
                  </a:moveTo>
                  <a:cubicBezTo>
                    <a:pt x="1345" y="0"/>
                    <a:pt x="1334" y="2"/>
                    <a:pt x="1324" y="6"/>
                  </a:cubicBezTo>
                  <a:lnTo>
                    <a:pt x="64" y="541"/>
                  </a:lnTo>
                  <a:cubicBezTo>
                    <a:pt x="21" y="559"/>
                    <a:pt x="1" y="608"/>
                    <a:pt x="20" y="650"/>
                  </a:cubicBezTo>
                  <a:cubicBezTo>
                    <a:pt x="32" y="682"/>
                    <a:pt x="64" y="700"/>
                    <a:pt x="95" y="700"/>
                  </a:cubicBezTo>
                  <a:cubicBezTo>
                    <a:pt x="108" y="700"/>
                    <a:pt x="118" y="698"/>
                    <a:pt x="129" y="694"/>
                  </a:cubicBezTo>
                  <a:lnTo>
                    <a:pt x="1388" y="159"/>
                  </a:lnTo>
                  <a:cubicBezTo>
                    <a:pt x="1432" y="140"/>
                    <a:pt x="1450" y="92"/>
                    <a:pt x="1433" y="50"/>
                  </a:cubicBezTo>
                  <a:cubicBezTo>
                    <a:pt x="1418" y="18"/>
                    <a:pt x="1387" y="0"/>
                    <a:pt x="13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31"/>
            <p:cNvSpPr/>
            <p:nvPr/>
          </p:nvSpPr>
          <p:spPr>
            <a:xfrm rot="1586529" flipH="1">
              <a:off x="8788499" y="4616744"/>
              <a:ext cx="36614" cy="14290"/>
            </a:xfrm>
            <a:custGeom>
              <a:avLst/>
              <a:gdLst/>
              <a:ahLst/>
              <a:cxnLst/>
              <a:rect l="l" t="t" r="r" b="b"/>
              <a:pathLst>
                <a:path w="1053" h="411" extrusionOk="0">
                  <a:moveTo>
                    <a:pt x="960" y="0"/>
                  </a:moveTo>
                  <a:cubicBezTo>
                    <a:pt x="953" y="0"/>
                    <a:pt x="945" y="1"/>
                    <a:pt x="937" y="3"/>
                  </a:cubicBezTo>
                  <a:lnTo>
                    <a:pt x="71" y="248"/>
                  </a:lnTo>
                  <a:cubicBezTo>
                    <a:pt x="27" y="261"/>
                    <a:pt x="0" y="306"/>
                    <a:pt x="13" y="350"/>
                  </a:cubicBezTo>
                  <a:cubicBezTo>
                    <a:pt x="23" y="386"/>
                    <a:pt x="57" y="410"/>
                    <a:pt x="94" y="410"/>
                  </a:cubicBezTo>
                  <a:cubicBezTo>
                    <a:pt x="101" y="410"/>
                    <a:pt x="109" y="408"/>
                    <a:pt x="117" y="406"/>
                  </a:cubicBezTo>
                  <a:lnTo>
                    <a:pt x="983" y="161"/>
                  </a:lnTo>
                  <a:cubicBezTo>
                    <a:pt x="1026" y="150"/>
                    <a:pt x="1052" y="104"/>
                    <a:pt x="1039" y="59"/>
                  </a:cubicBezTo>
                  <a:cubicBezTo>
                    <a:pt x="1029" y="23"/>
                    <a:pt x="997" y="0"/>
                    <a:pt x="9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31"/>
            <p:cNvSpPr/>
            <p:nvPr/>
          </p:nvSpPr>
          <p:spPr>
            <a:xfrm rot="1586529" flipH="1">
              <a:off x="8841263" y="4594144"/>
              <a:ext cx="24966" cy="16828"/>
            </a:xfrm>
            <a:custGeom>
              <a:avLst/>
              <a:gdLst/>
              <a:ahLst/>
              <a:cxnLst/>
              <a:rect l="l" t="t" r="r" b="b"/>
              <a:pathLst>
                <a:path w="718" h="484" extrusionOk="0">
                  <a:moveTo>
                    <a:pt x="624" y="0"/>
                  </a:moveTo>
                  <a:cubicBezTo>
                    <a:pt x="616" y="0"/>
                    <a:pt x="609" y="1"/>
                    <a:pt x="601" y="4"/>
                  </a:cubicBezTo>
                  <a:cubicBezTo>
                    <a:pt x="386" y="67"/>
                    <a:pt x="190" y="185"/>
                    <a:pt x="33" y="343"/>
                  </a:cubicBezTo>
                  <a:cubicBezTo>
                    <a:pt x="0" y="375"/>
                    <a:pt x="0" y="427"/>
                    <a:pt x="33" y="459"/>
                  </a:cubicBezTo>
                  <a:cubicBezTo>
                    <a:pt x="50" y="476"/>
                    <a:pt x="71" y="484"/>
                    <a:pt x="92" y="484"/>
                  </a:cubicBezTo>
                  <a:cubicBezTo>
                    <a:pt x="113" y="484"/>
                    <a:pt x="134" y="474"/>
                    <a:pt x="151" y="459"/>
                  </a:cubicBezTo>
                  <a:cubicBezTo>
                    <a:pt x="288" y="321"/>
                    <a:pt x="461" y="218"/>
                    <a:pt x="648" y="164"/>
                  </a:cubicBezTo>
                  <a:cubicBezTo>
                    <a:pt x="692" y="150"/>
                    <a:pt x="717" y="103"/>
                    <a:pt x="705" y="60"/>
                  </a:cubicBezTo>
                  <a:cubicBezTo>
                    <a:pt x="693" y="23"/>
                    <a:pt x="660" y="0"/>
                    <a:pt x="6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31"/>
            <p:cNvSpPr/>
            <p:nvPr/>
          </p:nvSpPr>
          <p:spPr>
            <a:xfrm rot="1586529" flipH="1">
              <a:off x="8854759" y="4547284"/>
              <a:ext cx="28269" cy="15681"/>
            </a:xfrm>
            <a:custGeom>
              <a:avLst/>
              <a:gdLst/>
              <a:ahLst/>
              <a:cxnLst/>
              <a:rect l="l" t="t" r="r" b="b"/>
              <a:pathLst>
                <a:path w="813" h="451" extrusionOk="0">
                  <a:moveTo>
                    <a:pt x="717" y="1"/>
                  </a:moveTo>
                  <a:cubicBezTo>
                    <a:pt x="706" y="1"/>
                    <a:pt x="694" y="3"/>
                    <a:pt x="683" y="8"/>
                  </a:cubicBezTo>
                  <a:lnTo>
                    <a:pt x="60" y="292"/>
                  </a:lnTo>
                  <a:cubicBezTo>
                    <a:pt x="20" y="312"/>
                    <a:pt x="1" y="360"/>
                    <a:pt x="20" y="402"/>
                  </a:cubicBezTo>
                  <a:cubicBezTo>
                    <a:pt x="34" y="432"/>
                    <a:pt x="65" y="450"/>
                    <a:pt x="96" y="450"/>
                  </a:cubicBezTo>
                  <a:cubicBezTo>
                    <a:pt x="108" y="450"/>
                    <a:pt x="119" y="448"/>
                    <a:pt x="130" y="443"/>
                  </a:cubicBezTo>
                  <a:lnTo>
                    <a:pt x="752" y="158"/>
                  </a:lnTo>
                  <a:cubicBezTo>
                    <a:pt x="793" y="139"/>
                    <a:pt x="813" y="90"/>
                    <a:pt x="793" y="48"/>
                  </a:cubicBezTo>
                  <a:cubicBezTo>
                    <a:pt x="779" y="19"/>
                    <a:pt x="748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31"/>
            <p:cNvSpPr/>
            <p:nvPr/>
          </p:nvSpPr>
          <p:spPr>
            <a:xfrm rot="1586529" flipH="1">
              <a:off x="7934059" y="3499828"/>
              <a:ext cx="44924" cy="52571"/>
            </a:xfrm>
            <a:custGeom>
              <a:avLst/>
              <a:gdLst/>
              <a:ahLst/>
              <a:cxnLst/>
              <a:rect l="l" t="t" r="r" b="b"/>
              <a:pathLst>
                <a:path w="1292" h="1512" extrusionOk="0">
                  <a:moveTo>
                    <a:pt x="571" y="1"/>
                  </a:moveTo>
                  <a:cubicBezTo>
                    <a:pt x="513" y="1"/>
                    <a:pt x="456" y="31"/>
                    <a:pt x="424" y="85"/>
                  </a:cubicBezTo>
                  <a:lnTo>
                    <a:pt x="94" y="639"/>
                  </a:lnTo>
                  <a:cubicBezTo>
                    <a:pt x="10" y="780"/>
                    <a:pt x="0" y="955"/>
                    <a:pt x="68" y="1106"/>
                  </a:cubicBezTo>
                  <a:cubicBezTo>
                    <a:pt x="136" y="1257"/>
                    <a:pt x="275" y="1365"/>
                    <a:pt x="437" y="1394"/>
                  </a:cubicBezTo>
                  <a:lnTo>
                    <a:pt x="1072" y="1509"/>
                  </a:lnTo>
                  <a:cubicBezTo>
                    <a:pt x="1082" y="1510"/>
                    <a:pt x="1093" y="1512"/>
                    <a:pt x="1103" y="1512"/>
                  </a:cubicBezTo>
                  <a:cubicBezTo>
                    <a:pt x="1185" y="1512"/>
                    <a:pt x="1257" y="1452"/>
                    <a:pt x="1273" y="1369"/>
                  </a:cubicBezTo>
                  <a:cubicBezTo>
                    <a:pt x="1292" y="1274"/>
                    <a:pt x="1229" y="1184"/>
                    <a:pt x="1135" y="1168"/>
                  </a:cubicBezTo>
                  <a:lnTo>
                    <a:pt x="500" y="1053"/>
                  </a:lnTo>
                  <a:cubicBezTo>
                    <a:pt x="447" y="1043"/>
                    <a:pt x="405" y="1011"/>
                    <a:pt x="383" y="963"/>
                  </a:cubicBezTo>
                  <a:cubicBezTo>
                    <a:pt x="361" y="915"/>
                    <a:pt x="366" y="861"/>
                    <a:pt x="392" y="816"/>
                  </a:cubicBezTo>
                  <a:lnTo>
                    <a:pt x="721" y="262"/>
                  </a:lnTo>
                  <a:cubicBezTo>
                    <a:pt x="770" y="181"/>
                    <a:pt x="743" y="74"/>
                    <a:pt x="661" y="26"/>
                  </a:cubicBezTo>
                  <a:cubicBezTo>
                    <a:pt x="633" y="9"/>
                    <a:pt x="602" y="1"/>
                    <a:pt x="5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31"/>
            <p:cNvSpPr/>
            <p:nvPr/>
          </p:nvSpPr>
          <p:spPr>
            <a:xfrm rot="1586529" flipH="1">
              <a:off x="8722237" y="4441749"/>
              <a:ext cx="83033" cy="164423"/>
            </a:xfrm>
            <a:custGeom>
              <a:avLst/>
              <a:gdLst/>
              <a:ahLst/>
              <a:cxnLst/>
              <a:rect l="l" t="t" r="r" b="b"/>
              <a:pathLst>
                <a:path w="2388" h="4729" extrusionOk="0">
                  <a:moveTo>
                    <a:pt x="196" y="1"/>
                  </a:moveTo>
                  <a:cubicBezTo>
                    <a:pt x="172" y="1"/>
                    <a:pt x="148" y="5"/>
                    <a:pt x="126" y="16"/>
                  </a:cubicBezTo>
                  <a:cubicBezTo>
                    <a:pt x="38" y="55"/>
                    <a:pt x="0" y="159"/>
                    <a:pt x="39" y="245"/>
                  </a:cubicBezTo>
                  <a:lnTo>
                    <a:pt x="2033" y="4626"/>
                  </a:lnTo>
                  <a:cubicBezTo>
                    <a:pt x="2062" y="4691"/>
                    <a:pt x="2125" y="4729"/>
                    <a:pt x="2190" y="4729"/>
                  </a:cubicBezTo>
                  <a:cubicBezTo>
                    <a:pt x="2215" y="4729"/>
                    <a:pt x="2238" y="4723"/>
                    <a:pt x="2262" y="4713"/>
                  </a:cubicBezTo>
                  <a:cubicBezTo>
                    <a:pt x="2350" y="4673"/>
                    <a:pt x="2387" y="4571"/>
                    <a:pt x="2348" y="4484"/>
                  </a:cubicBezTo>
                  <a:lnTo>
                    <a:pt x="354" y="103"/>
                  </a:lnTo>
                  <a:cubicBezTo>
                    <a:pt x="325" y="38"/>
                    <a:pt x="262" y="1"/>
                    <a:pt x="1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31"/>
            <p:cNvSpPr/>
            <p:nvPr/>
          </p:nvSpPr>
          <p:spPr>
            <a:xfrm rot="1586529" flipH="1">
              <a:off x="7899655" y="3824176"/>
              <a:ext cx="1215036" cy="626470"/>
            </a:xfrm>
            <a:custGeom>
              <a:avLst/>
              <a:gdLst/>
              <a:ahLst/>
              <a:cxnLst/>
              <a:rect l="l" t="t" r="r" b="b"/>
              <a:pathLst>
                <a:path w="34944" h="18018" extrusionOk="0">
                  <a:moveTo>
                    <a:pt x="34178" y="0"/>
                  </a:moveTo>
                  <a:cubicBezTo>
                    <a:pt x="34153" y="0"/>
                    <a:pt x="34129" y="5"/>
                    <a:pt x="34106" y="16"/>
                  </a:cubicBezTo>
                  <a:lnTo>
                    <a:pt x="1184" y="14996"/>
                  </a:lnTo>
                  <a:cubicBezTo>
                    <a:pt x="1135" y="15024"/>
                    <a:pt x="1" y="15740"/>
                    <a:pt x="991" y="17916"/>
                  </a:cubicBezTo>
                  <a:cubicBezTo>
                    <a:pt x="1020" y="17980"/>
                    <a:pt x="1083" y="18018"/>
                    <a:pt x="1148" y="18018"/>
                  </a:cubicBezTo>
                  <a:cubicBezTo>
                    <a:pt x="1173" y="18018"/>
                    <a:pt x="1196" y="18014"/>
                    <a:pt x="1217" y="18002"/>
                  </a:cubicBezTo>
                  <a:cubicBezTo>
                    <a:pt x="1305" y="17963"/>
                    <a:pt x="1343" y="17859"/>
                    <a:pt x="1304" y="17774"/>
                  </a:cubicBezTo>
                  <a:cubicBezTo>
                    <a:pt x="450" y="15896"/>
                    <a:pt x="1325" y="15315"/>
                    <a:pt x="1343" y="15302"/>
                  </a:cubicBezTo>
                  <a:lnTo>
                    <a:pt x="34038" y="427"/>
                  </a:lnTo>
                  <a:cubicBezTo>
                    <a:pt x="34140" y="925"/>
                    <a:pt x="34392" y="1287"/>
                    <a:pt x="34534" y="1458"/>
                  </a:cubicBezTo>
                  <a:cubicBezTo>
                    <a:pt x="34414" y="1664"/>
                    <a:pt x="34243" y="2104"/>
                    <a:pt x="34501" y="2669"/>
                  </a:cubicBezTo>
                  <a:cubicBezTo>
                    <a:pt x="34530" y="2734"/>
                    <a:pt x="34593" y="2771"/>
                    <a:pt x="34659" y="2771"/>
                  </a:cubicBezTo>
                  <a:cubicBezTo>
                    <a:pt x="34683" y="2771"/>
                    <a:pt x="34707" y="2766"/>
                    <a:pt x="34729" y="2756"/>
                  </a:cubicBezTo>
                  <a:cubicBezTo>
                    <a:pt x="34817" y="2716"/>
                    <a:pt x="34855" y="2614"/>
                    <a:pt x="34816" y="2527"/>
                  </a:cubicBezTo>
                  <a:cubicBezTo>
                    <a:pt x="34557" y="1956"/>
                    <a:pt x="34871" y="1572"/>
                    <a:pt x="34884" y="1556"/>
                  </a:cubicBezTo>
                  <a:cubicBezTo>
                    <a:pt x="34944" y="1486"/>
                    <a:pt x="34941" y="1384"/>
                    <a:pt x="34875" y="1319"/>
                  </a:cubicBezTo>
                  <a:cubicBezTo>
                    <a:pt x="34871" y="1314"/>
                    <a:pt x="34413" y="856"/>
                    <a:pt x="34350" y="157"/>
                  </a:cubicBezTo>
                  <a:cubicBezTo>
                    <a:pt x="34344" y="103"/>
                    <a:pt x="34313" y="51"/>
                    <a:pt x="34264" y="24"/>
                  </a:cubicBezTo>
                  <a:cubicBezTo>
                    <a:pt x="34237" y="8"/>
                    <a:pt x="34208" y="0"/>
                    <a:pt x="34178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31"/>
            <p:cNvSpPr/>
            <p:nvPr/>
          </p:nvSpPr>
          <p:spPr>
            <a:xfrm rot="1586529" flipH="1">
              <a:off x="7822976" y="3882767"/>
              <a:ext cx="1230892" cy="601471"/>
            </a:xfrm>
            <a:custGeom>
              <a:avLst/>
              <a:gdLst/>
              <a:ahLst/>
              <a:cxnLst/>
              <a:rect l="l" t="t" r="r" b="b"/>
              <a:pathLst>
                <a:path w="35400" h="17299" extrusionOk="0">
                  <a:moveTo>
                    <a:pt x="33709" y="1"/>
                  </a:moveTo>
                  <a:cubicBezTo>
                    <a:pt x="33685" y="1"/>
                    <a:pt x="33661" y="6"/>
                    <a:pt x="33638" y="16"/>
                  </a:cubicBezTo>
                  <a:cubicBezTo>
                    <a:pt x="33550" y="56"/>
                    <a:pt x="33513" y="158"/>
                    <a:pt x="33551" y="245"/>
                  </a:cubicBezTo>
                  <a:cubicBezTo>
                    <a:pt x="33808" y="810"/>
                    <a:pt x="34253" y="969"/>
                    <a:pt x="34487" y="1015"/>
                  </a:cubicBezTo>
                  <a:cubicBezTo>
                    <a:pt x="34523" y="1234"/>
                    <a:pt x="34628" y="1663"/>
                    <a:pt x="34938" y="2067"/>
                  </a:cubicBezTo>
                  <a:lnTo>
                    <a:pt x="2263" y="16934"/>
                  </a:lnTo>
                  <a:cubicBezTo>
                    <a:pt x="2253" y="16938"/>
                    <a:pt x="2186" y="16956"/>
                    <a:pt x="2079" y="16956"/>
                  </a:cubicBezTo>
                  <a:cubicBezTo>
                    <a:pt x="1741" y="16956"/>
                    <a:pt x="1003" y="16772"/>
                    <a:pt x="354" y="15348"/>
                  </a:cubicBezTo>
                  <a:cubicBezTo>
                    <a:pt x="326" y="15283"/>
                    <a:pt x="262" y="15246"/>
                    <a:pt x="196" y="15246"/>
                  </a:cubicBezTo>
                  <a:cubicBezTo>
                    <a:pt x="172" y="15246"/>
                    <a:pt x="148" y="15251"/>
                    <a:pt x="126" y="15261"/>
                  </a:cubicBezTo>
                  <a:cubicBezTo>
                    <a:pt x="38" y="15301"/>
                    <a:pt x="0" y="15404"/>
                    <a:pt x="39" y="15490"/>
                  </a:cubicBezTo>
                  <a:cubicBezTo>
                    <a:pt x="755" y="17063"/>
                    <a:pt x="1625" y="17299"/>
                    <a:pt x="2079" y="17299"/>
                  </a:cubicBezTo>
                  <a:cubicBezTo>
                    <a:pt x="2253" y="17299"/>
                    <a:pt x="2366" y="17263"/>
                    <a:pt x="2388" y="17258"/>
                  </a:cubicBezTo>
                  <a:lnTo>
                    <a:pt x="35292" y="2288"/>
                  </a:lnTo>
                  <a:cubicBezTo>
                    <a:pt x="35342" y="2266"/>
                    <a:pt x="35379" y="2219"/>
                    <a:pt x="35389" y="2165"/>
                  </a:cubicBezTo>
                  <a:cubicBezTo>
                    <a:pt x="35400" y="2108"/>
                    <a:pt x="35383" y="2052"/>
                    <a:pt x="35345" y="2011"/>
                  </a:cubicBezTo>
                  <a:cubicBezTo>
                    <a:pt x="34860" y="1505"/>
                    <a:pt x="34816" y="858"/>
                    <a:pt x="34816" y="852"/>
                  </a:cubicBezTo>
                  <a:cubicBezTo>
                    <a:pt x="34808" y="762"/>
                    <a:pt x="34734" y="690"/>
                    <a:pt x="34644" y="689"/>
                  </a:cubicBezTo>
                  <a:cubicBezTo>
                    <a:pt x="34623" y="689"/>
                    <a:pt x="34126" y="673"/>
                    <a:pt x="33866" y="103"/>
                  </a:cubicBezTo>
                  <a:cubicBezTo>
                    <a:pt x="33838" y="38"/>
                    <a:pt x="33775" y="1"/>
                    <a:pt x="33709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31"/>
            <p:cNvSpPr/>
            <p:nvPr/>
          </p:nvSpPr>
          <p:spPr>
            <a:xfrm rot="1586529" flipH="1">
              <a:off x="7993954" y="3709270"/>
              <a:ext cx="35" cy="3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close/>
                </a:path>
              </a:pathLst>
            </a:custGeom>
            <a:noFill/>
            <a:ln w="8650" cap="rnd" cmpd="sng">
              <a:solidFill>
                <a:srgbClr val="23232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31"/>
            <p:cNvSpPr/>
            <p:nvPr/>
          </p:nvSpPr>
          <p:spPr>
            <a:xfrm rot="1586529" flipH="1">
              <a:off x="7856785" y="3499509"/>
              <a:ext cx="191727" cy="185111"/>
            </a:xfrm>
            <a:custGeom>
              <a:avLst/>
              <a:gdLst/>
              <a:ahLst/>
              <a:cxnLst/>
              <a:rect l="l" t="t" r="r" b="b"/>
              <a:pathLst>
                <a:path w="5514" h="5324" extrusionOk="0">
                  <a:moveTo>
                    <a:pt x="5321" y="0"/>
                  </a:moveTo>
                  <a:cubicBezTo>
                    <a:pt x="5278" y="0"/>
                    <a:pt x="5235" y="16"/>
                    <a:pt x="5202" y="49"/>
                  </a:cubicBezTo>
                  <a:lnTo>
                    <a:pt x="71" y="5026"/>
                  </a:lnTo>
                  <a:cubicBezTo>
                    <a:pt x="1" y="5093"/>
                    <a:pt x="0" y="5203"/>
                    <a:pt x="67" y="5271"/>
                  </a:cubicBezTo>
                  <a:cubicBezTo>
                    <a:pt x="101" y="5307"/>
                    <a:pt x="146" y="5324"/>
                    <a:pt x="192" y="5324"/>
                  </a:cubicBezTo>
                  <a:cubicBezTo>
                    <a:pt x="235" y="5324"/>
                    <a:pt x="279" y="5308"/>
                    <a:pt x="312" y="5276"/>
                  </a:cubicBezTo>
                  <a:lnTo>
                    <a:pt x="5442" y="297"/>
                  </a:lnTo>
                  <a:cubicBezTo>
                    <a:pt x="5512" y="231"/>
                    <a:pt x="5514" y="121"/>
                    <a:pt x="5447" y="53"/>
                  </a:cubicBezTo>
                  <a:cubicBezTo>
                    <a:pt x="5412" y="18"/>
                    <a:pt x="5367" y="0"/>
                    <a:pt x="5321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31"/>
            <p:cNvSpPr/>
            <p:nvPr/>
          </p:nvSpPr>
          <p:spPr>
            <a:xfrm rot="1586529" flipH="1">
              <a:off x="7868442" y="3874954"/>
              <a:ext cx="1031133" cy="474946"/>
            </a:xfrm>
            <a:custGeom>
              <a:avLst/>
              <a:gdLst/>
              <a:ahLst/>
              <a:cxnLst/>
              <a:rect l="l" t="t" r="r" b="b"/>
              <a:pathLst>
                <a:path w="29655" h="13660" extrusionOk="0">
                  <a:moveTo>
                    <a:pt x="29458" y="1"/>
                  </a:moveTo>
                  <a:cubicBezTo>
                    <a:pt x="29434" y="1"/>
                    <a:pt x="29410" y="6"/>
                    <a:pt x="29387" y="17"/>
                  </a:cubicBezTo>
                  <a:lnTo>
                    <a:pt x="126" y="13328"/>
                  </a:lnTo>
                  <a:cubicBezTo>
                    <a:pt x="39" y="13368"/>
                    <a:pt x="0" y="13471"/>
                    <a:pt x="40" y="13558"/>
                  </a:cubicBezTo>
                  <a:cubicBezTo>
                    <a:pt x="68" y="13621"/>
                    <a:pt x="131" y="13659"/>
                    <a:pt x="197" y="13659"/>
                  </a:cubicBezTo>
                  <a:cubicBezTo>
                    <a:pt x="222" y="13659"/>
                    <a:pt x="245" y="13654"/>
                    <a:pt x="269" y="13643"/>
                  </a:cubicBezTo>
                  <a:lnTo>
                    <a:pt x="29529" y="333"/>
                  </a:lnTo>
                  <a:cubicBezTo>
                    <a:pt x="29617" y="293"/>
                    <a:pt x="29655" y="189"/>
                    <a:pt x="29616" y="103"/>
                  </a:cubicBezTo>
                  <a:cubicBezTo>
                    <a:pt x="29587" y="39"/>
                    <a:pt x="29523" y="1"/>
                    <a:pt x="29458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31"/>
            <p:cNvSpPr/>
            <p:nvPr/>
          </p:nvSpPr>
          <p:spPr>
            <a:xfrm rot="1586529" flipH="1">
              <a:off x="7923076" y="3830564"/>
              <a:ext cx="1031168" cy="474911"/>
            </a:xfrm>
            <a:custGeom>
              <a:avLst/>
              <a:gdLst/>
              <a:ahLst/>
              <a:cxnLst/>
              <a:rect l="l" t="t" r="r" b="b"/>
              <a:pathLst>
                <a:path w="29656" h="13659" extrusionOk="0">
                  <a:moveTo>
                    <a:pt x="29459" y="0"/>
                  </a:moveTo>
                  <a:cubicBezTo>
                    <a:pt x="29435" y="0"/>
                    <a:pt x="29410" y="6"/>
                    <a:pt x="29387" y="16"/>
                  </a:cubicBezTo>
                  <a:lnTo>
                    <a:pt x="126" y="13328"/>
                  </a:lnTo>
                  <a:cubicBezTo>
                    <a:pt x="38" y="13367"/>
                    <a:pt x="1" y="13471"/>
                    <a:pt x="41" y="13557"/>
                  </a:cubicBezTo>
                  <a:cubicBezTo>
                    <a:pt x="69" y="13621"/>
                    <a:pt x="132" y="13659"/>
                    <a:pt x="198" y="13659"/>
                  </a:cubicBezTo>
                  <a:cubicBezTo>
                    <a:pt x="222" y="13659"/>
                    <a:pt x="246" y="13654"/>
                    <a:pt x="269" y="13643"/>
                  </a:cubicBezTo>
                  <a:lnTo>
                    <a:pt x="29530" y="331"/>
                  </a:lnTo>
                  <a:cubicBezTo>
                    <a:pt x="29618" y="293"/>
                    <a:pt x="29655" y="189"/>
                    <a:pt x="29616" y="103"/>
                  </a:cubicBezTo>
                  <a:cubicBezTo>
                    <a:pt x="29587" y="39"/>
                    <a:pt x="29524" y="0"/>
                    <a:pt x="29459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31"/>
            <p:cNvSpPr/>
            <p:nvPr/>
          </p:nvSpPr>
          <p:spPr>
            <a:xfrm rot="1586529" flipH="1">
              <a:off x="7957406" y="3589009"/>
              <a:ext cx="68673" cy="58238"/>
            </a:xfrm>
            <a:custGeom>
              <a:avLst/>
              <a:gdLst/>
              <a:ahLst/>
              <a:cxnLst/>
              <a:rect l="l" t="t" r="r" b="b"/>
              <a:pathLst>
                <a:path w="1975" h="1675" extrusionOk="0">
                  <a:moveTo>
                    <a:pt x="1882" y="1"/>
                  </a:moveTo>
                  <a:cubicBezTo>
                    <a:pt x="1864" y="1"/>
                    <a:pt x="1845" y="7"/>
                    <a:pt x="1830" y="20"/>
                  </a:cubicBezTo>
                  <a:lnTo>
                    <a:pt x="40" y="1529"/>
                  </a:lnTo>
                  <a:cubicBezTo>
                    <a:pt x="4" y="1557"/>
                    <a:pt x="0" y="1609"/>
                    <a:pt x="30" y="1645"/>
                  </a:cubicBezTo>
                  <a:cubicBezTo>
                    <a:pt x="45" y="1664"/>
                    <a:pt x="68" y="1674"/>
                    <a:pt x="92" y="1674"/>
                  </a:cubicBezTo>
                  <a:cubicBezTo>
                    <a:pt x="110" y="1674"/>
                    <a:pt x="130" y="1667"/>
                    <a:pt x="146" y="1655"/>
                  </a:cubicBezTo>
                  <a:lnTo>
                    <a:pt x="1935" y="147"/>
                  </a:lnTo>
                  <a:cubicBezTo>
                    <a:pt x="1970" y="118"/>
                    <a:pt x="1974" y="65"/>
                    <a:pt x="1946" y="31"/>
                  </a:cubicBezTo>
                  <a:cubicBezTo>
                    <a:pt x="1929" y="11"/>
                    <a:pt x="1906" y="1"/>
                    <a:pt x="1882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31"/>
            <p:cNvSpPr/>
            <p:nvPr/>
          </p:nvSpPr>
          <p:spPr>
            <a:xfrm rot="1586529" flipH="1">
              <a:off x="7899655" y="3824176"/>
              <a:ext cx="1215036" cy="626470"/>
            </a:xfrm>
            <a:custGeom>
              <a:avLst/>
              <a:gdLst/>
              <a:ahLst/>
              <a:cxnLst/>
              <a:rect l="l" t="t" r="r" b="b"/>
              <a:pathLst>
                <a:path w="34944" h="18018" extrusionOk="0">
                  <a:moveTo>
                    <a:pt x="34178" y="0"/>
                  </a:moveTo>
                  <a:cubicBezTo>
                    <a:pt x="34153" y="0"/>
                    <a:pt x="34129" y="5"/>
                    <a:pt x="34106" y="16"/>
                  </a:cubicBezTo>
                  <a:lnTo>
                    <a:pt x="1184" y="14996"/>
                  </a:lnTo>
                  <a:cubicBezTo>
                    <a:pt x="1135" y="15024"/>
                    <a:pt x="1" y="15740"/>
                    <a:pt x="991" y="17916"/>
                  </a:cubicBezTo>
                  <a:cubicBezTo>
                    <a:pt x="1020" y="17980"/>
                    <a:pt x="1083" y="18018"/>
                    <a:pt x="1148" y="18018"/>
                  </a:cubicBezTo>
                  <a:cubicBezTo>
                    <a:pt x="1173" y="18018"/>
                    <a:pt x="1196" y="18014"/>
                    <a:pt x="1217" y="18002"/>
                  </a:cubicBezTo>
                  <a:cubicBezTo>
                    <a:pt x="1305" y="17963"/>
                    <a:pt x="1343" y="17859"/>
                    <a:pt x="1304" y="17774"/>
                  </a:cubicBezTo>
                  <a:cubicBezTo>
                    <a:pt x="450" y="15896"/>
                    <a:pt x="1325" y="15315"/>
                    <a:pt x="1343" y="15302"/>
                  </a:cubicBezTo>
                  <a:lnTo>
                    <a:pt x="34038" y="427"/>
                  </a:lnTo>
                  <a:cubicBezTo>
                    <a:pt x="34140" y="925"/>
                    <a:pt x="34392" y="1287"/>
                    <a:pt x="34534" y="1458"/>
                  </a:cubicBezTo>
                  <a:cubicBezTo>
                    <a:pt x="34414" y="1664"/>
                    <a:pt x="34243" y="2104"/>
                    <a:pt x="34501" y="2669"/>
                  </a:cubicBezTo>
                  <a:cubicBezTo>
                    <a:pt x="34530" y="2734"/>
                    <a:pt x="34593" y="2771"/>
                    <a:pt x="34659" y="2771"/>
                  </a:cubicBezTo>
                  <a:cubicBezTo>
                    <a:pt x="34683" y="2771"/>
                    <a:pt x="34707" y="2766"/>
                    <a:pt x="34729" y="2756"/>
                  </a:cubicBezTo>
                  <a:cubicBezTo>
                    <a:pt x="34817" y="2716"/>
                    <a:pt x="34855" y="2614"/>
                    <a:pt x="34816" y="2527"/>
                  </a:cubicBezTo>
                  <a:cubicBezTo>
                    <a:pt x="34557" y="1956"/>
                    <a:pt x="34871" y="1572"/>
                    <a:pt x="34884" y="1556"/>
                  </a:cubicBezTo>
                  <a:cubicBezTo>
                    <a:pt x="34944" y="1486"/>
                    <a:pt x="34941" y="1384"/>
                    <a:pt x="34875" y="1319"/>
                  </a:cubicBezTo>
                  <a:cubicBezTo>
                    <a:pt x="34871" y="1314"/>
                    <a:pt x="34413" y="856"/>
                    <a:pt x="34350" y="157"/>
                  </a:cubicBezTo>
                  <a:cubicBezTo>
                    <a:pt x="34344" y="103"/>
                    <a:pt x="34313" y="51"/>
                    <a:pt x="34264" y="24"/>
                  </a:cubicBezTo>
                  <a:cubicBezTo>
                    <a:pt x="34237" y="8"/>
                    <a:pt x="34208" y="0"/>
                    <a:pt x="34178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31"/>
            <p:cNvSpPr/>
            <p:nvPr/>
          </p:nvSpPr>
          <p:spPr>
            <a:xfrm rot="1586529" flipH="1">
              <a:off x="7822976" y="3882767"/>
              <a:ext cx="1230892" cy="601471"/>
            </a:xfrm>
            <a:custGeom>
              <a:avLst/>
              <a:gdLst/>
              <a:ahLst/>
              <a:cxnLst/>
              <a:rect l="l" t="t" r="r" b="b"/>
              <a:pathLst>
                <a:path w="35400" h="17299" extrusionOk="0">
                  <a:moveTo>
                    <a:pt x="33709" y="1"/>
                  </a:moveTo>
                  <a:cubicBezTo>
                    <a:pt x="33685" y="1"/>
                    <a:pt x="33661" y="6"/>
                    <a:pt x="33638" y="16"/>
                  </a:cubicBezTo>
                  <a:cubicBezTo>
                    <a:pt x="33550" y="56"/>
                    <a:pt x="33513" y="158"/>
                    <a:pt x="33551" y="245"/>
                  </a:cubicBezTo>
                  <a:cubicBezTo>
                    <a:pt x="33808" y="810"/>
                    <a:pt x="34253" y="969"/>
                    <a:pt x="34487" y="1015"/>
                  </a:cubicBezTo>
                  <a:cubicBezTo>
                    <a:pt x="34523" y="1234"/>
                    <a:pt x="34628" y="1663"/>
                    <a:pt x="34938" y="2067"/>
                  </a:cubicBezTo>
                  <a:lnTo>
                    <a:pt x="2263" y="16934"/>
                  </a:lnTo>
                  <a:cubicBezTo>
                    <a:pt x="2253" y="16938"/>
                    <a:pt x="2186" y="16956"/>
                    <a:pt x="2079" y="16956"/>
                  </a:cubicBezTo>
                  <a:cubicBezTo>
                    <a:pt x="1741" y="16956"/>
                    <a:pt x="1003" y="16772"/>
                    <a:pt x="354" y="15348"/>
                  </a:cubicBezTo>
                  <a:cubicBezTo>
                    <a:pt x="326" y="15283"/>
                    <a:pt x="262" y="15246"/>
                    <a:pt x="196" y="15246"/>
                  </a:cubicBezTo>
                  <a:cubicBezTo>
                    <a:pt x="172" y="15246"/>
                    <a:pt x="148" y="15251"/>
                    <a:pt x="126" y="15261"/>
                  </a:cubicBezTo>
                  <a:cubicBezTo>
                    <a:pt x="38" y="15301"/>
                    <a:pt x="0" y="15404"/>
                    <a:pt x="39" y="15490"/>
                  </a:cubicBezTo>
                  <a:cubicBezTo>
                    <a:pt x="755" y="17063"/>
                    <a:pt x="1625" y="17299"/>
                    <a:pt x="2079" y="17299"/>
                  </a:cubicBezTo>
                  <a:cubicBezTo>
                    <a:pt x="2253" y="17299"/>
                    <a:pt x="2366" y="17263"/>
                    <a:pt x="2388" y="17258"/>
                  </a:cubicBezTo>
                  <a:lnTo>
                    <a:pt x="35292" y="2288"/>
                  </a:lnTo>
                  <a:cubicBezTo>
                    <a:pt x="35342" y="2266"/>
                    <a:pt x="35379" y="2219"/>
                    <a:pt x="35389" y="2165"/>
                  </a:cubicBezTo>
                  <a:cubicBezTo>
                    <a:pt x="35400" y="2108"/>
                    <a:pt x="35383" y="2052"/>
                    <a:pt x="35345" y="2011"/>
                  </a:cubicBezTo>
                  <a:cubicBezTo>
                    <a:pt x="34860" y="1505"/>
                    <a:pt x="34816" y="858"/>
                    <a:pt x="34816" y="852"/>
                  </a:cubicBezTo>
                  <a:cubicBezTo>
                    <a:pt x="34808" y="762"/>
                    <a:pt x="34734" y="690"/>
                    <a:pt x="34644" y="689"/>
                  </a:cubicBezTo>
                  <a:cubicBezTo>
                    <a:pt x="34623" y="689"/>
                    <a:pt x="34126" y="673"/>
                    <a:pt x="33866" y="103"/>
                  </a:cubicBezTo>
                  <a:cubicBezTo>
                    <a:pt x="33838" y="38"/>
                    <a:pt x="33775" y="1"/>
                    <a:pt x="33709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31"/>
            <p:cNvSpPr/>
            <p:nvPr/>
          </p:nvSpPr>
          <p:spPr>
            <a:xfrm rot="1586529" flipH="1">
              <a:off x="7993954" y="3709270"/>
              <a:ext cx="35" cy="3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close/>
                </a:path>
              </a:pathLst>
            </a:custGeom>
            <a:noFill/>
            <a:ln w="8650" cap="rnd" cmpd="sng">
              <a:solidFill>
                <a:srgbClr val="23232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31"/>
            <p:cNvSpPr/>
            <p:nvPr/>
          </p:nvSpPr>
          <p:spPr>
            <a:xfrm rot="1586529" flipH="1">
              <a:off x="7856785" y="3499509"/>
              <a:ext cx="191727" cy="185111"/>
            </a:xfrm>
            <a:custGeom>
              <a:avLst/>
              <a:gdLst/>
              <a:ahLst/>
              <a:cxnLst/>
              <a:rect l="l" t="t" r="r" b="b"/>
              <a:pathLst>
                <a:path w="5514" h="5324" extrusionOk="0">
                  <a:moveTo>
                    <a:pt x="5321" y="0"/>
                  </a:moveTo>
                  <a:cubicBezTo>
                    <a:pt x="5278" y="0"/>
                    <a:pt x="5235" y="16"/>
                    <a:pt x="5202" y="49"/>
                  </a:cubicBezTo>
                  <a:lnTo>
                    <a:pt x="71" y="5026"/>
                  </a:lnTo>
                  <a:cubicBezTo>
                    <a:pt x="1" y="5093"/>
                    <a:pt x="0" y="5203"/>
                    <a:pt x="67" y="5271"/>
                  </a:cubicBezTo>
                  <a:cubicBezTo>
                    <a:pt x="101" y="5307"/>
                    <a:pt x="146" y="5324"/>
                    <a:pt x="192" y="5324"/>
                  </a:cubicBezTo>
                  <a:cubicBezTo>
                    <a:pt x="235" y="5324"/>
                    <a:pt x="279" y="5308"/>
                    <a:pt x="312" y="5276"/>
                  </a:cubicBezTo>
                  <a:lnTo>
                    <a:pt x="5442" y="297"/>
                  </a:lnTo>
                  <a:cubicBezTo>
                    <a:pt x="5512" y="231"/>
                    <a:pt x="5514" y="121"/>
                    <a:pt x="5447" y="53"/>
                  </a:cubicBezTo>
                  <a:cubicBezTo>
                    <a:pt x="5412" y="18"/>
                    <a:pt x="5367" y="0"/>
                    <a:pt x="5321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31"/>
            <p:cNvSpPr/>
            <p:nvPr/>
          </p:nvSpPr>
          <p:spPr>
            <a:xfrm rot="1586529" flipH="1">
              <a:off x="7868442" y="3874954"/>
              <a:ext cx="1031133" cy="474946"/>
            </a:xfrm>
            <a:custGeom>
              <a:avLst/>
              <a:gdLst/>
              <a:ahLst/>
              <a:cxnLst/>
              <a:rect l="l" t="t" r="r" b="b"/>
              <a:pathLst>
                <a:path w="29655" h="13660" extrusionOk="0">
                  <a:moveTo>
                    <a:pt x="29458" y="1"/>
                  </a:moveTo>
                  <a:cubicBezTo>
                    <a:pt x="29434" y="1"/>
                    <a:pt x="29410" y="6"/>
                    <a:pt x="29387" y="17"/>
                  </a:cubicBezTo>
                  <a:lnTo>
                    <a:pt x="126" y="13328"/>
                  </a:lnTo>
                  <a:cubicBezTo>
                    <a:pt x="39" y="13368"/>
                    <a:pt x="0" y="13471"/>
                    <a:pt x="40" y="13558"/>
                  </a:cubicBezTo>
                  <a:cubicBezTo>
                    <a:pt x="68" y="13621"/>
                    <a:pt x="131" y="13659"/>
                    <a:pt x="197" y="13659"/>
                  </a:cubicBezTo>
                  <a:cubicBezTo>
                    <a:pt x="222" y="13659"/>
                    <a:pt x="245" y="13654"/>
                    <a:pt x="269" y="13643"/>
                  </a:cubicBezTo>
                  <a:lnTo>
                    <a:pt x="29529" y="333"/>
                  </a:lnTo>
                  <a:cubicBezTo>
                    <a:pt x="29617" y="293"/>
                    <a:pt x="29655" y="189"/>
                    <a:pt x="29616" y="103"/>
                  </a:cubicBezTo>
                  <a:cubicBezTo>
                    <a:pt x="29587" y="39"/>
                    <a:pt x="29523" y="1"/>
                    <a:pt x="29458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31"/>
            <p:cNvSpPr/>
            <p:nvPr/>
          </p:nvSpPr>
          <p:spPr>
            <a:xfrm rot="1586529" flipH="1">
              <a:off x="7923076" y="3830564"/>
              <a:ext cx="1031168" cy="474911"/>
            </a:xfrm>
            <a:custGeom>
              <a:avLst/>
              <a:gdLst/>
              <a:ahLst/>
              <a:cxnLst/>
              <a:rect l="l" t="t" r="r" b="b"/>
              <a:pathLst>
                <a:path w="29656" h="13659" extrusionOk="0">
                  <a:moveTo>
                    <a:pt x="29459" y="0"/>
                  </a:moveTo>
                  <a:cubicBezTo>
                    <a:pt x="29435" y="0"/>
                    <a:pt x="29410" y="6"/>
                    <a:pt x="29387" y="16"/>
                  </a:cubicBezTo>
                  <a:lnTo>
                    <a:pt x="126" y="13328"/>
                  </a:lnTo>
                  <a:cubicBezTo>
                    <a:pt x="38" y="13367"/>
                    <a:pt x="1" y="13471"/>
                    <a:pt x="41" y="13557"/>
                  </a:cubicBezTo>
                  <a:cubicBezTo>
                    <a:pt x="69" y="13621"/>
                    <a:pt x="132" y="13659"/>
                    <a:pt x="198" y="13659"/>
                  </a:cubicBezTo>
                  <a:cubicBezTo>
                    <a:pt x="222" y="13659"/>
                    <a:pt x="246" y="13654"/>
                    <a:pt x="269" y="13643"/>
                  </a:cubicBezTo>
                  <a:lnTo>
                    <a:pt x="29530" y="331"/>
                  </a:lnTo>
                  <a:cubicBezTo>
                    <a:pt x="29618" y="293"/>
                    <a:pt x="29655" y="189"/>
                    <a:pt x="29616" y="103"/>
                  </a:cubicBezTo>
                  <a:cubicBezTo>
                    <a:pt x="29587" y="39"/>
                    <a:pt x="29524" y="0"/>
                    <a:pt x="29459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31"/>
            <p:cNvSpPr/>
            <p:nvPr/>
          </p:nvSpPr>
          <p:spPr>
            <a:xfrm rot="1586529" flipH="1">
              <a:off x="7957406" y="3589009"/>
              <a:ext cx="68673" cy="58238"/>
            </a:xfrm>
            <a:custGeom>
              <a:avLst/>
              <a:gdLst/>
              <a:ahLst/>
              <a:cxnLst/>
              <a:rect l="l" t="t" r="r" b="b"/>
              <a:pathLst>
                <a:path w="1975" h="1675" extrusionOk="0">
                  <a:moveTo>
                    <a:pt x="1882" y="1"/>
                  </a:moveTo>
                  <a:cubicBezTo>
                    <a:pt x="1864" y="1"/>
                    <a:pt x="1845" y="7"/>
                    <a:pt x="1830" y="20"/>
                  </a:cubicBezTo>
                  <a:lnTo>
                    <a:pt x="40" y="1529"/>
                  </a:lnTo>
                  <a:cubicBezTo>
                    <a:pt x="4" y="1557"/>
                    <a:pt x="0" y="1609"/>
                    <a:pt x="30" y="1645"/>
                  </a:cubicBezTo>
                  <a:cubicBezTo>
                    <a:pt x="45" y="1664"/>
                    <a:pt x="68" y="1674"/>
                    <a:pt x="92" y="1674"/>
                  </a:cubicBezTo>
                  <a:cubicBezTo>
                    <a:pt x="110" y="1674"/>
                    <a:pt x="130" y="1667"/>
                    <a:pt x="146" y="1655"/>
                  </a:cubicBezTo>
                  <a:lnTo>
                    <a:pt x="1935" y="147"/>
                  </a:lnTo>
                  <a:cubicBezTo>
                    <a:pt x="1970" y="118"/>
                    <a:pt x="1974" y="65"/>
                    <a:pt x="1946" y="31"/>
                  </a:cubicBezTo>
                  <a:cubicBezTo>
                    <a:pt x="1929" y="11"/>
                    <a:pt x="1906" y="1"/>
                    <a:pt x="1882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31"/>
            <p:cNvSpPr/>
            <p:nvPr/>
          </p:nvSpPr>
          <p:spPr>
            <a:xfrm rot="1586529" flipH="1">
              <a:off x="7911934" y="3498438"/>
              <a:ext cx="59493" cy="35464"/>
            </a:xfrm>
            <a:custGeom>
              <a:avLst/>
              <a:gdLst/>
              <a:ahLst/>
              <a:cxnLst/>
              <a:rect l="l" t="t" r="r" b="b"/>
              <a:pathLst>
                <a:path w="1711" h="1020" extrusionOk="0">
                  <a:moveTo>
                    <a:pt x="1628" y="1"/>
                  </a:moveTo>
                  <a:cubicBezTo>
                    <a:pt x="1626" y="1"/>
                    <a:pt x="1625" y="1"/>
                    <a:pt x="1623" y="1"/>
                  </a:cubicBezTo>
                  <a:lnTo>
                    <a:pt x="387" y="107"/>
                  </a:lnTo>
                  <a:cubicBezTo>
                    <a:pt x="364" y="110"/>
                    <a:pt x="340" y="124"/>
                    <a:pt x="328" y="142"/>
                  </a:cubicBezTo>
                  <a:lnTo>
                    <a:pt x="183" y="385"/>
                  </a:lnTo>
                  <a:lnTo>
                    <a:pt x="51" y="608"/>
                  </a:lnTo>
                  <a:cubicBezTo>
                    <a:pt x="1" y="694"/>
                    <a:pt x="30" y="773"/>
                    <a:pt x="41" y="800"/>
                  </a:cubicBezTo>
                  <a:cubicBezTo>
                    <a:pt x="56" y="832"/>
                    <a:pt x="98" y="905"/>
                    <a:pt x="192" y="921"/>
                  </a:cubicBezTo>
                  <a:lnTo>
                    <a:pt x="726" y="1018"/>
                  </a:lnTo>
                  <a:cubicBezTo>
                    <a:pt x="730" y="1019"/>
                    <a:pt x="735" y="1020"/>
                    <a:pt x="739" y="1020"/>
                  </a:cubicBezTo>
                  <a:cubicBezTo>
                    <a:pt x="757" y="1020"/>
                    <a:pt x="777" y="1012"/>
                    <a:pt x="791" y="999"/>
                  </a:cubicBezTo>
                  <a:lnTo>
                    <a:pt x="1683" y="134"/>
                  </a:lnTo>
                  <a:cubicBezTo>
                    <a:pt x="1706" y="110"/>
                    <a:pt x="1711" y="78"/>
                    <a:pt x="1698" y="47"/>
                  </a:cubicBezTo>
                  <a:cubicBezTo>
                    <a:pt x="1695" y="40"/>
                    <a:pt x="1691" y="32"/>
                    <a:pt x="1684" y="32"/>
                  </a:cubicBezTo>
                  <a:cubicBezTo>
                    <a:pt x="1675" y="13"/>
                    <a:pt x="1651" y="1"/>
                    <a:pt x="16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31"/>
            <p:cNvSpPr/>
            <p:nvPr/>
          </p:nvSpPr>
          <p:spPr>
            <a:xfrm rot="1586529" flipH="1">
              <a:off x="8729710" y="4461477"/>
              <a:ext cx="93360" cy="155905"/>
            </a:xfrm>
            <a:custGeom>
              <a:avLst/>
              <a:gdLst/>
              <a:ahLst/>
              <a:cxnLst/>
              <a:rect l="l" t="t" r="r" b="b"/>
              <a:pathLst>
                <a:path w="2685" h="4484" extrusionOk="0">
                  <a:moveTo>
                    <a:pt x="769" y="1"/>
                  </a:moveTo>
                  <a:cubicBezTo>
                    <a:pt x="759" y="1"/>
                    <a:pt x="748" y="3"/>
                    <a:pt x="738" y="7"/>
                  </a:cubicBezTo>
                  <a:lnTo>
                    <a:pt x="56" y="318"/>
                  </a:lnTo>
                  <a:cubicBezTo>
                    <a:pt x="18" y="335"/>
                    <a:pt x="0" y="381"/>
                    <a:pt x="18" y="419"/>
                  </a:cubicBezTo>
                  <a:lnTo>
                    <a:pt x="1846" y="4439"/>
                  </a:lnTo>
                  <a:cubicBezTo>
                    <a:pt x="1860" y="4466"/>
                    <a:pt x="1888" y="4483"/>
                    <a:pt x="1916" y="4483"/>
                  </a:cubicBezTo>
                  <a:cubicBezTo>
                    <a:pt x="1926" y="4483"/>
                    <a:pt x="1937" y="4481"/>
                    <a:pt x="1947" y="4476"/>
                  </a:cubicBezTo>
                  <a:lnTo>
                    <a:pt x="2630" y="4167"/>
                  </a:lnTo>
                  <a:cubicBezTo>
                    <a:pt x="2668" y="4150"/>
                    <a:pt x="2685" y="4104"/>
                    <a:pt x="2668" y="4066"/>
                  </a:cubicBezTo>
                  <a:lnTo>
                    <a:pt x="840" y="46"/>
                  </a:lnTo>
                  <a:cubicBezTo>
                    <a:pt x="826" y="17"/>
                    <a:pt x="798" y="1"/>
                    <a:pt x="7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31"/>
            <p:cNvSpPr/>
            <p:nvPr/>
          </p:nvSpPr>
          <p:spPr>
            <a:xfrm rot="1586529" flipH="1">
              <a:off x="8744084" y="4510033"/>
              <a:ext cx="179140" cy="183859"/>
            </a:xfrm>
            <a:custGeom>
              <a:avLst/>
              <a:gdLst/>
              <a:ahLst/>
              <a:cxnLst/>
              <a:rect l="l" t="t" r="r" b="b"/>
              <a:pathLst>
                <a:path w="5152" h="5288" extrusionOk="0">
                  <a:moveTo>
                    <a:pt x="2575" y="829"/>
                  </a:moveTo>
                  <a:lnTo>
                    <a:pt x="1965" y="1147"/>
                  </a:lnTo>
                  <a:lnTo>
                    <a:pt x="1941" y="1138"/>
                  </a:lnTo>
                  <a:cubicBezTo>
                    <a:pt x="1936" y="1127"/>
                    <a:pt x="1943" y="1116"/>
                    <a:pt x="1950" y="1113"/>
                  </a:cubicBezTo>
                  <a:lnTo>
                    <a:pt x="2575" y="829"/>
                  </a:lnTo>
                  <a:close/>
                  <a:moveTo>
                    <a:pt x="2310" y="2225"/>
                  </a:moveTo>
                  <a:lnTo>
                    <a:pt x="2321" y="2262"/>
                  </a:lnTo>
                  <a:cubicBezTo>
                    <a:pt x="2122" y="2318"/>
                    <a:pt x="1942" y="2429"/>
                    <a:pt x="1796" y="2576"/>
                  </a:cubicBezTo>
                  <a:lnTo>
                    <a:pt x="1767" y="2567"/>
                  </a:lnTo>
                  <a:cubicBezTo>
                    <a:pt x="1764" y="2561"/>
                    <a:pt x="1760" y="2554"/>
                    <a:pt x="1770" y="2546"/>
                  </a:cubicBezTo>
                  <a:cubicBezTo>
                    <a:pt x="1920" y="2398"/>
                    <a:pt x="2106" y="2284"/>
                    <a:pt x="2310" y="2225"/>
                  </a:cubicBezTo>
                  <a:close/>
                  <a:moveTo>
                    <a:pt x="3415" y="3412"/>
                  </a:moveTo>
                  <a:lnTo>
                    <a:pt x="2560" y="3692"/>
                  </a:lnTo>
                  <a:lnTo>
                    <a:pt x="2538" y="3681"/>
                  </a:lnTo>
                  <a:lnTo>
                    <a:pt x="2472" y="3711"/>
                  </a:lnTo>
                  <a:lnTo>
                    <a:pt x="2536" y="3677"/>
                  </a:lnTo>
                  <a:lnTo>
                    <a:pt x="3415" y="3412"/>
                  </a:lnTo>
                  <a:close/>
                  <a:moveTo>
                    <a:pt x="4176" y="3853"/>
                  </a:moveTo>
                  <a:lnTo>
                    <a:pt x="4192" y="3888"/>
                  </a:lnTo>
                  <a:lnTo>
                    <a:pt x="2932" y="4423"/>
                  </a:lnTo>
                  <a:lnTo>
                    <a:pt x="2909" y="4417"/>
                  </a:lnTo>
                  <a:lnTo>
                    <a:pt x="4176" y="3853"/>
                  </a:lnTo>
                  <a:close/>
                  <a:moveTo>
                    <a:pt x="3235" y="1"/>
                  </a:moveTo>
                  <a:cubicBezTo>
                    <a:pt x="3225" y="1"/>
                    <a:pt x="3214" y="3"/>
                    <a:pt x="3205" y="7"/>
                  </a:cubicBezTo>
                  <a:lnTo>
                    <a:pt x="807" y="1099"/>
                  </a:lnTo>
                  <a:cubicBezTo>
                    <a:pt x="765" y="1126"/>
                    <a:pt x="1" y="1636"/>
                    <a:pt x="541" y="3190"/>
                  </a:cubicBezTo>
                  <a:cubicBezTo>
                    <a:pt x="588" y="3332"/>
                    <a:pt x="650" y="3485"/>
                    <a:pt x="724" y="3648"/>
                  </a:cubicBezTo>
                  <a:cubicBezTo>
                    <a:pt x="1390" y="5110"/>
                    <a:pt x="2163" y="5288"/>
                    <a:pt x="2499" y="5288"/>
                  </a:cubicBezTo>
                  <a:cubicBezTo>
                    <a:pt x="2582" y="5288"/>
                    <a:pt x="2639" y="5277"/>
                    <a:pt x="2660" y="5272"/>
                  </a:cubicBezTo>
                  <a:lnTo>
                    <a:pt x="5097" y="4167"/>
                  </a:lnTo>
                  <a:cubicBezTo>
                    <a:pt x="5135" y="4150"/>
                    <a:pt x="5151" y="4104"/>
                    <a:pt x="5135" y="4066"/>
                  </a:cubicBezTo>
                  <a:lnTo>
                    <a:pt x="3305" y="45"/>
                  </a:lnTo>
                  <a:cubicBezTo>
                    <a:pt x="3293" y="17"/>
                    <a:pt x="3264" y="1"/>
                    <a:pt x="32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31"/>
            <p:cNvSpPr/>
            <p:nvPr/>
          </p:nvSpPr>
          <p:spPr>
            <a:xfrm rot="1586529" flipH="1">
              <a:off x="7854590" y="3882064"/>
              <a:ext cx="1022892" cy="493095"/>
            </a:xfrm>
            <a:custGeom>
              <a:avLst/>
              <a:gdLst/>
              <a:ahLst/>
              <a:cxnLst/>
              <a:rect l="l" t="t" r="r" b="b"/>
              <a:pathLst>
                <a:path w="29418" h="14182" extrusionOk="0">
                  <a:moveTo>
                    <a:pt x="28930" y="0"/>
                  </a:moveTo>
                  <a:cubicBezTo>
                    <a:pt x="28919" y="0"/>
                    <a:pt x="28909" y="3"/>
                    <a:pt x="28899" y="7"/>
                  </a:cubicBezTo>
                  <a:lnTo>
                    <a:pt x="55" y="13130"/>
                  </a:lnTo>
                  <a:cubicBezTo>
                    <a:pt x="18" y="13146"/>
                    <a:pt x="1" y="13192"/>
                    <a:pt x="18" y="13230"/>
                  </a:cubicBezTo>
                  <a:lnTo>
                    <a:pt x="430" y="14137"/>
                  </a:lnTo>
                  <a:cubicBezTo>
                    <a:pt x="442" y="14165"/>
                    <a:pt x="471" y="14182"/>
                    <a:pt x="500" y="14182"/>
                  </a:cubicBezTo>
                  <a:cubicBezTo>
                    <a:pt x="510" y="14182"/>
                    <a:pt x="521" y="14180"/>
                    <a:pt x="530" y="14175"/>
                  </a:cubicBezTo>
                  <a:lnTo>
                    <a:pt x="29371" y="1054"/>
                  </a:lnTo>
                  <a:cubicBezTo>
                    <a:pt x="29392" y="1046"/>
                    <a:pt x="29407" y="1027"/>
                    <a:pt x="29413" y="1005"/>
                  </a:cubicBezTo>
                  <a:cubicBezTo>
                    <a:pt x="29418" y="988"/>
                    <a:pt x="29416" y="969"/>
                    <a:pt x="29409" y="953"/>
                  </a:cubicBezTo>
                  <a:cubicBezTo>
                    <a:pt x="29407" y="948"/>
                    <a:pt x="29404" y="943"/>
                    <a:pt x="29401" y="939"/>
                  </a:cubicBezTo>
                  <a:cubicBezTo>
                    <a:pt x="29308" y="813"/>
                    <a:pt x="29228" y="677"/>
                    <a:pt x="29163" y="534"/>
                  </a:cubicBezTo>
                  <a:cubicBezTo>
                    <a:pt x="29095" y="384"/>
                    <a:pt x="29041" y="225"/>
                    <a:pt x="29004" y="60"/>
                  </a:cubicBezTo>
                  <a:cubicBezTo>
                    <a:pt x="29003" y="54"/>
                    <a:pt x="29002" y="50"/>
                    <a:pt x="28999" y="46"/>
                  </a:cubicBezTo>
                  <a:cubicBezTo>
                    <a:pt x="28993" y="30"/>
                    <a:pt x="28980" y="17"/>
                    <a:pt x="28965" y="9"/>
                  </a:cubicBezTo>
                  <a:cubicBezTo>
                    <a:pt x="28954" y="3"/>
                    <a:pt x="28942" y="0"/>
                    <a:pt x="289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31"/>
            <p:cNvSpPr/>
            <p:nvPr/>
          </p:nvSpPr>
          <p:spPr>
            <a:xfrm rot="1586529" flipH="1">
              <a:off x="7946757" y="3807116"/>
              <a:ext cx="1022683" cy="492991"/>
            </a:xfrm>
            <a:custGeom>
              <a:avLst/>
              <a:gdLst/>
              <a:ahLst/>
              <a:cxnLst/>
              <a:rect l="l" t="t" r="r" b="b"/>
              <a:pathLst>
                <a:path w="29412" h="14179" extrusionOk="0">
                  <a:moveTo>
                    <a:pt x="28921" y="0"/>
                  </a:moveTo>
                  <a:cubicBezTo>
                    <a:pt x="28910" y="0"/>
                    <a:pt x="28900" y="3"/>
                    <a:pt x="28890" y="8"/>
                  </a:cubicBezTo>
                  <a:lnTo>
                    <a:pt x="45" y="13126"/>
                  </a:lnTo>
                  <a:cubicBezTo>
                    <a:pt x="28" y="13134"/>
                    <a:pt x="14" y="13148"/>
                    <a:pt x="6" y="13169"/>
                  </a:cubicBezTo>
                  <a:cubicBezTo>
                    <a:pt x="2" y="13188"/>
                    <a:pt x="0" y="13210"/>
                    <a:pt x="7" y="13227"/>
                  </a:cubicBezTo>
                  <a:lnTo>
                    <a:pt x="421" y="14135"/>
                  </a:lnTo>
                  <a:cubicBezTo>
                    <a:pt x="422" y="14138"/>
                    <a:pt x="422" y="14138"/>
                    <a:pt x="427" y="14140"/>
                  </a:cubicBezTo>
                  <a:cubicBezTo>
                    <a:pt x="438" y="14164"/>
                    <a:pt x="463" y="14178"/>
                    <a:pt x="490" y="14178"/>
                  </a:cubicBezTo>
                  <a:cubicBezTo>
                    <a:pt x="500" y="14178"/>
                    <a:pt x="511" y="14176"/>
                    <a:pt x="520" y="14172"/>
                  </a:cubicBezTo>
                  <a:lnTo>
                    <a:pt x="29367" y="1048"/>
                  </a:lnTo>
                  <a:cubicBezTo>
                    <a:pt x="29388" y="1039"/>
                    <a:pt x="29400" y="1021"/>
                    <a:pt x="29407" y="1000"/>
                  </a:cubicBezTo>
                  <a:cubicBezTo>
                    <a:pt x="29412" y="984"/>
                    <a:pt x="29410" y="970"/>
                    <a:pt x="29407" y="954"/>
                  </a:cubicBezTo>
                  <a:cubicBezTo>
                    <a:pt x="29406" y="950"/>
                    <a:pt x="29406" y="950"/>
                    <a:pt x="29405" y="948"/>
                  </a:cubicBezTo>
                  <a:cubicBezTo>
                    <a:pt x="29402" y="944"/>
                    <a:pt x="29396" y="938"/>
                    <a:pt x="29395" y="935"/>
                  </a:cubicBezTo>
                  <a:cubicBezTo>
                    <a:pt x="29296" y="801"/>
                    <a:pt x="29213" y="655"/>
                    <a:pt x="29145" y="505"/>
                  </a:cubicBezTo>
                  <a:cubicBezTo>
                    <a:pt x="29078" y="360"/>
                    <a:pt x="29029" y="211"/>
                    <a:pt x="28993" y="60"/>
                  </a:cubicBezTo>
                  <a:cubicBezTo>
                    <a:pt x="28994" y="55"/>
                    <a:pt x="28992" y="49"/>
                    <a:pt x="28991" y="44"/>
                  </a:cubicBezTo>
                  <a:cubicBezTo>
                    <a:pt x="28983" y="28"/>
                    <a:pt x="28970" y="17"/>
                    <a:pt x="28952" y="8"/>
                  </a:cubicBezTo>
                  <a:cubicBezTo>
                    <a:pt x="28941" y="3"/>
                    <a:pt x="28931" y="0"/>
                    <a:pt x="289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31"/>
            <p:cNvSpPr/>
            <p:nvPr/>
          </p:nvSpPr>
          <p:spPr>
            <a:xfrm rot="1586529" flipH="1">
              <a:off x="7903086" y="3839876"/>
              <a:ext cx="1023831" cy="509333"/>
            </a:xfrm>
            <a:custGeom>
              <a:avLst/>
              <a:gdLst/>
              <a:ahLst/>
              <a:cxnLst/>
              <a:rect l="l" t="t" r="r" b="b"/>
              <a:pathLst>
                <a:path w="29445" h="14649" extrusionOk="0">
                  <a:moveTo>
                    <a:pt x="28695" y="0"/>
                  </a:moveTo>
                  <a:cubicBezTo>
                    <a:pt x="28684" y="0"/>
                    <a:pt x="28674" y="2"/>
                    <a:pt x="28664" y="7"/>
                  </a:cubicBezTo>
                  <a:lnTo>
                    <a:pt x="55" y="13023"/>
                  </a:lnTo>
                  <a:cubicBezTo>
                    <a:pt x="17" y="13040"/>
                    <a:pt x="0" y="13085"/>
                    <a:pt x="17" y="13124"/>
                  </a:cubicBezTo>
                  <a:lnTo>
                    <a:pt x="691" y="14603"/>
                  </a:lnTo>
                  <a:cubicBezTo>
                    <a:pt x="704" y="14631"/>
                    <a:pt x="732" y="14648"/>
                    <a:pt x="761" y="14648"/>
                  </a:cubicBezTo>
                  <a:cubicBezTo>
                    <a:pt x="771" y="14648"/>
                    <a:pt x="782" y="14646"/>
                    <a:pt x="792" y="14642"/>
                  </a:cubicBezTo>
                  <a:lnTo>
                    <a:pt x="29401" y="1625"/>
                  </a:lnTo>
                  <a:cubicBezTo>
                    <a:pt x="29427" y="1613"/>
                    <a:pt x="29444" y="1588"/>
                    <a:pt x="29445" y="1560"/>
                  </a:cubicBezTo>
                  <a:cubicBezTo>
                    <a:pt x="29445" y="1546"/>
                    <a:pt x="29444" y="1535"/>
                    <a:pt x="29438" y="1524"/>
                  </a:cubicBezTo>
                  <a:cubicBezTo>
                    <a:pt x="29432" y="1510"/>
                    <a:pt x="29422" y="1498"/>
                    <a:pt x="29407" y="1491"/>
                  </a:cubicBezTo>
                  <a:cubicBezTo>
                    <a:pt x="29176" y="1358"/>
                    <a:pt x="28998" y="1154"/>
                    <a:pt x="28876" y="887"/>
                  </a:cubicBezTo>
                  <a:cubicBezTo>
                    <a:pt x="28754" y="620"/>
                    <a:pt x="28719" y="352"/>
                    <a:pt x="28770" y="92"/>
                  </a:cubicBezTo>
                  <a:cubicBezTo>
                    <a:pt x="28774" y="76"/>
                    <a:pt x="28772" y="60"/>
                    <a:pt x="28764" y="47"/>
                  </a:cubicBezTo>
                  <a:cubicBezTo>
                    <a:pt x="28761" y="36"/>
                    <a:pt x="28753" y="27"/>
                    <a:pt x="28742" y="16"/>
                  </a:cubicBezTo>
                  <a:cubicBezTo>
                    <a:pt x="28729" y="6"/>
                    <a:pt x="28712" y="0"/>
                    <a:pt x="286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31"/>
            <p:cNvSpPr/>
            <p:nvPr/>
          </p:nvSpPr>
          <p:spPr>
            <a:xfrm rot="1586529" flipH="1">
              <a:off x="7915372" y="3543564"/>
              <a:ext cx="183278" cy="154723"/>
            </a:xfrm>
            <a:custGeom>
              <a:avLst/>
              <a:gdLst/>
              <a:ahLst/>
              <a:cxnLst/>
              <a:rect l="l" t="t" r="r" b="b"/>
              <a:pathLst>
                <a:path w="5271" h="4450" extrusionOk="0">
                  <a:moveTo>
                    <a:pt x="2790" y="1606"/>
                  </a:moveTo>
                  <a:lnTo>
                    <a:pt x="2813" y="1637"/>
                  </a:lnTo>
                  <a:lnTo>
                    <a:pt x="2219" y="2058"/>
                  </a:lnTo>
                  <a:lnTo>
                    <a:pt x="2185" y="2049"/>
                  </a:lnTo>
                  <a:cubicBezTo>
                    <a:pt x="2183" y="2045"/>
                    <a:pt x="2185" y="2032"/>
                    <a:pt x="2195" y="2026"/>
                  </a:cubicBezTo>
                  <a:lnTo>
                    <a:pt x="2790" y="1606"/>
                  </a:lnTo>
                  <a:close/>
                  <a:moveTo>
                    <a:pt x="3945" y="1578"/>
                  </a:moveTo>
                  <a:lnTo>
                    <a:pt x="2182" y="3117"/>
                  </a:lnTo>
                  <a:lnTo>
                    <a:pt x="2154" y="3109"/>
                  </a:lnTo>
                  <a:cubicBezTo>
                    <a:pt x="2150" y="3102"/>
                    <a:pt x="2150" y="3093"/>
                    <a:pt x="2156" y="3087"/>
                  </a:cubicBezTo>
                  <a:lnTo>
                    <a:pt x="3945" y="1578"/>
                  </a:lnTo>
                  <a:close/>
                  <a:moveTo>
                    <a:pt x="4704" y="0"/>
                  </a:moveTo>
                  <a:cubicBezTo>
                    <a:pt x="4703" y="0"/>
                    <a:pt x="4702" y="0"/>
                    <a:pt x="4701" y="0"/>
                  </a:cubicBezTo>
                  <a:lnTo>
                    <a:pt x="73" y="392"/>
                  </a:lnTo>
                  <a:cubicBezTo>
                    <a:pt x="52" y="393"/>
                    <a:pt x="31" y="402"/>
                    <a:pt x="20" y="420"/>
                  </a:cubicBezTo>
                  <a:cubicBezTo>
                    <a:pt x="6" y="439"/>
                    <a:pt x="1" y="462"/>
                    <a:pt x="5" y="481"/>
                  </a:cubicBezTo>
                  <a:cubicBezTo>
                    <a:pt x="34" y="627"/>
                    <a:pt x="83" y="771"/>
                    <a:pt x="146" y="910"/>
                  </a:cubicBezTo>
                  <a:cubicBezTo>
                    <a:pt x="236" y="1108"/>
                    <a:pt x="342" y="1259"/>
                    <a:pt x="415" y="1356"/>
                  </a:cubicBezTo>
                  <a:cubicBezTo>
                    <a:pt x="464" y="1417"/>
                    <a:pt x="502" y="1454"/>
                    <a:pt x="511" y="1463"/>
                  </a:cubicBezTo>
                  <a:cubicBezTo>
                    <a:pt x="513" y="1467"/>
                    <a:pt x="539" y="1505"/>
                    <a:pt x="540" y="1508"/>
                  </a:cubicBezTo>
                  <a:cubicBezTo>
                    <a:pt x="545" y="1519"/>
                    <a:pt x="548" y="1535"/>
                    <a:pt x="550" y="1550"/>
                  </a:cubicBezTo>
                  <a:lnTo>
                    <a:pt x="612" y="1622"/>
                  </a:lnTo>
                  <a:lnTo>
                    <a:pt x="541" y="1596"/>
                  </a:lnTo>
                  <a:lnTo>
                    <a:pt x="519" y="1632"/>
                  </a:lnTo>
                  <a:cubicBezTo>
                    <a:pt x="515" y="1642"/>
                    <a:pt x="166" y="2052"/>
                    <a:pt x="441" y="2659"/>
                  </a:cubicBezTo>
                  <a:cubicBezTo>
                    <a:pt x="712" y="3255"/>
                    <a:pt x="1241" y="3275"/>
                    <a:pt x="1262" y="3276"/>
                  </a:cubicBezTo>
                  <a:lnTo>
                    <a:pt x="1307" y="3209"/>
                  </a:lnTo>
                  <a:lnTo>
                    <a:pt x="1308" y="3284"/>
                  </a:lnTo>
                  <a:lnTo>
                    <a:pt x="1349" y="3307"/>
                  </a:lnTo>
                  <a:cubicBezTo>
                    <a:pt x="1358" y="3319"/>
                    <a:pt x="1369" y="3333"/>
                    <a:pt x="1375" y="3345"/>
                  </a:cubicBezTo>
                  <a:lnTo>
                    <a:pt x="1456" y="3359"/>
                  </a:lnTo>
                  <a:lnTo>
                    <a:pt x="1386" y="3390"/>
                  </a:lnTo>
                  <a:cubicBezTo>
                    <a:pt x="1390" y="3423"/>
                    <a:pt x="1416" y="3703"/>
                    <a:pt x="1565" y="4033"/>
                  </a:cubicBezTo>
                  <a:cubicBezTo>
                    <a:pt x="1628" y="4171"/>
                    <a:pt x="1706" y="4303"/>
                    <a:pt x="1795" y="4417"/>
                  </a:cubicBezTo>
                  <a:cubicBezTo>
                    <a:pt x="1808" y="4437"/>
                    <a:pt x="1829" y="4447"/>
                    <a:pt x="1851" y="4449"/>
                  </a:cubicBezTo>
                  <a:cubicBezTo>
                    <a:pt x="1872" y="4449"/>
                    <a:pt x="1894" y="4444"/>
                    <a:pt x="1909" y="4431"/>
                  </a:cubicBezTo>
                  <a:lnTo>
                    <a:pt x="5243" y="1193"/>
                  </a:lnTo>
                  <a:cubicBezTo>
                    <a:pt x="5264" y="1176"/>
                    <a:pt x="5270" y="1144"/>
                    <a:pt x="5263" y="1118"/>
                  </a:cubicBezTo>
                  <a:lnTo>
                    <a:pt x="5258" y="1108"/>
                  </a:lnTo>
                  <a:cubicBezTo>
                    <a:pt x="5248" y="1087"/>
                    <a:pt x="5229" y="1071"/>
                    <a:pt x="5206" y="1064"/>
                  </a:cubicBezTo>
                  <a:lnTo>
                    <a:pt x="4950" y="1016"/>
                  </a:lnTo>
                  <a:cubicBezTo>
                    <a:pt x="4814" y="994"/>
                    <a:pt x="4694" y="895"/>
                    <a:pt x="4630" y="753"/>
                  </a:cubicBezTo>
                  <a:cubicBezTo>
                    <a:pt x="4567" y="614"/>
                    <a:pt x="4571" y="457"/>
                    <a:pt x="4641" y="336"/>
                  </a:cubicBezTo>
                  <a:lnTo>
                    <a:pt x="4651" y="319"/>
                  </a:lnTo>
                  <a:lnTo>
                    <a:pt x="4772" y="118"/>
                  </a:lnTo>
                  <a:cubicBezTo>
                    <a:pt x="4787" y="94"/>
                    <a:pt x="4788" y="69"/>
                    <a:pt x="4776" y="45"/>
                  </a:cubicBezTo>
                  <a:cubicBezTo>
                    <a:pt x="4774" y="41"/>
                    <a:pt x="4774" y="41"/>
                    <a:pt x="4773" y="38"/>
                  </a:cubicBezTo>
                  <a:cubicBezTo>
                    <a:pt x="4758" y="13"/>
                    <a:pt x="4732" y="0"/>
                    <a:pt x="47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31"/>
            <p:cNvSpPr/>
            <p:nvPr/>
          </p:nvSpPr>
          <p:spPr>
            <a:xfrm rot="1586529" flipH="1">
              <a:off x="8801210" y="4478241"/>
              <a:ext cx="43672" cy="46347"/>
            </a:xfrm>
            <a:custGeom>
              <a:avLst/>
              <a:gdLst/>
              <a:ahLst/>
              <a:cxnLst/>
              <a:rect l="l" t="t" r="r" b="b"/>
              <a:pathLst>
                <a:path w="1256" h="1333" extrusionOk="0">
                  <a:moveTo>
                    <a:pt x="769" y="1"/>
                  </a:moveTo>
                  <a:cubicBezTo>
                    <a:pt x="759" y="1"/>
                    <a:pt x="748" y="3"/>
                    <a:pt x="738" y="7"/>
                  </a:cubicBezTo>
                  <a:lnTo>
                    <a:pt x="56" y="317"/>
                  </a:lnTo>
                  <a:cubicBezTo>
                    <a:pt x="18" y="335"/>
                    <a:pt x="0" y="380"/>
                    <a:pt x="18" y="419"/>
                  </a:cubicBezTo>
                  <a:lnTo>
                    <a:pt x="433" y="1332"/>
                  </a:lnTo>
                  <a:lnTo>
                    <a:pt x="1255" y="959"/>
                  </a:lnTo>
                  <a:lnTo>
                    <a:pt x="838" y="44"/>
                  </a:lnTo>
                  <a:cubicBezTo>
                    <a:pt x="826" y="17"/>
                    <a:pt x="799" y="1"/>
                    <a:pt x="769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31"/>
            <p:cNvSpPr/>
            <p:nvPr/>
          </p:nvSpPr>
          <p:spPr>
            <a:xfrm rot="1586529" flipH="1">
              <a:off x="7947242" y="3807263"/>
              <a:ext cx="1022614" cy="491670"/>
            </a:xfrm>
            <a:custGeom>
              <a:avLst/>
              <a:gdLst/>
              <a:ahLst/>
              <a:cxnLst/>
              <a:rect l="l" t="t" r="r" b="b"/>
              <a:pathLst>
                <a:path w="29410" h="14141" extrusionOk="0">
                  <a:moveTo>
                    <a:pt x="28923" y="0"/>
                  </a:moveTo>
                  <a:cubicBezTo>
                    <a:pt x="28912" y="0"/>
                    <a:pt x="28902" y="3"/>
                    <a:pt x="28892" y="8"/>
                  </a:cubicBezTo>
                  <a:lnTo>
                    <a:pt x="47" y="13126"/>
                  </a:lnTo>
                  <a:cubicBezTo>
                    <a:pt x="30" y="13134"/>
                    <a:pt x="16" y="13148"/>
                    <a:pt x="8" y="13169"/>
                  </a:cubicBezTo>
                  <a:cubicBezTo>
                    <a:pt x="4" y="13188"/>
                    <a:pt x="1" y="13210"/>
                    <a:pt x="9" y="13227"/>
                  </a:cubicBezTo>
                  <a:lnTo>
                    <a:pt x="423" y="14135"/>
                  </a:lnTo>
                  <a:cubicBezTo>
                    <a:pt x="424" y="14139"/>
                    <a:pt x="424" y="14139"/>
                    <a:pt x="429" y="14140"/>
                  </a:cubicBezTo>
                  <a:lnTo>
                    <a:pt x="29410" y="955"/>
                  </a:lnTo>
                  <a:cubicBezTo>
                    <a:pt x="29409" y="952"/>
                    <a:pt x="29409" y="952"/>
                    <a:pt x="29408" y="949"/>
                  </a:cubicBezTo>
                  <a:cubicBezTo>
                    <a:pt x="29405" y="945"/>
                    <a:pt x="29399" y="939"/>
                    <a:pt x="29398" y="937"/>
                  </a:cubicBezTo>
                  <a:cubicBezTo>
                    <a:pt x="29299" y="802"/>
                    <a:pt x="29216" y="656"/>
                    <a:pt x="29148" y="507"/>
                  </a:cubicBezTo>
                  <a:cubicBezTo>
                    <a:pt x="29081" y="362"/>
                    <a:pt x="29032" y="212"/>
                    <a:pt x="28996" y="62"/>
                  </a:cubicBezTo>
                  <a:cubicBezTo>
                    <a:pt x="28997" y="55"/>
                    <a:pt x="28994" y="48"/>
                    <a:pt x="28992" y="44"/>
                  </a:cubicBezTo>
                  <a:cubicBezTo>
                    <a:pt x="28985" y="28"/>
                    <a:pt x="28971" y="17"/>
                    <a:pt x="28954" y="8"/>
                  </a:cubicBezTo>
                  <a:cubicBezTo>
                    <a:pt x="28943" y="3"/>
                    <a:pt x="28933" y="0"/>
                    <a:pt x="28923" y="0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31"/>
            <p:cNvSpPr/>
            <p:nvPr/>
          </p:nvSpPr>
          <p:spPr>
            <a:xfrm rot="1586529" flipH="1">
              <a:off x="7955258" y="3552979"/>
              <a:ext cx="166483" cy="47147"/>
            </a:xfrm>
            <a:custGeom>
              <a:avLst/>
              <a:gdLst/>
              <a:ahLst/>
              <a:cxnLst/>
              <a:rect l="l" t="t" r="r" b="b"/>
              <a:pathLst>
                <a:path w="4788" h="1356" extrusionOk="0">
                  <a:moveTo>
                    <a:pt x="4704" y="0"/>
                  </a:moveTo>
                  <a:cubicBezTo>
                    <a:pt x="4703" y="0"/>
                    <a:pt x="4702" y="0"/>
                    <a:pt x="4701" y="0"/>
                  </a:cubicBezTo>
                  <a:lnTo>
                    <a:pt x="73" y="392"/>
                  </a:lnTo>
                  <a:cubicBezTo>
                    <a:pt x="52" y="393"/>
                    <a:pt x="31" y="402"/>
                    <a:pt x="18" y="421"/>
                  </a:cubicBezTo>
                  <a:cubicBezTo>
                    <a:pt x="6" y="439"/>
                    <a:pt x="1" y="463"/>
                    <a:pt x="5" y="481"/>
                  </a:cubicBezTo>
                  <a:cubicBezTo>
                    <a:pt x="33" y="627"/>
                    <a:pt x="83" y="772"/>
                    <a:pt x="146" y="910"/>
                  </a:cubicBezTo>
                  <a:cubicBezTo>
                    <a:pt x="236" y="1108"/>
                    <a:pt x="342" y="1259"/>
                    <a:pt x="415" y="1356"/>
                  </a:cubicBezTo>
                  <a:cubicBezTo>
                    <a:pt x="747" y="1276"/>
                    <a:pt x="2779" y="770"/>
                    <a:pt x="4651" y="319"/>
                  </a:cubicBezTo>
                  <a:lnTo>
                    <a:pt x="4772" y="119"/>
                  </a:lnTo>
                  <a:cubicBezTo>
                    <a:pt x="4787" y="94"/>
                    <a:pt x="4788" y="70"/>
                    <a:pt x="4775" y="45"/>
                  </a:cubicBezTo>
                  <a:cubicBezTo>
                    <a:pt x="4774" y="41"/>
                    <a:pt x="4774" y="41"/>
                    <a:pt x="4773" y="39"/>
                  </a:cubicBezTo>
                  <a:cubicBezTo>
                    <a:pt x="4758" y="14"/>
                    <a:pt x="4732" y="0"/>
                    <a:pt x="4704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31"/>
            <p:cNvSpPr/>
            <p:nvPr/>
          </p:nvSpPr>
          <p:spPr>
            <a:xfrm rot="1586529" flipH="1">
              <a:off x="7918079" y="3498473"/>
              <a:ext cx="52226" cy="13351"/>
            </a:xfrm>
            <a:custGeom>
              <a:avLst/>
              <a:gdLst/>
              <a:ahLst/>
              <a:cxnLst/>
              <a:rect l="l" t="t" r="r" b="b"/>
              <a:pathLst>
                <a:path w="1502" h="384" extrusionOk="0">
                  <a:moveTo>
                    <a:pt x="1448" y="0"/>
                  </a:moveTo>
                  <a:cubicBezTo>
                    <a:pt x="1446" y="0"/>
                    <a:pt x="1443" y="1"/>
                    <a:pt x="1441" y="1"/>
                  </a:cubicBezTo>
                  <a:lnTo>
                    <a:pt x="205" y="107"/>
                  </a:lnTo>
                  <a:cubicBezTo>
                    <a:pt x="181" y="109"/>
                    <a:pt x="158" y="123"/>
                    <a:pt x="146" y="142"/>
                  </a:cubicBezTo>
                  <a:lnTo>
                    <a:pt x="1" y="384"/>
                  </a:lnTo>
                  <a:cubicBezTo>
                    <a:pt x="540" y="255"/>
                    <a:pt x="1054" y="134"/>
                    <a:pt x="1502" y="32"/>
                  </a:cubicBezTo>
                  <a:cubicBezTo>
                    <a:pt x="1493" y="13"/>
                    <a:pt x="1470" y="0"/>
                    <a:pt x="1448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31"/>
            <p:cNvSpPr/>
            <p:nvPr/>
          </p:nvSpPr>
          <p:spPr>
            <a:xfrm rot="1586529" flipH="1">
              <a:off x="7899655" y="3824176"/>
              <a:ext cx="1215036" cy="626470"/>
            </a:xfrm>
            <a:custGeom>
              <a:avLst/>
              <a:gdLst/>
              <a:ahLst/>
              <a:cxnLst/>
              <a:rect l="l" t="t" r="r" b="b"/>
              <a:pathLst>
                <a:path w="34944" h="18018" extrusionOk="0">
                  <a:moveTo>
                    <a:pt x="34178" y="0"/>
                  </a:moveTo>
                  <a:cubicBezTo>
                    <a:pt x="34153" y="0"/>
                    <a:pt x="34129" y="5"/>
                    <a:pt x="34106" y="16"/>
                  </a:cubicBezTo>
                  <a:lnTo>
                    <a:pt x="1184" y="14996"/>
                  </a:lnTo>
                  <a:cubicBezTo>
                    <a:pt x="1135" y="15024"/>
                    <a:pt x="1" y="15740"/>
                    <a:pt x="991" y="17916"/>
                  </a:cubicBezTo>
                  <a:cubicBezTo>
                    <a:pt x="1020" y="17980"/>
                    <a:pt x="1083" y="18018"/>
                    <a:pt x="1148" y="18018"/>
                  </a:cubicBezTo>
                  <a:cubicBezTo>
                    <a:pt x="1173" y="18018"/>
                    <a:pt x="1196" y="18014"/>
                    <a:pt x="1217" y="18002"/>
                  </a:cubicBezTo>
                  <a:cubicBezTo>
                    <a:pt x="1305" y="17963"/>
                    <a:pt x="1343" y="17859"/>
                    <a:pt x="1304" y="17774"/>
                  </a:cubicBezTo>
                  <a:cubicBezTo>
                    <a:pt x="450" y="15896"/>
                    <a:pt x="1325" y="15315"/>
                    <a:pt x="1343" y="15302"/>
                  </a:cubicBezTo>
                  <a:lnTo>
                    <a:pt x="34038" y="427"/>
                  </a:lnTo>
                  <a:cubicBezTo>
                    <a:pt x="34140" y="925"/>
                    <a:pt x="34392" y="1287"/>
                    <a:pt x="34534" y="1458"/>
                  </a:cubicBezTo>
                  <a:cubicBezTo>
                    <a:pt x="34414" y="1664"/>
                    <a:pt x="34243" y="2104"/>
                    <a:pt x="34501" y="2669"/>
                  </a:cubicBezTo>
                  <a:cubicBezTo>
                    <a:pt x="34530" y="2734"/>
                    <a:pt x="34593" y="2771"/>
                    <a:pt x="34659" y="2771"/>
                  </a:cubicBezTo>
                  <a:cubicBezTo>
                    <a:pt x="34683" y="2771"/>
                    <a:pt x="34707" y="2766"/>
                    <a:pt x="34729" y="2756"/>
                  </a:cubicBezTo>
                  <a:cubicBezTo>
                    <a:pt x="34817" y="2716"/>
                    <a:pt x="34855" y="2614"/>
                    <a:pt x="34816" y="2527"/>
                  </a:cubicBezTo>
                  <a:cubicBezTo>
                    <a:pt x="34557" y="1956"/>
                    <a:pt x="34871" y="1572"/>
                    <a:pt x="34884" y="1556"/>
                  </a:cubicBezTo>
                  <a:cubicBezTo>
                    <a:pt x="34944" y="1486"/>
                    <a:pt x="34941" y="1384"/>
                    <a:pt x="34875" y="1319"/>
                  </a:cubicBezTo>
                  <a:cubicBezTo>
                    <a:pt x="34871" y="1314"/>
                    <a:pt x="34413" y="856"/>
                    <a:pt x="34350" y="157"/>
                  </a:cubicBezTo>
                  <a:cubicBezTo>
                    <a:pt x="34344" y="103"/>
                    <a:pt x="34313" y="51"/>
                    <a:pt x="34264" y="24"/>
                  </a:cubicBezTo>
                  <a:cubicBezTo>
                    <a:pt x="34237" y="8"/>
                    <a:pt x="34208" y="0"/>
                    <a:pt x="341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31"/>
            <p:cNvSpPr/>
            <p:nvPr/>
          </p:nvSpPr>
          <p:spPr>
            <a:xfrm rot="1586529" flipH="1">
              <a:off x="7822976" y="3882767"/>
              <a:ext cx="1230892" cy="601471"/>
            </a:xfrm>
            <a:custGeom>
              <a:avLst/>
              <a:gdLst/>
              <a:ahLst/>
              <a:cxnLst/>
              <a:rect l="l" t="t" r="r" b="b"/>
              <a:pathLst>
                <a:path w="35400" h="17299" extrusionOk="0">
                  <a:moveTo>
                    <a:pt x="33709" y="1"/>
                  </a:moveTo>
                  <a:cubicBezTo>
                    <a:pt x="33685" y="1"/>
                    <a:pt x="33661" y="6"/>
                    <a:pt x="33638" y="16"/>
                  </a:cubicBezTo>
                  <a:cubicBezTo>
                    <a:pt x="33550" y="56"/>
                    <a:pt x="33513" y="158"/>
                    <a:pt x="33551" y="245"/>
                  </a:cubicBezTo>
                  <a:cubicBezTo>
                    <a:pt x="33808" y="810"/>
                    <a:pt x="34253" y="969"/>
                    <a:pt x="34487" y="1015"/>
                  </a:cubicBezTo>
                  <a:cubicBezTo>
                    <a:pt x="34523" y="1234"/>
                    <a:pt x="34628" y="1663"/>
                    <a:pt x="34938" y="2067"/>
                  </a:cubicBezTo>
                  <a:lnTo>
                    <a:pt x="2263" y="16934"/>
                  </a:lnTo>
                  <a:cubicBezTo>
                    <a:pt x="2253" y="16938"/>
                    <a:pt x="2186" y="16956"/>
                    <a:pt x="2079" y="16956"/>
                  </a:cubicBezTo>
                  <a:cubicBezTo>
                    <a:pt x="1741" y="16956"/>
                    <a:pt x="1003" y="16772"/>
                    <a:pt x="354" y="15348"/>
                  </a:cubicBezTo>
                  <a:cubicBezTo>
                    <a:pt x="326" y="15283"/>
                    <a:pt x="262" y="15246"/>
                    <a:pt x="196" y="15246"/>
                  </a:cubicBezTo>
                  <a:cubicBezTo>
                    <a:pt x="172" y="15246"/>
                    <a:pt x="148" y="15251"/>
                    <a:pt x="126" y="15261"/>
                  </a:cubicBezTo>
                  <a:cubicBezTo>
                    <a:pt x="38" y="15301"/>
                    <a:pt x="0" y="15404"/>
                    <a:pt x="39" y="15490"/>
                  </a:cubicBezTo>
                  <a:cubicBezTo>
                    <a:pt x="755" y="17063"/>
                    <a:pt x="1625" y="17299"/>
                    <a:pt x="2079" y="17299"/>
                  </a:cubicBezTo>
                  <a:cubicBezTo>
                    <a:pt x="2253" y="17299"/>
                    <a:pt x="2366" y="17263"/>
                    <a:pt x="2388" y="17258"/>
                  </a:cubicBezTo>
                  <a:lnTo>
                    <a:pt x="35292" y="2288"/>
                  </a:lnTo>
                  <a:cubicBezTo>
                    <a:pt x="35342" y="2266"/>
                    <a:pt x="35379" y="2219"/>
                    <a:pt x="35389" y="2165"/>
                  </a:cubicBezTo>
                  <a:cubicBezTo>
                    <a:pt x="35400" y="2108"/>
                    <a:pt x="35383" y="2052"/>
                    <a:pt x="35345" y="2011"/>
                  </a:cubicBezTo>
                  <a:cubicBezTo>
                    <a:pt x="34860" y="1505"/>
                    <a:pt x="34816" y="858"/>
                    <a:pt x="34816" y="852"/>
                  </a:cubicBezTo>
                  <a:cubicBezTo>
                    <a:pt x="34808" y="762"/>
                    <a:pt x="34734" y="690"/>
                    <a:pt x="34644" y="689"/>
                  </a:cubicBezTo>
                  <a:cubicBezTo>
                    <a:pt x="34623" y="689"/>
                    <a:pt x="34126" y="673"/>
                    <a:pt x="33866" y="103"/>
                  </a:cubicBezTo>
                  <a:cubicBezTo>
                    <a:pt x="33838" y="38"/>
                    <a:pt x="33775" y="1"/>
                    <a:pt x="337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31"/>
            <p:cNvSpPr/>
            <p:nvPr/>
          </p:nvSpPr>
          <p:spPr>
            <a:xfrm rot="1586529" flipH="1">
              <a:off x="7993954" y="3709270"/>
              <a:ext cx="35" cy="3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close/>
                </a:path>
              </a:pathLst>
            </a:custGeom>
            <a:noFill/>
            <a:ln w="8650" cap="rnd" cmpd="sng">
              <a:solidFill>
                <a:srgbClr val="23232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31"/>
            <p:cNvSpPr/>
            <p:nvPr/>
          </p:nvSpPr>
          <p:spPr>
            <a:xfrm rot="1586529" flipH="1">
              <a:off x="7856785" y="3499509"/>
              <a:ext cx="191727" cy="185111"/>
            </a:xfrm>
            <a:custGeom>
              <a:avLst/>
              <a:gdLst/>
              <a:ahLst/>
              <a:cxnLst/>
              <a:rect l="l" t="t" r="r" b="b"/>
              <a:pathLst>
                <a:path w="5514" h="5324" extrusionOk="0">
                  <a:moveTo>
                    <a:pt x="5321" y="0"/>
                  </a:moveTo>
                  <a:cubicBezTo>
                    <a:pt x="5278" y="0"/>
                    <a:pt x="5235" y="16"/>
                    <a:pt x="5202" y="49"/>
                  </a:cubicBezTo>
                  <a:lnTo>
                    <a:pt x="71" y="5026"/>
                  </a:lnTo>
                  <a:cubicBezTo>
                    <a:pt x="1" y="5093"/>
                    <a:pt x="0" y="5203"/>
                    <a:pt x="67" y="5271"/>
                  </a:cubicBezTo>
                  <a:cubicBezTo>
                    <a:pt x="101" y="5307"/>
                    <a:pt x="146" y="5324"/>
                    <a:pt x="192" y="5324"/>
                  </a:cubicBezTo>
                  <a:cubicBezTo>
                    <a:pt x="235" y="5324"/>
                    <a:pt x="279" y="5308"/>
                    <a:pt x="312" y="5276"/>
                  </a:cubicBezTo>
                  <a:lnTo>
                    <a:pt x="5442" y="297"/>
                  </a:lnTo>
                  <a:cubicBezTo>
                    <a:pt x="5512" y="231"/>
                    <a:pt x="5514" y="121"/>
                    <a:pt x="5447" y="53"/>
                  </a:cubicBezTo>
                  <a:cubicBezTo>
                    <a:pt x="5412" y="18"/>
                    <a:pt x="5367" y="0"/>
                    <a:pt x="53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31"/>
            <p:cNvSpPr/>
            <p:nvPr/>
          </p:nvSpPr>
          <p:spPr>
            <a:xfrm rot="1586529" flipH="1">
              <a:off x="7868442" y="3874954"/>
              <a:ext cx="1031133" cy="474946"/>
            </a:xfrm>
            <a:custGeom>
              <a:avLst/>
              <a:gdLst/>
              <a:ahLst/>
              <a:cxnLst/>
              <a:rect l="l" t="t" r="r" b="b"/>
              <a:pathLst>
                <a:path w="29655" h="13660" extrusionOk="0">
                  <a:moveTo>
                    <a:pt x="29458" y="1"/>
                  </a:moveTo>
                  <a:cubicBezTo>
                    <a:pt x="29434" y="1"/>
                    <a:pt x="29410" y="6"/>
                    <a:pt x="29387" y="17"/>
                  </a:cubicBezTo>
                  <a:lnTo>
                    <a:pt x="126" y="13328"/>
                  </a:lnTo>
                  <a:cubicBezTo>
                    <a:pt x="39" y="13368"/>
                    <a:pt x="0" y="13471"/>
                    <a:pt x="40" y="13558"/>
                  </a:cubicBezTo>
                  <a:cubicBezTo>
                    <a:pt x="68" y="13621"/>
                    <a:pt x="131" y="13659"/>
                    <a:pt x="197" y="13659"/>
                  </a:cubicBezTo>
                  <a:cubicBezTo>
                    <a:pt x="222" y="13659"/>
                    <a:pt x="245" y="13654"/>
                    <a:pt x="269" y="13643"/>
                  </a:cubicBezTo>
                  <a:lnTo>
                    <a:pt x="29529" y="333"/>
                  </a:lnTo>
                  <a:cubicBezTo>
                    <a:pt x="29617" y="293"/>
                    <a:pt x="29655" y="189"/>
                    <a:pt x="29616" y="103"/>
                  </a:cubicBezTo>
                  <a:cubicBezTo>
                    <a:pt x="29587" y="39"/>
                    <a:pt x="29523" y="1"/>
                    <a:pt x="294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31"/>
            <p:cNvSpPr/>
            <p:nvPr/>
          </p:nvSpPr>
          <p:spPr>
            <a:xfrm rot="1586529" flipH="1">
              <a:off x="7923076" y="3830564"/>
              <a:ext cx="1031168" cy="474911"/>
            </a:xfrm>
            <a:custGeom>
              <a:avLst/>
              <a:gdLst/>
              <a:ahLst/>
              <a:cxnLst/>
              <a:rect l="l" t="t" r="r" b="b"/>
              <a:pathLst>
                <a:path w="29656" h="13659" extrusionOk="0">
                  <a:moveTo>
                    <a:pt x="29459" y="0"/>
                  </a:moveTo>
                  <a:cubicBezTo>
                    <a:pt x="29435" y="0"/>
                    <a:pt x="29410" y="6"/>
                    <a:pt x="29387" y="16"/>
                  </a:cubicBezTo>
                  <a:lnTo>
                    <a:pt x="126" y="13328"/>
                  </a:lnTo>
                  <a:cubicBezTo>
                    <a:pt x="38" y="13367"/>
                    <a:pt x="1" y="13471"/>
                    <a:pt x="41" y="13557"/>
                  </a:cubicBezTo>
                  <a:cubicBezTo>
                    <a:pt x="69" y="13621"/>
                    <a:pt x="132" y="13659"/>
                    <a:pt x="198" y="13659"/>
                  </a:cubicBezTo>
                  <a:cubicBezTo>
                    <a:pt x="222" y="13659"/>
                    <a:pt x="246" y="13654"/>
                    <a:pt x="269" y="13643"/>
                  </a:cubicBezTo>
                  <a:lnTo>
                    <a:pt x="29530" y="331"/>
                  </a:lnTo>
                  <a:cubicBezTo>
                    <a:pt x="29618" y="293"/>
                    <a:pt x="29655" y="189"/>
                    <a:pt x="29616" y="103"/>
                  </a:cubicBezTo>
                  <a:cubicBezTo>
                    <a:pt x="29587" y="39"/>
                    <a:pt x="29524" y="0"/>
                    <a:pt x="294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31"/>
            <p:cNvSpPr/>
            <p:nvPr/>
          </p:nvSpPr>
          <p:spPr>
            <a:xfrm rot="1586529" flipH="1">
              <a:off x="8747360" y="4472660"/>
              <a:ext cx="83068" cy="164458"/>
            </a:xfrm>
            <a:custGeom>
              <a:avLst/>
              <a:gdLst/>
              <a:ahLst/>
              <a:cxnLst/>
              <a:rect l="l" t="t" r="r" b="b"/>
              <a:pathLst>
                <a:path w="2389" h="4730" extrusionOk="0">
                  <a:moveTo>
                    <a:pt x="198" y="1"/>
                  </a:moveTo>
                  <a:cubicBezTo>
                    <a:pt x="174" y="1"/>
                    <a:pt x="149" y="6"/>
                    <a:pt x="126" y="17"/>
                  </a:cubicBezTo>
                  <a:cubicBezTo>
                    <a:pt x="39" y="57"/>
                    <a:pt x="1" y="159"/>
                    <a:pt x="40" y="246"/>
                  </a:cubicBezTo>
                  <a:lnTo>
                    <a:pt x="2034" y="4627"/>
                  </a:lnTo>
                  <a:cubicBezTo>
                    <a:pt x="2062" y="4691"/>
                    <a:pt x="2125" y="4730"/>
                    <a:pt x="2191" y="4730"/>
                  </a:cubicBezTo>
                  <a:cubicBezTo>
                    <a:pt x="2214" y="4730"/>
                    <a:pt x="2239" y="4725"/>
                    <a:pt x="2263" y="4714"/>
                  </a:cubicBezTo>
                  <a:cubicBezTo>
                    <a:pt x="2350" y="4674"/>
                    <a:pt x="2389" y="4571"/>
                    <a:pt x="2349" y="4485"/>
                  </a:cubicBezTo>
                  <a:lnTo>
                    <a:pt x="355" y="104"/>
                  </a:lnTo>
                  <a:cubicBezTo>
                    <a:pt x="327" y="39"/>
                    <a:pt x="264" y="1"/>
                    <a:pt x="1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31"/>
            <p:cNvSpPr/>
            <p:nvPr/>
          </p:nvSpPr>
          <p:spPr>
            <a:xfrm rot="1586529" flipH="1">
              <a:off x="7957406" y="3589009"/>
              <a:ext cx="68673" cy="58238"/>
            </a:xfrm>
            <a:custGeom>
              <a:avLst/>
              <a:gdLst/>
              <a:ahLst/>
              <a:cxnLst/>
              <a:rect l="l" t="t" r="r" b="b"/>
              <a:pathLst>
                <a:path w="1975" h="1675" extrusionOk="0">
                  <a:moveTo>
                    <a:pt x="1882" y="1"/>
                  </a:moveTo>
                  <a:cubicBezTo>
                    <a:pt x="1864" y="1"/>
                    <a:pt x="1845" y="7"/>
                    <a:pt x="1830" y="20"/>
                  </a:cubicBezTo>
                  <a:lnTo>
                    <a:pt x="40" y="1529"/>
                  </a:lnTo>
                  <a:cubicBezTo>
                    <a:pt x="4" y="1557"/>
                    <a:pt x="0" y="1609"/>
                    <a:pt x="30" y="1645"/>
                  </a:cubicBezTo>
                  <a:cubicBezTo>
                    <a:pt x="45" y="1664"/>
                    <a:pt x="68" y="1674"/>
                    <a:pt x="92" y="1674"/>
                  </a:cubicBezTo>
                  <a:cubicBezTo>
                    <a:pt x="110" y="1674"/>
                    <a:pt x="130" y="1667"/>
                    <a:pt x="146" y="1655"/>
                  </a:cubicBezTo>
                  <a:lnTo>
                    <a:pt x="1935" y="147"/>
                  </a:lnTo>
                  <a:cubicBezTo>
                    <a:pt x="1970" y="118"/>
                    <a:pt x="1974" y="65"/>
                    <a:pt x="1946" y="31"/>
                  </a:cubicBezTo>
                  <a:cubicBezTo>
                    <a:pt x="1929" y="11"/>
                    <a:pt x="1906" y="1"/>
                    <a:pt x="18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31"/>
            <p:cNvSpPr/>
            <p:nvPr/>
          </p:nvSpPr>
          <p:spPr>
            <a:xfrm rot="1586529" flipH="1">
              <a:off x="8003533" y="3600507"/>
              <a:ext cx="27330" cy="20409"/>
            </a:xfrm>
            <a:custGeom>
              <a:avLst/>
              <a:gdLst/>
              <a:ahLst/>
              <a:cxnLst/>
              <a:rect l="l" t="t" r="r" b="b"/>
              <a:pathLst>
                <a:path w="786" h="587" extrusionOk="0">
                  <a:moveTo>
                    <a:pt x="692" y="0"/>
                  </a:moveTo>
                  <a:cubicBezTo>
                    <a:pt x="675" y="0"/>
                    <a:pt x="659" y="5"/>
                    <a:pt x="644" y="15"/>
                  </a:cubicBezTo>
                  <a:lnTo>
                    <a:pt x="46" y="436"/>
                  </a:lnTo>
                  <a:cubicBezTo>
                    <a:pt x="9" y="462"/>
                    <a:pt x="1" y="514"/>
                    <a:pt x="27" y="551"/>
                  </a:cubicBezTo>
                  <a:cubicBezTo>
                    <a:pt x="44" y="575"/>
                    <a:pt x="69" y="587"/>
                    <a:pt x="95" y="587"/>
                  </a:cubicBezTo>
                  <a:cubicBezTo>
                    <a:pt x="112" y="587"/>
                    <a:pt x="127" y="582"/>
                    <a:pt x="142" y="571"/>
                  </a:cubicBezTo>
                  <a:lnTo>
                    <a:pt x="740" y="150"/>
                  </a:lnTo>
                  <a:cubicBezTo>
                    <a:pt x="776" y="124"/>
                    <a:pt x="786" y="73"/>
                    <a:pt x="760" y="35"/>
                  </a:cubicBezTo>
                  <a:cubicBezTo>
                    <a:pt x="743" y="13"/>
                    <a:pt x="718" y="0"/>
                    <a:pt x="6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31"/>
            <p:cNvSpPr/>
            <p:nvPr/>
          </p:nvSpPr>
          <p:spPr>
            <a:xfrm rot="1586529" flipH="1">
              <a:off x="8754853" y="4621166"/>
              <a:ext cx="50453" cy="24373"/>
            </a:xfrm>
            <a:custGeom>
              <a:avLst/>
              <a:gdLst/>
              <a:ahLst/>
              <a:cxnLst/>
              <a:rect l="l" t="t" r="r" b="b"/>
              <a:pathLst>
                <a:path w="1451" h="701" extrusionOk="0">
                  <a:moveTo>
                    <a:pt x="1355" y="0"/>
                  </a:moveTo>
                  <a:cubicBezTo>
                    <a:pt x="1345" y="0"/>
                    <a:pt x="1334" y="2"/>
                    <a:pt x="1324" y="6"/>
                  </a:cubicBezTo>
                  <a:lnTo>
                    <a:pt x="64" y="541"/>
                  </a:lnTo>
                  <a:cubicBezTo>
                    <a:pt x="21" y="559"/>
                    <a:pt x="1" y="608"/>
                    <a:pt x="20" y="650"/>
                  </a:cubicBezTo>
                  <a:cubicBezTo>
                    <a:pt x="32" y="682"/>
                    <a:pt x="64" y="700"/>
                    <a:pt x="95" y="700"/>
                  </a:cubicBezTo>
                  <a:cubicBezTo>
                    <a:pt x="108" y="700"/>
                    <a:pt x="118" y="698"/>
                    <a:pt x="129" y="694"/>
                  </a:cubicBezTo>
                  <a:lnTo>
                    <a:pt x="1388" y="159"/>
                  </a:lnTo>
                  <a:cubicBezTo>
                    <a:pt x="1432" y="140"/>
                    <a:pt x="1450" y="92"/>
                    <a:pt x="1433" y="50"/>
                  </a:cubicBezTo>
                  <a:cubicBezTo>
                    <a:pt x="1418" y="18"/>
                    <a:pt x="1387" y="0"/>
                    <a:pt x="13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31"/>
            <p:cNvSpPr/>
            <p:nvPr/>
          </p:nvSpPr>
          <p:spPr>
            <a:xfrm rot="1586529" flipH="1">
              <a:off x="8788499" y="4616744"/>
              <a:ext cx="36614" cy="14290"/>
            </a:xfrm>
            <a:custGeom>
              <a:avLst/>
              <a:gdLst/>
              <a:ahLst/>
              <a:cxnLst/>
              <a:rect l="l" t="t" r="r" b="b"/>
              <a:pathLst>
                <a:path w="1053" h="411" extrusionOk="0">
                  <a:moveTo>
                    <a:pt x="960" y="0"/>
                  </a:moveTo>
                  <a:cubicBezTo>
                    <a:pt x="953" y="0"/>
                    <a:pt x="945" y="1"/>
                    <a:pt x="937" y="3"/>
                  </a:cubicBezTo>
                  <a:lnTo>
                    <a:pt x="71" y="248"/>
                  </a:lnTo>
                  <a:cubicBezTo>
                    <a:pt x="27" y="261"/>
                    <a:pt x="0" y="306"/>
                    <a:pt x="13" y="350"/>
                  </a:cubicBezTo>
                  <a:cubicBezTo>
                    <a:pt x="23" y="386"/>
                    <a:pt x="57" y="410"/>
                    <a:pt x="94" y="410"/>
                  </a:cubicBezTo>
                  <a:cubicBezTo>
                    <a:pt x="101" y="410"/>
                    <a:pt x="109" y="408"/>
                    <a:pt x="117" y="406"/>
                  </a:cubicBezTo>
                  <a:lnTo>
                    <a:pt x="983" y="161"/>
                  </a:lnTo>
                  <a:cubicBezTo>
                    <a:pt x="1026" y="150"/>
                    <a:pt x="1052" y="104"/>
                    <a:pt x="1039" y="59"/>
                  </a:cubicBezTo>
                  <a:cubicBezTo>
                    <a:pt x="1029" y="23"/>
                    <a:pt x="997" y="0"/>
                    <a:pt x="9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31"/>
            <p:cNvSpPr/>
            <p:nvPr/>
          </p:nvSpPr>
          <p:spPr>
            <a:xfrm rot="1586529" flipH="1">
              <a:off x="8841263" y="4594144"/>
              <a:ext cx="24966" cy="16828"/>
            </a:xfrm>
            <a:custGeom>
              <a:avLst/>
              <a:gdLst/>
              <a:ahLst/>
              <a:cxnLst/>
              <a:rect l="l" t="t" r="r" b="b"/>
              <a:pathLst>
                <a:path w="718" h="484" extrusionOk="0">
                  <a:moveTo>
                    <a:pt x="624" y="0"/>
                  </a:moveTo>
                  <a:cubicBezTo>
                    <a:pt x="616" y="0"/>
                    <a:pt x="609" y="1"/>
                    <a:pt x="601" y="4"/>
                  </a:cubicBezTo>
                  <a:cubicBezTo>
                    <a:pt x="386" y="67"/>
                    <a:pt x="190" y="185"/>
                    <a:pt x="33" y="343"/>
                  </a:cubicBezTo>
                  <a:cubicBezTo>
                    <a:pt x="0" y="375"/>
                    <a:pt x="0" y="427"/>
                    <a:pt x="33" y="459"/>
                  </a:cubicBezTo>
                  <a:cubicBezTo>
                    <a:pt x="50" y="476"/>
                    <a:pt x="71" y="484"/>
                    <a:pt x="92" y="484"/>
                  </a:cubicBezTo>
                  <a:cubicBezTo>
                    <a:pt x="113" y="484"/>
                    <a:pt x="134" y="474"/>
                    <a:pt x="151" y="459"/>
                  </a:cubicBezTo>
                  <a:cubicBezTo>
                    <a:pt x="288" y="321"/>
                    <a:pt x="461" y="218"/>
                    <a:pt x="648" y="164"/>
                  </a:cubicBezTo>
                  <a:cubicBezTo>
                    <a:pt x="692" y="150"/>
                    <a:pt x="717" y="103"/>
                    <a:pt x="705" y="60"/>
                  </a:cubicBezTo>
                  <a:cubicBezTo>
                    <a:pt x="693" y="23"/>
                    <a:pt x="660" y="0"/>
                    <a:pt x="6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31"/>
            <p:cNvSpPr/>
            <p:nvPr/>
          </p:nvSpPr>
          <p:spPr>
            <a:xfrm rot="1586529" flipH="1">
              <a:off x="8854759" y="4547284"/>
              <a:ext cx="28269" cy="15681"/>
            </a:xfrm>
            <a:custGeom>
              <a:avLst/>
              <a:gdLst/>
              <a:ahLst/>
              <a:cxnLst/>
              <a:rect l="l" t="t" r="r" b="b"/>
              <a:pathLst>
                <a:path w="813" h="451" extrusionOk="0">
                  <a:moveTo>
                    <a:pt x="717" y="1"/>
                  </a:moveTo>
                  <a:cubicBezTo>
                    <a:pt x="706" y="1"/>
                    <a:pt x="694" y="3"/>
                    <a:pt x="683" y="8"/>
                  </a:cubicBezTo>
                  <a:lnTo>
                    <a:pt x="60" y="292"/>
                  </a:lnTo>
                  <a:cubicBezTo>
                    <a:pt x="20" y="312"/>
                    <a:pt x="1" y="360"/>
                    <a:pt x="20" y="402"/>
                  </a:cubicBezTo>
                  <a:cubicBezTo>
                    <a:pt x="34" y="432"/>
                    <a:pt x="65" y="450"/>
                    <a:pt x="96" y="450"/>
                  </a:cubicBezTo>
                  <a:cubicBezTo>
                    <a:pt x="108" y="450"/>
                    <a:pt x="119" y="448"/>
                    <a:pt x="130" y="443"/>
                  </a:cubicBezTo>
                  <a:lnTo>
                    <a:pt x="752" y="158"/>
                  </a:lnTo>
                  <a:cubicBezTo>
                    <a:pt x="793" y="139"/>
                    <a:pt x="813" y="90"/>
                    <a:pt x="793" y="48"/>
                  </a:cubicBezTo>
                  <a:cubicBezTo>
                    <a:pt x="779" y="19"/>
                    <a:pt x="748" y="1"/>
                    <a:pt x="7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31"/>
            <p:cNvSpPr/>
            <p:nvPr/>
          </p:nvSpPr>
          <p:spPr>
            <a:xfrm rot="1586529" flipH="1">
              <a:off x="8807455" y="4524895"/>
              <a:ext cx="129452" cy="110948"/>
            </a:xfrm>
            <a:custGeom>
              <a:avLst/>
              <a:gdLst/>
              <a:ahLst/>
              <a:cxnLst/>
              <a:rect l="l" t="t" r="r" b="b"/>
              <a:pathLst>
                <a:path w="3723" h="3191" extrusionOk="0">
                  <a:moveTo>
                    <a:pt x="3236" y="1"/>
                  </a:moveTo>
                  <a:cubicBezTo>
                    <a:pt x="3225" y="1"/>
                    <a:pt x="3215" y="3"/>
                    <a:pt x="3205" y="7"/>
                  </a:cubicBezTo>
                  <a:lnTo>
                    <a:pt x="807" y="1098"/>
                  </a:lnTo>
                  <a:cubicBezTo>
                    <a:pt x="765" y="1126"/>
                    <a:pt x="1" y="1636"/>
                    <a:pt x="541" y="3190"/>
                  </a:cubicBezTo>
                  <a:cubicBezTo>
                    <a:pt x="976" y="2603"/>
                    <a:pt x="1874" y="1818"/>
                    <a:pt x="3723" y="961"/>
                  </a:cubicBezTo>
                  <a:lnTo>
                    <a:pt x="3306" y="46"/>
                  </a:lnTo>
                  <a:cubicBezTo>
                    <a:pt x="3293" y="18"/>
                    <a:pt x="3265" y="1"/>
                    <a:pt x="3236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6" name="Google Shape;2256;p31"/>
          <p:cNvSpPr/>
          <p:nvPr/>
        </p:nvSpPr>
        <p:spPr>
          <a:xfrm>
            <a:off x="2978016" y="869950"/>
            <a:ext cx="3224484" cy="26075"/>
          </a:xfrm>
          <a:custGeom>
            <a:avLst/>
            <a:gdLst/>
            <a:ahLst/>
            <a:cxnLst/>
            <a:rect l="l" t="t" r="r" b="b"/>
            <a:pathLst>
              <a:path w="139709" h="1043" extrusionOk="0">
                <a:moveTo>
                  <a:pt x="139709" y="0"/>
                </a:moveTo>
                <a:cubicBezTo>
                  <a:pt x="93138" y="0"/>
                  <a:pt x="46571" y="1043"/>
                  <a:pt x="0" y="1043"/>
                </a:cubicBezTo>
              </a:path>
            </a:pathLst>
          </a:cu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57" name="Google Shape;2257;p31"/>
          <p:cNvSpPr/>
          <p:nvPr/>
        </p:nvSpPr>
        <p:spPr>
          <a:xfrm>
            <a:off x="2363850" y="2974988"/>
            <a:ext cx="577348" cy="645019"/>
          </a:xfrm>
          <a:custGeom>
            <a:avLst/>
            <a:gdLst/>
            <a:ahLst/>
            <a:cxnLst/>
            <a:rect l="l" t="t" r="r" b="b"/>
            <a:pathLst>
              <a:path w="4863" h="5433" fill="none" extrusionOk="0">
                <a:moveTo>
                  <a:pt x="251" y="3493"/>
                </a:moveTo>
                <a:cubicBezTo>
                  <a:pt x="388" y="4451"/>
                  <a:pt x="1347" y="5273"/>
                  <a:pt x="2329" y="5319"/>
                </a:cubicBezTo>
                <a:cubicBezTo>
                  <a:pt x="3904" y="5433"/>
                  <a:pt x="4680" y="4314"/>
                  <a:pt x="4794" y="3150"/>
                </a:cubicBezTo>
                <a:cubicBezTo>
                  <a:pt x="4862" y="2420"/>
                  <a:pt x="4520" y="1507"/>
                  <a:pt x="3904" y="1119"/>
                </a:cubicBezTo>
                <a:cubicBezTo>
                  <a:pt x="2169" y="0"/>
                  <a:pt x="0" y="1530"/>
                  <a:pt x="251" y="3493"/>
                </a:cubicBezTo>
                <a:close/>
              </a:path>
            </a:pathLst>
          </a:custGeom>
          <a:noFill/>
          <a:ln w="1905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8" name="Google Shape;2258;p31"/>
          <p:cNvSpPr/>
          <p:nvPr/>
        </p:nvSpPr>
        <p:spPr>
          <a:xfrm>
            <a:off x="5865108" y="2971665"/>
            <a:ext cx="577348" cy="645019"/>
          </a:xfrm>
          <a:custGeom>
            <a:avLst/>
            <a:gdLst/>
            <a:ahLst/>
            <a:cxnLst/>
            <a:rect l="l" t="t" r="r" b="b"/>
            <a:pathLst>
              <a:path w="4863" h="5433" fill="none" extrusionOk="0">
                <a:moveTo>
                  <a:pt x="251" y="3493"/>
                </a:moveTo>
                <a:cubicBezTo>
                  <a:pt x="388" y="4451"/>
                  <a:pt x="1347" y="5273"/>
                  <a:pt x="2329" y="5319"/>
                </a:cubicBezTo>
                <a:cubicBezTo>
                  <a:pt x="3904" y="5433"/>
                  <a:pt x="4680" y="4314"/>
                  <a:pt x="4794" y="3150"/>
                </a:cubicBezTo>
                <a:cubicBezTo>
                  <a:pt x="4862" y="2420"/>
                  <a:pt x="4520" y="1507"/>
                  <a:pt x="3904" y="1119"/>
                </a:cubicBezTo>
                <a:cubicBezTo>
                  <a:pt x="2169" y="0"/>
                  <a:pt x="0" y="1530"/>
                  <a:pt x="251" y="3493"/>
                </a:cubicBezTo>
                <a:close/>
              </a:path>
            </a:pathLst>
          </a:custGeom>
          <a:noFill/>
          <a:ln w="1905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9" name="Google Shape;2259;p31"/>
          <p:cNvSpPr/>
          <p:nvPr/>
        </p:nvSpPr>
        <p:spPr>
          <a:xfrm>
            <a:off x="2363926" y="1073534"/>
            <a:ext cx="577348" cy="645019"/>
          </a:xfrm>
          <a:custGeom>
            <a:avLst/>
            <a:gdLst/>
            <a:ahLst/>
            <a:cxnLst/>
            <a:rect l="l" t="t" r="r" b="b"/>
            <a:pathLst>
              <a:path w="4863" h="5433" fill="none" extrusionOk="0">
                <a:moveTo>
                  <a:pt x="251" y="3493"/>
                </a:moveTo>
                <a:cubicBezTo>
                  <a:pt x="388" y="4451"/>
                  <a:pt x="1347" y="5273"/>
                  <a:pt x="2329" y="5319"/>
                </a:cubicBezTo>
                <a:cubicBezTo>
                  <a:pt x="3904" y="5433"/>
                  <a:pt x="4680" y="4314"/>
                  <a:pt x="4794" y="3150"/>
                </a:cubicBezTo>
                <a:cubicBezTo>
                  <a:pt x="4862" y="2420"/>
                  <a:pt x="4520" y="1507"/>
                  <a:pt x="3904" y="1119"/>
                </a:cubicBezTo>
                <a:cubicBezTo>
                  <a:pt x="2169" y="0"/>
                  <a:pt x="0" y="1530"/>
                  <a:pt x="251" y="3493"/>
                </a:cubicBezTo>
                <a:close/>
              </a:path>
            </a:pathLst>
          </a:custGeom>
          <a:noFill/>
          <a:ln w="1905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0" name="Google Shape;2260;p31"/>
          <p:cNvSpPr txBox="1">
            <a:spLocks noGrp="1"/>
          </p:cNvSpPr>
          <p:nvPr>
            <p:ph type="title" idx="4"/>
          </p:nvPr>
        </p:nvSpPr>
        <p:spPr>
          <a:xfrm>
            <a:off x="5865256" y="1247771"/>
            <a:ext cx="577200" cy="40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2261" name="Google Shape;2261;p31"/>
          <p:cNvSpPr txBox="1">
            <a:spLocks noGrp="1"/>
          </p:cNvSpPr>
          <p:nvPr>
            <p:ph type="title" idx="13"/>
          </p:nvPr>
        </p:nvSpPr>
        <p:spPr>
          <a:xfrm>
            <a:off x="5865182" y="3155453"/>
            <a:ext cx="577200" cy="40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04</a:t>
            </a:r>
            <a:endParaRPr dirty="0"/>
          </a:p>
        </p:txBody>
      </p:sp>
      <p:sp>
        <p:nvSpPr>
          <p:cNvPr id="2262" name="Google Shape;2262;p31"/>
          <p:cNvSpPr txBox="1">
            <a:spLocks noGrp="1"/>
          </p:cNvSpPr>
          <p:nvPr>
            <p:ph type="title" idx="2"/>
          </p:nvPr>
        </p:nvSpPr>
        <p:spPr>
          <a:xfrm>
            <a:off x="2363850" y="1247771"/>
            <a:ext cx="577500" cy="40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2263" name="Google Shape;2263;p31"/>
          <p:cNvSpPr txBox="1">
            <a:spLocks noGrp="1"/>
          </p:cNvSpPr>
          <p:nvPr>
            <p:ph type="title" idx="7"/>
          </p:nvPr>
        </p:nvSpPr>
        <p:spPr>
          <a:xfrm>
            <a:off x="2363774" y="3158775"/>
            <a:ext cx="577500" cy="40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sp>
        <p:nvSpPr>
          <p:cNvPr id="98" name="Google Shape;2177;p31"/>
          <p:cNvSpPr txBox="1">
            <a:spLocks noGrp="1"/>
          </p:cNvSpPr>
          <p:nvPr>
            <p:ph type="title"/>
          </p:nvPr>
        </p:nvSpPr>
        <p:spPr>
          <a:xfrm>
            <a:off x="4891489" y="1908418"/>
            <a:ext cx="2622015" cy="40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 err="1">
                <a:latin typeface="Stela UT VH" panose="02000506000000020004" pitchFamily="2" charset="0"/>
              </a:rPr>
              <a:t>Quắm</a:t>
            </a:r>
            <a:r>
              <a:rPr lang="en-US" sz="4000" dirty="0">
                <a:latin typeface="Stela UT VH" panose="02000506000000020004" pitchFamily="2" charset="0"/>
              </a:rPr>
              <a:t> </a:t>
            </a:r>
            <a:r>
              <a:rPr lang="en-US" sz="4000" dirty="0" err="1">
                <a:latin typeface="Stela UT VH" panose="02000506000000020004" pitchFamily="2" charset="0"/>
              </a:rPr>
              <a:t>Đen</a:t>
            </a:r>
            <a:endParaRPr sz="4000" dirty="0">
              <a:latin typeface="Stela UT VH" panose="02000506000000020004" pitchFamily="2" charset="0"/>
            </a:endParaRPr>
          </a:p>
        </p:txBody>
      </p:sp>
      <p:sp>
        <p:nvSpPr>
          <p:cNvPr id="99" name="Google Shape;2177;p31"/>
          <p:cNvSpPr txBox="1">
            <a:spLocks noGrp="1"/>
          </p:cNvSpPr>
          <p:nvPr>
            <p:ph type="title"/>
          </p:nvPr>
        </p:nvSpPr>
        <p:spPr>
          <a:xfrm>
            <a:off x="1344058" y="3847736"/>
            <a:ext cx="2519282" cy="43457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 err="1">
                <a:latin typeface="Stela UT VH" panose="02000506000000020004" pitchFamily="2" charset="0"/>
              </a:rPr>
              <a:t>loay</a:t>
            </a:r>
            <a:r>
              <a:rPr lang="en-US" sz="4000" dirty="0">
                <a:latin typeface="Stela UT VH" panose="02000506000000020004" pitchFamily="2" charset="0"/>
              </a:rPr>
              <a:t> </a:t>
            </a:r>
            <a:r>
              <a:rPr lang="en-US" sz="4000" dirty="0" err="1">
                <a:latin typeface="Stela UT VH" panose="02000506000000020004" pitchFamily="2" charset="0"/>
              </a:rPr>
              <a:t>hoay</a:t>
            </a:r>
            <a:endParaRPr sz="4000" dirty="0">
              <a:latin typeface="Stela UT VH" panose="02000506000000020004" pitchFamily="2" charset="0"/>
            </a:endParaRPr>
          </a:p>
        </p:txBody>
      </p:sp>
      <p:sp>
        <p:nvSpPr>
          <p:cNvPr id="100" name="Google Shape;2177;p31"/>
          <p:cNvSpPr txBox="1">
            <a:spLocks noGrp="1"/>
          </p:cNvSpPr>
          <p:nvPr>
            <p:ph type="title"/>
          </p:nvPr>
        </p:nvSpPr>
        <p:spPr>
          <a:xfrm>
            <a:off x="5001737" y="3862330"/>
            <a:ext cx="2460069" cy="40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 err="1">
                <a:latin typeface="Stela UT VH" panose="02000506000000020004" pitchFamily="2" charset="0"/>
              </a:rPr>
              <a:t>nhễ</a:t>
            </a:r>
            <a:r>
              <a:rPr lang="en-US" sz="4000" dirty="0">
                <a:latin typeface="Stela UT VH" panose="02000506000000020004" pitchFamily="2" charset="0"/>
              </a:rPr>
              <a:t> </a:t>
            </a:r>
            <a:r>
              <a:rPr lang="en-US" sz="4000" dirty="0" err="1">
                <a:latin typeface="Stela UT VH" panose="02000506000000020004" pitchFamily="2" charset="0"/>
              </a:rPr>
              <a:t>nhại</a:t>
            </a:r>
            <a:endParaRPr sz="4000" dirty="0">
              <a:latin typeface="Stela UT VH" panose="02000506000000020004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6" grpId="0" animBg="1"/>
      <p:bldP spid="2177" grpId="0"/>
      <p:bldP spid="2257" grpId="0" animBg="1"/>
      <p:bldP spid="2258" grpId="0" animBg="1"/>
      <p:bldP spid="2259" grpId="0" animBg="1"/>
      <p:bldP spid="2260" grpId="0"/>
      <p:bldP spid="2261" grpId="0"/>
      <p:bldP spid="2262" grpId="0"/>
      <p:bldP spid="2263" grpId="0"/>
      <p:bldP spid="98" grpId="0"/>
      <p:bldP spid="99" grpId="0"/>
      <p:bldP spid="10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6" name="Google Shape;4006;p47"/>
          <p:cNvSpPr/>
          <p:nvPr/>
        </p:nvSpPr>
        <p:spPr>
          <a:xfrm>
            <a:off x="4041146" y="4377261"/>
            <a:ext cx="122125" cy="135850"/>
          </a:xfrm>
          <a:custGeom>
            <a:avLst/>
            <a:gdLst/>
            <a:ahLst/>
            <a:cxnLst/>
            <a:rect l="l" t="t" r="r" b="b"/>
            <a:pathLst>
              <a:path w="4885" h="5434" fill="none" extrusionOk="0">
                <a:moveTo>
                  <a:pt x="274" y="3493"/>
                </a:moveTo>
                <a:cubicBezTo>
                  <a:pt x="411" y="4452"/>
                  <a:pt x="1370" y="5273"/>
                  <a:pt x="2351" y="5319"/>
                </a:cubicBezTo>
                <a:cubicBezTo>
                  <a:pt x="3903" y="5433"/>
                  <a:pt x="4702" y="4315"/>
                  <a:pt x="4816" y="3151"/>
                </a:cubicBezTo>
                <a:cubicBezTo>
                  <a:pt x="4885" y="2420"/>
                  <a:pt x="4519" y="1507"/>
                  <a:pt x="3903" y="1119"/>
                </a:cubicBezTo>
                <a:cubicBezTo>
                  <a:pt x="2191" y="1"/>
                  <a:pt x="0" y="1530"/>
                  <a:pt x="274" y="3493"/>
                </a:cubicBezTo>
                <a:close/>
              </a:path>
            </a:pathLst>
          </a:custGeom>
          <a:noFill/>
          <a:ln w="19050" cap="rnd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07" name="Google Shape;4007;p47"/>
          <p:cNvGrpSpPr/>
          <p:nvPr/>
        </p:nvGrpSpPr>
        <p:grpSpPr>
          <a:xfrm>
            <a:off x="3442950" y="221576"/>
            <a:ext cx="195076" cy="215146"/>
            <a:chOff x="3080000" y="3727500"/>
            <a:chExt cx="99625" cy="109875"/>
          </a:xfrm>
        </p:grpSpPr>
        <p:sp>
          <p:nvSpPr>
            <p:cNvPr id="4008" name="Google Shape;4008;p47"/>
            <p:cNvSpPr/>
            <p:nvPr/>
          </p:nvSpPr>
          <p:spPr>
            <a:xfrm>
              <a:off x="3096775" y="3751800"/>
              <a:ext cx="60225" cy="59975"/>
            </a:xfrm>
            <a:custGeom>
              <a:avLst/>
              <a:gdLst/>
              <a:ahLst/>
              <a:cxnLst/>
              <a:rect l="l" t="t" r="r" b="b"/>
              <a:pathLst>
                <a:path w="2409" h="2399" extrusionOk="0">
                  <a:moveTo>
                    <a:pt x="187" y="0"/>
                  </a:moveTo>
                  <a:cubicBezTo>
                    <a:pt x="137" y="0"/>
                    <a:pt x="88" y="23"/>
                    <a:pt x="56" y="66"/>
                  </a:cubicBezTo>
                  <a:cubicBezTo>
                    <a:pt x="1" y="139"/>
                    <a:pt x="15" y="243"/>
                    <a:pt x="89" y="298"/>
                  </a:cubicBezTo>
                  <a:cubicBezTo>
                    <a:pt x="853" y="875"/>
                    <a:pt x="1524" y="1560"/>
                    <a:pt x="2089" y="2331"/>
                  </a:cubicBezTo>
                  <a:cubicBezTo>
                    <a:pt x="2121" y="2376"/>
                    <a:pt x="2171" y="2399"/>
                    <a:pt x="2223" y="2399"/>
                  </a:cubicBezTo>
                  <a:cubicBezTo>
                    <a:pt x="2256" y="2399"/>
                    <a:pt x="2291" y="2388"/>
                    <a:pt x="2319" y="2369"/>
                  </a:cubicBezTo>
                  <a:cubicBezTo>
                    <a:pt x="2393" y="2315"/>
                    <a:pt x="2409" y="2211"/>
                    <a:pt x="2355" y="2137"/>
                  </a:cubicBezTo>
                  <a:cubicBezTo>
                    <a:pt x="1773" y="1340"/>
                    <a:pt x="1077" y="631"/>
                    <a:pt x="287" y="35"/>
                  </a:cubicBezTo>
                  <a:cubicBezTo>
                    <a:pt x="257" y="11"/>
                    <a:pt x="222" y="0"/>
                    <a:pt x="1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9" name="Google Shape;4009;p47"/>
            <p:cNvSpPr/>
            <p:nvPr/>
          </p:nvSpPr>
          <p:spPr>
            <a:xfrm>
              <a:off x="3106225" y="3744750"/>
              <a:ext cx="45925" cy="73150"/>
            </a:xfrm>
            <a:custGeom>
              <a:avLst/>
              <a:gdLst/>
              <a:ahLst/>
              <a:cxnLst/>
              <a:rect l="l" t="t" r="r" b="b"/>
              <a:pathLst>
                <a:path w="1837" h="2926" extrusionOk="0">
                  <a:moveTo>
                    <a:pt x="1648" y="1"/>
                  </a:moveTo>
                  <a:cubicBezTo>
                    <a:pt x="1590" y="1"/>
                    <a:pt x="1534" y="31"/>
                    <a:pt x="1504" y="85"/>
                  </a:cubicBezTo>
                  <a:lnTo>
                    <a:pt x="45" y="2680"/>
                  </a:lnTo>
                  <a:cubicBezTo>
                    <a:pt x="0" y="2759"/>
                    <a:pt x="29" y="2860"/>
                    <a:pt x="108" y="2905"/>
                  </a:cubicBezTo>
                  <a:cubicBezTo>
                    <a:pt x="134" y="2920"/>
                    <a:pt x="162" y="2926"/>
                    <a:pt x="189" y="2926"/>
                  </a:cubicBezTo>
                  <a:cubicBezTo>
                    <a:pt x="246" y="2926"/>
                    <a:pt x="303" y="2895"/>
                    <a:pt x="333" y="2842"/>
                  </a:cubicBezTo>
                  <a:lnTo>
                    <a:pt x="1792" y="248"/>
                  </a:lnTo>
                  <a:cubicBezTo>
                    <a:pt x="1836" y="168"/>
                    <a:pt x="1809" y="68"/>
                    <a:pt x="1729" y="23"/>
                  </a:cubicBezTo>
                  <a:cubicBezTo>
                    <a:pt x="1703" y="8"/>
                    <a:pt x="1675" y="1"/>
                    <a:pt x="16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0" name="Google Shape;4010;p47"/>
            <p:cNvSpPr/>
            <p:nvPr/>
          </p:nvSpPr>
          <p:spPr>
            <a:xfrm>
              <a:off x="3080000" y="3775125"/>
              <a:ext cx="99625" cy="14400"/>
            </a:xfrm>
            <a:custGeom>
              <a:avLst/>
              <a:gdLst/>
              <a:ahLst/>
              <a:cxnLst/>
              <a:rect l="l" t="t" r="r" b="b"/>
              <a:pathLst>
                <a:path w="3985" h="576" extrusionOk="0">
                  <a:moveTo>
                    <a:pt x="3405" y="1"/>
                  </a:moveTo>
                  <a:cubicBezTo>
                    <a:pt x="2317" y="1"/>
                    <a:pt x="1225" y="84"/>
                    <a:pt x="152" y="247"/>
                  </a:cubicBezTo>
                  <a:cubicBezTo>
                    <a:pt x="62" y="260"/>
                    <a:pt x="1" y="345"/>
                    <a:pt x="13" y="435"/>
                  </a:cubicBezTo>
                  <a:cubicBezTo>
                    <a:pt x="27" y="517"/>
                    <a:pt x="97" y="575"/>
                    <a:pt x="178" y="575"/>
                  </a:cubicBezTo>
                  <a:cubicBezTo>
                    <a:pt x="185" y="575"/>
                    <a:pt x="194" y="574"/>
                    <a:pt x="202" y="574"/>
                  </a:cubicBezTo>
                  <a:cubicBezTo>
                    <a:pt x="1260" y="413"/>
                    <a:pt x="2338" y="332"/>
                    <a:pt x="3411" y="332"/>
                  </a:cubicBezTo>
                  <a:cubicBezTo>
                    <a:pt x="3546" y="332"/>
                    <a:pt x="3680" y="333"/>
                    <a:pt x="3815" y="336"/>
                  </a:cubicBezTo>
                  <a:cubicBezTo>
                    <a:pt x="3904" y="331"/>
                    <a:pt x="3982" y="264"/>
                    <a:pt x="3983" y="173"/>
                  </a:cubicBezTo>
                  <a:cubicBezTo>
                    <a:pt x="3984" y="81"/>
                    <a:pt x="3912" y="6"/>
                    <a:pt x="3821" y="5"/>
                  </a:cubicBezTo>
                  <a:cubicBezTo>
                    <a:pt x="3682" y="2"/>
                    <a:pt x="3543" y="1"/>
                    <a:pt x="3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1" name="Google Shape;4011;p47"/>
            <p:cNvSpPr/>
            <p:nvPr/>
          </p:nvSpPr>
          <p:spPr>
            <a:xfrm>
              <a:off x="3124475" y="3727500"/>
              <a:ext cx="10275" cy="109875"/>
            </a:xfrm>
            <a:custGeom>
              <a:avLst/>
              <a:gdLst/>
              <a:ahLst/>
              <a:cxnLst/>
              <a:rect l="l" t="t" r="r" b="b"/>
              <a:pathLst>
                <a:path w="411" h="4395" extrusionOk="0">
                  <a:moveTo>
                    <a:pt x="174" y="0"/>
                  </a:moveTo>
                  <a:cubicBezTo>
                    <a:pt x="171" y="0"/>
                    <a:pt x="167" y="1"/>
                    <a:pt x="164" y="1"/>
                  </a:cubicBezTo>
                  <a:cubicBezTo>
                    <a:pt x="73" y="4"/>
                    <a:pt x="1" y="78"/>
                    <a:pt x="2" y="169"/>
                  </a:cubicBezTo>
                  <a:lnTo>
                    <a:pt x="78" y="4232"/>
                  </a:lnTo>
                  <a:cubicBezTo>
                    <a:pt x="79" y="4322"/>
                    <a:pt x="153" y="4394"/>
                    <a:pt x="243" y="4394"/>
                  </a:cubicBezTo>
                  <a:cubicBezTo>
                    <a:pt x="243" y="4394"/>
                    <a:pt x="244" y="4394"/>
                    <a:pt x="247" y="4392"/>
                  </a:cubicBezTo>
                  <a:cubicBezTo>
                    <a:pt x="338" y="4391"/>
                    <a:pt x="410" y="4316"/>
                    <a:pt x="409" y="4224"/>
                  </a:cubicBezTo>
                  <a:lnTo>
                    <a:pt x="333" y="163"/>
                  </a:lnTo>
                  <a:cubicBezTo>
                    <a:pt x="331" y="75"/>
                    <a:pt x="25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12" name="Google Shape;4012;p47"/>
          <p:cNvGrpSpPr/>
          <p:nvPr/>
        </p:nvGrpSpPr>
        <p:grpSpPr>
          <a:xfrm>
            <a:off x="1181257" y="899160"/>
            <a:ext cx="103900" cy="115875"/>
            <a:chOff x="1385075" y="3682325"/>
            <a:chExt cx="103900" cy="115875"/>
          </a:xfrm>
        </p:grpSpPr>
        <p:sp>
          <p:nvSpPr>
            <p:cNvPr id="4013" name="Google Shape;4013;p47"/>
            <p:cNvSpPr/>
            <p:nvPr/>
          </p:nvSpPr>
          <p:spPr>
            <a:xfrm>
              <a:off x="1399350" y="3682325"/>
              <a:ext cx="86200" cy="115875"/>
            </a:xfrm>
            <a:custGeom>
              <a:avLst/>
              <a:gdLst/>
              <a:ahLst/>
              <a:cxnLst/>
              <a:rect l="l" t="t" r="r" b="b"/>
              <a:pathLst>
                <a:path w="3448" h="4635" fill="none" extrusionOk="0">
                  <a:moveTo>
                    <a:pt x="0" y="1"/>
                  </a:moveTo>
                  <a:cubicBezTo>
                    <a:pt x="1073" y="1599"/>
                    <a:pt x="2215" y="3128"/>
                    <a:pt x="3447" y="4634"/>
                  </a:cubicBezTo>
                </a:path>
              </a:pathLst>
            </a:custGeom>
            <a:noFill/>
            <a:ln w="1905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4" name="Google Shape;4014;p47"/>
            <p:cNvSpPr/>
            <p:nvPr/>
          </p:nvSpPr>
          <p:spPr>
            <a:xfrm>
              <a:off x="1385075" y="3685200"/>
              <a:ext cx="103900" cy="110725"/>
            </a:xfrm>
            <a:custGeom>
              <a:avLst/>
              <a:gdLst/>
              <a:ahLst/>
              <a:cxnLst/>
              <a:rect l="l" t="t" r="r" b="b"/>
              <a:pathLst>
                <a:path w="4156" h="4429" fill="none" extrusionOk="0">
                  <a:moveTo>
                    <a:pt x="1" y="4428"/>
                  </a:moveTo>
                  <a:cubicBezTo>
                    <a:pt x="1644" y="2785"/>
                    <a:pt x="2534" y="1666"/>
                    <a:pt x="4155" y="0"/>
                  </a:cubicBezTo>
                </a:path>
              </a:pathLst>
            </a:custGeom>
            <a:noFill/>
            <a:ln w="1905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15" name="Google Shape;4015;p47"/>
          <p:cNvSpPr/>
          <p:nvPr/>
        </p:nvSpPr>
        <p:spPr>
          <a:xfrm>
            <a:off x="8214835" y="926109"/>
            <a:ext cx="122125" cy="135850"/>
          </a:xfrm>
          <a:custGeom>
            <a:avLst/>
            <a:gdLst/>
            <a:ahLst/>
            <a:cxnLst/>
            <a:rect l="l" t="t" r="r" b="b"/>
            <a:pathLst>
              <a:path w="4885" h="5434" fill="none" extrusionOk="0">
                <a:moveTo>
                  <a:pt x="274" y="3493"/>
                </a:moveTo>
                <a:cubicBezTo>
                  <a:pt x="411" y="4452"/>
                  <a:pt x="1370" y="5273"/>
                  <a:pt x="2351" y="5319"/>
                </a:cubicBezTo>
                <a:cubicBezTo>
                  <a:pt x="3903" y="5433"/>
                  <a:pt x="4702" y="4315"/>
                  <a:pt x="4816" y="3151"/>
                </a:cubicBezTo>
                <a:cubicBezTo>
                  <a:pt x="4885" y="2420"/>
                  <a:pt x="4519" y="1507"/>
                  <a:pt x="3903" y="1119"/>
                </a:cubicBezTo>
                <a:cubicBezTo>
                  <a:pt x="2191" y="1"/>
                  <a:pt x="0" y="1530"/>
                  <a:pt x="274" y="3493"/>
                </a:cubicBezTo>
                <a:close/>
              </a:path>
            </a:pathLst>
          </a:custGeom>
          <a:noFill/>
          <a:ln w="19050" cap="rnd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2185;p31"/>
          <p:cNvSpPr txBox="1">
            <a:spLocks/>
          </p:cNvSpPr>
          <p:nvPr/>
        </p:nvSpPr>
        <p:spPr>
          <a:xfrm>
            <a:off x="1873438" y="772996"/>
            <a:ext cx="5436797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4400" b="1" dirty="0" err="1">
                <a:solidFill>
                  <a:schemeClr val="tx1"/>
                </a:solidFill>
                <a:latin typeface="Stela UT VH" panose="02000506000000020004" pitchFamily="2" charset="0"/>
              </a:rPr>
              <a:t>Lưu</a:t>
            </a:r>
            <a:r>
              <a:rPr lang="en-US" sz="4400" b="1" dirty="0">
                <a:solidFill>
                  <a:schemeClr val="tx1"/>
                </a:solidFill>
                <a:latin typeface="Stela UT VH" panose="02000506000000020004" pitchFamily="2" charset="0"/>
              </a:rPr>
              <a:t> ý </a:t>
            </a:r>
            <a:r>
              <a:rPr lang="en-US" sz="4400" b="1" dirty="0" err="1">
                <a:solidFill>
                  <a:schemeClr val="tx1"/>
                </a:solidFill>
                <a:latin typeface="Stela UT VH" panose="02000506000000020004" pitchFamily="2" charset="0"/>
              </a:rPr>
              <a:t>khi</a:t>
            </a:r>
            <a:r>
              <a:rPr lang="en-US" sz="4400" b="1" dirty="0">
                <a:solidFill>
                  <a:schemeClr val="tx1"/>
                </a:solidFill>
                <a:latin typeface="Stela UT VH" panose="02000506000000020004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Stela UT VH" panose="02000506000000020004" pitchFamily="2" charset="0"/>
              </a:rPr>
              <a:t>trình</a:t>
            </a:r>
            <a:r>
              <a:rPr lang="en-US" sz="4400" b="1" dirty="0">
                <a:solidFill>
                  <a:schemeClr val="tx1"/>
                </a:solidFill>
                <a:latin typeface="Stela UT VH" panose="02000506000000020004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Stela UT VH" panose="02000506000000020004" pitchFamily="2" charset="0"/>
              </a:rPr>
              <a:t>bày</a:t>
            </a:r>
            <a:endParaRPr lang="en-US" sz="4400" b="1" dirty="0">
              <a:solidFill>
                <a:schemeClr val="tx1"/>
              </a:solidFill>
              <a:latin typeface="Stela UT VH" panose="02000506000000020004" pitchFamily="2" charset="0"/>
            </a:endParaRPr>
          </a:p>
        </p:txBody>
      </p:sp>
      <p:sp>
        <p:nvSpPr>
          <p:cNvPr id="35" name="Google Shape;2256;p31"/>
          <p:cNvSpPr/>
          <p:nvPr/>
        </p:nvSpPr>
        <p:spPr>
          <a:xfrm>
            <a:off x="2644048" y="1363444"/>
            <a:ext cx="3899664" cy="45719"/>
          </a:xfrm>
          <a:custGeom>
            <a:avLst/>
            <a:gdLst/>
            <a:ahLst/>
            <a:cxnLst/>
            <a:rect l="l" t="t" r="r" b="b"/>
            <a:pathLst>
              <a:path w="139709" h="1043" extrusionOk="0">
                <a:moveTo>
                  <a:pt x="139709" y="0"/>
                </a:moveTo>
                <a:cubicBezTo>
                  <a:pt x="93138" y="0"/>
                  <a:pt x="46571" y="1043"/>
                  <a:pt x="0" y="1043"/>
                </a:cubicBezTo>
              </a:path>
            </a:pathLst>
          </a:cu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7" name="Google Shape;3405;p40"/>
          <p:cNvSpPr/>
          <p:nvPr/>
        </p:nvSpPr>
        <p:spPr>
          <a:xfrm>
            <a:off x="679595" y="1696394"/>
            <a:ext cx="2459736" cy="2459736"/>
          </a:xfrm>
          <a:prstGeom prst="roundRect">
            <a:avLst>
              <a:gd name="adj" fmla="val 13125"/>
            </a:avLst>
          </a:prstGeom>
          <a:solidFill>
            <a:schemeClr val="accent3"/>
          </a:solidFill>
          <a:ln w="190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409;p40"/>
          <p:cNvSpPr/>
          <p:nvPr/>
        </p:nvSpPr>
        <p:spPr>
          <a:xfrm>
            <a:off x="6408842" y="1692931"/>
            <a:ext cx="2459736" cy="2459736"/>
          </a:xfrm>
          <a:prstGeom prst="roundRect">
            <a:avLst>
              <a:gd name="adj" fmla="val 12825"/>
            </a:avLst>
          </a:prstGeom>
          <a:solidFill>
            <a:schemeClr val="lt2"/>
          </a:solidFill>
          <a:ln w="190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3413;p40"/>
          <p:cNvSpPr/>
          <p:nvPr/>
        </p:nvSpPr>
        <p:spPr>
          <a:xfrm>
            <a:off x="3550157" y="1694778"/>
            <a:ext cx="2459736" cy="2459736"/>
          </a:xfrm>
          <a:prstGeom prst="roundRect">
            <a:avLst>
              <a:gd name="adj" fmla="val 13273"/>
            </a:avLst>
          </a:prstGeom>
          <a:solidFill>
            <a:schemeClr val="dk1"/>
          </a:solidFill>
          <a:ln w="190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91;p36"/>
          <p:cNvSpPr txBox="1">
            <a:spLocks/>
          </p:cNvSpPr>
          <p:nvPr/>
        </p:nvSpPr>
        <p:spPr>
          <a:xfrm>
            <a:off x="740495" y="2060167"/>
            <a:ext cx="2344510" cy="1629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26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18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18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18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18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18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18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18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18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9pPr>
          </a:lstStyle>
          <a:p>
            <a:pPr>
              <a:spcAft>
                <a:spcPts val="1600"/>
              </a:spcAft>
            </a:pPr>
            <a:r>
              <a:rPr lang="en-US" sz="2400" dirty="0" err="1">
                <a:solidFill>
                  <a:schemeClr val="bg2"/>
                </a:solidFill>
                <a:latin typeface="UVF Cupid de Locke" panose="02070306020206020304" pitchFamily="18" charset="0"/>
              </a:rPr>
              <a:t>Lùi</a:t>
            </a:r>
            <a:r>
              <a:rPr lang="en-US" sz="2400" dirty="0">
                <a:solidFill>
                  <a:schemeClr val="bg2"/>
                </a:solidFill>
                <a:latin typeface="UVF Cupid de Locke" panose="02070306020206020304" pitchFamily="18" charset="0"/>
              </a:rPr>
              <a:t> </a:t>
            </a:r>
            <a:r>
              <a:rPr lang="en-US" sz="2400" dirty="0" err="1">
                <a:solidFill>
                  <a:schemeClr val="bg2"/>
                </a:solidFill>
                <a:latin typeface="UVF Cupid de Locke" panose="02070306020206020304" pitchFamily="18" charset="0"/>
              </a:rPr>
              <a:t>vào</a:t>
            </a:r>
            <a:r>
              <a:rPr lang="en-US" sz="2400" dirty="0">
                <a:solidFill>
                  <a:schemeClr val="bg2"/>
                </a:solidFill>
                <a:latin typeface="UVF Cupid de Locke" panose="02070306020206020304" pitchFamily="18" charset="0"/>
              </a:rPr>
              <a:t> </a:t>
            </a:r>
            <a:r>
              <a:rPr lang="en-US" sz="2400" dirty="0" err="1">
                <a:solidFill>
                  <a:schemeClr val="bg2"/>
                </a:solidFill>
                <a:latin typeface="UVF Cupid de Locke" panose="02070306020206020304" pitchFamily="18" charset="0"/>
              </a:rPr>
              <a:t>một</a:t>
            </a:r>
            <a:r>
              <a:rPr lang="en-US" sz="2400" dirty="0">
                <a:solidFill>
                  <a:schemeClr val="bg2"/>
                </a:solidFill>
                <a:latin typeface="UVF Cupid de Locke" panose="02070306020206020304" pitchFamily="18" charset="0"/>
              </a:rPr>
              <a:t> ô </a:t>
            </a:r>
          </a:p>
          <a:p>
            <a:pPr>
              <a:spcAft>
                <a:spcPts val="1600"/>
              </a:spcAft>
            </a:pPr>
            <a:r>
              <a:rPr lang="en-US" sz="2400" dirty="0" err="1">
                <a:solidFill>
                  <a:schemeClr val="bg2"/>
                </a:solidFill>
                <a:latin typeface="UVF Cupid de Locke" panose="02070306020206020304" pitchFamily="18" charset="0"/>
              </a:rPr>
              <a:t>khi</a:t>
            </a:r>
            <a:r>
              <a:rPr lang="en-US" sz="2400" dirty="0">
                <a:solidFill>
                  <a:schemeClr val="bg2"/>
                </a:solidFill>
                <a:latin typeface="UVF Cupid de Locke" panose="02070306020206020304" pitchFamily="18" charset="0"/>
              </a:rPr>
              <a:t> </a:t>
            </a:r>
            <a:r>
              <a:rPr lang="en-US" sz="2400" dirty="0" err="1">
                <a:solidFill>
                  <a:schemeClr val="bg2"/>
                </a:solidFill>
                <a:latin typeface="UVF Cupid de Locke" panose="02070306020206020304" pitchFamily="18" charset="0"/>
              </a:rPr>
              <a:t>bắt</a:t>
            </a:r>
            <a:r>
              <a:rPr lang="en-US" sz="2400" dirty="0">
                <a:solidFill>
                  <a:schemeClr val="bg2"/>
                </a:solidFill>
                <a:latin typeface="UVF Cupid de Locke" panose="02070306020206020304" pitchFamily="18" charset="0"/>
              </a:rPr>
              <a:t> </a:t>
            </a:r>
            <a:r>
              <a:rPr lang="en-US" sz="2400" dirty="0" err="1">
                <a:solidFill>
                  <a:schemeClr val="bg2"/>
                </a:solidFill>
                <a:latin typeface="UVF Cupid de Locke" panose="02070306020206020304" pitchFamily="18" charset="0"/>
              </a:rPr>
              <a:t>đầu</a:t>
            </a:r>
            <a:r>
              <a:rPr lang="en-US" sz="2400" dirty="0">
                <a:solidFill>
                  <a:schemeClr val="bg2"/>
                </a:solidFill>
                <a:latin typeface="UVF Cupid de Locke" panose="02070306020206020304" pitchFamily="18" charset="0"/>
              </a:rPr>
              <a:t> </a:t>
            </a:r>
          </a:p>
          <a:p>
            <a:pPr>
              <a:spcAft>
                <a:spcPts val="1600"/>
              </a:spcAft>
            </a:pPr>
            <a:r>
              <a:rPr lang="en-US" sz="2400" dirty="0" err="1">
                <a:solidFill>
                  <a:schemeClr val="bg2"/>
                </a:solidFill>
                <a:latin typeface="UVF Cupid de Locke" panose="02070306020206020304" pitchFamily="18" charset="0"/>
              </a:rPr>
              <a:t>viết</a:t>
            </a:r>
            <a:r>
              <a:rPr lang="en-US" sz="2400" dirty="0">
                <a:solidFill>
                  <a:schemeClr val="bg2"/>
                </a:solidFill>
                <a:latin typeface="UVF Cupid de Locke" panose="02070306020206020304" pitchFamily="18" charset="0"/>
              </a:rPr>
              <a:t> </a:t>
            </a:r>
            <a:r>
              <a:rPr lang="en-US" sz="2400" dirty="0" err="1">
                <a:solidFill>
                  <a:schemeClr val="bg2"/>
                </a:solidFill>
                <a:latin typeface="UVF Cupid de Locke" panose="02070306020206020304" pitchFamily="18" charset="0"/>
              </a:rPr>
              <a:t>đoạn</a:t>
            </a:r>
            <a:r>
              <a:rPr lang="en-US" sz="2400" dirty="0">
                <a:solidFill>
                  <a:schemeClr val="bg2"/>
                </a:solidFill>
                <a:latin typeface="UVF Cupid de Locke" panose="02070306020206020304" pitchFamily="18" charset="0"/>
              </a:rPr>
              <a:t> </a:t>
            </a:r>
            <a:r>
              <a:rPr lang="en-US" sz="2400" dirty="0" err="1">
                <a:solidFill>
                  <a:schemeClr val="bg2"/>
                </a:solidFill>
                <a:latin typeface="UVF Cupid de Locke" panose="02070306020206020304" pitchFamily="18" charset="0"/>
              </a:rPr>
              <a:t>văn</a:t>
            </a:r>
            <a:r>
              <a:rPr lang="en-US" sz="2400" dirty="0">
                <a:solidFill>
                  <a:schemeClr val="bg2"/>
                </a:solidFill>
                <a:latin typeface="UVF Cupid de Locke" panose="02070306020206020304" pitchFamily="18" charset="0"/>
              </a:rPr>
              <a:t>.</a:t>
            </a:r>
          </a:p>
        </p:txBody>
      </p:sp>
      <p:sp>
        <p:nvSpPr>
          <p:cNvPr id="49" name="Google Shape;1091;p36"/>
          <p:cNvSpPr txBox="1">
            <a:spLocks/>
          </p:cNvSpPr>
          <p:nvPr/>
        </p:nvSpPr>
        <p:spPr>
          <a:xfrm>
            <a:off x="3593724" y="2338011"/>
            <a:ext cx="2380221" cy="1178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26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18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18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18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18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18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18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18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18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9pPr>
          </a:lstStyle>
          <a:p>
            <a:pPr>
              <a:spcAft>
                <a:spcPts val="1600"/>
              </a:spcAft>
            </a:pPr>
            <a:r>
              <a:rPr lang="en-US" sz="2400" dirty="0" err="1">
                <a:solidFill>
                  <a:schemeClr val="bg1"/>
                </a:solidFill>
                <a:latin typeface="UVF Cupid de Locke" panose="02070306020206020304" pitchFamily="18" charset="0"/>
              </a:rPr>
              <a:t>Viết</a:t>
            </a:r>
            <a:r>
              <a:rPr lang="en-US" sz="2400" dirty="0">
                <a:solidFill>
                  <a:schemeClr val="bg1"/>
                </a:solidFill>
                <a:latin typeface="UVF Cupid de Locke" panose="02070306020206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VF Cupid de Locke" panose="02070306020206020304" pitchFamily="18" charset="0"/>
              </a:rPr>
              <a:t>dấu</a:t>
            </a:r>
            <a:r>
              <a:rPr lang="en-US" sz="2400" dirty="0">
                <a:solidFill>
                  <a:schemeClr val="bg1"/>
                </a:solidFill>
                <a:latin typeface="UVF Cupid de Locke" panose="02070306020206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VF Cupid de Locke" panose="02070306020206020304" pitchFamily="18" charset="0"/>
              </a:rPr>
              <a:t>chấm</a:t>
            </a:r>
            <a:endParaRPr lang="en-US" sz="2400" dirty="0">
              <a:solidFill>
                <a:schemeClr val="bg1"/>
              </a:solidFill>
              <a:latin typeface="UVF Cupid de Locke" panose="02070306020206020304" pitchFamily="18" charset="0"/>
            </a:endParaRPr>
          </a:p>
          <a:p>
            <a:pPr>
              <a:spcAft>
                <a:spcPts val="1600"/>
              </a:spcAft>
            </a:pPr>
            <a:r>
              <a:rPr lang="en-US" sz="2400" dirty="0">
                <a:solidFill>
                  <a:schemeClr val="bg1"/>
                </a:solidFill>
                <a:latin typeface="UVF Cupid de Locke" panose="02070306020206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VF Cupid de Locke" panose="02070306020206020304" pitchFamily="18" charset="0"/>
              </a:rPr>
              <a:t>cuối</a:t>
            </a:r>
            <a:r>
              <a:rPr lang="en-US" sz="2400" dirty="0">
                <a:solidFill>
                  <a:schemeClr val="bg1"/>
                </a:solidFill>
                <a:latin typeface="UVF Cupid de Locke" panose="02070306020206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VF Cupid de Locke" panose="02070306020206020304" pitchFamily="18" charset="0"/>
              </a:rPr>
              <a:t>câu</a:t>
            </a:r>
            <a:r>
              <a:rPr lang="en-US" sz="2400" dirty="0">
                <a:solidFill>
                  <a:schemeClr val="bg1"/>
                </a:solidFill>
                <a:latin typeface="UVF Cupid de Locke" panose="02070306020206020304" pitchFamily="18" charset="0"/>
              </a:rPr>
              <a:t>.</a:t>
            </a:r>
          </a:p>
        </p:txBody>
      </p:sp>
      <p:sp>
        <p:nvSpPr>
          <p:cNvPr id="50" name="Google Shape;1091;p36"/>
          <p:cNvSpPr txBox="1">
            <a:spLocks/>
          </p:cNvSpPr>
          <p:nvPr/>
        </p:nvSpPr>
        <p:spPr>
          <a:xfrm>
            <a:off x="6420719" y="1808024"/>
            <a:ext cx="2483215" cy="2269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26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18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18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18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18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18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18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18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18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9pPr>
          </a:lstStyle>
          <a:p>
            <a:pPr>
              <a:spcAft>
                <a:spcPts val="1600"/>
              </a:spcAft>
            </a:pPr>
            <a:r>
              <a:rPr lang="en-US" sz="2400" u="sng" dirty="0" err="1">
                <a:solidFill>
                  <a:schemeClr val="accent2"/>
                </a:solidFill>
                <a:latin typeface="UVF Cupid de Locke" panose="02070306020206020304" pitchFamily="18" charset="0"/>
              </a:rPr>
              <a:t>Thử</a:t>
            </a:r>
            <a:r>
              <a:rPr lang="en-US" sz="2400" u="sng" dirty="0">
                <a:solidFill>
                  <a:schemeClr val="accent2"/>
                </a:solidFill>
                <a:latin typeface="UVF Cupid de Locke" panose="02070306020206020304" pitchFamily="18" charset="0"/>
              </a:rPr>
              <a:t> </a:t>
            </a:r>
            <a:r>
              <a:rPr lang="en-US" sz="2400" u="sng" dirty="0" err="1">
                <a:solidFill>
                  <a:schemeClr val="accent2"/>
                </a:solidFill>
                <a:latin typeface="UVF Cupid de Locke" panose="02070306020206020304" pitchFamily="18" charset="0"/>
              </a:rPr>
              <a:t>thách</a:t>
            </a:r>
            <a:r>
              <a:rPr lang="en-US" sz="2400" dirty="0">
                <a:solidFill>
                  <a:schemeClr val="accent2"/>
                </a:solidFill>
                <a:latin typeface="UVF Cupid de Locke" panose="02070306020206020304" pitchFamily="18" charset="0"/>
              </a:rPr>
              <a:t>: </a:t>
            </a:r>
          </a:p>
          <a:p>
            <a:pPr>
              <a:spcAft>
                <a:spcPts val="1600"/>
              </a:spcAft>
            </a:pPr>
            <a:r>
              <a:rPr lang="en-US" sz="2400" dirty="0" err="1">
                <a:solidFill>
                  <a:schemeClr val="accent2"/>
                </a:solidFill>
                <a:latin typeface="UVF Cupid de Locke" panose="02070306020206020304" pitchFamily="18" charset="0"/>
              </a:rPr>
              <a:t>Viết</a:t>
            </a:r>
            <a:r>
              <a:rPr lang="en-US" sz="2400" dirty="0">
                <a:solidFill>
                  <a:schemeClr val="accent2"/>
                </a:solidFill>
                <a:latin typeface="UVF Cupid de Locke" panose="02070306020206020304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UVF Cupid de Locke" panose="02070306020206020304" pitchFamily="18" charset="0"/>
              </a:rPr>
              <a:t>hoa</a:t>
            </a:r>
            <a:r>
              <a:rPr lang="en-US" sz="2400" dirty="0">
                <a:solidFill>
                  <a:schemeClr val="accent2"/>
                </a:solidFill>
                <a:latin typeface="UVF Cupid de Locke" panose="02070306020206020304" pitchFamily="18" charset="0"/>
              </a:rPr>
              <a:t> </a:t>
            </a:r>
          </a:p>
          <a:p>
            <a:pPr>
              <a:spcAft>
                <a:spcPts val="1600"/>
              </a:spcAft>
            </a:pPr>
            <a:r>
              <a:rPr lang="en-US" sz="2400" dirty="0" err="1">
                <a:solidFill>
                  <a:schemeClr val="accent2"/>
                </a:solidFill>
                <a:latin typeface="UVF Cupid de Locke" panose="02070306020206020304" pitchFamily="18" charset="0"/>
              </a:rPr>
              <a:t>chữ</a:t>
            </a:r>
            <a:r>
              <a:rPr lang="en-US" sz="2400" dirty="0">
                <a:solidFill>
                  <a:schemeClr val="accent2"/>
                </a:solidFill>
                <a:latin typeface="UVF Cupid de Locke" panose="02070306020206020304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UVF Cupid de Locke" panose="02070306020206020304" pitchFamily="18" charset="0"/>
              </a:rPr>
              <a:t>cái</a:t>
            </a:r>
            <a:r>
              <a:rPr lang="en-US" sz="2400" dirty="0">
                <a:solidFill>
                  <a:schemeClr val="accent2"/>
                </a:solidFill>
                <a:latin typeface="UVF Cupid de Locke" panose="02070306020206020304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UVF Cupid de Locke" panose="02070306020206020304" pitchFamily="18" charset="0"/>
              </a:rPr>
              <a:t>đầu</a:t>
            </a:r>
            <a:r>
              <a:rPr lang="en-US" sz="2400" dirty="0">
                <a:solidFill>
                  <a:schemeClr val="accent2"/>
                </a:solidFill>
                <a:latin typeface="UVF Cupid de Locke" panose="02070306020206020304" pitchFamily="18" charset="0"/>
              </a:rPr>
              <a:t> </a:t>
            </a:r>
          </a:p>
          <a:p>
            <a:pPr>
              <a:spcAft>
                <a:spcPts val="1600"/>
              </a:spcAft>
            </a:pPr>
            <a:r>
              <a:rPr lang="en-US" sz="2400" dirty="0" err="1">
                <a:solidFill>
                  <a:schemeClr val="accent2"/>
                </a:solidFill>
                <a:latin typeface="UVF Cupid de Locke" panose="02070306020206020304" pitchFamily="18" charset="0"/>
              </a:rPr>
              <a:t>các</a:t>
            </a:r>
            <a:r>
              <a:rPr lang="en-US" sz="2400" dirty="0">
                <a:solidFill>
                  <a:schemeClr val="accent2"/>
                </a:solidFill>
                <a:latin typeface="UVF Cupid de Locke" panose="02070306020206020304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UVF Cupid de Locke" panose="02070306020206020304" pitchFamily="18" charset="0"/>
              </a:rPr>
              <a:t>câu</a:t>
            </a:r>
            <a:r>
              <a:rPr lang="en-US" sz="2400" dirty="0">
                <a:solidFill>
                  <a:schemeClr val="accent2"/>
                </a:solidFill>
                <a:latin typeface="UVF Cupid de Locke" panose="02070306020206020304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2708" y="0"/>
            <a:ext cx="8681292" cy="51435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16" y="15401"/>
            <a:ext cx="8509335" cy="5143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91128" y="89972"/>
            <a:ext cx="595667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>
                <a:latin typeface="HP001 4 hàng" panose="020B0603050302020204" pitchFamily="34" charset="0"/>
              </a:rPr>
              <a:t>Thứ ba  ngày 8 tháng 3  </a:t>
            </a:r>
            <a:r>
              <a:rPr lang="en-US" sz="2500" b="1" dirty="0" err="1">
                <a:latin typeface="HP001 4 hàng" panose="020B0603050302020204" pitchFamily="34" charset="0"/>
              </a:rPr>
              <a:t>năm</a:t>
            </a:r>
            <a:r>
              <a:rPr lang="en-US" sz="2500" b="1" dirty="0">
                <a:latin typeface="HP001 4 hàng" panose="020B0603050302020204" pitchFamily="34" charset="0"/>
              </a:rPr>
              <a:t> 2022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70972" y="536522"/>
            <a:ext cx="166355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>
                <a:latin typeface="HP001 4 hàng" panose="020B0603050302020204" pitchFamily="34" charset="0"/>
              </a:rPr>
              <a:t>Chính</a:t>
            </a:r>
            <a:r>
              <a:rPr lang="en-US" sz="2500" b="1" dirty="0">
                <a:latin typeface="HP001 4 hàng" panose="020B0603050302020204" pitchFamily="34" charset="0"/>
              </a:rPr>
              <a:t> </a:t>
            </a:r>
            <a:r>
              <a:rPr lang="en-US" sz="2500" b="1" dirty="0" err="1">
                <a:latin typeface="HP001 4 hàng" panose="020B0603050302020204" pitchFamily="34" charset="0"/>
              </a:rPr>
              <a:t>tả</a:t>
            </a:r>
            <a:endParaRPr lang="en-US" sz="2500" b="1" dirty="0">
              <a:latin typeface="HP001 4 hàng" panose="020B06030503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97362" y="979666"/>
            <a:ext cx="168734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latin typeface="HP001 4 hàng" panose="020B0603050302020204" pitchFamily="34" charset="0"/>
              </a:rPr>
              <a:t>HĖ </a:t>
            </a:r>
            <a:r>
              <a:rPr lang="en-US" sz="2500" b="1" dirty="0" err="1">
                <a:latin typeface="HP001 4 hàng" panose="020B0603050302020204" pitchFamily="34" charset="0"/>
              </a:rPr>
              <a:t>vật</a:t>
            </a:r>
            <a:endParaRPr lang="en-US" sz="2500" b="1" dirty="0">
              <a:latin typeface="HP001 4 hàng" panose="020B06030503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91128" y="1431671"/>
            <a:ext cx="790697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>
                <a:latin typeface="HP001 4 hàng" panose="020B0603050302020204" pitchFamily="34" charset="0"/>
              </a:rPr>
              <a:t>Tiếng</a:t>
            </a:r>
            <a:r>
              <a:rPr lang="en-US" sz="2500" b="1" dirty="0">
                <a:latin typeface="HP001 4 hàng" panose="020B0603050302020204" pitchFamily="34" charset="0"/>
              </a:rPr>
              <a:t> </a:t>
            </a:r>
            <a:r>
              <a:rPr lang="en-US" sz="2500" b="1" dirty="0" err="1">
                <a:latin typeface="HP001 4 hàng" panose="020B0603050302020204" pitchFamily="34" charset="0"/>
              </a:rPr>
              <a:t>trống</a:t>
            </a:r>
            <a:r>
              <a:rPr lang="en-US" sz="2500" b="1" dirty="0">
                <a:latin typeface="HP001 4 hàng" panose="020B0603050302020204" pitchFamily="34" charset="0"/>
              </a:rPr>
              <a:t> </a:t>
            </a:r>
            <a:r>
              <a:rPr lang="en-US" sz="2500" b="1" dirty="0" err="1">
                <a:latin typeface="HP001 4 hàng" panose="020B0603050302020204" pitchFamily="34" charset="0"/>
              </a:rPr>
              <a:t>dồn</a:t>
            </a:r>
            <a:r>
              <a:rPr lang="en-US" sz="2500" b="1" dirty="0">
                <a:latin typeface="HP001 4 hàng" panose="020B0603050302020204" pitchFamily="34" charset="0"/>
              </a:rPr>
              <a:t> </a:t>
            </a:r>
            <a:r>
              <a:rPr lang="en-US" sz="2500" b="1" dirty="0" err="1">
                <a:latin typeface="HP001 4 hàng" panose="020B0603050302020204" pitchFamily="34" charset="0"/>
              </a:rPr>
              <a:t>lên</a:t>
            </a:r>
            <a:r>
              <a:rPr lang="en-US" sz="2500" b="1" dirty="0">
                <a:latin typeface="HP001 4 hàng" panose="020B0603050302020204" pitchFamily="34" charset="0"/>
              </a:rPr>
              <a:t>, </a:t>
            </a:r>
            <a:r>
              <a:rPr lang="en-US" sz="2500" b="1" dirty="0" err="1">
                <a:latin typeface="HP001 4 hàng" panose="020B0603050302020204" pitchFamily="34" charset="0"/>
              </a:rPr>
              <a:t>gấp</a:t>
            </a:r>
            <a:r>
              <a:rPr lang="en-US" sz="2500" b="1" dirty="0">
                <a:latin typeface="HP001 4 hàng" panose="020B0603050302020204" pitchFamily="34" charset="0"/>
              </a:rPr>
              <a:t> </a:t>
            </a:r>
            <a:r>
              <a:rPr lang="en-US" sz="2500" b="1" dirty="0" err="1">
                <a:latin typeface="HP001 4 hàng" panose="020B0603050302020204" pitchFamily="34" charset="0"/>
              </a:rPr>
              <a:t>ǟút</a:t>
            </a:r>
            <a:r>
              <a:rPr lang="en-US" sz="2500" b="1" dirty="0">
                <a:latin typeface="HP001 4 hàng" panose="020B0603050302020204" pitchFamily="34" charset="0"/>
              </a:rPr>
              <a:t>, </a:t>
            </a:r>
            <a:r>
              <a:rPr lang="en-US" sz="2500" b="1" dirty="0" err="1">
                <a:latin typeface="HP001 4 hàng" panose="020B0603050302020204" pitchFamily="34" charset="0"/>
              </a:rPr>
              <a:t>giục</a:t>
            </a:r>
            <a:r>
              <a:rPr lang="en-US" sz="2500" b="1" dirty="0">
                <a:latin typeface="HP001 4 hàng" panose="020B0603050302020204" pitchFamily="34" charset="0"/>
              </a:rPr>
              <a:t> </a:t>
            </a:r>
            <a:r>
              <a:rPr lang="en-US" sz="2500" b="1" dirty="0" err="1">
                <a:latin typeface="HP001 4 hàng" panose="020B0603050302020204" pitchFamily="34" charset="0"/>
              </a:rPr>
              <a:t>giã</a:t>
            </a:r>
            <a:r>
              <a:rPr lang="en-US" sz="2500" b="1" dirty="0">
                <a:latin typeface="HP001 4 hàng" panose="020B0603050302020204" pitchFamily="34" charset="0"/>
              </a:rPr>
              <a:t>. </a:t>
            </a:r>
            <a:r>
              <a:rPr lang="en-US" sz="2500" b="1" dirty="0" err="1">
                <a:latin typeface="HP001 5 hàng" panose="020B0603050302020204" pitchFamily="34" charset="0"/>
              </a:rPr>
              <a:t>Ô</a:t>
            </a:r>
            <a:r>
              <a:rPr lang="en-US" sz="2500" b="1" dirty="0" err="1">
                <a:latin typeface="HP001 4 hàng" panose="020B0603050302020204" pitchFamily="34" charset="0"/>
              </a:rPr>
              <a:t>ng</a:t>
            </a:r>
            <a:r>
              <a:rPr lang="en-US" sz="2500" b="1" dirty="0">
                <a:latin typeface="HP001 4 hàng" panose="020B0603050302020204" pitchFamily="34" charset="0"/>
              </a:rPr>
              <a:t> </a:t>
            </a:r>
            <a:r>
              <a:rPr lang="en-US" sz="2500" b="1" dirty="0" err="1">
                <a:latin typeface="HP001 4 hàng" panose="020B0603050302020204" pitchFamily="34" charset="0"/>
              </a:rPr>
              <a:t>Cản</a:t>
            </a:r>
            <a:r>
              <a:rPr lang="en-US" sz="2500" b="1" dirty="0">
                <a:latin typeface="HP001 4 hàng" panose="020B0603050302020204" pitchFamily="34" charset="0"/>
              </a:rPr>
              <a:t> </a:t>
            </a:r>
            <a:r>
              <a:rPr lang="en-US" sz="2500" b="1" dirty="0" err="1">
                <a:latin typeface="HP001 4 hàng" panose="020B0603050302020204" pitchFamily="34" charset="0"/>
              </a:rPr>
              <a:t>Ngũ</a:t>
            </a:r>
            <a:endParaRPr lang="en-US" sz="2500" b="1" dirty="0">
              <a:latin typeface="HP001 4 hàng" panose="020B06030503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1732" y="1887972"/>
            <a:ext cx="850226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>
                <a:latin typeface="HP001 4 hàng" panose="020B0603050302020204" pitchFamily="34" charset="0"/>
              </a:rPr>
              <a:t>vẫn</a:t>
            </a:r>
            <a:r>
              <a:rPr lang="en-US" sz="2500" b="1" dirty="0">
                <a:latin typeface="HP001 4 hàng" panose="020B0603050302020204" pitchFamily="34" charset="0"/>
              </a:rPr>
              <a:t> </a:t>
            </a:r>
            <a:r>
              <a:rPr lang="en-US" sz="2500" b="1" dirty="0" err="1">
                <a:latin typeface="HP001 4 hàng" panose="020B0603050302020204" pitchFamily="34" charset="0"/>
              </a:rPr>
              <a:t>chưa</a:t>
            </a:r>
            <a:r>
              <a:rPr lang="en-US" sz="2500" b="1" dirty="0">
                <a:latin typeface="HP001 4 hàng" panose="020B0603050302020204" pitchFamily="34" charset="0"/>
              </a:rPr>
              <a:t> </a:t>
            </a:r>
            <a:r>
              <a:rPr lang="en-US" sz="2500" b="1" dirty="0" err="1">
                <a:latin typeface="HP001 4 hàng" panose="020B0603050302020204" pitchFamily="34" charset="0"/>
              </a:rPr>
              <a:t>ngã</a:t>
            </a:r>
            <a:r>
              <a:rPr lang="en-US" sz="2500" b="1" dirty="0">
                <a:latin typeface="HP001 4 hàng" panose="020B0603050302020204" pitchFamily="34" charset="0"/>
              </a:rPr>
              <a:t>. </a:t>
            </a:r>
            <a:r>
              <a:rPr lang="en-US" sz="2500" b="1" dirty="0" err="1">
                <a:latin typeface="HP001 4 hàng" panose="020B0603050302020204" pitchFamily="34" charset="0"/>
              </a:rPr>
              <a:t>Ông</a:t>
            </a:r>
            <a:r>
              <a:rPr lang="en-US" sz="2500" b="1" dirty="0">
                <a:latin typeface="HP001 4 hàng" panose="020B0603050302020204" pitchFamily="34" charset="0"/>
              </a:rPr>
              <a:t> </a:t>
            </a:r>
            <a:r>
              <a:rPr lang="en-US" sz="2500" b="1" dirty="0" err="1">
                <a:latin typeface="HP001 4 hàng" panose="020B0603050302020204" pitchFamily="34" charset="0"/>
              </a:rPr>
              <a:t>vẫn</a:t>
            </a:r>
            <a:r>
              <a:rPr lang="en-US" sz="2500" b="1" dirty="0">
                <a:latin typeface="HP001 4 hàng" panose="020B0603050302020204" pitchFamily="34" charset="0"/>
              </a:rPr>
              <a:t> </a:t>
            </a:r>
            <a:r>
              <a:rPr lang="en-US" sz="2500" b="1" dirty="0" err="1">
                <a:latin typeface="HP001 4 hàng" panose="020B0603050302020204" pitchFamily="34" charset="0"/>
              </a:rPr>
              <a:t>đứng</a:t>
            </a:r>
            <a:r>
              <a:rPr lang="en-US" sz="2500" b="1" dirty="0">
                <a:latin typeface="HP001 4 hàng" panose="020B0603050302020204" pitchFamily="34" charset="0"/>
              </a:rPr>
              <a:t> </a:t>
            </a:r>
            <a:r>
              <a:rPr lang="en-US" sz="2500" b="1" dirty="0" err="1">
                <a:latin typeface="HP001 4 hàng" panose="020B0603050302020204" pitchFamily="34" charset="0"/>
              </a:rPr>
              <a:t>như</a:t>
            </a:r>
            <a:r>
              <a:rPr lang="en-US" sz="2500" b="1" dirty="0">
                <a:latin typeface="HP001 4 hàng" panose="020B0603050302020204" pitchFamily="34" charset="0"/>
              </a:rPr>
              <a:t> </a:t>
            </a:r>
            <a:r>
              <a:rPr lang="en-US" sz="2500" b="1" dirty="0" err="1">
                <a:latin typeface="HP001 4 hàng" panose="020B0603050302020204" pitchFamily="34" charset="0"/>
              </a:rPr>
              <a:t>cây</a:t>
            </a:r>
            <a:r>
              <a:rPr lang="en-US" sz="2500" b="1" dirty="0">
                <a:latin typeface="HP001 4 hàng" panose="020B0603050302020204" pitchFamily="34" charset="0"/>
              </a:rPr>
              <a:t> </a:t>
            </a:r>
            <a:r>
              <a:rPr lang="en-US" sz="2500" b="1" dirty="0" err="1">
                <a:latin typeface="HP001 4 hàng" panose="020B0603050302020204" pitchFamily="34" charset="0"/>
              </a:rPr>
              <a:t>trồng</a:t>
            </a:r>
            <a:r>
              <a:rPr lang="en-US" sz="2500" b="1" dirty="0">
                <a:latin typeface="HP001 4 hàng" panose="020B0603050302020204" pitchFamily="34" charset="0"/>
              </a:rPr>
              <a:t> </a:t>
            </a:r>
            <a:r>
              <a:rPr lang="en-US" sz="2500" b="1" dirty="0" err="1">
                <a:latin typeface="HP001 4 hàng" panose="020B0603050302020204" pitchFamily="34" charset="0"/>
              </a:rPr>
              <a:t>giữa</a:t>
            </a:r>
            <a:r>
              <a:rPr lang="en-US" sz="2500" b="1" dirty="0">
                <a:latin typeface="HP001 4 hàng" panose="020B0603050302020204" pitchFamily="34" charset="0"/>
              </a:rPr>
              <a:t> </a:t>
            </a:r>
            <a:r>
              <a:rPr lang="en-US" sz="2500" b="1" dirty="0" err="1">
                <a:latin typeface="HP001 4 hàng" panose="020B0603050302020204" pitchFamily="34" charset="0"/>
              </a:rPr>
              <a:t>sƞ</a:t>
            </a:r>
            <a:r>
              <a:rPr lang="en-US" sz="2500" b="1" dirty="0">
                <a:latin typeface="HP001 4 hàng" panose="020B0603050302020204" pitchFamily="34" charset="0"/>
              </a:rPr>
              <a:t>.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1731" y="2337071"/>
            <a:ext cx="822684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>
                <a:latin typeface="HP001 4 hàng" panose="020B0603050302020204" pitchFamily="34" charset="0"/>
              </a:rPr>
              <a:t>Còn</a:t>
            </a:r>
            <a:r>
              <a:rPr lang="en-US" sz="2500" b="1" dirty="0">
                <a:latin typeface="HP001 4 hàng" panose="020B0603050302020204" pitchFamily="34" charset="0"/>
              </a:rPr>
              <a:t> </a:t>
            </a:r>
            <a:r>
              <a:rPr lang="en-US" sz="2500" b="1" dirty="0" err="1">
                <a:latin typeface="HP001 4 hàng" panose="020B0603050302020204" pitchFamily="34" charset="0"/>
              </a:rPr>
              <a:t>Quắm</a:t>
            </a:r>
            <a:r>
              <a:rPr lang="en-US" sz="2500" b="1" dirty="0">
                <a:latin typeface="HP001 4 hàng" panose="020B0603050302020204" pitchFamily="34" charset="0"/>
              </a:rPr>
              <a:t> </a:t>
            </a:r>
            <a:r>
              <a:rPr lang="en-US" sz="2500" b="1" dirty="0" err="1">
                <a:latin typeface="HP001 4 hàng" panose="020B0603050302020204" pitchFamily="34" charset="0"/>
              </a:rPr>
              <a:t>Đen</a:t>
            </a:r>
            <a:r>
              <a:rPr lang="en-US" sz="2500" b="1" dirty="0">
                <a:latin typeface="HP001 4 hàng" panose="020B0603050302020204" pitchFamily="34" charset="0"/>
              </a:rPr>
              <a:t> </a:t>
            </a:r>
            <a:r>
              <a:rPr lang="en-US" sz="2500" b="1" dirty="0" err="1">
                <a:latin typeface="HP001 4 hàng" panose="020B0603050302020204" pitchFamily="34" charset="0"/>
              </a:rPr>
              <a:t>thì</a:t>
            </a:r>
            <a:r>
              <a:rPr lang="en-US" sz="2500" b="1" dirty="0">
                <a:latin typeface="HP001 4 hàng" panose="020B0603050302020204" pitchFamily="34" charset="0"/>
              </a:rPr>
              <a:t> </a:t>
            </a:r>
            <a:r>
              <a:rPr lang="en-US" sz="2500" b="1" dirty="0" err="1">
                <a:latin typeface="HP001 4 hàng" panose="020B0603050302020204" pitchFamily="34" charset="0"/>
              </a:rPr>
              <a:t>đang</a:t>
            </a:r>
            <a:r>
              <a:rPr lang="en-US" sz="2500" b="1" dirty="0">
                <a:latin typeface="HP001 4 hàng" panose="020B0603050302020204" pitchFamily="34" charset="0"/>
              </a:rPr>
              <a:t> l</a:t>
            </a:r>
            <a:r>
              <a:rPr lang="el-GR" sz="2500" b="1" dirty="0">
                <a:latin typeface="HP001 4 hàng" panose="020B0603050302020204" pitchFamily="34" charset="0"/>
              </a:rPr>
              <a:t>Ξ</a:t>
            </a:r>
            <a:r>
              <a:rPr lang="en-US" sz="2500" b="1" dirty="0">
                <a:latin typeface="HP001 4 hàng" panose="020B0603050302020204" pitchFamily="34" charset="0"/>
              </a:rPr>
              <a:t>y h</a:t>
            </a:r>
            <a:r>
              <a:rPr lang="el-GR" sz="2500" b="1" dirty="0">
                <a:latin typeface="HP001 4 hàng" panose="020B0603050302020204" pitchFamily="34" charset="0"/>
              </a:rPr>
              <a:t>Ξ</a:t>
            </a:r>
            <a:r>
              <a:rPr lang="en-US" sz="2500" b="1" dirty="0">
                <a:latin typeface="HP001 4 hàng" panose="020B0603050302020204" pitchFamily="34" charset="0"/>
              </a:rPr>
              <a:t>y, </a:t>
            </a:r>
            <a:r>
              <a:rPr lang="en-US" sz="2500" b="1" dirty="0" err="1">
                <a:latin typeface="HP001 4 hàng" panose="020B0603050302020204" pitchFamily="34" charset="0"/>
              </a:rPr>
              <a:t>gò</a:t>
            </a:r>
            <a:r>
              <a:rPr lang="en-US" sz="2500" b="1" dirty="0">
                <a:latin typeface="HP001 4 hàng" panose="020B0603050302020204" pitchFamily="34" charset="0"/>
              </a:rPr>
              <a:t> </a:t>
            </a:r>
            <a:r>
              <a:rPr lang="en-US" sz="2500" b="1" dirty="0" err="1">
                <a:latin typeface="HP001 4 hàng" panose="020B0603050302020204" pitchFamily="34" charset="0"/>
              </a:rPr>
              <a:t>lưng</a:t>
            </a:r>
            <a:r>
              <a:rPr lang="en-US" sz="2500" b="1" dirty="0">
                <a:latin typeface="HP001 4 hàng" panose="020B0603050302020204" pitchFamily="34" charset="0"/>
              </a:rPr>
              <a:t> </a:t>
            </a:r>
            <a:r>
              <a:rPr lang="en-US" sz="2500" b="1" dirty="0" err="1">
                <a:latin typeface="HP001 4 hàng" panose="020B0603050302020204" pitchFamily="34" charset="0"/>
              </a:rPr>
              <a:t>lại</a:t>
            </a:r>
            <a:r>
              <a:rPr lang="en-US" sz="2500" b="1" dirty="0">
                <a:latin typeface="HP001 4 hàng" panose="020B0603050302020204" pitchFamily="34" charset="0"/>
              </a:rPr>
              <a:t>, </a:t>
            </a:r>
            <a:r>
              <a:rPr lang="en-US" sz="2500" b="1" dirty="0" err="1">
                <a:latin typeface="HP001 4 hàng" panose="020B0603050302020204" pitchFamily="34" charset="0"/>
              </a:rPr>
              <a:t>không</a:t>
            </a:r>
            <a:endParaRPr lang="en-US" sz="2500" b="1" dirty="0">
              <a:latin typeface="HP001 4 hàng" panose="020B06030503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6943" y="3241969"/>
            <a:ext cx="79840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b="1" dirty="0" err="1">
                <a:latin typeface="HP001 4 hàng" panose="020B0603050302020204" pitchFamily="34" charset="0"/>
              </a:rPr>
              <a:t>chứ</a:t>
            </a:r>
            <a:r>
              <a:rPr lang="en-US" sz="2500" b="1" dirty="0">
                <a:latin typeface="HP001 4 hàng" panose="020B0603050302020204" pitchFamily="34" charset="0"/>
              </a:rPr>
              <a:t> </a:t>
            </a:r>
            <a:r>
              <a:rPr lang="en-US" sz="2500" b="1" dirty="0" err="1">
                <a:latin typeface="HP001 4 hàng" panose="020B0603050302020204" pitchFamily="34" charset="0"/>
              </a:rPr>
              <a:t>không</a:t>
            </a:r>
            <a:r>
              <a:rPr lang="en-US" sz="2500" b="1" dirty="0">
                <a:latin typeface="HP001 4 hàng" panose="020B0603050302020204" pitchFamily="34" charset="0"/>
              </a:rPr>
              <a:t> </a:t>
            </a:r>
            <a:r>
              <a:rPr lang="en-US" sz="2500" b="1" dirty="0" err="1">
                <a:latin typeface="HP001 4 hàng" panose="020B0603050302020204" pitchFamily="34" charset="0"/>
              </a:rPr>
              <a:t>phải</a:t>
            </a:r>
            <a:r>
              <a:rPr lang="en-US" sz="2500" b="1" dirty="0">
                <a:latin typeface="HP001 4 hàng" panose="020B0603050302020204" pitchFamily="34" charset="0"/>
              </a:rPr>
              <a:t> </a:t>
            </a:r>
            <a:r>
              <a:rPr lang="en-US" sz="2500" b="1" dirty="0" err="1">
                <a:latin typeface="HP001 4 hàng" panose="020B0603050302020204" pitchFamily="34" charset="0"/>
              </a:rPr>
              <a:t>là</a:t>
            </a:r>
            <a:r>
              <a:rPr lang="en-US" sz="2500" b="1" dirty="0">
                <a:latin typeface="HP001 4 hàng" panose="020B0603050302020204" pitchFamily="34" charset="0"/>
              </a:rPr>
              <a:t> </a:t>
            </a:r>
            <a:r>
              <a:rPr lang="en-US" sz="2500" b="1" dirty="0" err="1">
                <a:latin typeface="HP001 4 hàng" panose="020B0603050302020204" pitchFamily="34" charset="0"/>
              </a:rPr>
              <a:t>chân</a:t>
            </a:r>
            <a:r>
              <a:rPr lang="en-US" sz="2500" b="1" dirty="0">
                <a:latin typeface="HP001 4 hàng" panose="020B0603050302020204" pitchFamily="34" charset="0"/>
              </a:rPr>
              <a:t> </a:t>
            </a:r>
            <a:r>
              <a:rPr lang="en-US" sz="2500" b="1" dirty="0" err="1">
                <a:latin typeface="HP001 4 hàng" panose="020B0603050302020204" pitchFamily="34" charset="0"/>
              </a:rPr>
              <a:t>ngưƟ</a:t>
            </a:r>
            <a:r>
              <a:rPr lang="en-US" sz="2500" b="1" dirty="0">
                <a:latin typeface="HP001 4 hàng" panose="020B0603050302020204" pitchFamily="34" charset="0"/>
              </a:rPr>
              <a:t> </a:t>
            </a:r>
            <a:r>
              <a:rPr lang="en-US" sz="2500" b="1" dirty="0" err="1">
                <a:latin typeface="HP001 4 hàng" panose="020B0603050302020204" pitchFamily="34" charset="0"/>
              </a:rPr>
              <a:t>nữa</a:t>
            </a:r>
            <a:r>
              <a:rPr lang="en-US" sz="2500" b="1" dirty="0">
                <a:latin typeface="HP001 4 hàng" panose="020B0603050302020204" pitchFamily="34" charset="0"/>
              </a:rPr>
              <a:t>.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67039" y="3685919"/>
            <a:ext cx="786736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>
                <a:latin typeface="HP001 5 hàng" panose="020B0603050302020204" pitchFamily="34" charset="0"/>
              </a:rPr>
              <a:t>Ô</a:t>
            </a:r>
            <a:r>
              <a:rPr lang="en-US" sz="2500" b="1" dirty="0" err="1">
                <a:latin typeface="HP001 4 hàng" panose="020B0603050302020204" pitchFamily="34" charset="0"/>
              </a:rPr>
              <a:t>ng</a:t>
            </a:r>
            <a:r>
              <a:rPr lang="en-US" sz="2500" b="1" dirty="0">
                <a:latin typeface="HP001 4 hàng" panose="020B0603050302020204" pitchFamily="34" charset="0"/>
              </a:rPr>
              <a:t> </a:t>
            </a:r>
            <a:r>
              <a:rPr lang="en-US" sz="2500" b="1" dirty="0" err="1">
                <a:latin typeface="HP001 4 hàng" panose="020B0603050302020204" pitchFamily="34" charset="0"/>
              </a:rPr>
              <a:t>Cản</a:t>
            </a:r>
            <a:r>
              <a:rPr lang="en-US" sz="2500" b="1" dirty="0">
                <a:latin typeface="HP001 4 hàng" panose="020B0603050302020204" pitchFamily="34" charset="0"/>
              </a:rPr>
              <a:t> </a:t>
            </a:r>
            <a:r>
              <a:rPr lang="en-US" sz="2500" b="1" dirty="0" err="1">
                <a:latin typeface="HP001 4 hàng" panose="020B0603050302020204" pitchFamily="34" charset="0"/>
              </a:rPr>
              <a:t>Ngũ</a:t>
            </a:r>
            <a:r>
              <a:rPr lang="en-US" sz="2500" b="1" dirty="0">
                <a:latin typeface="HP001 4 hàng" panose="020B0603050302020204" pitchFamily="34" charset="0"/>
              </a:rPr>
              <a:t> </a:t>
            </a:r>
            <a:r>
              <a:rPr lang="en-US" sz="2500" b="1" dirty="0" err="1">
                <a:latin typeface="HP001 4 hàng" panose="020B0603050302020204" pitchFamily="34" charset="0"/>
              </a:rPr>
              <a:t>vẫn</a:t>
            </a:r>
            <a:r>
              <a:rPr lang="en-US" sz="2500" b="1" dirty="0">
                <a:latin typeface="HP001 4 hàng" panose="020B0603050302020204" pitchFamily="34" charset="0"/>
              </a:rPr>
              <a:t> </a:t>
            </a:r>
            <a:r>
              <a:rPr lang="en-US" sz="2500" b="1" dirty="0" err="1">
                <a:latin typeface="HP001 4 hàng" panose="020B0603050302020204" pitchFamily="34" charset="0"/>
              </a:rPr>
              <a:t>đứng</a:t>
            </a:r>
            <a:r>
              <a:rPr lang="en-US" sz="2500" b="1" dirty="0">
                <a:latin typeface="HP001 4 hàng" panose="020B0603050302020204" pitchFamily="34" charset="0"/>
              </a:rPr>
              <a:t> </a:t>
            </a:r>
            <a:r>
              <a:rPr lang="en-US" sz="2500" b="1" dirty="0" err="1">
                <a:latin typeface="HP001 4 hàng" panose="020B0603050302020204" pitchFamily="34" charset="0"/>
              </a:rPr>
              <a:t>nghiêng</a:t>
            </a:r>
            <a:r>
              <a:rPr lang="en-US" sz="2500" b="1" dirty="0">
                <a:latin typeface="HP001 4 hàng" panose="020B0603050302020204" pitchFamily="34" charset="0"/>
              </a:rPr>
              <a:t> </a:t>
            </a:r>
            <a:r>
              <a:rPr lang="en-US" sz="2500" b="1" dirty="0" err="1">
                <a:latin typeface="HP001 4 hàng" panose="020B0603050302020204" pitchFamily="34" charset="0"/>
              </a:rPr>
              <a:t>mình</a:t>
            </a:r>
            <a:r>
              <a:rPr lang="en-US" sz="2500" b="1" dirty="0">
                <a:latin typeface="HP001 4 hàng" panose="020B0603050302020204" pitchFamily="34" charset="0"/>
              </a:rPr>
              <a:t> </a:t>
            </a:r>
            <a:r>
              <a:rPr lang="en-US" sz="2500" b="1" dirty="0" err="1">
                <a:latin typeface="HP001 4 hàng" panose="020B0603050302020204" pitchFamily="34" charset="0"/>
              </a:rPr>
              <a:t>nhìn</a:t>
            </a:r>
            <a:r>
              <a:rPr lang="en-US" sz="2500" b="1" dirty="0">
                <a:latin typeface="HP001 4 hàng" panose="020B0603050302020204" pitchFamily="34" charset="0"/>
              </a:rPr>
              <a:t> </a:t>
            </a:r>
            <a:r>
              <a:rPr lang="en-US" sz="2500" b="1" dirty="0" err="1">
                <a:latin typeface="HP001 4 hàng" panose="020B0603050302020204" pitchFamily="34" charset="0"/>
              </a:rPr>
              <a:t>Quắm</a:t>
            </a:r>
            <a:endParaRPr lang="en-US" sz="2500" b="1" dirty="0">
              <a:latin typeface="HP001 4 hàng" panose="020B06030503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1877" y="2797349"/>
            <a:ext cx="833349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>
                <a:latin typeface="HP001 4 hàng" panose="020B0603050302020204" pitchFamily="34" charset="0"/>
              </a:rPr>
              <a:t>sao</a:t>
            </a:r>
            <a:r>
              <a:rPr lang="en-US" sz="2500" b="1" dirty="0">
                <a:latin typeface="HP001 4 hàng" panose="020B0603050302020204" pitchFamily="34" charset="0"/>
              </a:rPr>
              <a:t> </a:t>
            </a:r>
            <a:r>
              <a:rPr lang="en-US" sz="2500" b="1" dirty="0" err="1">
                <a:latin typeface="HP001 4 hàng" panose="020B0603050302020204" pitchFamily="34" charset="0"/>
              </a:rPr>
              <a:t>bê</a:t>
            </a:r>
            <a:r>
              <a:rPr lang="en-US" sz="2500" b="1" dirty="0">
                <a:latin typeface="HP001 4 hàng" panose="020B0603050302020204" pitchFamily="34" charset="0"/>
              </a:rPr>
              <a:t> </a:t>
            </a:r>
            <a:r>
              <a:rPr lang="en-GB" sz="2500" b="1" dirty="0" err="1">
                <a:latin typeface="HP001 4 hàng" panose="020B0603050302020204" pitchFamily="34" charset="0"/>
              </a:rPr>
              <a:t>nĔ</a:t>
            </a:r>
            <a:r>
              <a:rPr lang="en-GB" sz="2500" b="1" dirty="0">
                <a:latin typeface="HP001 4 hàng" panose="020B0603050302020204" pitchFamily="34" charset="0"/>
              </a:rPr>
              <a:t> </a:t>
            </a:r>
            <a:r>
              <a:rPr lang="en-GB" sz="2500" b="1" dirty="0" err="1">
                <a:latin typeface="HP001 4 hàng" panose="020B0603050302020204" pitchFamily="34" charset="0"/>
              </a:rPr>
              <a:t>chân</a:t>
            </a:r>
            <a:r>
              <a:rPr lang="en-GB" sz="2500" b="1" dirty="0">
                <a:latin typeface="HP001 4 hàng" panose="020B0603050302020204" pitchFamily="34" charset="0"/>
              </a:rPr>
              <a:t> </a:t>
            </a:r>
            <a:r>
              <a:rPr lang="en-GB" sz="2500" b="1" dirty="0" err="1">
                <a:latin typeface="HP001 4 hàng" panose="020B0603050302020204" pitchFamily="34" charset="0"/>
              </a:rPr>
              <a:t>ông</a:t>
            </a:r>
            <a:r>
              <a:rPr lang="en-GB" sz="2500" b="1" dirty="0">
                <a:latin typeface="HP001 4 hàng" panose="020B0603050302020204" pitchFamily="34" charset="0"/>
              </a:rPr>
              <a:t> </a:t>
            </a:r>
            <a:r>
              <a:rPr lang="en-GB" sz="2500" b="1" dirty="0" err="1">
                <a:latin typeface="HP001 4 hàng" panose="020B0603050302020204" pitchFamily="34" charset="0"/>
              </a:rPr>
              <a:t>lên</a:t>
            </a:r>
            <a:r>
              <a:rPr lang="en-GB" sz="2500" b="1" dirty="0">
                <a:latin typeface="HP001 4 hàng" panose="020B0603050302020204" pitchFamily="34" charset="0"/>
              </a:rPr>
              <a:t>. </a:t>
            </a:r>
            <a:r>
              <a:rPr lang="en-GB" sz="2500" b="1" dirty="0" err="1">
                <a:latin typeface="HP001 4 hàng" panose="020B0603050302020204" pitchFamily="34" charset="0"/>
              </a:rPr>
              <a:t>Cái</a:t>
            </a:r>
            <a:r>
              <a:rPr lang="en-GB" sz="2500" b="1" dirty="0">
                <a:latin typeface="HP001 4 hàng" panose="020B0603050302020204" pitchFamily="34" charset="0"/>
              </a:rPr>
              <a:t> </a:t>
            </a:r>
            <a:r>
              <a:rPr lang="en-GB" sz="2500" b="1" dirty="0" err="1">
                <a:latin typeface="HP001 4 hàng" panose="020B0603050302020204" pitchFamily="34" charset="0"/>
              </a:rPr>
              <a:t>chân</a:t>
            </a:r>
            <a:r>
              <a:rPr lang="en-GB" sz="2500" b="1" dirty="0">
                <a:latin typeface="HP001 4 hàng" panose="020B0603050302020204" pitchFamily="34" charset="0"/>
              </a:rPr>
              <a:t> </a:t>
            </a:r>
            <a:r>
              <a:rPr lang="en-GB" sz="2500" b="1" dirty="0" err="1">
                <a:latin typeface="HP001 4 hàng" panose="020B0603050302020204" pitchFamily="34" charset="0"/>
              </a:rPr>
              <a:t>tựa</a:t>
            </a:r>
            <a:r>
              <a:rPr lang="en-GB" sz="2500" b="1" dirty="0">
                <a:latin typeface="HP001 4 hàng" panose="020B0603050302020204" pitchFamily="34" charset="0"/>
              </a:rPr>
              <a:t> </a:t>
            </a:r>
            <a:r>
              <a:rPr lang="en-GB" sz="2500" b="1" dirty="0" err="1">
                <a:latin typeface="HP001 4 hàng" panose="020B0603050302020204" pitchFamily="34" charset="0"/>
              </a:rPr>
              <a:t>như</a:t>
            </a:r>
            <a:r>
              <a:rPr lang="en-GB" sz="2500" b="1" dirty="0">
                <a:latin typeface="HP001 4 hàng" panose="020B0603050302020204" pitchFamily="34" charset="0"/>
              </a:rPr>
              <a:t> </a:t>
            </a:r>
            <a:r>
              <a:rPr lang="en-GB" sz="2500" b="1" dirty="0" err="1">
                <a:latin typeface="HP001 4 hàng" panose="020B0603050302020204" pitchFamily="34" charset="0"/>
              </a:rPr>
              <a:t>bằng</a:t>
            </a:r>
            <a:r>
              <a:rPr lang="en-GB" sz="2500" b="1" dirty="0">
                <a:latin typeface="HP001 4 hàng" panose="020B0603050302020204" pitchFamily="34" charset="0"/>
              </a:rPr>
              <a:t> </a:t>
            </a:r>
            <a:r>
              <a:rPr lang="en-GB" sz="2500" b="1" dirty="0" err="1">
                <a:latin typeface="HP001 4 hàng" panose="020B0603050302020204" pitchFamily="34" charset="0"/>
              </a:rPr>
              <a:t>cŎ</a:t>
            </a:r>
            <a:r>
              <a:rPr lang="en-GB" sz="2500" b="1" dirty="0">
                <a:latin typeface="HP001 4 hàng" panose="020B0603050302020204" pitchFamily="34" charset="0"/>
              </a:rPr>
              <a:t> </a:t>
            </a:r>
            <a:r>
              <a:rPr lang="en-GB" sz="2500" b="1" dirty="0" err="1">
                <a:latin typeface="HP001 4 hàng" panose="020B0603050302020204" pitchFamily="34" charset="0"/>
              </a:rPr>
              <a:t>sắt</a:t>
            </a:r>
            <a:endParaRPr lang="en-US" sz="2500" b="1" dirty="0">
              <a:latin typeface="HP001 4 hàng" panose="020B06030503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1877" y="4132944"/>
            <a:ext cx="833349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>
                <a:latin typeface="HP001 4 hàng" panose="020B0603050302020204" pitchFamily="34" charset="0"/>
              </a:rPr>
              <a:t>Đen</a:t>
            </a:r>
            <a:r>
              <a:rPr lang="en-US" sz="2500" b="1" dirty="0">
                <a:latin typeface="HP001 4 hàng" panose="020B0603050302020204" pitchFamily="34" charset="0"/>
              </a:rPr>
              <a:t> </a:t>
            </a:r>
            <a:r>
              <a:rPr lang="en-US" sz="2500" b="1" dirty="0" err="1">
                <a:latin typeface="HP001 4 hàng" panose="020B0603050302020204" pitchFamily="34" charset="0"/>
              </a:rPr>
              <a:t>mồ</a:t>
            </a:r>
            <a:r>
              <a:rPr lang="en-US" sz="2500" b="1" dirty="0">
                <a:latin typeface="HP001 4 hàng" panose="020B0603050302020204" pitchFamily="34" charset="0"/>
              </a:rPr>
              <a:t> </a:t>
            </a:r>
            <a:r>
              <a:rPr lang="en-US" sz="2500" b="1" dirty="0" err="1">
                <a:latin typeface="HP001 4 hàng" panose="020B0603050302020204" pitchFamily="34" charset="0"/>
              </a:rPr>
              <a:t>hċ</a:t>
            </a:r>
            <a:r>
              <a:rPr lang="en-US" sz="2500" b="1" dirty="0">
                <a:latin typeface="HP001 4 hàng" panose="020B0603050302020204" pitchFamily="34" charset="0"/>
              </a:rPr>
              <a:t> </a:t>
            </a:r>
            <a:r>
              <a:rPr lang="en-US" sz="2500" b="1" dirty="0" err="1">
                <a:latin typeface="HP001 4 hàng" panose="020B0603050302020204" pitchFamily="34" charset="0"/>
              </a:rPr>
              <a:t>mồ</a:t>
            </a:r>
            <a:r>
              <a:rPr lang="en-US" sz="2500" b="1" dirty="0">
                <a:latin typeface="HP001 4 hàng" panose="020B0603050302020204" pitchFamily="34" charset="0"/>
              </a:rPr>
              <a:t> </a:t>
            </a:r>
            <a:r>
              <a:rPr lang="en-US" sz="2500" b="1" dirty="0" err="1">
                <a:latin typeface="HP001 4 hàng" panose="020B0603050302020204" pitchFamily="34" charset="0"/>
              </a:rPr>
              <a:t>kê</a:t>
            </a:r>
            <a:r>
              <a:rPr lang="en-US" sz="2500" b="1" dirty="0">
                <a:latin typeface="HP001 4 hàng" panose="020B0603050302020204" pitchFamily="34" charset="0"/>
              </a:rPr>
              <a:t> </a:t>
            </a:r>
            <a:r>
              <a:rPr lang="en-US" sz="2500" b="1" dirty="0" err="1">
                <a:latin typeface="HP001 4 hàng" panose="020B0603050302020204" pitchFamily="34" charset="0"/>
              </a:rPr>
              <a:t>nhễ</a:t>
            </a:r>
            <a:r>
              <a:rPr lang="en-US" sz="2500" b="1" dirty="0">
                <a:latin typeface="HP001 4 hàng" panose="020B0603050302020204" pitchFamily="34" charset="0"/>
              </a:rPr>
              <a:t> </a:t>
            </a:r>
            <a:r>
              <a:rPr lang="en-US" sz="2500" b="1" dirty="0" err="1">
                <a:latin typeface="HP001 4 hàng" panose="020B0603050302020204" pitchFamily="34" charset="0"/>
              </a:rPr>
              <a:t>nhại</a:t>
            </a:r>
            <a:r>
              <a:rPr lang="en-US" sz="2500" b="1" dirty="0">
                <a:latin typeface="HP001 4 hàng" panose="020B0603050302020204" pitchFamily="34" charset="0"/>
              </a:rPr>
              <a:t> </a:t>
            </a:r>
            <a:r>
              <a:rPr lang="en-US" sz="2500" b="1" dirty="0" err="1">
                <a:latin typeface="HP001 4 hàng" panose="020B0603050302020204" pitchFamily="34" charset="0"/>
              </a:rPr>
              <a:t>dưƞ</a:t>
            </a:r>
            <a:r>
              <a:rPr lang="en-US" sz="2500" b="1" dirty="0">
                <a:latin typeface="HP001 4 hàng" panose="020B0603050302020204" pitchFamily="34" charset="0"/>
              </a:rPr>
              <a:t> </a:t>
            </a:r>
            <a:r>
              <a:rPr lang="en-US" sz="2500" b="1" dirty="0" err="1">
                <a:latin typeface="HP001 4 hàng" panose="020B0603050302020204" pitchFamily="34" charset="0"/>
              </a:rPr>
              <a:t>chân</a:t>
            </a:r>
            <a:r>
              <a:rPr lang="en-US" sz="2500" b="1" dirty="0">
                <a:latin typeface="HP001 4 hàng" panose="020B06030503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485400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2" name="Google Shape;4022;p48"/>
          <p:cNvSpPr/>
          <p:nvPr/>
        </p:nvSpPr>
        <p:spPr>
          <a:xfrm>
            <a:off x="3034470" y="721642"/>
            <a:ext cx="3219594" cy="26075"/>
          </a:xfrm>
          <a:custGeom>
            <a:avLst/>
            <a:gdLst/>
            <a:ahLst/>
            <a:cxnLst/>
            <a:rect l="l" t="t" r="r" b="b"/>
            <a:pathLst>
              <a:path w="139709" h="1043" extrusionOk="0">
                <a:moveTo>
                  <a:pt x="139709" y="0"/>
                </a:moveTo>
                <a:cubicBezTo>
                  <a:pt x="93138" y="0"/>
                  <a:pt x="46571" y="1043"/>
                  <a:pt x="0" y="1043"/>
                </a:cubicBezTo>
              </a:path>
            </a:pathLst>
          </a:cu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" name="Google Shape;2185;p31"/>
          <p:cNvSpPr txBox="1">
            <a:spLocks/>
          </p:cNvSpPr>
          <p:nvPr/>
        </p:nvSpPr>
        <p:spPr>
          <a:xfrm>
            <a:off x="2698695" y="144769"/>
            <a:ext cx="3891145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600" b="1" dirty="0" err="1">
                <a:solidFill>
                  <a:schemeClr val="tx1"/>
                </a:solidFill>
                <a:latin typeface="Stela UT VH" panose="02000506000000020004" pitchFamily="2" charset="0"/>
              </a:rPr>
              <a:t>Bài</a:t>
            </a:r>
            <a:r>
              <a:rPr lang="en-US" sz="3600" b="1" dirty="0">
                <a:solidFill>
                  <a:schemeClr val="tx1"/>
                </a:solidFill>
                <a:latin typeface="Stela UT VH" panose="02000506000000020004" pitchFamily="2" charset="0"/>
              </a:rPr>
              <a:t> 2: </a:t>
            </a:r>
            <a:r>
              <a:rPr lang="en-US" sz="3600" b="1" dirty="0" err="1">
                <a:solidFill>
                  <a:schemeClr val="tx1"/>
                </a:solidFill>
                <a:latin typeface="Stela UT VH" panose="02000506000000020004" pitchFamily="2" charset="0"/>
              </a:rPr>
              <a:t>Tìm</a:t>
            </a:r>
            <a:r>
              <a:rPr lang="en-US" sz="3600" b="1" dirty="0">
                <a:solidFill>
                  <a:schemeClr val="tx1"/>
                </a:solidFill>
                <a:latin typeface="Stela UT VH" panose="02000506000000020004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Stela UT VH" panose="02000506000000020004" pitchFamily="2" charset="0"/>
              </a:rPr>
              <a:t>các</a:t>
            </a:r>
            <a:r>
              <a:rPr lang="en-US" sz="3600" b="1" dirty="0">
                <a:solidFill>
                  <a:schemeClr val="tx1"/>
                </a:solidFill>
                <a:latin typeface="Stela UT VH" panose="02000506000000020004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Stela UT VH" panose="02000506000000020004" pitchFamily="2" charset="0"/>
              </a:rPr>
              <a:t>từ</a:t>
            </a:r>
            <a:r>
              <a:rPr lang="en-US" sz="3600" b="1" dirty="0">
                <a:solidFill>
                  <a:schemeClr val="tx1"/>
                </a:solidFill>
                <a:latin typeface="Stela UT VH" panose="02000506000000020004" pitchFamily="2" charset="0"/>
              </a:rPr>
              <a:t>: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5612299"/>
              </p:ext>
            </p:extLst>
          </p:nvPr>
        </p:nvGraphicFramePr>
        <p:xfrm>
          <a:off x="641233" y="1344056"/>
          <a:ext cx="8029042" cy="3481334"/>
        </p:xfrm>
        <a:graphic>
          <a:graphicData uri="http://schemas.openxmlformats.org/drawingml/2006/table">
            <a:tbl>
              <a:tblPr firstRow="1" bandRow="1">
                <a:tableStyleId>{9F398E82-7934-4E25-A78E-79567F72B7EB}</a:tableStyleId>
              </a:tblPr>
              <a:tblGrid>
                <a:gridCol w="5407027">
                  <a:extLst>
                    <a:ext uri="{9D8B030D-6E8A-4147-A177-3AD203B41FA5}">
                      <a16:colId xmlns:a16="http://schemas.microsoft.com/office/drawing/2014/main" val="2898391334"/>
                    </a:ext>
                  </a:extLst>
                </a:gridCol>
                <a:gridCol w="2622015">
                  <a:extLst>
                    <a:ext uri="{9D8B030D-6E8A-4147-A177-3AD203B41FA5}">
                      <a16:colId xmlns:a16="http://schemas.microsoft.com/office/drawing/2014/main" val="2207454512"/>
                    </a:ext>
                  </a:extLst>
                </a:gridCol>
              </a:tblGrid>
              <a:tr h="1002536"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9842145"/>
                  </a:ext>
                </a:extLst>
              </a:tr>
              <a:tr h="82626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8906503"/>
                  </a:ext>
                </a:extLst>
              </a:tr>
              <a:tr h="82626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1954346"/>
                  </a:ext>
                </a:extLst>
              </a:tr>
              <a:tr h="82626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0819318"/>
                  </a:ext>
                </a:extLst>
              </a:tr>
            </a:tbl>
          </a:graphicData>
        </a:graphic>
      </p:graphicFrame>
      <p:sp>
        <p:nvSpPr>
          <p:cNvPr id="14" name="Google Shape;2185;p31"/>
          <p:cNvSpPr txBox="1">
            <a:spLocks/>
          </p:cNvSpPr>
          <p:nvPr/>
        </p:nvSpPr>
        <p:spPr>
          <a:xfrm>
            <a:off x="873526" y="1465244"/>
            <a:ext cx="7528589" cy="80747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b="1" dirty="0">
                <a:solidFill>
                  <a:schemeClr val="tx1"/>
                </a:solidFill>
                <a:latin typeface="Stela UT VH" panose="02000506000000020004" pitchFamily="2" charset="0"/>
              </a:rPr>
              <a:t>a) </a:t>
            </a:r>
            <a:r>
              <a:rPr lang="en-US" sz="2800" b="1" dirty="0" err="1">
                <a:solidFill>
                  <a:schemeClr val="tx1"/>
                </a:solidFill>
                <a:latin typeface="Stela UT VH" panose="02000506000000020004" pitchFamily="2" charset="0"/>
              </a:rPr>
              <a:t>Hồm</a:t>
            </a:r>
            <a:r>
              <a:rPr lang="en-US" sz="2800" b="1" dirty="0">
                <a:solidFill>
                  <a:schemeClr val="tx1"/>
                </a:solidFill>
                <a:latin typeface="Stela UT VH" panose="02000506000000020004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Stela UT VH" panose="02000506000000020004" pitchFamily="2" charset="0"/>
              </a:rPr>
              <a:t>hai</a:t>
            </a:r>
            <a:r>
              <a:rPr lang="en-US" sz="2800" b="1" dirty="0">
                <a:solidFill>
                  <a:schemeClr val="tx1"/>
                </a:solidFill>
                <a:latin typeface="Stela UT VH" panose="02000506000000020004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Stela UT VH" panose="02000506000000020004" pitchFamily="2" charset="0"/>
              </a:rPr>
              <a:t>tiếng</a:t>
            </a:r>
            <a:r>
              <a:rPr lang="en-US" sz="2800" b="1" dirty="0">
                <a:solidFill>
                  <a:schemeClr val="tx1"/>
                </a:solidFill>
                <a:latin typeface="Stela UT VH" panose="02000506000000020004" pitchFamily="2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Stela UT VH" panose="02000506000000020004" pitchFamily="2" charset="0"/>
              </a:rPr>
              <a:t>trong</a:t>
            </a:r>
            <a:r>
              <a:rPr lang="en-US" sz="2800" b="1" dirty="0">
                <a:solidFill>
                  <a:schemeClr val="tx1"/>
                </a:solidFill>
                <a:latin typeface="Stela UT VH" panose="02000506000000020004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Stela UT VH" panose="02000506000000020004" pitchFamily="2" charset="0"/>
              </a:rPr>
              <a:t>đó</a:t>
            </a:r>
            <a:r>
              <a:rPr lang="en-US" sz="2800" b="1" dirty="0">
                <a:solidFill>
                  <a:schemeClr val="tx1"/>
                </a:solidFill>
                <a:latin typeface="Stela UT VH" panose="02000506000000020004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Stela UT VH" panose="02000506000000020004" pitchFamily="2" charset="0"/>
              </a:rPr>
              <a:t>tiếng</a:t>
            </a:r>
            <a:r>
              <a:rPr lang="en-US" sz="2800" b="1" dirty="0">
                <a:solidFill>
                  <a:schemeClr val="tx1"/>
                </a:solidFill>
                <a:latin typeface="Stela UT VH" panose="02000506000000020004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Stela UT VH" panose="02000506000000020004" pitchFamily="2" charset="0"/>
              </a:rPr>
              <a:t>nào</a:t>
            </a:r>
            <a:r>
              <a:rPr lang="en-US" sz="2800" b="1" dirty="0">
                <a:solidFill>
                  <a:schemeClr val="tx1"/>
                </a:solidFill>
                <a:latin typeface="Stela UT VH" panose="02000506000000020004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Stela UT VH" panose="02000506000000020004" pitchFamily="2" charset="0"/>
              </a:rPr>
              <a:t>chũng</a:t>
            </a:r>
            <a:r>
              <a:rPr lang="en-US" sz="2800" b="1" dirty="0">
                <a:solidFill>
                  <a:schemeClr val="tx1"/>
                </a:solidFill>
                <a:latin typeface="Stela UT VH" panose="02000506000000020004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Stela UT VH" panose="02000506000000020004" pitchFamily="2" charset="0"/>
              </a:rPr>
              <a:t>bắt</a:t>
            </a:r>
            <a:r>
              <a:rPr lang="en-US" sz="2800" b="1" dirty="0">
                <a:solidFill>
                  <a:schemeClr val="tx1"/>
                </a:solidFill>
                <a:latin typeface="Stela UT VH" panose="02000506000000020004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Stela UT VH" panose="02000506000000020004" pitchFamily="2" charset="0"/>
              </a:rPr>
              <a:t>đầu</a:t>
            </a:r>
            <a:r>
              <a:rPr lang="en-US" sz="2800" b="1" dirty="0">
                <a:solidFill>
                  <a:schemeClr val="tx1"/>
                </a:solidFill>
                <a:latin typeface="Stela UT VH" panose="02000506000000020004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Stela UT VH" panose="02000506000000020004" pitchFamily="2" charset="0"/>
              </a:rPr>
              <a:t>bằng</a:t>
            </a:r>
            <a:r>
              <a:rPr lang="en-US" sz="2800" b="1" dirty="0">
                <a:solidFill>
                  <a:schemeClr val="tx1"/>
                </a:solidFill>
                <a:latin typeface="Stela UT VH" panose="02000506000000020004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Stela UT VH" panose="02000506000000020004" pitchFamily="2" charset="0"/>
              </a:rPr>
              <a:t>tr</a:t>
            </a:r>
            <a:r>
              <a:rPr lang="en-US" sz="2800" b="1" dirty="0">
                <a:solidFill>
                  <a:schemeClr val="tx1"/>
                </a:solidFill>
                <a:latin typeface="Stela UT VH" panose="02000506000000020004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Stela UT VH" panose="02000506000000020004" pitchFamily="2" charset="0"/>
              </a:rPr>
              <a:t>hoặc</a:t>
            </a:r>
            <a:r>
              <a:rPr lang="en-US" sz="2800" b="1" dirty="0">
                <a:solidFill>
                  <a:schemeClr val="tx1"/>
                </a:solidFill>
                <a:latin typeface="Stela UT VH" panose="02000506000000020004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Stela UT VH" panose="02000506000000020004" pitchFamily="2" charset="0"/>
              </a:rPr>
              <a:t>ch</a:t>
            </a:r>
            <a:r>
              <a:rPr lang="en-US" sz="2800" b="1" dirty="0">
                <a:solidFill>
                  <a:schemeClr val="tx1"/>
                </a:solidFill>
                <a:latin typeface="Stela UT VH" panose="02000506000000020004" pitchFamily="2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Stela UT VH" panose="02000506000000020004" pitchFamily="2" charset="0"/>
              </a:rPr>
              <a:t>có</a:t>
            </a:r>
            <a:r>
              <a:rPr lang="en-US" sz="2800" b="1" dirty="0">
                <a:solidFill>
                  <a:schemeClr val="tx1"/>
                </a:solidFill>
                <a:latin typeface="Stela UT VH" panose="02000506000000020004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Stela UT VH" panose="02000506000000020004" pitchFamily="2" charset="0"/>
              </a:rPr>
              <a:t>nghĩa</a:t>
            </a:r>
            <a:r>
              <a:rPr lang="en-US" sz="2800" b="1" dirty="0">
                <a:solidFill>
                  <a:schemeClr val="tx1"/>
                </a:solidFill>
                <a:latin typeface="Stela UT VH" panose="02000506000000020004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Stela UT VH" panose="02000506000000020004" pitchFamily="2" charset="0"/>
              </a:rPr>
              <a:t>như</a:t>
            </a:r>
            <a:r>
              <a:rPr lang="en-US" sz="2800" b="1" dirty="0">
                <a:solidFill>
                  <a:schemeClr val="tx1"/>
                </a:solidFill>
                <a:latin typeface="Stela UT VH" panose="02000506000000020004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Stela UT VH" panose="02000506000000020004" pitchFamily="2" charset="0"/>
              </a:rPr>
              <a:t>sau</a:t>
            </a:r>
            <a:r>
              <a:rPr lang="en-US" sz="2800" b="1" dirty="0">
                <a:solidFill>
                  <a:schemeClr val="tx1"/>
                </a:solidFill>
                <a:latin typeface="Stela UT VH" panose="02000506000000020004" pitchFamily="2" charset="0"/>
              </a:rPr>
              <a:t>:</a:t>
            </a:r>
          </a:p>
        </p:txBody>
      </p:sp>
      <p:sp>
        <p:nvSpPr>
          <p:cNvPr id="15" name="Google Shape;3104;p38"/>
          <p:cNvSpPr txBox="1"/>
          <p:nvPr/>
        </p:nvSpPr>
        <p:spPr>
          <a:xfrm>
            <a:off x="644049" y="2512023"/>
            <a:ext cx="5610016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 dirty="0">
                <a:solidFill>
                  <a:schemeClr val="dk2"/>
                </a:solidFill>
                <a:latin typeface="+mn-lt"/>
                <a:ea typeface="Baloo Tammudu 2"/>
                <a:cs typeface="Baloo Tammudu 2"/>
                <a:sym typeface="Baloo Tammudu 2"/>
              </a:rPr>
              <a:t>- Màu hơi trắng.</a:t>
            </a:r>
            <a:endParaRPr sz="2600" b="1" dirty="0">
              <a:solidFill>
                <a:schemeClr val="dk2"/>
              </a:solidFill>
              <a:latin typeface="+mn-lt"/>
              <a:ea typeface="Baloo Tammudu 2"/>
              <a:cs typeface="Baloo Tammudu 2"/>
              <a:sym typeface="Baloo Tammudu 2"/>
            </a:endParaRPr>
          </a:p>
        </p:txBody>
      </p:sp>
      <p:sp>
        <p:nvSpPr>
          <p:cNvPr id="16" name="Google Shape;3104;p38"/>
          <p:cNvSpPr txBox="1"/>
          <p:nvPr/>
        </p:nvSpPr>
        <p:spPr>
          <a:xfrm>
            <a:off x="644049" y="3276008"/>
            <a:ext cx="5610016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 dirty="0">
                <a:solidFill>
                  <a:schemeClr val="dk2"/>
                </a:solidFill>
                <a:latin typeface="+mn-lt"/>
                <a:ea typeface="Baloo Tammudu 2"/>
                <a:cs typeface="Baloo Tammudu 2"/>
                <a:sym typeface="Baloo Tammudu 2"/>
              </a:rPr>
              <a:t>- Cùng nghĩa với </a:t>
            </a:r>
            <a:r>
              <a:rPr lang="en" sz="2600" b="1" i="1" dirty="0">
                <a:solidFill>
                  <a:schemeClr val="tx2"/>
                </a:solidFill>
                <a:latin typeface="+mn-lt"/>
                <a:ea typeface="Baloo Tammudu 2"/>
                <a:cs typeface="Baloo Tammudu 2"/>
                <a:sym typeface="Baloo Tammudu 2"/>
              </a:rPr>
              <a:t>siêng năng</a:t>
            </a:r>
            <a:r>
              <a:rPr lang="en" sz="2600" b="1" dirty="0">
                <a:solidFill>
                  <a:schemeClr val="dk2"/>
                </a:solidFill>
                <a:latin typeface="+mn-lt"/>
                <a:ea typeface="Baloo Tammudu 2"/>
                <a:cs typeface="Baloo Tammudu 2"/>
                <a:sym typeface="Baloo Tammudu 2"/>
              </a:rPr>
              <a:t>.</a:t>
            </a:r>
            <a:endParaRPr sz="2600" b="1" dirty="0">
              <a:solidFill>
                <a:schemeClr val="dk2"/>
              </a:solidFill>
              <a:latin typeface="+mn-lt"/>
              <a:ea typeface="Baloo Tammudu 2"/>
              <a:cs typeface="Baloo Tammudu 2"/>
              <a:sym typeface="Baloo Tammudu 2"/>
            </a:endParaRPr>
          </a:p>
        </p:txBody>
      </p:sp>
      <p:sp>
        <p:nvSpPr>
          <p:cNvPr id="17" name="Google Shape;3104;p38"/>
          <p:cNvSpPr txBox="1"/>
          <p:nvPr/>
        </p:nvSpPr>
        <p:spPr>
          <a:xfrm>
            <a:off x="644049" y="4143100"/>
            <a:ext cx="5610016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 dirty="0">
                <a:solidFill>
                  <a:schemeClr val="dk2"/>
                </a:solidFill>
                <a:latin typeface="+mn-lt"/>
                <a:ea typeface="Baloo Tammudu 2"/>
                <a:cs typeface="Baloo Tammudu 2"/>
                <a:sym typeface="Baloo Tammudu 2"/>
              </a:rPr>
              <a:t>- Đồ chơi mà cánh quạt của nó quay được nhờ gió.</a:t>
            </a:r>
            <a:endParaRPr sz="2600" b="1" dirty="0">
              <a:solidFill>
                <a:schemeClr val="dk2"/>
              </a:solidFill>
              <a:latin typeface="+mn-lt"/>
              <a:ea typeface="Baloo Tammudu 2"/>
              <a:cs typeface="Baloo Tammudu 2"/>
              <a:sym typeface="Baloo Tammudu 2"/>
            </a:endParaRPr>
          </a:p>
        </p:txBody>
      </p:sp>
      <p:sp>
        <p:nvSpPr>
          <p:cNvPr id="18" name="Google Shape;3104;p38"/>
          <p:cNvSpPr txBox="1"/>
          <p:nvPr/>
        </p:nvSpPr>
        <p:spPr>
          <a:xfrm>
            <a:off x="6328371" y="2488012"/>
            <a:ext cx="2267597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 dirty="0">
                <a:solidFill>
                  <a:schemeClr val="tx2"/>
                </a:solidFill>
                <a:latin typeface="+mn-lt"/>
                <a:ea typeface="Baloo Tammudu 2"/>
                <a:cs typeface="Baloo Tammudu 2"/>
                <a:sym typeface="Baloo Tammudu 2"/>
              </a:rPr>
              <a:t>T</a:t>
            </a:r>
            <a:r>
              <a:rPr lang="en" sz="2800" b="1" dirty="0">
                <a:solidFill>
                  <a:schemeClr val="tx2"/>
                </a:solidFill>
                <a:latin typeface="+mn-lt"/>
                <a:ea typeface="Baloo Tammudu 2"/>
                <a:cs typeface="Baloo Tammudu 2"/>
                <a:sym typeface="Baloo Tammudu 2"/>
              </a:rPr>
              <a:t>răng trắng</a:t>
            </a:r>
            <a:endParaRPr sz="2800" b="1" dirty="0">
              <a:solidFill>
                <a:schemeClr val="tx2"/>
              </a:solidFill>
              <a:latin typeface="+mn-lt"/>
              <a:ea typeface="Baloo Tammudu 2"/>
              <a:cs typeface="Baloo Tammudu 2"/>
              <a:sym typeface="Baloo Tammudu 2"/>
            </a:endParaRPr>
          </a:p>
        </p:txBody>
      </p:sp>
      <p:sp>
        <p:nvSpPr>
          <p:cNvPr id="19" name="Google Shape;3104;p38"/>
          <p:cNvSpPr txBox="1"/>
          <p:nvPr/>
        </p:nvSpPr>
        <p:spPr>
          <a:xfrm>
            <a:off x="6328371" y="3276008"/>
            <a:ext cx="1810284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 dirty="0">
                <a:solidFill>
                  <a:schemeClr val="tx2"/>
                </a:solidFill>
                <a:latin typeface="+mn-lt"/>
                <a:ea typeface="Baloo Tammudu 2"/>
                <a:cs typeface="Baloo Tammudu 2"/>
                <a:sym typeface="Baloo Tammudu 2"/>
              </a:rPr>
              <a:t>C</a:t>
            </a:r>
            <a:r>
              <a:rPr lang="en" sz="2800" b="1" dirty="0">
                <a:solidFill>
                  <a:schemeClr val="tx2"/>
                </a:solidFill>
                <a:latin typeface="+mn-lt"/>
                <a:ea typeface="Baloo Tammudu 2"/>
                <a:cs typeface="Baloo Tammudu 2"/>
                <a:sym typeface="Baloo Tammudu 2"/>
              </a:rPr>
              <a:t>hăm chỉ</a:t>
            </a:r>
            <a:endParaRPr sz="2800" b="1" dirty="0">
              <a:solidFill>
                <a:schemeClr val="tx2"/>
              </a:solidFill>
              <a:latin typeface="+mn-lt"/>
              <a:ea typeface="Baloo Tammudu 2"/>
              <a:cs typeface="Baloo Tammudu 2"/>
              <a:sym typeface="Baloo Tammudu 2"/>
            </a:endParaRPr>
          </a:p>
        </p:txBody>
      </p:sp>
      <p:sp>
        <p:nvSpPr>
          <p:cNvPr id="20" name="Google Shape;3104;p38"/>
          <p:cNvSpPr txBox="1"/>
          <p:nvPr/>
        </p:nvSpPr>
        <p:spPr>
          <a:xfrm>
            <a:off x="6216325" y="4119625"/>
            <a:ext cx="2379643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 dirty="0">
                <a:solidFill>
                  <a:schemeClr val="tx2"/>
                </a:solidFill>
                <a:latin typeface="+mn-lt"/>
                <a:ea typeface="Baloo Tammudu 2"/>
                <a:cs typeface="Baloo Tammudu 2"/>
                <a:sym typeface="Baloo Tammudu 2"/>
              </a:rPr>
              <a:t>C</a:t>
            </a:r>
            <a:r>
              <a:rPr lang="en" sz="2800" b="1" dirty="0">
                <a:solidFill>
                  <a:schemeClr val="tx2"/>
                </a:solidFill>
                <a:latin typeface="+mn-lt"/>
                <a:ea typeface="Baloo Tammudu 2"/>
                <a:cs typeface="Baloo Tammudu 2"/>
                <a:sym typeface="Baloo Tammudu 2"/>
              </a:rPr>
              <a:t>hong chóng</a:t>
            </a:r>
            <a:endParaRPr sz="2800" b="1" dirty="0">
              <a:solidFill>
                <a:schemeClr val="tx2"/>
              </a:solidFill>
              <a:latin typeface="+mn-lt"/>
              <a:ea typeface="Baloo Tammudu 2"/>
              <a:cs typeface="Baloo Tammudu 2"/>
              <a:sym typeface="Baloo Tammudu 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2" name="Google Shape;4022;p48"/>
          <p:cNvSpPr/>
          <p:nvPr/>
        </p:nvSpPr>
        <p:spPr>
          <a:xfrm>
            <a:off x="3034470" y="721642"/>
            <a:ext cx="3219594" cy="26075"/>
          </a:xfrm>
          <a:custGeom>
            <a:avLst/>
            <a:gdLst/>
            <a:ahLst/>
            <a:cxnLst/>
            <a:rect l="l" t="t" r="r" b="b"/>
            <a:pathLst>
              <a:path w="139709" h="1043" extrusionOk="0">
                <a:moveTo>
                  <a:pt x="139709" y="0"/>
                </a:moveTo>
                <a:cubicBezTo>
                  <a:pt x="93138" y="0"/>
                  <a:pt x="46571" y="1043"/>
                  <a:pt x="0" y="1043"/>
                </a:cubicBezTo>
              </a:path>
            </a:pathLst>
          </a:cu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" name="Google Shape;2185;p31"/>
          <p:cNvSpPr txBox="1">
            <a:spLocks/>
          </p:cNvSpPr>
          <p:nvPr/>
        </p:nvSpPr>
        <p:spPr>
          <a:xfrm>
            <a:off x="2698695" y="144769"/>
            <a:ext cx="3891145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600" b="1" dirty="0" err="1">
                <a:solidFill>
                  <a:schemeClr val="tx1"/>
                </a:solidFill>
                <a:latin typeface="Stela UT VH" panose="02000506000000020004" pitchFamily="2" charset="0"/>
              </a:rPr>
              <a:t>Bài</a:t>
            </a:r>
            <a:r>
              <a:rPr lang="en-US" sz="3600" b="1" dirty="0">
                <a:solidFill>
                  <a:schemeClr val="tx1"/>
                </a:solidFill>
                <a:latin typeface="Stela UT VH" panose="02000506000000020004" pitchFamily="2" charset="0"/>
              </a:rPr>
              <a:t> 2: </a:t>
            </a:r>
            <a:r>
              <a:rPr lang="en-US" sz="3600" b="1" dirty="0" err="1">
                <a:solidFill>
                  <a:schemeClr val="tx1"/>
                </a:solidFill>
                <a:latin typeface="Stela UT VH" panose="02000506000000020004" pitchFamily="2" charset="0"/>
              </a:rPr>
              <a:t>Tìm</a:t>
            </a:r>
            <a:r>
              <a:rPr lang="en-US" sz="3600" b="1" dirty="0">
                <a:solidFill>
                  <a:schemeClr val="tx1"/>
                </a:solidFill>
                <a:latin typeface="Stela UT VH" panose="02000506000000020004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Stela UT VH" panose="02000506000000020004" pitchFamily="2" charset="0"/>
              </a:rPr>
              <a:t>các</a:t>
            </a:r>
            <a:r>
              <a:rPr lang="en-US" sz="3600" b="1" dirty="0">
                <a:solidFill>
                  <a:schemeClr val="tx1"/>
                </a:solidFill>
                <a:latin typeface="Stela UT VH" panose="02000506000000020004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Stela UT VH" panose="02000506000000020004" pitchFamily="2" charset="0"/>
              </a:rPr>
              <a:t>từ</a:t>
            </a:r>
            <a:r>
              <a:rPr lang="en-US" sz="3600" b="1" dirty="0">
                <a:solidFill>
                  <a:schemeClr val="tx1"/>
                </a:solidFill>
                <a:latin typeface="Stela UT VH" panose="02000506000000020004" pitchFamily="2" charset="0"/>
              </a:rPr>
              <a:t>: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7894832"/>
              </p:ext>
            </p:extLst>
          </p:nvPr>
        </p:nvGraphicFramePr>
        <p:xfrm>
          <a:off x="482552" y="1057706"/>
          <a:ext cx="8165689" cy="3734631"/>
        </p:xfrm>
        <a:graphic>
          <a:graphicData uri="http://schemas.openxmlformats.org/drawingml/2006/table">
            <a:tbl>
              <a:tblPr firstRow="1" bandRow="1">
                <a:tableStyleId>{9F398E82-7934-4E25-A78E-79567F72B7EB}</a:tableStyleId>
              </a:tblPr>
              <a:tblGrid>
                <a:gridCol w="6470975">
                  <a:extLst>
                    <a:ext uri="{9D8B030D-6E8A-4147-A177-3AD203B41FA5}">
                      <a16:colId xmlns:a16="http://schemas.microsoft.com/office/drawing/2014/main" val="2898391334"/>
                    </a:ext>
                  </a:extLst>
                </a:gridCol>
                <a:gridCol w="1694714">
                  <a:extLst>
                    <a:ext uri="{9D8B030D-6E8A-4147-A177-3AD203B41FA5}">
                      <a16:colId xmlns:a16="http://schemas.microsoft.com/office/drawing/2014/main" val="2207454512"/>
                    </a:ext>
                  </a:extLst>
                </a:gridCol>
              </a:tblGrid>
              <a:tr h="1023586"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9842145"/>
                  </a:ext>
                </a:extLst>
              </a:tr>
              <a:tr h="102381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8906503"/>
                  </a:ext>
                </a:extLst>
              </a:tr>
              <a:tr h="84361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1954346"/>
                  </a:ext>
                </a:extLst>
              </a:tr>
              <a:tr h="84361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0819318"/>
                  </a:ext>
                </a:extLst>
              </a:tr>
            </a:tbl>
          </a:graphicData>
        </a:graphic>
      </p:graphicFrame>
      <p:sp>
        <p:nvSpPr>
          <p:cNvPr id="14" name="Google Shape;2185;p31"/>
          <p:cNvSpPr txBox="1">
            <a:spLocks/>
          </p:cNvSpPr>
          <p:nvPr/>
        </p:nvSpPr>
        <p:spPr>
          <a:xfrm>
            <a:off x="482552" y="1212058"/>
            <a:ext cx="7631495" cy="90720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b="1" dirty="0">
                <a:solidFill>
                  <a:schemeClr val="tx1"/>
                </a:solidFill>
                <a:latin typeface="Stela UT VH" panose="02000506000000020004" pitchFamily="2" charset="0"/>
              </a:rPr>
              <a:t>b) </a:t>
            </a:r>
            <a:r>
              <a:rPr lang="en-US" sz="2800" b="1" dirty="0" err="1">
                <a:solidFill>
                  <a:schemeClr val="tx1"/>
                </a:solidFill>
                <a:latin typeface="Stela UT VH" panose="02000506000000020004" pitchFamily="2" charset="0"/>
              </a:rPr>
              <a:t>Chứa</a:t>
            </a:r>
            <a:r>
              <a:rPr lang="en-US" sz="2800" b="1" dirty="0">
                <a:solidFill>
                  <a:schemeClr val="tx1"/>
                </a:solidFill>
                <a:latin typeface="Stela UT VH" panose="02000506000000020004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Stela UT VH" panose="02000506000000020004" pitchFamily="2" charset="0"/>
              </a:rPr>
              <a:t>các</a:t>
            </a:r>
            <a:r>
              <a:rPr lang="en-US" sz="2800" b="1" dirty="0">
                <a:solidFill>
                  <a:schemeClr val="tx1"/>
                </a:solidFill>
                <a:latin typeface="Stela UT VH" panose="02000506000000020004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Stela UT VH" panose="02000506000000020004" pitchFamily="2" charset="0"/>
              </a:rPr>
              <a:t>tiếng</a:t>
            </a:r>
            <a:r>
              <a:rPr lang="en-US" sz="2800" b="1" dirty="0">
                <a:solidFill>
                  <a:schemeClr val="tx1"/>
                </a:solidFill>
                <a:latin typeface="Stela UT VH" panose="02000506000000020004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Stela UT VH" panose="02000506000000020004" pitchFamily="2" charset="0"/>
              </a:rPr>
              <a:t>có</a:t>
            </a:r>
            <a:r>
              <a:rPr lang="en-US" sz="2800" b="1" dirty="0">
                <a:solidFill>
                  <a:schemeClr val="tx1"/>
                </a:solidFill>
                <a:latin typeface="Stela UT VH" panose="02000506000000020004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Stela UT VH" panose="02000506000000020004" pitchFamily="2" charset="0"/>
              </a:rPr>
              <a:t>vần</a:t>
            </a:r>
            <a:r>
              <a:rPr lang="en-US" sz="2800" b="1" dirty="0">
                <a:solidFill>
                  <a:schemeClr val="tx1"/>
                </a:solidFill>
                <a:latin typeface="Stela UT VH" panose="02000506000000020004" pitchFamily="2" charset="0"/>
              </a:rPr>
              <a:t> </a:t>
            </a:r>
            <a:r>
              <a:rPr lang="en-US" sz="2800" b="1" i="1" dirty="0" err="1">
                <a:solidFill>
                  <a:schemeClr val="tx2"/>
                </a:solidFill>
                <a:latin typeface="Stela UT VH" panose="02000506000000020004" pitchFamily="2" charset="0"/>
              </a:rPr>
              <a:t>ưt</a:t>
            </a:r>
            <a:r>
              <a:rPr lang="en-US" sz="2800" b="1" dirty="0">
                <a:solidFill>
                  <a:schemeClr val="tx1"/>
                </a:solidFill>
                <a:latin typeface="Stela UT VH" panose="02000506000000020004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Stela UT VH" panose="02000506000000020004" pitchFamily="2" charset="0"/>
              </a:rPr>
              <a:t>hoặc</a:t>
            </a:r>
            <a:r>
              <a:rPr lang="en-US" sz="2800" b="1" dirty="0">
                <a:solidFill>
                  <a:schemeClr val="tx1"/>
                </a:solidFill>
                <a:latin typeface="Stela UT VH" panose="02000506000000020004" pitchFamily="2" charset="0"/>
              </a:rPr>
              <a:t> </a:t>
            </a:r>
            <a:r>
              <a:rPr lang="en-US" sz="2800" b="1" i="1" dirty="0" err="1">
                <a:solidFill>
                  <a:schemeClr val="tx2"/>
                </a:solidFill>
                <a:latin typeface="Stela UT VH" panose="02000506000000020004" pitchFamily="2" charset="0"/>
              </a:rPr>
              <a:t>ưc</a:t>
            </a:r>
            <a:r>
              <a:rPr lang="en-US" sz="2800" b="1" dirty="0">
                <a:solidFill>
                  <a:schemeClr val="tx1"/>
                </a:solidFill>
                <a:latin typeface="Stela UT VH" panose="02000506000000020004" pitchFamily="2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Stela UT VH" panose="02000506000000020004" pitchFamily="2" charset="0"/>
              </a:rPr>
              <a:t>có</a:t>
            </a:r>
            <a:r>
              <a:rPr lang="en-US" sz="2800" b="1" dirty="0">
                <a:solidFill>
                  <a:schemeClr val="tx1"/>
                </a:solidFill>
                <a:latin typeface="Stela UT VH" panose="02000506000000020004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Stela UT VH" panose="02000506000000020004" pitchFamily="2" charset="0"/>
              </a:rPr>
              <a:t>nghĩa</a:t>
            </a:r>
            <a:r>
              <a:rPr lang="en-US" sz="2800" b="1" dirty="0">
                <a:solidFill>
                  <a:schemeClr val="tx1"/>
                </a:solidFill>
                <a:latin typeface="Stela UT VH" panose="02000506000000020004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Stela UT VH" panose="02000506000000020004" pitchFamily="2" charset="0"/>
              </a:rPr>
              <a:t>như</a:t>
            </a:r>
            <a:r>
              <a:rPr lang="en-US" sz="2800" b="1" dirty="0">
                <a:solidFill>
                  <a:schemeClr val="tx1"/>
                </a:solidFill>
                <a:latin typeface="Stela UT VH" panose="02000506000000020004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Stela UT VH" panose="02000506000000020004" pitchFamily="2" charset="0"/>
              </a:rPr>
              <a:t>sau</a:t>
            </a:r>
            <a:r>
              <a:rPr lang="en-US" sz="2800" b="1" dirty="0">
                <a:solidFill>
                  <a:schemeClr val="tx1"/>
                </a:solidFill>
                <a:latin typeface="Stela UT VH" panose="02000506000000020004" pitchFamily="2" charset="0"/>
              </a:rPr>
              <a:t>:</a:t>
            </a:r>
          </a:p>
        </p:txBody>
      </p:sp>
      <p:sp>
        <p:nvSpPr>
          <p:cNvPr id="15" name="Google Shape;3104;p38"/>
          <p:cNvSpPr txBox="1"/>
          <p:nvPr/>
        </p:nvSpPr>
        <p:spPr>
          <a:xfrm>
            <a:off x="482550" y="2089494"/>
            <a:ext cx="6402990" cy="995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dk2"/>
                </a:solidFill>
                <a:latin typeface="+mn-lt"/>
                <a:ea typeface="Baloo Tammudu 2"/>
                <a:cs typeface="Baloo Tammudu 2"/>
                <a:sym typeface="Baloo Tammudu 2"/>
              </a:rPr>
              <a:t>- Làm nhiệm vụ theo dõi, đôn đốc việc thực hiện nội quy, gìn giữ trật tự, vệ sinh trường, lớp trong một ngày.</a:t>
            </a:r>
            <a:endParaRPr sz="2000" b="1" dirty="0">
              <a:solidFill>
                <a:schemeClr val="dk2"/>
              </a:solidFill>
              <a:latin typeface="+mn-lt"/>
              <a:ea typeface="Baloo Tammudu 2"/>
              <a:cs typeface="Baloo Tammudu 2"/>
              <a:sym typeface="Baloo Tammudu 2"/>
            </a:endParaRPr>
          </a:p>
        </p:txBody>
      </p:sp>
      <p:sp>
        <p:nvSpPr>
          <p:cNvPr id="16" name="Google Shape;3104;p38"/>
          <p:cNvSpPr txBox="1"/>
          <p:nvPr/>
        </p:nvSpPr>
        <p:spPr>
          <a:xfrm>
            <a:off x="482551" y="3178954"/>
            <a:ext cx="5879813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 dirty="0">
                <a:solidFill>
                  <a:schemeClr val="dk2"/>
                </a:solidFill>
                <a:latin typeface="+mn-lt"/>
                <a:ea typeface="Baloo Tammudu 2"/>
                <a:cs typeface="Baloo Tammudu 2"/>
                <a:sym typeface="Baloo Tammudu 2"/>
              </a:rPr>
              <a:t>- Người có sức khỏe đặc biệt.</a:t>
            </a:r>
            <a:endParaRPr sz="2600" b="1" dirty="0">
              <a:solidFill>
                <a:schemeClr val="dk2"/>
              </a:solidFill>
              <a:latin typeface="+mn-lt"/>
              <a:ea typeface="Baloo Tammudu 2"/>
              <a:cs typeface="Baloo Tammudu 2"/>
              <a:sym typeface="Baloo Tammudu 2"/>
            </a:endParaRPr>
          </a:p>
        </p:txBody>
      </p:sp>
      <p:sp>
        <p:nvSpPr>
          <p:cNvPr id="17" name="Google Shape;3104;p38"/>
          <p:cNvSpPr txBox="1"/>
          <p:nvPr/>
        </p:nvSpPr>
        <p:spPr>
          <a:xfrm>
            <a:off x="482550" y="4077129"/>
            <a:ext cx="5879813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 dirty="0">
                <a:solidFill>
                  <a:schemeClr val="dk2"/>
                </a:solidFill>
                <a:latin typeface="+mn-lt"/>
                <a:ea typeface="Baloo Tammudu 2"/>
                <a:cs typeface="Baloo Tammudu 2"/>
                <a:sym typeface="Baloo Tammudu 2"/>
              </a:rPr>
              <a:t>- Quẳng đi.</a:t>
            </a:r>
            <a:endParaRPr sz="2600" b="1" dirty="0">
              <a:solidFill>
                <a:schemeClr val="dk2"/>
              </a:solidFill>
              <a:latin typeface="+mn-lt"/>
              <a:ea typeface="Baloo Tammudu 2"/>
              <a:cs typeface="Baloo Tammudu 2"/>
              <a:sym typeface="Baloo Tammudu 2"/>
            </a:endParaRPr>
          </a:p>
        </p:txBody>
      </p:sp>
      <p:sp>
        <p:nvSpPr>
          <p:cNvPr id="18" name="Google Shape;3104;p38"/>
          <p:cNvSpPr txBox="1"/>
          <p:nvPr/>
        </p:nvSpPr>
        <p:spPr>
          <a:xfrm>
            <a:off x="6949988" y="2072217"/>
            <a:ext cx="1698253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 dirty="0" err="1">
                <a:solidFill>
                  <a:schemeClr val="tx2"/>
                </a:solidFill>
                <a:latin typeface="+mn-lt"/>
                <a:ea typeface="Baloo Tammudu 2"/>
                <a:cs typeface="Baloo Tammudu 2"/>
                <a:sym typeface="Baloo Tammudu 2"/>
              </a:rPr>
              <a:t>Trưc</a:t>
            </a:r>
            <a:r>
              <a:rPr lang="en-GB" sz="2800" b="1" dirty="0">
                <a:solidFill>
                  <a:schemeClr val="tx2"/>
                </a:solidFill>
                <a:latin typeface="+mn-lt"/>
                <a:ea typeface="Baloo Tammudu 2"/>
                <a:cs typeface="Baloo Tammudu 2"/>
                <a:sym typeface="Baloo Tammudu 2"/>
              </a:rPr>
              <a:t> </a:t>
            </a:r>
            <a:r>
              <a:rPr lang="en-GB" sz="2800" b="1" dirty="0" err="1">
                <a:solidFill>
                  <a:schemeClr val="tx2"/>
                </a:solidFill>
                <a:latin typeface="+mn-lt"/>
                <a:ea typeface="Baloo Tammudu 2"/>
                <a:cs typeface="Baloo Tammudu 2"/>
                <a:sym typeface="Baloo Tammudu 2"/>
              </a:rPr>
              <a:t>nhật</a:t>
            </a:r>
            <a:endParaRPr sz="2800" b="1" dirty="0">
              <a:solidFill>
                <a:schemeClr val="tx2"/>
              </a:solidFill>
              <a:latin typeface="+mn-lt"/>
              <a:ea typeface="Baloo Tammudu 2"/>
              <a:cs typeface="Baloo Tammudu 2"/>
              <a:sym typeface="Baloo Tammudu 2"/>
            </a:endParaRPr>
          </a:p>
        </p:txBody>
      </p:sp>
      <p:sp>
        <p:nvSpPr>
          <p:cNvPr id="19" name="Google Shape;3104;p38"/>
          <p:cNvSpPr txBox="1"/>
          <p:nvPr/>
        </p:nvSpPr>
        <p:spPr>
          <a:xfrm>
            <a:off x="7181342" y="3276008"/>
            <a:ext cx="1224528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 dirty="0" err="1">
                <a:solidFill>
                  <a:schemeClr val="tx2"/>
                </a:solidFill>
                <a:latin typeface="+mn-lt"/>
                <a:ea typeface="Baloo Tammudu 2"/>
                <a:cs typeface="Baloo Tammudu 2"/>
                <a:sym typeface="Baloo Tammudu 2"/>
              </a:rPr>
              <a:t>Lực</a:t>
            </a:r>
            <a:r>
              <a:rPr lang="en-GB" sz="2800" b="1" dirty="0">
                <a:solidFill>
                  <a:schemeClr val="tx2"/>
                </a:solidFill>
                <a:latin typeface="+mn-lt"/>
                <a:ea typeface="Baloo Tammudu 2"/>
                <a:cs typeface="Baloo Tammudu 2"/>
                <a:sym typeface="Baloo Tammudu 2"/>
              </a:rPr>
              <a:t> </a:t>
            </a:r>
            <a:r>
              <a:rPr lang="en-GB" sz="2800" b="1" dirty="0" err="1">
                <a:solidFill>
                  <a:schemeClr val="tx2"/>
                </a:solidFill>
                <a:latin typeface="+mn-lt"/>
                <a:ea typeface="Baloo Tammudu 2"/>
                <a:cs typeface="Baloo Tammudu 2"/>
                <a:sym typeface="Baloo Tammudu 2"/>
              </a:rPr>
              <a:t>sĩ</a:t>
            </a:r>
            <a:endParaRPr sz="2800" b="1" dirty="0">
              <a:solidFill>
                <a:schemeClr val="tx2"/>
              </a:solidFill>
              <a:latin typeface="+mn-lt"/>
              <a:ea typeface="Baloo Tammudu 2"/>
              <a:cs typeface="Baloo Tammudu 2"/>
              <a:sym typeface="Baloo Tammudu 2"/>
            </a:endParaRPr>
          </a:p>
        </p:txBody>
      </p:sp>
      <p:sp>
        <p:nvSpPr>
          <p:cNvPr id="20" name="Google Shape;3104;p38"/>
          <p:cNvSpPr txBox="1"/>
          <p:nvPr/>
        </p:nvSpPr>
        <p:spPr>
          <a:xfrm>
            <a:off x="7181342" y="4088015"/>
            <a:ext cx="883007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 dirty="0">
                <a:solidFill>
                  <a:schemeClr val="tx2"/>
                </a:solidFill>
                <a:latin typeface="+mn-lt"/>
                <a:ea typeface="Baloo Tammudu 2"/>
                <a:cs typeface="Baloo Tammudu 2"/>
                <a:sym typeface="Baloo Tammudu 2"/>
              </a:rPr>
              <a:t>V</a:t>
            </a:r>
            <a:r>
              <a:rPr lang="en" sz="2800" b="1" dirty="0">
                <a:solidFill>
                  <a:schemeClr val="tx2"/>
                </a:solidFill>
                <a:latin typeface="+mn-lt"/>
                <a:ea typeface="Baloo Tammudu 2"/>
                <a:cs typeface="Baloo Tammudu 2"/>
                <a:sym typeface="Baloo Tammudu 2"/>
              </a:rPr>
              <a:t>ứt</a:t>
            </a:r>
            <a:endParaRPr sz="2800" b="1" dirty="0">
              <a:solidFill>
                <a:schemeClr val="tx2"/>
              </a:solidFill>
              <a:latin typeface="+mn-lt"/>
              <a:ea typeface="Baloo Tammudu 2"/>
              <a:cs typeface="Baloo Tammudu 2"/>
              <a:sym typeface="Baloo Tammudu 2"/>
            </a:endParaRPr>
          </a:p>
        </p:txBody>
      </p:sp>
      <p:sp>
        <p:nvSpPr>
          <p:cNvPr id="12" name="Google Shape;3104;p38"/>
          <p:cNvSpPr txBox="1"/>
          <p:nvPr/>
        </p:nvSpPr>
        <p:spPr>
          <a:xfrm>
            <a:off x="6944479" y="2533190"/>
            <a:ext cx="1698253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 dirty="0" err="1">
                <a:solidFill>
                  <a:schemeClr val="tx2"/>
                </a:solidFill>
                <a:latin typeface="+mn-lt"/>
                <a:ea typeface="Baloo Tammudu 2"/>
                <a:cs typeface="Baloo Tammudu 2"/>
                <a:sym typeface="Baloo Tammudu 2"/>
              </a:rPr>
              <a:t>Trưc</a:t>
            </a:r>
            <a:r>
              <a:rPr lang="en-GB" sz="2800" b="1" dirty="0">
                <a:solidFill>
                  <a:schemeClr val="tx2"/>
                </a:solidFill>
                <a:latin typeface="+mn-lt"/>
                <a:ea typeface="Baloo Tammudu 2"/>
                <a:cs typeface="Baloo Tammudu 2"/>
                <a:sym typeface="Baloo Tammudu 2"/>
              </a:rPr>
              <a:t> ban</a:t>
            </a:r>
            <a:endParaRPr sz="2800" b="1" dirty="0">
              <a:solidFill>
                <a:schemeClr val="tx2"/>
              </a:solidFill>
              <a:latin typeface="+mn-lt"/>
              <a:ea typeface="Baloo Tammudu 2"/>
              <a:cs typeface="Baloo Tammudu 2"/>
              <a:sym typeface="Baloo Tammudu 2"/>
            </a:endParaRPr>
          </a:p>
        </p:txBody>
      </p:sp>
      <p:sp>
        <p:nvSpPr>
          <p:cNvPr id="21" name="Google Shape;3104;p38"/>
          <p:cNvSpPr txBox="1"/>
          <p:nvPr/>
        </p:nvSpPr>
        <p:spPr>
          <a:xfrm>
            <a:off x="7310881" y="2204008"/>
            <a:ext cx="311964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 dirty="0">
                <a:solidFill>
                  <a:schemeClr val="tx2"/>
                </a:solidFill>
                <a:latin typeface="+mn-lt"/>
                <a:ea typeface="Baloo Tammudu 2"/>
                <a:cs typeface="Baloo Tammudu 2"/>
                <a:sym typeface="Baloo Tammudu 2"/>
              </a:rPr>
              <a:t>.</a:t>
            </a:r>
            <a:endParaRPr sz="2800" b="1" dirty="0">
              <a:solidFill>
                <a:schemeClr val="tx2"/>
              </a:solidFill>
              <a:latin typeface="+mn-lt"/>
              <a:ea typeface="Baloo Tammudu 2"/>
              <a:cs typeface="Baloo Tammudu 2"/>
              <a:sym typeface="Baloo Tammudu 2"/>
            </a:endParaRPr>
          </a:p>
        </p:txBody>
      </p:sp>
      <p:sp>
        <p:nvSpPr>
          <p:cNvPr id="22" name="Google Shape;3104;p38"/>
          <p:cNvSpPr txBox="1"/>
          <p:nvPr/>
        </p:nvSpPr>
        <p:spPr>
          <a:xfrm>
            <a:off x="7310881" y="2675822"/>
            <a:ext cx="311964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 dirty="0">
                <a:solidFill>
                  <a:schemeClr val="tx2"/>
                </a:solidFill>
                <a:latin typeface="+mn-lt"/>
                <a:ea typeface="Baloo Tammudu 2"/>
                <a:cs typeface="Baloo Tammudu 2"/>
                <a:sym typeface="Baloo Tammudu 2"/>
              </a:rPr>
              <a:t>.</a:t>
            </a:r>
            <a:endParaRPr sz="2800" b="1" dirty="0">
              <a:solidFill>
                <a:schemeClr val="tx2"/>
              </a:solidFill>
              <a:latin typeface="+mn-lt"/>
              <a:ea typeface="Baloo Tammudu 2"/>
              <a:cs typeface="Baloo Tammudu 2"/>
              <a:sym typeface="Baloo Tammudu 2"/>
            </a:endParaRPr>
          </a:p>
        </p:txBody>
      </p:sp>
    </p:spTree>
    <p:extLst>
      <p:ext uri="{BB962C8B-B14F-4D97-AF65-F5344CB8AC3E}">
        <p14:creationId xmlns:p14="http://schemas.microsoft.com/office/powerpoint/2010/main" val="1941079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12" grpId="0"/>
      <p:bldP spid="21" grpId="0"/>
      <p:bldP spid="2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315954804"/>
</p:tagLst>
</file>

<file path=ppt/theme/theme1.xml><?xml version="1.0" encoding="utf-8"?>
<a:theme xmlns:a="http://schemas.openxmlformats.org/drawingml/2006/main" name="Writing Asian Characters Workshop by Slidesgo">
  <a:themeElements>
    <a:clrScheme name="Simple Light">
      <a:dk1>
        <a:srgbClr val="366CA6"/>
      </a:dk1>
      <a:lt1>
        <a:srgbClr val="FFFFFB"/>
      </a:lt1>
      <a:dk2>
        <a:srgbClr val="191919"/>
      </a:dk2>
      <a:lt2>
        <a:srgbClr val="FA4843"/>
      </a:lt2>
      <a:accent1>
        <a:srgbClr val="FF8487"/>
      </a:accent1>
      <a:accent2>
        <a:srgbClr val="FFE4E6"/>
      </a:accent2>
      <a:accent3>
        <a:srgbClr val="FFC964"/>
      </a:accent3>
      <a:accent4>
        <a:srgbClr val="90331B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Custom 8">
      <a:majorFont>
        <a:latin typeface="Stela UT VH"/>
        <a:ea typeface=""/>
        <a:cs typeface=""/>
      </a:majorFont>
      <a:minorFont>
        <a:latin typeface="Stela UT VH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FDAAE9B0125D644B7F58EE6BF1D0FC2" ma:contentTypeVersion="7" ma:contentTypeDescription="Tạo tài liệu mới." ma:contentTypeScope="" ma:versionID="187c717d593334c8e710119d2301a49f">
  <xsd:schema xmlns:xsd="http://www.w3.org/2001/XMLSchema" xmlns:xs="http://www.w3.org/2001/XMLSchema" xmlns:p="http://schemas.microsoft.com/office/2006/metadata/properties" xmlns:ns2="117084a5-40ce-44a9-aa97-9561c111c68a" xmlns:ns3="9f958c3a-144a-4219-afab-0ea9b7b8b61f" targetNamespace="http://schemas.microsoft.com/office/2006/metadata/properties" ma:root="true" ma:fieldsID="1ea5e4fc3a2616dc12c714c5ca916216" ns2:_="" ns3:_="">
    <xsd:import namespace="117084a5-40ce-44a9-aa97-9561c111c68a"/>
    <xsd:import namespace="9f958c3a-144a-4219-afab-0ea9b7b8b61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7084a5-40ce-44a9-aa97-9561c111c68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958c3a-144a-4219-afab-0ea9b7b8b61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7925450-A186-46F0-89B1-DF90AEE33628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3BDB00C-1253-4F69-A45F-756611C486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7084a5-40ce-44a9-aa97-9561c111c68a"/>
    <ds:schemaRef ds:uri="9f958c3a-144a-4219-afab-0ea9b7b8b61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EC47CA0-3587-4230-8D9A-92CD1E2D2CB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303</TotalTime>
  <Words>457</Words>
  <Application>Microsoft Office PowerPoint</Application>
  <PresentationFormat>Trình chiếu Trên màn hình (16:9)</PresentationFormat>
  <Paragraphs>69</Paragraphs>
  <Slides>10</Slides>
  <Notes>9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13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10</vt:i4>
      </vt:variant>
    </vt:vector>
  </HeadingPairs>
  <TitlesOfParts>
    <vt:vector size="24" baseType="lpstr">
      <vt:lpstr>UVF Cupid de Locke</vt:lpstr>
      <vt:lpstr>Bebas Neue</vt:lpstr>
      <vt:lpstr>Dokdo</vt:lpstr>
      <vt:lpstr>Nanum Pen Script</vt:lpstr>
      <vt:lpstr>PT Sans</vt:lpstr>
      <vt:lpstr>Roboto Condensed Light</vt:lpstr>
      <vt:lpstr>Stela UT VH</vt:lpstr>
      <vt:lpstr>HP001 4 hàng</vt:lpstr>
      <vt:lpstr>Baloo Tammudu 2</vt:lpstr>
      <vt:lpstr>Arial</vt:lpstr>
      <vt:lpstr>Itim</vt:lpstr>
      <vt:lpstr>Times New Roman</vt:lpstr>
      <vt:lpstr>HP001 5 hàng</vt:lpstr>
      <vt:lpstr>Writing Asian Characters Workshop by Slidesgo</vt:lpstr>
      <vt:lpstr>Bản trình bày PowerPoint</vt:lpstr>
      <vt:lpstr>Chính tả  Hội vật</vt:lpstr>
      <vt:lpstr>Bản trình bày PowerPoint</vt:lpstr>
      <vt:lpstr>Gạch chân dưới tiếng/từ khó đọc, dễ viết sai.</vt:lpstr>
      <vt:lpstr>giục giã</vt:lpstr>
      <vt:lpstr>Bản trình bày PowerPoint</vt:lpstr>
      <vt:lpstr>Bản trình bày PowerPoint</vt:lpstr>
      <vt:lpstr>Bản trình bày PowerPoint</vt:lpstr>
      <vt:lpstr>Bản trình bày PowerPoint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WRITING: FICTIONAL ASIAN CHARACTERS WORKSHOP</dc:title>
  <cp:lastModifiedBy>Hà Nguyễn Thị Thu</cp:lastModifiedBy>
  <cp:revision>21</cp:revision>
  <dcterms:modified xsi:type="dcterms:W3CDTF">2022-03-07T15:24:13Z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0x010100DFDAAE9B0125D644B7F58EE6BF1D0FC2</vt:lpwstr>
  </property>
</Properties>
</file>