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3" r:id="rId2"/>
    <p:sldId id="280" r:id="rId3"/>
    <p:sldId id="271" r:id="rId4"/>
    <p:sldId id="272" r:id="rId5"/>
    <p:sldId id="273" r:id="rId6"/>
    <p:sldId id="274" r:id="rId7"/>
    <p:sldId id="275" r:id="rId8"/>
    <p:sldId id="276" r:id="rId9"/>
    <p:sldId id="278" r:id="rId10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7EA1"/>
    <a:srgbClr val="5EBFAC"/>
    <a:srgbClr val="5DA2B1"/>
    <a:srgbClr val="3F88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43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C73A6B-BB26-4B12-BFB8-2B873AE12267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701FA-A99B-4EA7-BD9A-49A04217BC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5223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E1ECB1-5A5B-4C6B-8360-EEF4E7804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BFCC059-4D8E-4C87-A4D1-E4C9E1D59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904FCF4-9A9C-407F-A896-63764D12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A6E786-3F61-4FD7-AF4B-5CAEC066F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126972-3EDC-4D3D-817C-4CCC7969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290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517C0B-618B-4B07-8FEE-212F45DF6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76156C6-4F3E-4B26-BEF6-C658183E3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0B155B-888E-4B42-8139-225B7CE49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848B8B-A45D-48D2-B95C-C2340234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2847D2-37FF-491E-86F7-2A77B2A5E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151581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1B51B0E-C5ED-4931-852F-A8DA7E1DB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65174B4-31E8-4BEF-8942-FD3548C70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B8F4D3-431E-44CF-A028-C91E2137E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D0F09A-E73B-492B-B10B-3218D86A8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BE3E4A-3F9F-4FA6-A0A2-122D22E57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476314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1A1C3F-F90A-43A4-9ECD-F00719B56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48D4E4-35F0-4517-A710-16EC96626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D82627A-5DA8-42DB-A0E5-883D1EDE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09759C-075D-43BD-B60D-906336D33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E769EA7-A4C8-47A7-9F4D-3E4EF4FEB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92095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030536-6B8C-499F-B691-282A56B22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92699D7-1ACB-40EF-8948-18C67F14D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09C0F2B-275E-4EFF-8736-59FDF6520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C6CBD68-7556-4277-A9CC-0E3698CD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552142-513F-4E0A-A832-EC32ABA8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2929136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DA5A0C-41EF-4EF1-B9B9-E309AF824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98F9A6-7009-487C-9335-9B2655AF34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42523A4-6D85-4E26-BAD9-B5DED0F0D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F1B68CC-03DA-4133-9A62-45795BDC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7433D43-A8D0-4374-ACF8-E247BE39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B94F08B-6269-48AE-88E7-BDBB0876F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641760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44134E-0BE5-46C0-929C-F9D4A023F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12113C5-ADEA-4974-BB14-86DAC381E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9390FF6-61F4-44DF-9C58-15C7C9EAC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084E920-1203-43C5-9836-AEA955263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1FAE36B-07A4-4C4E-9A5F-B58F269982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C6239AA-BEC2-47D5-B295-1C438B9D2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D37E89F-FD72-4884-A2DC-4121C65F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4094C68-E649-4A58-B70D-88A203523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3660699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5F94A4-B8D7-43C1-80C9-73E124F4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684A534-7F72-44DB-AAA0-39763DA8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D8F81B8-2C1B-46DA-9FC4-FA4EA6C31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4DEF5E0-2338-4BAC-8681-B56466F2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344903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5AE1E47-1B45-4380-AE38-48F51410E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5744B09-219A-4BAE-A64A-BA6F51CC3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E5B1853-F3A0-4843-A7DD-B071FABAE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080075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8A05EE-C361-48B2-881C-5FEDBCF95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6B7BA2-C07B-486A-AEBA-E8A379FAE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609B8D7-C342-4349-A52B-0F630C496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1A0A05-2E78-4B68-9275-72A69813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E8D064B-850C-449A-B16D-36BA1C5A1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3919E08-2488-46A8-8B39-E8E3B1A7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127537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19821D-3169-462D-BDC5-707DAA373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25970DE-180B-463A-842D-4B948B1E48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7048C78-1503-4FD7-8859-990F963DF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84969D1-8A89-4051-A7A3-053E791C4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2B7B8CF-C72E-438F-A999-E8DA54826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F73A437-B948-459B-B14D-44D796DE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5796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C74BBE8-1815-4000-8008-945E8B56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E314DF-819C-4FF1-9C2E-69194E155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A1525E-7C66-46A7-89CD-0A0836A4B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BAB08-D03A-4FEF-8092-001CB785BBAB}" type="datetimeFigureOut">
              <a:rPr lang="zh-CN" altLang="en-US" smtClean="0"/>
              <a:t>2022/3/2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269161-46AB-416B-9C71-590B71BBF5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47D277-5155-4804-A42E-790F5C4F8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920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BE3A877-3798-4E67-A08C-07F6B8D26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A463E78-3033-4CD7-A8BA-3967D04126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B8">
            <a:extLst>
              <a:ext uri="{FF2B5EF4-FFF2-40B4-BE49-F238E27FC236}">
                <a16:creationId xmlns:a16="http://schemas.microsoft.com/office/drawing/2014/main" id="{E2DA4F28-AF09-4B4E-873E-BE037857A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6">
            <a:extLst>
              <a:ext uri="{FF2B5EF4-FFF2-40B4-BE49-F238E27FC236}">
                <a16:creationId xmlns:a16="http://schemas.microsoft.com/office/drawing/2014/main" id="{49AC718A-3ABD-44B8-B689-BB5A6E1E6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367" y="726017"/>
            <a:ext cx="8229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4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4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ĐÔ THỊ VIỆT HƯNG</a:t>
            </a:r>
          </a:p>
        </p:txBody>
      </p:sp>
      <p:pic>
        <p:nvPicPr>
          <p:cNvPr id="3078" name="Picture 7" descr="BAR_EL~1">
            <a:extLst>
              <a:ext uri="{FF2B5EF4-FFF2-40B4-BE49-F238E27FC236}">
                <a16:creationId xmlns:a16="http://schemas.microsoft.com/office/drawing/2014/main" id="{F467E23C-112B-4D86-8E2B-DEE62A0F6F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011084" y="1392767"/>
            <a:ext cx="3886200" cy="57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4" descr="1018265obiutmb6vk">
            <a:extLst>
              <a:ext uri="{FF2B5EF4-FFF2-40B4-BE49-F238E27FC236}">
                <a16:creationId xmlns:a16="http://schemas.microsoft.com/office/drawing/2014/main" id="{17D1A6FF-FE9A-436C-B191-5D0AA0BAFAB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33400" y="3600451"/>
            <a:ext cx="762000" cy="2851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5" descr="1018265obiutmb6vk">
            <a:extLst>
              <a:ext uri="{FF2B5EF4-FFF2-40B4-BE49-F238E27FC236}">
                <a16:creationId xmlns:a16="http://schemas.microsoft.com/office/drawing/2014/main" id="{F64D80D6-5FA0-4184-96E9-A85CCC5BCB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77433" y="5039784"/>
            <a:ext cx="762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6" descr="Bauernbar">
            <a:extLst>
              <a:ext uri="{FF2B5EF4-FFF2-40B4-BE49-F238E27FC236}">
                <a16:creationId xmlns:a16="http://schemas.microsoft.com/office/drawing/2014/main" id="{BCF70941-9E77-49CC-A799-6DFAAEB4E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6784" y="3581400"/>
            <a:ext cx="4495800" cy="1236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WordArt 19">
            <a:extLst>
              <a:ext uri="{FF2B5EF4-FFF2-40B4-BE49-F238E27FC236}">
                <a16:creationId xmlns:a16="http://schemas.microsoft.com/office/drawing/2014/main" id="{A235FB65-9933-4F2F-8ECC-8FE38253428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54968" y="4893733"/>
            <a:ext cx="5044017" cy="9842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3A840E-F16F-4963-B789-23F9A2A0A1EA}"/>
              </a:ext>
            </a:extLst>
          </p:cNvPr>
          <p:cNvSpPr/>
          <p:nvPr/>
        </p:nvSpPr>
        <p:spPr>
          <a:xfrm>
            <a:off x="2209800" y="3109914"/>
            <a:ext cx="7715251" cy="2924175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 ĐIỆN TỬ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 3</a:t>
            </a:r>
          </a:p>
        </p:txBody>
      </p:sp>
      <p:pic>
        <p:nvPicPr>
          <p:cNvPr id="3084" name="Hình ảnh 3">
            <a:extLst>
              <a:ext uri="{FF2B5EF4-FFF2-40B4-BE49-F238E27FC236}">
                <a16:creationId xmlns:a16="http://schemas.microsoft.com/office/drawing/2014/main" id="{F4BB8A22-2274-4E54-9A4D-BCB22893E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184" y="524934"/>
            <a:ext cx="1310216" cy="1344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16E9475-616C-4093-AE93-F2194B7AA9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99051361-8721-4CAB-971A-93D8FC725F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Hình ảnh 4" descr="Ảnh có chứa văn bản, mẫu họa&#10;&#10;Mô tả được tạo tự động">
            <a:extLst>
              <a:ext uri="{FF2B5EF4-FFF2-40B4-BE49-F238E27FC236}">
                <a16:creationId xmlns:a16="http://schemas.microsoft.com/office/drawing/2014/main" id="{D62D759B-783B-4E38-813D-CB1DA34815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ECC677A6-997F-43FE-86CC-28385D66981A}"/>
              </a:ext>
            </a:extLst>
          </p:cNvPr>
          <p:cNvSpPr txBox="1"/>
          <p:nvPr/>
        </p:nvSpPr>
        <p:spPr>
          <a:xfrm>
            <a:off x="3220720" y="1338590"/>
            <a:ext cx="6037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HP001 4 hàng" panose="020B0603050302020204" pitchFamily="34" charset="0"/>
              </a:rPr>
              <a:t>Thứ tư ngày 2 tháng 3 năm 2022</a:t>
            </a: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CD573B8C-3D2E-43D2-8787-E8204AC35A97}"/>
              </a:ext>
            </a:extLst>
          </p:cNvPr>
          <p:cNvSpPr txBox="1"/>
          <p:nvPr/>
        </p:nvSpPr>
        <p:spPr>
          <a:xfrm>
            <a:off x="5364480" y="1891193"/>
            <a:ext cx="1032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HP001 4 hàng" panose="020B0603050302020204" pitchFamily="34" charset="0"/>
              </a:rPr>
              <a:t>Toán</a:t>
            </a: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3C5F25F6-D7B7-4CC5-9051-FC67381FBE56}"/>
              </a:ext>
            </a:extLst>
          </p:cNvPr>
          <p:cNvSpPr txBox="1"/>
          <p:nvPr/>
        </p:nvSpPr>
        <p:spPr>
          <a:xfrm>
            <a:off x="3827392" y="2411546"/>
            <a:ext cx="4823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solidFill>
                  <a:srgbClr val="FFFF00"/>
                </a:solidFill>
                <a:latin typeface="HP001 4 hàng" panose="020B0603050302020204" pitchFamily="34" charset="0"/>
              </a:rPr>
              <a:t>Làm quen với chữ số La Mã</a:t>
            </a:r>
          </a:p>
        </p:txBody>
      </p:sp>
    </p:spTree>
    <p:extLst>
      <p:ext uri="{BB962C8B-B14F-4D97-AF65-F5344CB8AC3E}">
        <p14:creationId xmlns:p14="http://schemas.microsoft.com/office/powerpoint/2010/main" val="69684485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572000" y="2260600"/>
            <a:ext cx="2032000" cy="862013"/>
            <a:chOff x="2016" y="664"/>
            <a:chExt cx="864" cy="543"/>
          </a:xfrm>
        </p:grpSpPr>
        <p:sp>
          <p:nvSpPr>
            <p:cNvPr id="1115" name="Rectangle 6"/>
            <p:cNvSpPr>
              <a:spLocks noChangeArrowheads="1"/>
            </p:cNvSpPr>
            <p:nvPr/>
          </p:nvSpPr>
          <p:spPr bwMode="auto">
            <a:xfrm>
              <a:off x="2016" y="720"/>
              <a:ext cx="864" cy="384"/>
            </a:xfrm>
            <a:prstGeom prst="rect">
              <a:avLst/>
            </a:prstGeom>
            <a:solidFill>
              <a:srgbClr val="71E4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" name="Text Box 7"/>
            <p:cNvSpPr txBox="1">
              <a:spLocks noChangeArrowheads="1"/>
            </p:cNvSpPr>
            <p:nvPr/>
          </p:nvSpPr>
          <p:spPr bwMode="auto">
            <a:xfrm>
              <a:off x="2110" y="664"/>
              <a:ext cx="192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800" b="1">
                  <a:solidFill>
                    <a:srgbClr val="0000FF"/>
                  </a:solidFill>
                  <a:latin typeface=".VnTimeH" pitchFamily="34" charset="0"/>
                </a:rPr>
                <a:t>I</a:t>
              </a:r>
            </a:p>
          </p:txBody>
        </p:sp>
      </p:grp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358240" y="2165470"/>
            <a:ext cx="23368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6600"/>
                </a:solidFill>
                <a:latin typeface=".VnArial Narrow" pitchFamily="34" charset="0"/>
              </a:rPr>
              <a:t>        : </a:t>
            </a:r>
            <a:r>
              <a:rPr lang="en-US" sz="4800" b="1" dirty="0" err="1">
                <a:solidFill>
                  <a:srgbClr val="006600"/>
                </a:solidFill>
                <a:latin typeface="VNI-Times" pitchFamily="2" charset="0"/>
              </a:rPr>
              <a:t>moät</a:t>
            </a:r>
            <a:endParaRPr lang="en-US" sz="4800" b="1" dirty="0">
              <a:solidFill>
                <a:srgbClr val="006600"/>
              </a:solidFill>
              <a:latin typeface="VNI-Times" pitchFamily="2" charset="0"/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6705600" y="2298700"/>
            <a:ext cx="2415117" cy="975401"/>
            <a:chOff x="2112" y="720"/>
            <a:chExt cx="898" cy="543"/>
          </a:xfrm>
        </p:grpSpPr>
        <p:sp>
          <p:nvSpPr>
            <p:cNvPr id="1113" name="Rectangle 18"/>
            <p:cNvSpPr>
              <a:spLocks noChangeArrowheads="1"/>
            </p:cNvSpPr>
            <p:nvPr/>
          </p:nvSpPr>
          <p:spPr bwMode="auto">
            <a:xfrm>
              <a:off x="2146" y="720"/>
              <a:ext cx="864" cy="384"/>
            </a:xfrm>
            <a:prstGeom prst="rect">
              <a:avLst/>
            </a:prstGeom>
            <a:solidFill>
              <a:srgbClr val="71E4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4" name="Text Box 19"/>
            <p:cNvSpPr txBox="1">
              <a:spLocks noChangeArrowheads="1"/>
            </p:cNvSpPr>
            <p:nvPr/>
          </p:nvSpPr>
          <p:spPr bwMode="auto">
            <a:xfrm>
              <a:off x="2112" y="720"/>
              <a:ext cx="192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800" b="1" dirty="0">
                  <a:solidFill>
                    <a:srgbClr val="0000FF"/>
                  </a:solidFill>
                  <a:latin typeface=".VnTimeH" pitchFamily="34" charset="0"/>
                </a:rPr>
                <a:t>v</a:t>
              </a:r>
            </a:p>
          </p:txBody>
        </p:sp>
      </p:grp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7190317" y="2222501"/>
            <a:ext cx="21336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006600"/>
                </a:solidFill>
                <a:latin typeface=".VnArial Narrow" pitchFamily="34" charset="0"/>
              </a:rPr>
              <a:t>: </a:t>
            </a:r>
            <a:r>
              <a:rPr lang="en-US" sz="4800" b="1" dirty="0" err="1">
                <a:solidFill>
                  <a:srgbClr val="006600"/>
                </a:solidFill>
                <a:latin typeface="VNI-Times" pitchFamily="2" charset="0"/>
              </a:rPr>
              <a:t>naêm</a:t>
            </a:r>
            <a:endParaRPr lang="en-US" sz="4800" b="1" dirty="0">
              <a:solidFill>
                <a:srgbClr val="006600"/>
              </a:solidFill>
              <a:latin typeface=".VnArial Narrow" pitchFamily="34" charset="0"/>
            </a:endParaRP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9448800" y="2222500"/>
            <a:ext cx="2540000" cy="1051601"/>
            <a:chOff x="2057" y="1104"/>
            <a:chExt cx="864" cy="543"/>
          </a:xfrm>
        </p:grpSpPr>
        <p:sp>
          <p:nvSpPr>
            <p:cNvPr id="1111" name="Rectangle 22"/>
            <p:cNvSpPr>
              <a:spLocks noChangeArrowheads="1"/>
            </p:cNvSpPr>
            <p:nvPr/>
          </p:nvSpPr>
          <p:spPr bwMode="auto">
            <a:xfrm>
              <a:off x="2057" y="1104"/>
              <a:ext cx="864" cy="384"/>
            </a:xfrm>
            <a:prstGeom prst="rect">
              <a:avLst/>
            </a:prstGeom>
            <a:solidFill>
              <a:srgbClr val="71E4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2" name="Text Box 23"/>
            <p:cNvSpPr txBox="1">
              <a:spLocks noChangeArrowheads="1"/>
            </p:cNvSpPr>
            <p:nvPr/>
          </p:nvSpPr>
          <p:spPr bwMode="auto">
            <a:xfrm>
              <a:off x="2098" y="1104"/>
              <a:ext cx="192" cy="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800" b="1" dirty="0">
                  <a:solidFill>
                    <a:srgbClr val="0000FF"/>
                  </a:solidFill>
                  <a:latin typeface=".VnTimeH" pitchFamily="34" charset="0"/>
                </a:rPr>
                <a:t>x</a:t>
              </a:r>
            </a:p>
          </p:txBody>
        </p:sp>
      </p:grp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9975637" y="2158608"/>
            <a:ext cx="20320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6600"/>
                </a:solidFill>
                <a:latin typeface=".VnArial Narrow" pitchFamily="34" charset="0"/>
              </a:rPr>
              <a:t>:   </a:t>
            </a:r>
            <a:r>
              <a:rPr lang="en-US" sz="4800" b="1" dirty="0" err="1">
                <a:solidFill>
                  <a:srgbClr val="006600"/>
                </a:solidFill>
                <a:latin typeface="VNI-Times" pitchFamily="2" charset="0"/>
              </a:rPr>
              <a:t>möôøi</a:t>
            </a:r>
            <a:endParaRPr lang="en-US" sz="4800" b="1" dirty="0">
              <a:solidFill>
                <a:srgbClr val="006600"/>
              </a:solidFill>
              <a:latin typeface="VNI-Times" pitchFamily="2" charset="0"/>
            </a:endParaRPr>
          </a:p>
        </p:txBody>
      </p:sp>
      <p:graphicFrame>
        <p:nvGraphicFramePr>
          <p:cNvPr id="207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888057"/>
              </p:ext>
            </p:extLst>
          </p:nvPr>
        </p:nvGraphicFramePr>
        <p:xfrm>
          <a:off x="0" y="41352"/>
          <a:ext cx="467360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Bitmap Image" r:id="rId3" imgW="5838095" imgH="6400000" progId="Paint.Picture">
                  <p:embed/>
                </p:oleObj>
              </mc:Choice>
              <mc:Fallback>
                <p:oleObj name="Bitmap Image" r:id="rId3" imgW="5838095" imgH="6400000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1352"/>
                        <a:ext cx="4673600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101597" y="3514252"/>
            <a:ext cx="12192000" cy="1600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0000FF"/>
                </a:solidFill>
                <a:latin typeface="VNI-Times" pitchFamily="2" charset="0"/>
              </a:rPr>
              <a:t>2</a:t>
            </a:r>
            <a:r>
              <a:rPr lang="en-US" sz="4800" b="1">
                <a:solidFill>
                  <a:srgbClr val="0000FF"/>
                </a:solidFill>
                <a:latin typeface="VNI-Times" pitchFamily="2" charset="0"/>
              </a:rPr>
              <a:t>). </a:t>
            </a:r>
            <a:r>
              <a:rPr 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các chữ số La Mã trên, ta có một vài số như sau</a:t>
            </a:r>
            <a:r>
              <a:rPr lang="en-US" sz="4800" b="1">
                <a:solidFill>
                  <a:srgbClr val="0000FF"/>
                </a:solidFill>
                <a:latin typeface="VNI-Times" pitchFamily="2" charset="0"/>
              </a:rPr>
              <a:t>:</a:t>
            </a:r>
            <a:endParaRPr lang="en-US" sz="4800" b="1" dirty="0">
              <a:solidFill>
                <a:srgbClr val="0000FF"/>
              </a:solidFill>
              <a:latin typeface="VNI-Times" pitchFamily="2" charset="0"/>
            </a:endParaRPr>
          </a:p>
        </p:txBody>
      </p:sp>
      <p:graphicFrame>
        <p:nvGraphicFramePr>
          <p:cNvPr id="2123" name="Group 75"/>
          <p:cNvGraphicFramePr>
            <a:graphicFrameLocks noGrp="1"/>
          </p:cNvGraphicFramePr>
          <p:nvPr/>
        </p:nvGraphicFramePr>
        <p:xfrm>
          <a:off x="101600" y="5029201"/>
          <a:ext cx="11988803" cy="1371602"/>
        </p:xfrm>
        <a:graphic>
          <a:graphicData uri="http://schemas.openxmlformats.org/drawingml/2006/table">
            <a:tbl>
              <a:tblPr/>
              <a:tblGrid>
                <a:gridCol w="711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681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7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0099CC"/>
                        </a:gs>
                        <a:gs pos="100000">
                          <a:srgbClr val="0099CC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70" name="Text Box 122"/>
          <p:cNvSpPr txBox="1">
            <a:spLocks noChangeArrowheads="1"/>
          </p:cNvSpPr>
          <p:nvPr/>
        </p:nvSpPr>
        <p:spPr bwMode="auto">
          <a:xfrm>
            <a:off x="203200" y="5754689"/>
            <a:ext cx="6096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>
                <a:solidFill>
                  <a:srgbClr val="990000"/>
                </a:solidFill>
                <a:latin typeface=".VnTimeH" pitchFamily="34" charset="0"/>
              </a:rPr>
              <a:t>i</a:t>
            </a:r>
          </a:p>
        </p:txBody>
      </p:sp>
      <p:sp>
        <p:nvSpPr>
          <p:cNvPr id="2171" name="Text Box 123"/>
          <p:cNvSpPr txBox="1">
            <a:spLocks noChangeArrowheads="1"/>
          </p:cNvSpPr>
          <p:nvPr/>
        </p:nvSpPr>
        <p:spPr bwMode="auto">
          <a:xfrm>
            <a:off x="812800" y="5754689"/>
            <a:ext cx="8128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  <a:latin typeface=".VnTimeH" pitchFamily="34" charset="0"/>
              </a:rPr>
              <a:t>ii</a:t>
            </a:r>
          </a:p>
        </p:txBody>
      </p:sp>
      <p:sp>
        <p:nvSpPr>
          <p:cNvPr id="2172" name="Text Box 124"/>
          <p:cNvSpPr txBox="1">
            <a:spLocks noChangeArrowheads="1"/>
          </p:cNvSpPr>
          <p:nvPr/>
        </p:nvSpPr>
        <p:spPr bwMode="auto">
          <a:xfrm>
            <a:off x="1320800" y="5754689"/>
            <a:ext cx="13208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  <a:latin typeface=".VnTimeH" pitchFamily="34" charset="0"/>
              </a:rPr>
              <a:t>iii</a:t>
            </a:r>
          </a:p>
        </p:txBody>
      </p:sp>
      <p:sp>
        <p:nvSpPr>
          <p:cNvPr id="2173" name="Text Box 125"/>
          <p:cNvSpPr txBox="1">
            <a:spLocks noChangeArrowheads="1"/>
          </p:cNvSpPr>
          <p:nvPr/>
        </p:nvSpPr>
        <p:spPr bwMode="auto">
          <a:xfrm>
            <a:off x="2133600" y="5754689"/>
            <a:ext cx="13208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  <a:latin typeface=".VnTimeH" pitchFamily="34" charset="0"/>
              </a:rPr>
              <a:t>iv</a:t>
            </a:r>
          </a:p>
        </p:txBody>
      </p:sp>
      <p:sp>
        <p:nvSpPr>
          <p:cNvPr id="2174" name="Text Box 126"/>
          <p:cNvSpPr txBox="1">
            <a:spLocks noChangeArrowheads="1"/>
          </p:cNvSpPr>
          <p:nvPr/>
        </p:nvSpPr>
        <p:spPr bwMode="auto">
          <a:xfrm>
            <a:off x="3657600" y="5754689"/>
            <a:ext cx="10160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0000FF"/>
                </a:solidFill>
                <a:latin typeface=".VnTimeH" pitchFamily="34" charset="0"/>
              </a:rPr>
              <a:t>vi</a:t>
            </a:r>
          </a:p>
        </p:txBody>
      </p:sp>
      <p:sp>
        <p:nvSpPr>
          <p:cNvPr id="2175" name="Text Box 127"/>
          <p:cNvSpPr txBox="1">
            <a:spLocks noChangeArrowheads="1"/>
          </p:cNvSpPr>
          <p:nvPr/>
        </p:nvSpPr>
        <p:spPr bwMode="auto">
          <a:xfrm>
            <a:off x="4470400" y="5754689"/>
            <a:ext cx="14224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  <a:latin typeface=".VnTimeH" pitchFamily="34" charset="0"/>
              </a:rPr>
              <a:t>vii</a:t>
            </a:r>
          </a:p>
        </p:txBody>
      </p:sp>
      <p:sp>
        <p:nvSpPr>
          <p:cNvPr id="2176" name="Text Box 128"/>
          <p:cNvSpPr txBox="1">
            <a:spLocks noChangeArrowheads="1"/>
          </p:cNvSpPr>
          <p:nvPr/>
        </p:nvSpPr>
        <p:spPr bwMode="auto">
          <a:xfrm>
            <a:off x="5384800" y="5754688"/>
            <a:ext cx="1625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.VnTimeH" pitchFamily="34" charset="0"/>
              </a:rPr>
              <a:t>viii</a:t>
            </a:r>
          </a:p>
        </p:txBody>
      </p:sp>
      <p:sp>
        <p:nvSpPr>
          <p:cNvPr id="2177" name="Text Box 129"/>
          <p:cNvSpPr txBox="1">
            <a:spLocks noChangeArrowheads="1"/>
          </p:cNvSpPr>
          <p:nvPr/>
        </p:nvSpPr>
        <p:spPr bwMode="auto">
          <a:xfrm>
            <a:off x="6705600" y="5754689"/>
            <a:ext cx="10160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solidFill>
                  <a:srgbClr val="0000FF"/>
                </a:solidFill>
                <a:latin typeface=".VnTimeH" pitchFamily="34" charset="0"/>
              </a:rPr>
              <a:t>ix</a:t>
            </a:r>
          </a:p>
        </p:txBody>
      </p:sp>
      <p:sp>
        <p:nvSpPr>
          <p:cNvPr id="2178" name="Text Box 130"/>
          <p:cNvSpPr txBox="1">
            <a:spLocks noChangeArrowheads="1"/>
          </p:cNvSpPr>
          <p:nvPr/>
        </p:nvSpPr>
        <p:spPr bwMode="auto">
          <a:xfrm>
            <a:off x="7620000" y="5754689"/>
            <a:ext cx="6096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>
                <a:solidFill>
                  <a:srgbClr val="990000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2179" name="Text Box 131"/>
          <p:cNvSpPr txBox="1">
            <a:spLocks noChangeArrowheads="1"/>
          </p:cNvSpPr>
          <p:nvPr/>
        </p:nvSpPr>
        <p:spPr bwMode="auto">
          <a:xfrm>
            <a:off x="8128000" y="5754689"/>
            <a:ext cx="11176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  <a:latin typeface=".VnTimeH" pitchFamily="34" charset="0"/>
              </a:rPr>
              <a:t>xi</a:t>
            </a:r>
          </a:p>
        </p:txBody>
      </p:sp>
      <p:sp>
        <p:nvSpPr>
          <p:cNvPr id="2180" name="Text Box 132"/>
          <p:cNvSpPr txBox="1">
            <a:spLocks noChangeArrowheads="1"/>
          </p:cNvSpPr>
          <p:nvPr/>
        </p:nvSpPr>
        <p:spPr bwMode="auto">
          <a:xfrm>
            <a:off x="8839200" y="5754689"/>
            <a:ext cx="13208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300" b="1">
                <a:solidFill>
                  <a:srgbClr val="0000FF"/>
                </a:solidFill>
                <a:latin typeface=".VnTimeH" pitchFamily="34" charset="0"/>
              </a:rPr>
              <a:t>xii</a:t>
            </a:r>
          </a:p>
        </p:txBody>
      </p:sp>
      <p:sp>
        <p:nvSpPr>
          <p:cNvPr id="2181" name="Text Box 133"/>
          <p:cNvSpPr txBox="1">
            <a:spLocks noChangeArrowheads="1"/>
          </p:cNvSpPr>
          <p:nvPr/>
        </p:nvSpPr>
        <p:spPr bwMode="auto">
          <a:xfrm>
            <a:off x="9855200" y="5754689"/>
            <a:ext cx="11176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300" b="1">
                <a:solidFill>
                  <a:srgbClr val="0000FF"/>
                </a:solidFill>
                <a:latin typeface=".VnTimeH" pitchFamily="34" charset="0"/>
              </a:rPr>
              <a:t>xx</a:t>
            </a:r>
          </a:p>
        </p:txBody>
      </p:sp>
      <p:sp>
        <p:nvSpPr>
          <p:cNvPr id="2182" name="Text Box 134"/>
          <p:cNvSpPr txBox="1">
            <a:spLocks noChangeArrowheads="1"/>
          </p:cNvSpPr>
          <p:nvPr/>
        </p:nvSpPr>
        <p:spPr bwMode="auto">
          <a:xfrm>
            <a:off x="3149600" y="5754689"/>
            <a:ext cx="609600" cy="86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800" b="1">
                <a:solidFill>
                  <a:srgbClr val="99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2183" name="Text Box 135"/>
          <p:cNvSpPr txBox="1">
            <a:spLocks noChangeArrowheads="1"/>
          </p:cNvSpPr>
          <p:nvPr/>
        </p:nvSpPr>
        <p:spPr bwMode="auto">
          <a:xfrm>
            <a:off x="10871200" y="5754689"/>
            <a:ext cx="13208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300" b="1">
                <a:solidFill>
                  <a:srgbClr val="0000FF"/>
                </a:solidFill>
                <a:latin typeface=".VnTimeH" pitchFamily="34" charset="0"/>
              </a:rPr>
              <a:t>xxi</a:t>
            </a:r>
          </a:p>
        </p:txBody>
      </p:sp>
      <p:sp>
        <p:nvSpPr>
          <p:cNvPr id="2184" name="Text Box 136"/>
          <p:cNvSpPr txBox="1">
            <a:spLocks noChangeArrowheads="1"/>
          </p:cNvSpPr>
          <p:nvPr/>
        </p:nvSpPr>
        <p:spPr bwMode="auto">
          <a:xfrm>
            <a:off x="203200" y="4953000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 dirty="0">
                <a:solidFill>
                  <a:srgbClr val="CC0099"/>
                </a:solidFill>
                <a:latin typeface=".VnArial Narrow" pitchFamily="34" charset="0"/>
              </a:rPr>
              <a:t>1</a:t>
            </a:r>
          </a:p>
        </p:txBody>
      </p:sp>
      <p:sp>
        <p:nvSpPr>
          <p:cNvPr id="2185" name="Text Box 137"/>
          <p:cNvSpPr txBox="1">
            <a:spLocks noChangeArrowheads="1"/>
          </p:cNvSpPr>
          <p:nvPr/>
        </p:nvSpPr>
        <p:spPr bwMode="auto">
          <a:xfrm>
            <a:off x="914400" y="4956176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2</a:t>
            </a:r>
          </a:p>
        </p:txBody>
      </p:sp>
      <p:sp>
        <p:nvSpPr>
          <p:cNvPr id="2186" name="Text Box 138"/>
          <p:cNvSpPr txBox="1">
            <a:spLocks noChangeArrowheads="1"/>
          </p:cNvSpPr>
          <p:nvPr/>
        </p:nvSpPr>
        <p:spPr bwMode="auto">
          <a:xfrm>
            <a:off x="1625600" y="4953000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3</a:t>
            </a:r>
          </a:p>
        </p:txBody>
      </p:sp>
      <p:sp>
        <p:nvSpPr>
          <p:cNvPr id="2187" name="Text Box 139"/>
          <p:cNvSpPr txBox="1">
            <a:spLocks noChangeArrowheads="1"/>
          </p:cNvSpPr>
          <p:nvPr/>
        </p:nvSpPr>
        <p:spPr bwMode="auto">
          <a:xfrm>
            <a:off x="2438400" y="4953000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4</a:t>
            </a:r>
          </a:p>
        </p:txBody>
      </p:sp>
      <p:sp>
        <p:nvSpPr>
          <p:cNvPr id="2188" name="Text Box 140"/>
          <p:cNvSpPr txBox="1">
            <a:spLocks noChangeArrowheads="1"/>
          </p:cNvSpPr>
          <p:nvPr/>
        </p:nvSpPr>
        <p:spPr bwMode="auto">
          <a:xfrm>
            <a:off x="3149600" y="4953000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CC0099"/>
                </a:solidFill>
                <a:latin typeface=".VnArial Narrow" pitchFamily="34" charset="0"/>
              </a:rPr>
              <a:t>5</a:t>
            </a:r>
          </a:p>
        </p:txBody>
      </p:sp>
      <p:sp>
        <p:nvSpPr>
          <p:cNvPr id="2189" name="Text Box 141"/>
          <p:cNvSpPr txBox="1">
            <a:spLocks noChangeArrowheads="1"/>
          </p:cNvSpPr>
          <p:nvPr/>
        </p:nvSpPr>
        <p:spPr bwMode="auto">
          <a:xfrm>
            <a:off x="3860800" y="4953000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6</a:t>
            </a:r>
          </a:p>
        </p:txBody>
      </p:sp>
      <p:sp>
        <p:nvSpPr>
          <p:cNvPr id="2190" name="Text Box 142"/>
          <p:cNvSpPr txBox="1">
            <a:spLocks noChangeArrowheads="1"/>
          </p:cNvSpPr>
          <p:nvPr/>
        </p:nvSpPr>
        <p:spPr bwMode="auto">
          <a:xfrm>
            <a:off x="4876800" y="5006976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7</a:t>
            </a:r>
          </a:p>
        </p:txBody>
      </p:sp>
      <p:sp>
        <p:nvSpPr>
          <p:cNvPr id="2191" name="Text Box 143"/>
          <p:cNvSpPr txBox="1">
            <a:spLocks noChangeArrowheads="1"/>
          </p:cNvSpPr>
          <p:nvPr/>
        </p:nvSpPr>
        <p:spPr bwMode="auto">
          <a:xfrm>
            <a:off x="5994400" y="5006976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8</a:t>
            </a:r>
          </a:p>
        </p:txBody>
      </p:sp>
      <p:sp>
        <p:nvSpPr>
          <p:cNvPr id="2192" name="Text Box 144"/>
          <p:cNvSpPr txBox="1">
            <a:spLocks noChangeArrowheads="1"/>
          </p:cNvSpPr>
          <p:nvPr/>
        </p:nvSpPr>
        <p:spPr bwMode="auto">
          <a:xfrm>
            <a:off x="6807200" y="4930776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9</a:t>
            </a:r>
          </a:p>
        </p:txBody>
      </p:sp>
      <p:sp>
        <p:nvSpPr>
          <p:cNvPr id="2193" name="Text Box 145"/>
          <p:cNvSpPr txBox="1">
            <a:spLocks noChangeArrowheads="1"/>
          </p:cNvSpPr>
          <p:nvPr/>
        </p:nvSpPr>
        <p:spPr bwMode="auto">
          <a:xfrm>
            <a:off x="7315200" y="4953000"/>
            <a:ext cx="1117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CC0099"/>
                </a:solidFill>
                <a:latin typeface=".VnArial Narrow" pitchFamily="34" charset="0"/>
              </a:rPr>
              <a:t>10</a:t>
            </a:r>
          </a:p>
        </p:txBody>
      </p:sp>
      <p:sp>
        <p:nvSpPr>
          <p:cNvPr id="2194" name="Text Box 146"/>
          <p:cNvSpPr txBox="1">
            <a:spLocks noChangeArrowheads="1"/>
          </p:cNvSpPr>
          <p:nvPr/>
        </p:nvSpPr>
        <p:spPr bwMode="auto">
          <a:xfrm>
            <a:off x="8128000" y="4953000"/>
            <a:ext cx="10160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11</a:t>
            </a:r>
          </a:p>
        </p:txBody>
      </p:sp>
      <p:sp>
        <p:nvSpPr>
          <p:cNvPr id="2195" name="Text Box 147"/>
          <p:cNvSpPr txBox="1">
            <a:spLocks noChangeArrowheads="1"/>
          </p:cNvSpPr>
          <p:nvPr/>
        </p:nvSpPr>
        <p:spPr bwMode="auto">
          <a:xfrm>
            <a:off x="8940800" y="4930776"/>
            <a:ext cx="10160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12</a:t>
            </a:r>
          </a:p>
        </p:txBody>
      </p:sp>
      <p:sp>
        <p:nvSpPr>
          <p:cNvPr id="2196" name="Text Box 148"/>
          <p:cNvSpPr txBox="1">
            <a:spLocks noChangeArrowheads="1"/>
          </p:cNvSpPr>
          <p:nvPr/>
        </p:nvSpPr>
        <p:spPr bwMode="auto">
          <a:xfrm>
            <a:off x="9956800" y="4930776"/>
            <a:ext cx="9144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20</a:t>
            </a:r>
          </a:p>
        </p:txBody>
      </p:sp>
      <p:sp>
        <p:nvSpPr>
          <p:cNvPr id="2197" name="Text Box 149"/>
          <p:cNvSpPr txBox="1">
            <a:spLocks noChangeArrowheads="1"/>
          </p:cNvSpPr>
          <p:nvPr/>
        </p:nvSpPr>
        <p:spPr bwMode="auto">
          <a:xfrm>
            <a:off x="10871200" y="4930776"/>
            <a:ext cx="12192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21</a:t>
            </a:r>
          </a:p>
        </p:txBody>
      </p:sp>
      <p:sp>
        <p:nvSpPr>
          <p:cNvPr id="2199" name="Text Box 151"/>
          <p:cNvSpPr txBox="1">
            <a:spLocks noChangeArrowheads="1"/>
          </p:cNvSpPr>
          <p:nvPr/>
        </p:nvSpPr>
        <p:spPr bwMode="auto">
          <a:xfrm>
            <a:off x="4470400" y="2843214"/>
            <a:ext cx="6705600" cy="86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hồ chỉ mấy giờ?</a:t>
            </a:r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 Box 4">
            <a:extLst>
              <a:ext uri="{FF2B5EF4-FFF2-40B4-BE49-F238E27FC236}">
                <a16:creationId xmlns:a16="http://schemas.microsoft.com/office/drawing/2014/main" id="{D7F00C3F-E129-4AF1-9C34-3680F40B0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5197" y="-70757"/>
            <a:ext cx="7518400" cy="2108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 dirty="0">
                <a:latin typeface="VNI-Times" pitchFamily="2" charset="0"/>
              </a:rPr>
              <a:t>1</a:t>
            </a:r>
            <a:r>
              <a:rPr lang="en-US" sz="4300" b="1">
                <a:latin typeface="VNI-Times" pitchFamily="2" charset="0"/>
              </a:rPr>
              <a:t>) </a:t>
            </a:r>
            <a:r>
              <a:rPr lang="en-US" sz="4300" b="1">
                <a:latin typeface="Times New Roman" panose="02020603050405020304" pitchFamily="18" charset="0"/>
                <a:cs typeface="Times New Roman" panose="02020603050405020304" pitchFamily="18" charset="0"/>
              </a:rPr>
              <a:t>Các số ở mặt đồng hồ bên được ghi bằng một chữ số La Mã thường dùng sau</a:t>
            </a:r>
            <a:r>
              <a:rPr lang="en-US" sz="4300" b="1">
                <a:latin typeface="VNI-Times" pitchFamily="2" charset="0"/>
              </a:rPr>
              <a:t>:</a:t>
            </a:r>
            <a:endParaRPr lang="en-US" sz="4300" b="1" dirty="0">
              <a:latin typeface="VNI-Times" pitchFamily="2" charset="0"/>
            </a:endParaRPr>
          </a:p>
        </p:txBody>
      </p:sp>
      <p:sp>
        <p:nvSpPr>
          <p:cNvPr id="48" name="Text Box 138">
            <a:extLst>
              <a:ext uri="{FF2B5EF4-FFF2-40B4-BE49-F238E27FC236}">
                <a16:creationId xmlns:a16="http://schemas.microsoft.com/office/drawing/2014/main" id="{A7B04E9D-73CB-4174-999D-C7F947B00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4018" y="1885973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FFFF00"/>
                </a:solidFill>
                <a:latin typeface=".VnArial Narrow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096046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2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2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2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2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2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2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2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2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2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2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2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2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2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2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2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2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2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2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2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2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2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2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2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2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2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2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2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2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2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2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2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  <p:bldP spid="2068" grpId="0"/>
      <p:bldP spid="2072" grpId="0"/>
      <p:bldP spid="2075" grpId="0"/>
      <p:bldP spid="2170" grpId="0"/>
      <p:bldP spid="2171" grpId="0"/>
      <p:bldP spid="2172" grpId="0"/>
      <p:bldP spid="2173" grpId="0"/>
      <p:bldP spid="2174" grpId="0"/>
      <p:bldP spid="2175" grpId="0"/>
      <p:bldP spid="2176" grpId="0"/>
      <p:bldP spid="2177" grpId="0"/>
      <p:bldP spid="2178" grpId="0"/>
      <p:bldP spid="2179" grpId="0"/>
      <p:bldP spid="2180" grpId="0"/>
      <p:bldP spid="2181" grpId="0"/>
      <p:bldP spid="2182" grpId="0"/>
      <p:bldP spid="2183" grpId="0"/>
      <p:bldP spid="2184" grpId="0"/>
      <p:bldP spid="2185" grpId="0"/>
      <p:bldP spid="2186" grpId="0"/>
      <p:bldP spid="2187" grpId="0"/>
      <p:bldP spid="2188" grpId="0"/>
      <p:bldP spid="2189" grpId="0"/>
      <p:bldP spid="2190" grpId="0"/>
      <p:bldP spid="2191" grpId="0"/>
      <p:bldP spid="2192" grpId="0"/>
      <p:bldP spid="2194" grpId="0"/>
      <p:bldP spid="2195" grpId="0"/>
      <p:bldP spid="2196" grpId="0"/>
      <p:bldP spid="2197" grpId="0"/>
      <p:bldP spid="2199" grpId="0"/>
      <p:bldP spid="2199" grpId="1"/>
      <p:bldP spid="47" grpId="0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ChangeArrowheads="1"/>
          </p:cNvSpPr>
          <p:nvPr/>
        </p:nvSpPr>
        <p:spPr bwMode="auto">
          <a:xfrm>
            <a:off x="10600267" y="1676401"/>
            <a:ext cx="880533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23" name="Rectangle 18"/>
          <p:cNvSpPr>
            <a:spLocks noChangeArrowheads="1"/>
          </p:cNvSpPr>
          <p:nvPr/>
        </p:nvSpPr>
        <p:spPr bwMode="auto">
          <a:xfrm>
            <a:off x="9721851" y="1676401"/>
            <a:ext cx="878416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24" name="Rectangle 19"/>
          <p:cNvSpPr>
            <a:spLocks noChangeArrowheads="1"/>
          </p:cNvSpPr>
          <p:nvPr/>
        </p:nvSpPr>
        <p:spPr bwMode="auto">
          <a:xfrm>
            <a:off x="8841318" y="1676401"/>
            <a:ext cx="880533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25" name="Rectangle 20"/>
          <p:cNvSpPr>
            <a:spLocks noChangeArrowheads="1"/>
          </p:cNvSpPr>
          <p:nvPr/>
        </p:nvSpPr>
        <p:spPr bwMode="auto">
          <a:xfrm>
            <a:off x="7958667" y="1676401"/>
            <a:ext cx="882651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26" name="Rectangle 21"/>
          <p:cNvSpPr>
            <a:spLocks noChangeArrowheads="1"/>
          </p:cNvSpPr>
          <p:nvPr/>
        </p:nvSpPr>
        <p:spPr bwMode="auto">
          <a:xfrm>
            <a:off x="7078134" y="1676401"/>
            <a:ext cx="880533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27" name="Rectangle 22"/>
          <p:cNvSpPr>
            <a:spLocks noChangeArrowheads="1"/>
          </p:cNvSpPr>
          <p:nvPr/>
        </p:nvSpPr>
        <p:spPr bwMode="auto">
          <a:xfrm>
            <a:off x="6199717" y="1676401"/>
            <a:ext cx="878416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28" name="Rectangle 23"/>
          <p:cNvSpPr>
            <a:spLocks noChangeArrowheads="1"/>
          </p:cNvSpPr>
          <p:nvPr/>
        </p:nvSpPr>
        <p:spPr bwMode="auto">
          <a:xfrm>
            <a:off x="5317067" y="1676401"/>
            <a:ext cx="882651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29" name="Rectangle 24"/>
          <p:cNvSpPr>
            <a:spLocks noChangeArrowheads="1"/>
          </p:cNvSpPr>
          <p:nvPr/>
        </p:nvSpPr>
        <p:spPr bwMode="auto">
          <a:xfrm>
            <a:off x="4436534" y="1676401"/>
            <a:ext cx="880533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30" name="Rectangle 25"/>
          <p:cNvSpPr>
            <a:spLocks noChangeArrowheads="1"/>
          </p:cNvSpPr>
          <p:nvPr/>
        </p:nvSpPr>
        <p:spPr bwMode="auto">
          <a:xfrm>
            <a:off x="3556000" y="1676401"/>
            <a:ext cx="880533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31" name="Rectangle 26"/>
          <p:cNvSpPr>
            <a:spLocks noChangeArrowheads="1"/>
          </p:cNvSpPr>
          <p:nvPr/>
        </p:nvSpPr>
        <p:spPr bwMode="auto">
          <a:xfrm>
            <a:off x="2677584" y="1676401"/>
            <a:ext cx="878416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32" name="Rectangle 27"/>
          <p:cNvSpPr>
            <a:spLocks noChangeArrowheads="1"/>
          </p:cNvSpPr>
          <p:nvPr/>
        </p:nvSpPr>
        <p:spPr bwMode="auto">
          <a:xfrm>
            <a:off x="1794933" y="1676401"/>
            <a:ext cx="882651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33" name="Rectangle 28"/>
          <p:cNvSpPr>
            <a:spLocks noChangeArrowheads="1"/>
          </p:cNvSpPr>
          <p:nvPr/>
        </p:nvSpPr>
        <p:spPr bwMode="auto">
          <a:xfrm>
            <a:off x="914400" y="1676401"/>
            <a:ext cx="880533" cy="12969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1E4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/>
          <a:lstStyle/>
          <a:p>
            <a:pPr>
              <a:spcBef>
                <a:spcPct val="20000"/>
              </a:spcBef>
            </a:pPr>
            <a:endParaRPr lang="en-US" sz="3700"/>
          </a:p>
        </p:txBody>
      </p:sp>
      <p:sp>
        <p:nvSpPr>
          <p:cNvPr id="5134" name="Line 29"/>
          <p:cNvSpPr>
            <a:spLocks noChangeShapeType="1"/>
          </p:cNvSpPr>
          <p:nvPr/>
        </p:nvSpPr>
        <p:spPr bwMode="auto">
          <a:xfrm>
            <a:off x="914400" y="1676400"/>
            <a:ext cx="10566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35" name="Line 30"/>
          <p:cNvSpPr>
            <a:spLocks noChangeShapeType="1"/>
          </p:cNvSpPr>
          <p:nvPr/>
        </p:nvSpPr>
        <p:spPr bwMode="auto">
          <a:xfrm>
            <a:off x="914400" y="2973388"/>
            <a:ext cx="1056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36" name="Line 31"/>
          <p:cNvSpPr>
            <a:spLocks noChangeShapeType="1"/>
          </p:cNvSpPr>
          <p:nvPr/>
        </p:nvSpPr>
        <p:spPr bwMode="auto">
          <a:xfrm>
            <a:off x="914400" y="4267200"/>
            <a:ext cx="10566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37" name="Line 32"/>
          <p:cNvSpPr>
            <a:spLocks noChangeShapeType="1"/>
          </p:cNvSpPr>
          <p:nvPr/>
        </p:nvSpPr>
        <p:spPr bwMode="auto">
          <a:xfrm>
            <a:off x="914400" y="1676400"/>
            <a:ext cx="0" cy="2590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38" name="Line 33"/>
          <p:cNvSpPr>
            <a:spLocks noChangeShapeType="1"/>
          </p:cNvSpPr>
          <p:nvPr/>
        </p:nvSpPr>
        <p:spPr bwMode="auto">
          <a:xfrm>
            <a:off x="1794933" y="167640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39" name="Line 34"/>
          <p:cNvSpPr>
            <a:spLocks noChangeShapeType="1"/>
          </p:cNvSpPr>
          <p:nvPr/>
        </p:nvSpPr>
        <p:spPr bwMode="auto">
          <a:xfrm>
            <a:off x="2677584" y="167640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40" name="Line 35"/>
          <p:cNvSpPr>
            <a:spLocks noChangeShapeType="1"/>
          </p:cNvSpPr>
          <p:nvPr/>
        </p:nvSpPr>
        <p:spPr bwMode="auto">
          <a:xfrm>
            <a:off x="3556000" y="167640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41" name="Line 36"/>
          <p:cNvSpPr>
            <a:spLocks noChangeShapeType="1"/>
          </p:cNvSpPr>
          <p:nvPr/>
        </p:nvSpPr>
        <p:spPr bwMode="auto">
          <a:xfrm>
            <a:off x="4436533" y="167640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42" name="Line 37"/>
          <p:cNvSpPr>
            <a:spLocks noChangeShapeType="1"/>
          </p:cNvSpPr>
          <p:nvPr/>
        </p:nvSpPr>
        <p:spPr bwMode="auto">
          <a:xfrm>
            <a:off x="5317067" y="167640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43" name="Line 38"/>
          <p:cNvSpPr>
            <a:spLocks noChangeShapeType="1"/>
          </p:cNvSpPr>
          <p:nvPr/>
        </p:nvSpPr>
        <p:spPr bwMode="auto">
          <a:xfrm>
            <a:off x="6199717" y="167640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44" name="Line 39"/>
          <p:cNvSpPr>
            <a:spLocks noChangeShapeType="1"/>
          </p:cNvSpPr>
          <p:nvPr/>
        </p:nvSpPr>
        <p:spPr bwMode="auto">
          <a:xfrm>
            <a:off x="7078133" y="167640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45" name="Line 40"/>
          <p:cNvSpPr>
            <a:spLocks noChangeShapeType="1"/>
          </p:cNvSpPr>
          <p:nvPr/>
        </p:nvSpPr>
        <p:spPr bwMode="auto">
          <a:xfrm>
            <a:off x="7958667" y="167640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46" name="Line 41"/>
          <p:cNvSpPr>
            <a:spLocks noChangeShapeType="1"/>
          </p:cNvSpPr>
          <p:nvPr/>
        </p:nvSpPr>
        <p:spPr bwMode="auto">
          <a:xfrm>
            <a:off x="8841317" y="167640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47" name="Line 42"/>
          <p:cNvSpPr>
            <a:spLocks noChangeShapeType="1"/>
          </p:cNvSpPr>
          <p:nvPr/>
        </p:nvSpPr>
        <p:spPr bwMode="auto">
          <a:xfrm>
            <a:off x="9721851" y="167640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48" name="Line 43"/>
          <p:cNvSpPr>
            <a:spLocks noChangeShapeType="1"/>
          </p:cNvSpPr>
          <p:nvPr/>
        </p:nvSpPr>
        <p:spPr bwMode="auto">
          <a:xfrm>
            <a:off x="10600267" y="1676400"/>
            <a:ext cx="0" cy="259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5149" name="Line 44"/>
          <p:cNvSpPr>
            <a:spLocks noChangeShapeType="1"/>
          </p:cNvSpPr>
          <p:nvPr/>
        </p:nvSpPr>
        <p:spPr bwMode="auto">
          <a:xfrm>
            <a:off x="11480800" y="1752600"/>
            <a:ext cx="0" cy="25908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36912" name="Text Box 48"/>
          <p:cNvSpPr txBox="1">
            <a:spLocks noChangeArrowheads="1"/>
          </p:cNvSpPr>
          <p:nvPr/>
        </p:nvSpPr>
        <p:spPr bwMode="auto">
          <a:xfrm>
            <a:off x="2844800" y="1981201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660066"/>
                </a:solidFill>
                <a:latin typeface="VNI-Swiss-Condense" pitchFamily="2" charset="0"/>
              </a:rPr>
              <a:t>3</a:t>
            </a:r>
          </a:p>
        </p:txBody>
      </p:sp>
      <p:sp>
        <p:nvSpPr>
          <p:cNvPr id="36917" name="Text Box 53"/>
          <p:cNvSpPr txBox="1">
            <a:spLocks noChangeArrowheads="1"/>
          </p:cNvSpPr>
          <p:nvPr/>
        </p:nvSpPr>
        <p:spPr bwMode="auto">
          <a:xfrm>
            <a:off x="7213600" y="1981201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660066"/>
                </a:solidFill>
                <a:latin typeface="VNI-Swiss-Condense" pitchFamily="2" charset="0"/>
              </a:rPr>
              <a:t>8</a:t>
            </a:r>
          </a:p>
        </p:txBody>
      </p:sp>
      <p:sp>
        <p:nvSpPr>
          <p:cNvPr id="36918" name="Text Box 54"/>
          <p:cNvSpPr txBox="1">
            <a:spLocks noChangeArrowheads="1"/>
          </p:cNvSpPr>
          <p:nvPr/>
        </p:nvSpPr>
        <p:spPr bwMode="auto">
          <a:xfrm>
            <a:off x="8128000" y="1981201"/>
            <a:ext cx="6096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660066"/>
                </a:solidFill>
                <a:latin typeface="VNI-Swiss-Condense" pitchFamily="2" charset="0"/>
              </a:rPr>
              <a:t>9</a:t>
            </a:r>
          </a:p>
        </p:txBody>
      </p:sp>
      <p:sp>
        <p:nvSpPr>
          <p:cNvPr id="36921" name="Text Box 57"/>
          <p:cNvSpPr txBox="1">
            <a:spLocks noChangeArrowheads="1"/>
          </p:cNvSpPr>
          <p:nvPr/>
        </p:nvSpPr>
        <p:spPr bwMode="auto">
          <a:xfrm>
            <a:off x="10566400" y="1981201"/>
            <a:ext cx="1016000" cy="94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300" b="1">
                <a:solidFill>
                  <a:srgbClr val="660066"/>
                </a:solidFill>
                <a:latin typeface="VNI-Swiss-Condense" pitchFamily="2" charset="0"/>
              </a:rPr>
              <a:t>12</a:t>
            </a:r>
          </a:p>
        </p:txBody>
      </p:sp>
      <p:sp>
        <p:nvSpPr>
          <p:cNvPr id="36923" name="Text Box 59"/>
          <p:cNvSpPr txBox="1">
            <a:spLocks noChangeArrowheads="1"/>
          </p:cNvSpPr>
          <p:nvPr/>
        </p:nvSpPr>
        <p:spPr bwMode="auto">
          <a:xfrm>
            <a:off x="2540000" y="2057401"/>
            <a:ext cx="1117600" cy="841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700" b="1">
                <a:latin typeface=".VnTimeH" pitchFamily="34" charset="0"/>
              </a:rPr>
              <a:t>iii</a:t>
            </a:r>
          </a:p>
        </p:txBody>
      </p:sp>
      <p:sp>
        <p:nvSpPr>
          <p:cNvPr id="36928" name="Text Box 64"/>
          <p:cNvSpPr txBox="1">
            <a:spLocks noChangeArrowheads="1"/>
          </p:cNvSpPr>
          <p:nvPr/>
        </p:nvSpPr>
        <p:spPr bwMode="auto">
          <a:xfrm>
            <a:off x="6908800" y="2133601"/>
            <a:ext cx="1320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latin typeface=".VnTimeH" pitchFamily="34" charset="0"/>
              </a:rPr>
              <a:t>viii</a:t>
            </a:r>
          </a:p>
        </p:txBody>
      </p:sp>
      <p:sp>
        <p:nvSpPr>
          <p:cNvPr id="36929" name="Text Box 65"/>
          <p:cNvSpPr txBox="1">
            <a:spLocks noChangeArrowheads="1"/>
          </p:cNvSpPr>
          <p:nvPr/>
        </p:nvSpPr>
        <p:spPr bwMode="auto">
          <a:xfrm>
            <a:off x="7924800" y="2057401"/>
            <a:ext cx="914400" cy="841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700" b="1">
                <a:latin typeface=".VnTimeH" pitchFamily="34" charset="0"/>
              </a:rPr>
              <a:t>ix</a:t>
            </a:r>
          </a:p>
        </p:txBody>
      </p:sp>
      <p:sp>
        <p:nvSpPr>
          <p:cNvPr id="36932" name="Text Box 68"/>
          <p:cNvSpPr txBox="1">
            <a:spLocks noChangeArrowheads="1"/>
          </p:cNvSpPr>
          <p:nvPr/>
        </p:nvSpPr>
        <p:spPr bwMode="auto">
          <a:xfrm>
            <a:off x="10363200" y="2057401"/>
            <a:ext cx="1320800" cy="841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700" b="1">
                <a:latin typeface=".VnTimeH" pitchFamily="34" charset="0"/>
              </a:rPr>
              <a:t>xii</a:t>
            </a:r>
          </a:p>
        </p:txBody>
      </p:sp>
    </p:spTree>
    <p:extLst>
      <p:ext uri="{BB962C8B-B14F-4D97-AF65-F5344CB8AC3E}">
        <p14:creationId xmlns:p14="http://schemas.microsoft.com/office/powerpoint/2010/main" val="11648550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9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9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8" dur="1000" autoRev="1" fill="hold"/>
                                        <p:tgtEl>
                                          <p:spTgt spid="369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1000" autoRev="1" fill="hold"/>
                                        <p:tgtEl>
                                          <p:spTgt spid="369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1000" autoRev="1" fill="hold"/>
                                        <p:tgtEl>
                                          <p:spTgt spid="369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31214E-6 L 0.00416 0.1875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369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9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3" dur="1000" autoRev="1" fill="hold"/>
                                        <p:tgtEl>
                                          <p:spTgt spid="369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1000" autoRev="1" fill="hold"/>
                                        <p:tgtEl>
                                          <p:spTgt spid="369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1000" autoRev="1" fill="hold"/>
                                        <p:tgtEl>
                                          <p:spTgt spid="369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4509E-6 L -0.00416 0.1819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69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8" dur="1000" autoRev="1" fill="hold"/>
                                        <p:tgtEl>
                                          <p:spTgt spid="369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9" dur="1000" autoRev="1" fill="hold"/>
                                        <p:tgtEl>
                                          <p:spTgt spid="369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0" dur="1000" autoRev="1" fill="hold"/>
                                        <p:tgtEl>
                                          <p:spTgt spid="369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6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6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31214E-6 L 0.00417 0.18752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69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9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3" dur="1000" autoRev="1" fill="hold"/>
                                        <p:tgtEl>
                                          <p:spTgt spid="369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1000" autoRev="1" fill="hold"/>
                                        <p:tgtEl>
                                          <p:spTgt spid="369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1000" autoRev="1" fill="hold"/>
                                        <p:tgtEl>
                                          <p:spTgt spid="369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6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6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31214E-6 L 0.00416 0.18752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369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93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12" grpId="0"/>
      <p:bldP spid="36912" grpId="1"/>
      <p:bldP spid="36917" grpId="0"/>
      <p:bldP spid="36917" grpId="1"/>
      <p:bldP spid="36918" grpId="0"/>
      <p:bldP spid="36918" grpId="1"/>
      <p:bldP spid="36921" grpId="0"/>
      <p:bldP spid="36921" grpId="1"/>
      <p:bldP spid="36923" grpId="0"/>
      <p:bldP spid="36923" grpId="1"/>
      <p:bldP spid="36928" grpId="0"/>
      <p:bldP spid="36928" grpId="1"/>
      <p:bldP spid="36929" grpId="0"/>
      <p:bldP spid="36929" grpId="1"/>
      <p:bldP spid="36932" grpId="0"/>
      <p:bldP spid="3693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8"/>
          <p:cNvSpPr>
            <a:spLocks noChangeArrowheads="1"/>
          </p:cNvSpPr>
          <p:nvPr/>
        </p:nvSpPr>
        <p:spPr bwMode="auto">
          <a:xfrm>
            <a:off x="266700" y="304800"/>
            <a:ext cx="8128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99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n-US" sz="4300" b="1">
                <a:solidFill>
                  <a:srgbClr val="0000FF"/>
                </a:solidFill>
                <a:latin typeface=".VnArial Narrow" pitchFamily="34" charset="0"/>
              </a:rPr>
              <a:t>1</a:t>
            </a:r>
          </a:p>
        </p:txBody>
      </p:sp>
      <p:sp>
        <p:nvSpPr>
          <p:cNvPr id="6147" name="Text Box 9"/>
          <p:cNvSpPr txBox="1">
            <a:spLocks noChangeArrowheads="1"/>
          </p:cNvSpPr>
          <p:nvPr/>
        </p:nvSpPr>
        <p:spPr bwMode="auto">
          <a:xfrm>
            <a:off x="1524000" y="304799"/>
            <a:ext cx="10160000" cy="692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latin typeface="Times New Roman" panose="02020603050405020304" pitchFamily="18" charset="0"/>
                <a:cs typeface="Times New Roman" panose="02020603050405020304" pitchFamily="18" charset="0"/>
              </a:rPr>
              <a:t>Đọc các số viết bằng chữ số La Mã sau đây</a:t>
            </a:r>
            <a:r>
              <a:rPr lang="en-US" sz="3700" b="1">
                <a:latin typeface="VNI-Times" pitchFamily="2" charset="0"/>
              </a:rPr>
              <a:t>: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203200" y="1295400"/>
            <a:ext cx="34544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I : 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711200" y="1295400"/>
            <a:ext cx="29464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4267200" y="1295400"/>
            <a:ext cx="3251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Iii :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5283200" y="1295400"/>
            <a:ext cx="2235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8128000" y="1371600"/>
            <a:ext cx="34544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V :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03200" y="2209800"/>
            <a:ext cx="35560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Vii  :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8636000" y="1371600"/>
            <a:ext cx="3251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1219200" y="2209800"/>
            <a:ext cx="28448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4267200" y="2362200"/>
            <a:ext cx="3251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ix :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5283200" y="2362200"/>
            <a:ext cx="2235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8026400" y="2286000"/>
            <a:ext cx="35560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xI :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9042400" y="2286000"/>
            <a:ext cx="2844800" cy="692493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 một</a:t>
            </a: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203200" y="3200400"/>
            <a:ext cx="35560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XXI: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1219200" y="3276601"/>
            <a:ext cx="2641600" cy="574516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mươi mốt</a:t>
            </a: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4267200" y="3200400"/>
            <a:ext cx="3251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II :</a:t>
            </a: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5181600" y="3200400"/>
            <a:ext cx="2235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8026400" y="3200400"/>
            <a:ext cx="3759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VI :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8940800" y="3200400"/>
            <a:ext cx="20320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304800" y="4267200"/>
            <a:ext cx="34544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IV :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1016000" y="4267200"/>
            <a:ext cx="2743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4267200" y="4267200"/>
            <a:ext cx="3251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VIII :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5588000" y="4267200"/>
            <a:ext cx="19304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8026400" y="4267200"/>
            <a:ext cx="36576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x :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9144000" y="4267200"/>
            <a:ext cx="2743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 </a:t>
            </a: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203200" y="5334000"/>
            <a:ext cx="34544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xII :</a:t>
            </a:r>
          </a:p>
        </p:txBody>
      </p: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1117600" y="5334000"/>
            <a:ext cx="26416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 hai</a:t>
            </a:r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4267200" y="5334000"/>
            <a:ext cx="3251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XX:</a:t>
            </a:r>
          </a:p>
        </p:txBody>
      </p:sp>
      <p:sp>
        <p:nvSpPr>
          <p:cNvPr id="15397" name="Text Box 37"/>
          <p:cNvSpPr txBox="1">
            <a:spLocks noChangeArrowheads="1"/>
          </p:cNvSpPr>
          <p:nvPr/>
        </p:nvSpPr>
        <p:spPr bwMode="auto">
          <a:xfrm>
            <a:off x="5384800" y="5334000"/>
            <a:ext cx="2235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mươi </a:t>
            </a:r>
          </a:p>
        </p:txBody>
      </p:sp>
      <p:sp>
        <p:nvSpPr>
          <p:cNvPr id="15398" name="Text Box 38"/>
          <p:cNvSpPr txBox="1">
            <a:spLocks noChangeArrowheads="1"/>
          </p:cNvSpPr>
          <p:nvPr/>
        </p:nvSpPr>
        <p:spPr bwMode="auto">
          <a:xfrm>
            <a:off x="7924800" y="5334000"/>
            <a:ext cx="3759200" cy="697627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700" b="1">
                <a:solidFill>
                  <a:srgbClr val="0000FF"/>
                </a:solidFill>
                <a:latin typeface=".VnTimeH" pitchFamily="34" charset="0"/>
              </a:rPr>
              <a:t>XXII :</a:t>
            </a:r>
          </a:p>
        </p:txBody>
      </p:sp>
      <p:sp>
        <p:nvSpPr>
          <p:cNvPr id="15399" name="Text Box 39"/>
          <p:cNvSpPr txBox="1">
            <a:spLocks noChangeArrowheads="1"/>
          </p:cNvSpPr>
          <p:nvPr/>
        </p:nvSpPr>
        <p:spPr bwMode="auto">
          <a:xfrm>
            <a:off x="9448800" y="5334001"/>
            <a:ext cx="2540000" cy="574516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mươi hai</a:t>
            </a:r>
          </a:p>
        </p:txBody>
      </p:sp>
    </p:spTree>
    <p:extLst>
      <p:ext uri="{BB962C8B-B14F-4D97-AF65-F5344CB8AC3E}">
        <p14:creationId xmlns:p14="http://schemas.microsoft.com/office/powerpoint/2010/main" val="26456638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53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 tmFilter="0, 0; .2, .5; .8, .5; 1, 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000" autoRev="1" fill="hold"/>
                                        <p:tgtEl>
                                          <p:spTgt spid="153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 tmFilter="0, 0; .2, .5; .8, .5; 1, 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1000" autoRev="1" fill="hold"/>
                                        <p:tgtEl>
                                          <p:spTgt spid="153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 tmFilter="0, 0; .2, .5; .8, .5; 1, 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1000" autoRev="1" fill="hold"/>
                                        <p:tgtEl>
                                          <p:spTgt spid="153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 tmFilter="0, 0; .2, .5; .8, .5; 1, 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1000" autoRev="1" fill="hold"/>
                                        <p:tgtEl>
                                          <p:spTgt spid="153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 tmFilter="0, 0; .2, .5; .8, .5; 1, 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1000" autoRev="1" fill="hold"/>
                                        <p:tgtEl>
                                          <p:spTgt spid="153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 tmFilter="0, 0; .2, .5; .8, .5; 1, 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1000" autoRev="1" fill="hold"/>
                                        <p:tgtEl>
                                          <p:spTgt spid="153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 tmFilter="0, 0; .2, .5; .8, .5; 1, 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1000" autoRev="1" fill="hold"/>
                                        <p:tgtEl>
                                          <p:spTgt spid="1538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 tmFilter="0, 0; .2, .5; .8, .5; 1, 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1000" autoRev="1" fill="hold"/>
                                        <p:tgtEl>
                                          <p:spTgt spid="153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 tmFilter="0, 0; .2, .5; .8, .5; 1, 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1000" autoRev="1" fill="hold"/>
                                        <p:tgtEl>
                                          <p:spTgt spid="1538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5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 tmFilter="0, 0; .2, .5; .8, .5; 1, 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1000" autoRev="1" fill="hold"/>
                                        <p:tgtEl>
                                          <p:spTgt spid="153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 tmFilter="0, 0; .2, .5; .8, .5; 1, 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1000" autoRev="1" fill="hold"/>
                                        <p:tgtEl>
                                          <p:spTgt spid="1539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 tmFilter="0, 0; .2, .5; .8, .5; 1, 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1000" autoRev="1" fill="hold"/>
                                        <p:tgtEl>
                                          <p:spTgt spid="153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 tmFilter="0, 0; .2, .5; .8, .5; 1, 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1000" autoRev="1" fill="hold"/>
                                        <p:tgtEl>
                                          <p:spTgt spid="1539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5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 tmFilter="0, 0; .2, .5; .8, .5; 1, 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1000" autoRev="1" fill="hold"/>
                                        <p:tgtEl>
                                          <p:spTgt spid="153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 animBg="1"/>
      <p:bldP spid="15371" grpId="0" animBg="1"/>
      <p:bldP spid="15372" grpId="0" animBg="1"/>
      <p:bldP spid="15373" grpId="0" animBg="1"/>
      <p:bldP spid="15374" grpId="0" animBg="1"/>
      <p:bldP spid="15375" grpId="0" animBg="1"/>
      <p:bldP spid="15376" grpId="0" animBg="1"/>
      <p:bldP spid="15377" grpId="0" animBg="1"/>
      <p:bldP spid="15378" grpId="0" animBg="1"/>
      <p:bldP spid="15379" grpId="0" animBg="1"/>
      <p:bldP spid="15380" grpId="0" animBg="1"/>
      <p:bldP spid="15381" grpId="0" animBg="1"/>
      <p:bldP spid="15382" grpId="0" animBg="1"/>
      <p:bldP spid="15383" grpId="0" animBg="1"/>
      <p:bldP spid="15384" grpId="0" animBg="1"/>
      <p:bldP spid="15385" grpId="0" animBg="1"/>
      <p:bldP spid="15386" grpId="0" animBg="1"/>
      <p:bldP spid="15387" grpId="0" animBg="1"/>
      <p:bldP spid="15388" grpId="0" animBg="1"/>
      <p:bldP spid="15389" grpId="0" animBg="1"/>
      <p:bldP spid="15390" grpId="0" animBg="1"/>
      <p:bldP spid="15391" grpId="0" animBg="1"/>
      <p:bldP spid="15392" grpId="0" animBg="1"/>
      <p:bldP spid="15393" grpId="0" animBg="1"/>
      <p:bldP spid="15394" grpId="0" animBg="1"/>
      <p:bldP spid="15395" grpId="0" animBg="1"/>
      <p:bldP spid="15396" grpId="0" animBg="1"/>
      <p:bldP spid="15397" grpId="0" animBg="1"/>
      <p:bldP spid="15398" grpId="0" animBg="1"/>
      <p:bldP spid="153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6"/>
          <p:cNvGrpSpPr>
            <a:grpSpLocks/>
          </p:cNvGrpSpPr>
          <p:nvPr/>
        </p:nvGrpSpPr>
        <p:grpSpPr bwMode="auto">
          <a:xfrm>
            <a:off x="1016000" y="2133600"/>
            <a:ext cx="2540000" cy="1905000"/>
            <a:chOff x="336" y="336"/>
            <a:chExt cx="1200" cy="1200"/>
          </a:xfrm>
        </p:grpSpPr>
        <p:sp>
          <p:nvSpPr>
            <p:cNvPr id="7238" name="Oval 7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9" name="Oval 8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032000" y="2209801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XII</a:t>
            </a:r>
          </a:p>
        </p:txBody>
      </p:sp>
      <p:sp>
        <p:nvSpPr>
          <p:cNvPr id="7172" name="Text Box 10"/>
          <p:cNvSpPr txBox="1">
            <a:spLocks noChangeArrowheads="1"/>
          </p:cNvSpPr>
          <p:nvPr/>
        </p:nvSpPr>
        <p:spPr bwMode="auto">
          <a:xfrm>
            <a:off x="1524000" y="22860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XI</a:t>
            </a:r>
          </a:p>
        </p:txBody>
      </p:sp>
      <p:sp>
        <p:nvSpPr>
          <p:cNvPr id="7173" name="Text Box 11"/>
          <p:cNvSpPr txBox="1">
            <a:spLocks noChangeArrowheads="1"/>
          </p:cNvSpPr>
          <p:nvPr/>
        </p:nvSpPr>
        <p:spPr bwMode="auto">
          <a:xfrm>
            <a:off x="1117600" y="3276601"/>
            <a:ext cx="711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VIII</a:t>
            </a:r>
          </a:p>
        </p:txBody>
      </p:sp>
      <p:sp>
        <p:nvSpPr>
          <p:cNvPr id="7174" name="Text Box 12"/>
          <p:cNvSpPr txBox="1">
            <a:spLocks noChangeArrowheads="1"/>
          </p:cNvSpPr>
          <p:nvPr/>
        </p:nvSpPr>
        <p:spPr bwMode="auto">
          <a:xfrm>
            <a:off x="1422400" y="3611565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VII</a:t>
            </a:r>
          </a:p>
        </p:txBody>
      </p:sp>
      <p:sp>
        <p:nvSpPr>
          <p:cNvPr id="7175" name="Text Box 13"/>
          <p:cNvSpPr txBox="1">
            <a:spLocks noChangeArrowheads="1"/>
          </p:cNvSpPr>
          <p:nvPr/>
        </p:nvSpPr>
        <p:spPr bwMode="auto">
          <a:xfrm>
            <a:off x="1117600" y="25908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7176" name="Text Box 14"/>
          <p:cNvSpPr txBox="1">
            <a:spLocks noChangeArrowheads="1"/>
          </p:cNvSpPr>
          <p:nvPr/>
        </p:nvSpPr>
        <p:spPr bwMode="auto">
          <a:xfrm>
            <a:off x="1016002" y="2895601"/>
            <a:ext cx="5291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IX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032000" y="3733801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VI</a:t>
            </a:r>
          </a:p>
        </p:txBody>
      </p:sp>
      <p:sp>
        <p:nvSpPr>
          <p:cNvPr id="7178" name="Text Box 16"/>
          <p:cNvSpPr txBox="1">
            <a:spLocks noChangeArrowheads="1"/>
          </p:cNvSpPr>
          <p:nvPr/>
        </p:nvSpPr>
        <p:spPr bwMode="auto">
          <a:xfrm>
            <a:off x="2641600" y="35814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7179" name="Text Box 17"/>
          <p:cNvSpPr txBox="1">
            <a:spLocks noChangeArrowheads="1"/>
          </p:cNvSpPr>
          <p:nvPr/>
        </p:nvSpPr>
        <p:spPr bwMode="auto">
          <a:xfrm>
            <a:off x="2946400" y="32766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IV</a:t>
            </a:r>
          </a:p>
        </p:txBody>
      </p:sp>
      <p:sp>
        <p:nvSpPr>
          <p:cNvPr id="7180" name="Text Box 18"/>
          <p:cNvSpPr txBox="1">
            <a:spLocks noChangeArrowheads="1"/>
          </p:cNvSpPr>
          <p:nvPr/>
        </p:nvSpPr>
        <p:spPr bwMode="auto">
          <a:xfrm>
            <a:off x="3048000" y="28956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III</a:t>
            </a:r>
          </a:p>
        </p:txBody>
      </p:sp>
      <p:sp>
        <p:nvSpPr>
          <p:cNvPr id="7181" name="Text Box 19"/>
          <p:cNvSpPr txBox="1">
            <a:spLocks noChangeArrowheads="1"/>
          </p:cNvSpPr>
          <p:nvPr/>
        </p:nvSpPr>
        <p:spPr bwMode="auto">
          <a:xfrm>
            <a:off x="2946400" y="25146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II</a:t>
            </a:r>
          </a:p>
        </p:txBody>
      </p:sp>
      <p:sp>
        <p:nvSpPr>
          <p:cNvPr id="7182" name="Text Box 20"/>
          <p:cNvSpPr txBox="1">
            <a:spLocks noChangeArrowheads="1"/>
          </p:cNvSpPr>
          <p:nvPr/>
        </p:nvSpPr>
        <p:spPr bwMode="auto">
          <a:xfrm>
            <a:off x="2540000" y="22860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</a:t>
            </a:r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rot="16188640">
            <a:off x="2030150" y="3276337"/>
            <a:ext cx="611188" cy="2116"/>
          </a:xfrm>
          <a:prstGeom prst="line">
            <a:avLst/>
          </a:prstGeom>
          <a:noFill/>
          <a:ln w="7620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7184" name="Text Box 22"/>
          <p:cNvSpPr txBox="1">
            <a:spLocks noChangeArrowheads="1"/>
          </p:cNvSpPr>
          <p:nvPr/>
        </p:nvSpPr>
        <p:spPr bwMode="auto">
          <a:xfrm>
            <a:off x="1422400" y="191412"/>
            <a:ext cx="6908800" cy="86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hồ chỉ mấy giờ?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Oval 23"/>
          <p:cNvSpPr>
            <a:spLocks noChangeArrowheads="1"/>
          </p:cNvSpPr>
          <p:nvPr/>
        </p:nvSpPr>
        <p:spPr bwMode="auto">
          <a:xfrm>
            <a:off x="203200" y="279400"/>
            <a:ext cx="914400" cy="6858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99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.VnArial Narrow" pitchFamily="34" charset="0"/>
              </a:rPr>
              <a:t>2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2235200" y="2471738"/>
            <a:ext cx="203200" cy="652463"/>
            <a:chOff x="3888" y="576"/>
            <a:chExt cx="96" cy="432"/>
          </a:xfrm>
        </p:grpSpPr>
        <p:sp>
          <p:nvSpPr>
            <p:cNvPr id="7236" name="Line 25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7" name="Oval 26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87" name="Group 27"/>
          <p:cNvGrpSpPr>
            <a:grpSpLocks/>
          </p:cNvGrpSpPr>
          <p:nvPr/>
        </p:nvGrpSpPr>
        <p:grpSpPr bwMode="auto">
          <a:xfrm>
            <a:off x="4673600" y="2133600"/>
            <a:ext cx="2540000" cy="1905000"/>
            <a:chOff x="336" y="336"/>
            <a:chExt cx="1200" cy="1200"/>
          </a:xfrm>
        </p:grpSpPr>
        <p:sp>
          <p:nvSpPr>
            <p:cNvPr id="7234" name="Oval 28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Oval 29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5689600" y="2209801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XII</a:t>
            </a:r>
          </a:p>
        </p:txBody>
      </p:sp>
      <p:sp>
        <p:nvSpPr>
          <p:cNvPr id="7189" name="Text Box 31"/>
          <p:cNvSpPr txBox="1">
            <a:spLocks noChangeArrowheads="1"/>
          </p:cNvSpPr>
          <p:nvPr/>
        </p:nvSpPr>
        <p:spPr bwMode="auto">
          <a:xfrm>
            <a:off x="5181600" y="22860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XI</a:t>
            </a:r>
          </a:p>
        </p:txBody>
      </p:sp>
      <p:sp>
        <p:nvSpPr>
          <p:cNvPr id="7190" name="Text Box 32"/>
          <p:cNvSpPr txBox="1">
            <a:spLocks noChangeArrowheads="1"/>
          </p:cNvSpPr>
          <p:nvPr/>
        </p:nvSpPr>
        <p:spPr bwMode="auto">
          <a:xfrm>
            <a:off x="4775200" y="3276601"/>
            <a:ext cx="711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VIII</a:t>
            </a:r>
          </a:p>
        </p:txBody>
      </p:sp>
      <p:sp>
        <p:nvSpPr>
          <p:cNvPr id="7191" name="Text Box 33"/>
          <p:cNvSpPr txBox="1">
            <a:spLocks noChangeArrowheads="1"/>
          </p:cNvSpPr>
          <p:nvPr/>
        </p:nvSpPr>
        <p:spPr bwMode="auto">
          <a:xfrm>
            <a:off x="5080000" y="3611565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VII</a:t>
            </a:r>
          </a:p>
        </p:txBody>
      </p:sp>
      <p:sp>
        <p:nvSpPr>
          <p:cNvPr id="7192" name="Text Box 34"/>
          <p:cNvSpPr txBox="1">
            <a:spLocks noChangeArrowheads="1"/>
          </p:cNvSpPr>
          <p:nvPr/>
        </p:nvSpPr>
        <p:spPr bwMode="auto">
          <a:xfrm>
            <a:off x="4775200" y="25908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7193" name="Text Box 35"/>
          <p:cNvSpPr txBox="1">
            <a:spLocks noChangeArrowheads="1"/>
          </p:cNvSpPr>
          <p:nvPr/>
        </p:nvSpPr>
        <p:spPr bwMode="auto">
          <a:xfrm>
            <a:off x="4673602" y="2895601"/>
            <a:ext cx="5291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IX</a:t>
            </a:r>
          </a:p>
        </p:txBody>
      </p:sp>
      <p:sp>
        <p:nvSpPr>
          <p:cNvPr id="7194" name="Text Box 36"/>
          <p:cNvSpPr txBox="1">
            <a:spLocks noChangeArrowheads="1"/>
          </p:cNvSpPr>
          <p:nvPr/>
        </p:nvSpPr>
        <p:spPr bwMode="auto">
          <a:xfrm>
            <a:off x="5689600" y="3733801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VI</a:t>
            </a:r>
          </a:p>
        </p:txBody>
      </p:sp>
      <p:sp>
        <p:nvSpPr>
          <p:cNvPr id="7195" name="Text Box 37"/>
          <p:cNvSpPr txBox="1">
            <a:spLocks noChangeArrowheads="1"/>
          </p:cNvSpPr>
          <p:nvPr/>
        </p:nvSpPr>
        <p:spPr bwMode="auto">
          <a:xfrm>
            <a:off x="6299200" y="35814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7196" name="Text Box 38"/>
          <p:cNvSpPr txBox="1">
            <a:spLocks noChangeArrowheads="1"/>
          </p:cNvSpPr>
          <p:nvPr/>
        </p:nvSpPr>
        <p:spPr bwMode="auto">
          <a:xfrm>
            <a:off x="6604000" y="32766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IV</a:t>
            </a:r>
          </a:p>
        </p:txBody>
      </p:sp>
      <p:sp>
        <p:nvSpPr>
          <p:cNvPr id="7197" name="Text Box 39"/>
          <p:cNvSpPr txBox="1">
            <a:spLocks noChangeArrowheads="1"/>
          </p:cNvSpPr>
          <p:nvPr/>
        </p:nvSpPr>
        <p:spPr bwMode="auto">
          <a:xfrm>
            <a:off x="6705600" y="28956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III</a:t>
            </a:r>
          </a:p>
        </p:txBody>
      </p:sp>
      <p:sp>
        <p:nvSpPr>
          <p:cNvPr id="7198" name="Text Box 40"/>
          <p:cNvSpPr txBox="1">
            <a:spLocks noChangeArrowheads="1"/>
          </p:cNvSpPr>
          <p:nvPr/>
        </p:nvSpPr>
        <p:spPr bwMode="auto">
          <a:xfrm>
            <a:off x="6604000" y="25146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II</a:t>
            </a:r>
          </a:p>
        </p:txBody>
      </p:sp>
      <p:sp>
        <p:nvSpPr>
          <p:cNvPr id="7199" name="Text Box 41"/>
          <p:cNvSpPr txBox="1">
            <a:spLocks noChangeArrowheads="1"/>
          </p:cNvSpPr>
          <p:nvPr/>
        </p:nvSpPr>
        <p:spPr bwMode="auto">
          <a:xfrm>
            <a:off x="6197600" y="22860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</a:t>
            </a:r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5892800" y="2438400"/>
            <a:ext cx="213784" cy="685800"/>
            <a:chOff x="3888" y="576"/>
            <a:chExt cx="96" cy="432"/>
          </a:xfrm>
        </p:grpSpPr>
        <p:sp>
          <p:nvSpPr>
            <p:cNvPr id="7232" name="Line 43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3" name="Oval 44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201" name="Group 45"/>
          <p:cNvGrpSpPr>
            <a:grpSpLocks/>
          </p:cNvGrpSpPr>
          <p:nvPr/>
        </p:nvGrpSpPr>
        <p:grpSpPr bwMode="auto">
          <a:xfrm>
            <a:off x="8534400" y="2133600"/>
            <a:ext cx="2540000" cy="1905000"/>
            <a:chOff x="336" y="336"/>
            <a:chExt cx="1200" cy="1200"/>
          </a:xfrm>
        </p:grpSpPr>
        <p:sp>
          <p:nvSpPr>
            <p:cNvPr id="7230" name="Oval 46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1" name="Oval 47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9550400" y="2209801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XII</a:t>
            </a:r>
          </a:p>
        </p:txBody>
      </p:sp>
      <p:sp>
        <p:nvSpPr>
          <p:cNvPr id="7203" name="Text Box 49"/>
          <p:cNvSpPr txBox="1">
            <a:spLocks noChangeArrowheads="1"/>
          </p:cNvSpPr>
          <p:nvPr/>
        </p:nvSpPr>
        <p:spPr bwMode="auto">
          <a:xfrm>
            <a:off x="9042400" y="22860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XI</a:t>
            </a:r>
          </a:p>
        </p:txBody>
      </p:sp>
      <p:sp>
        <p:nvSpPr>
          <p:cNvPr id="7204" name="Text Box 50"/>
          <p:cNvSpPr txBox="1">
            <a:spLocks noChangeArrowheads="1"/>
          </p:cNvSpPr>
          <p:nvPr/>
        </p:nvSpPr>
        <p:spPr bwMode="auto">
          <a:xfrm>
            <a:off x="8636000" y="3276601"/>
            <a:ext cx="711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VIII</a:t>
            </a:r>
          </a:p>
        </p:txBody>
      </p:sp>
      <p:sp>
        <p:nvSpPr>
          <p:cNvPr id="7205" name="Text Box 51"/>
          <p:cNvSpPr txBox="1">
            <a:spLocks noChangeArrowheads="1"/>
          </p:cNvSpPr>
          <p:nvPr/>
        </p:nvSpPr>
        <p:spPr bwMode="auto">
          <a:xfrm>
            <a:off x="8940800" y="3611565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VII</a:t>
            </a:r>
          </a:p>
        </p:txBody>
      </p:sp>
      <p:sp>
        <p:nvSpPr>
          <p:cNvPr id="7206" name="Text Box 52"/>
          <p:cNvSpPr txBox="1">
            <a:spLocks noChangeArrowheads="1"/>
          </p:cNvSpPr>
          <p:nvPr/>
        </p:nvSpPr>
        <p:spPr bwMode="auto">
          <a:xfrm>
            <a:off x="8636000" y="25908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7207" name="Text Box 53"/>
          <p:cNvSpPr txBox="1">
            <a:spLocks noChangeArrowheads="1"/>
          </p:cNvSpPr>
          <p:nvPr/>
        </p:nvSpPr>
        <p:spPr bwMode="auto">
          <a:xfrm>
            <a:off x="8534402" y="2895601"/>
            <a:ext cx="5291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IX</a:t>
            </a:r>
          </a:p>
        </p:txBody>
      </p:sp>
      <p:sp>
        <p:nvSpPr>
          <p:cNvPr id="7208" name="Text Box 54"/>
          <p:cNvSpPr txBox="1">
            <a:spLocks noChangeArrowheads="1"/>
          </p:cNvSpPr>
          <p:nvPr/>
        </p:nvSpPr>
        <p:spPr bwMode="auto">
          <a:xfrm>
            <a:off x="9550400" y="3733801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VI</a:t>
            </a:r>
          </a:p>
        </p:txBody>
      </p:sp>
      <p:sp>
        <p:nvSpPr>
          <p:cNvPr id="7209" name="Text Box 55"/>
          <p:cNvSpPr txBox="1">
            <a:spLocks noChangeArrowheads="1"/>
          </p:cNvSpPr>
          <p:nvPr/>
        </p:nvSpPr>
        <p:spPr bwMode="auto">
          <a:xfrm>
            <a:off x="10160000" y="35814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7210" name="Text Box 56"/>
          <p:cNvSpPr txBox="1">
            <a:spLocks noChangeArrowheads="1"/>
          </p:cNvSpPr>
          <p:nvPr/>
        </p:nvSpPr>
        <p:spPr bwMode="auto">
          <a:xfrm>
            <a:off x="10464800" y="32766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IV</a:t>
            </a:r>
          </a:p>
        </p:txBody>
      </p:sp>
      <p:sp>
        <p:nvSpPr>
          <p:cNvPr id="16441" name="Text Box 57"/>
          <p:cNvSpPr txBox="1">
            <a:spLocks noChangeArrowheads="1"/>
          </p:cNvSpPr>
          <p:nvPr/>
        </p:nvSpPr>
        <p:spPr bwMode="auto">
          <a:xfrm>
            <a:off x="10566400" y="28956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III</a:t>
            </a:r>
          </a:p>
        </p:txBody>
      </p:sp>
      <p:sp>
        <p:nvSpPr>
          <p:cNvPr id="7212" name="Text Box 58"/>
          <p:cNvSpPr txBox="1">
            <a:spLocks noChangeArrowheads="1"/>
          </p:cNvSpPr>
          <p:nvPr/>
        </p:nvSpPr>
        <p:spPr bwMode="auto">
          <a:xfrm>
            <a:off x="10464800" y="25146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II</a:t>
            </a:r>
          </a:p>
        </p:txBody>
      </p:sp>
      <p:sp>
        <p:nvSpPr>
          <p:cNvPr id="7213" name="Text Box 59"/>
          <p:cNvSpPr txBox="1">
            <a:spLocks noChangeArrowheads="1"/>
          </p:cNvSpPr>
          <p:nvPr/>
        </p:nvSpPr>
        <p:spPr bwMode="auto">
          <a:xfrm>
            <a:off x="10058400" y="2286001"/>
            <a:ext cx="50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.VnTimeH" pitchFamily="34" charset="0"/>
              </a:rPr>
              <a:t>I</a:t>
            </a:r>
          </a:p>
        </p:txBody>
      </p:sp>
      <p:grpSp>
        <p:nvGrpSpPr>
          <p:cNvPr id="7" name="Group 60"/>
          <p:cNvGrpSpPr>
            <a:grpSpLocks/>
          </p:cNvGrpSpPr>
          <p:nvPr/>
        </p:nvGrpSpPr>
        <p:grpSpPr bwMode="auto">
          <a:xfrm>
            <a:off x="5892800" y="2590802"/>
            <a:ext cx="203200" cy="525463"/>
            <a:chOff x="3024" y="1008"/>
            <a:chExt cx="96" cy="331"/>
          </a:xfrm>
        </p:grpSpPr>
        <p:sp>
          <p:nvSpPr>
            <p:cNvPr id="7228" name="Line 61"/>
            <p:cNvSpPr>
              <a:spLocks noChangeShapeType="1"/>
            </p:cNvSpPr>
            <p:nvPr/>
          </p:nvSpPr>
          <p:spPr bwMode="auto">
            <a:xfrm rot="-5411360">
              <a:off x="2927" y="1153"/>
              <a:ext cx="290" cy="0"/>
            </a:xfrm>
            <a:prstGeom prst="line">
              <a:avLst/>
            </a:prstGeom>
            <a:noFill/>
            <a:ln w="76200">
              <a:solidFill>
                <a:srgbClr val="6600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9" name="Oval 62"/>
            <p:cNvSpPr>
              <a:spLocks noChangeArrowheads="1"/>
            </p:cNvSpPr>
            <p:nvPr/>
          </p:nvSpPr>
          <p:spPr bwMode="auto">
            <a:xfrm>
              <a:off x="3024" y="1248"/>
              <a:ext cx="96" cy="9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47" name="Line 63"/>
          <p:cNvSpPr>
            <a:spLocks noChangeShapeType="1"/>
          </p:cNvSpPr>
          <p:nvPr/>
        </p:nvSpPr>
        <p:spPr bwMode="auto">
          <a:xfrm rot="16188640">
            <a:off x="10209214" y="2795588"/>
            <a:ext cx="3175" cy="508000"/>
          </a:xfrm>
          <a:prstGeom prst="line">
            <a:avLst/>
          </a:prstGeom>
          <a:noFill/>
          <a:ln w="76200">
            <a:solidFill>
              <a:srgbClr val="6600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grpSp>
        <p:nvGrpSpPr>
          <p:cNvPr id="8" name="Group 64"/>
          <p:cNvGrpSpPr>
            <a:grpSpLocks/>
          </p:cNvGrpSpPr>
          <p:nvPr/>
        </p:nvGrpSpPr>
        <p:grpSpPr bwMode="auto">
          <a:xfrm>
            <a:off x="9753600" y="2438402"/>
            <a:ext cx="203200" cy="652463"/>
            <a:chOff x="3888" y="576"/>
            <a:chExt cx="96" cy="432"/>
          </a:xfrm>
        </p:grpSpPr>
        <p:sp>
          <p:nvSpPr>
            <p:cNvPr id="7226" name="Line 65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7" name="Oval 66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17" name="Text Box 67"/>
          <p:cNvSpPr txBox="1">
            <a:spLocks noChangeArrowheads="1"/>
          </p:cNvSpPr>
          <p:nvPr/>
        </p:nvSpPr>
        <p:spPr bwMode="auto">
          <a:xfrm>
            <a:off x="1930400" y="4038601"/>
            <a:ext cx="6096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a</a:t>
            </a:r>
          </a:p>
        </p:txBody>
      </p:sp>
      <p:sp>
        <p:nvSpPr>
          <p:cNvPr id="7218" name="Text Box 68"/>
          <p:cNvSpPr txBox="1">
            <a:spLocks noChangeArrowheads="1"/>
          </p:cNvSpPr>
          <p:nvPr/>
        </p:nvSpPr>
        <p:spPr bwMode="auto">
          <a:xfrm>
            <a:off x="5689600" y="4038601"/>
            <a:ext cx="6096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b</a:t>
            </a:r>
          </a:p>
        </p:txBody>
      </p:sp>
      <p:sp>
        <p:nvSpPr>
          <p:cNvPr id="7219" name="Text Box 69"/>
          <p:cNvSpPr txBox="1">
            <a:spLocks noChangeArrowheads="1"/>
          </p:cNvSpPr>
          <p:nvPr/>
        </p:nvSpPr>
        <p:spPr bwMode="auto">
          <a:xfrm>
            <a:off x="9550400" y="4038601"/>
            <a:ext cx="6096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c</a:t>
            </a:r>
          </a:p>
        </p:txBody>
      </p:sp>
      <p:sp>
        <p:nvSpPr>
          <p:cNvPr id="16454" name="Text Box 70"/>
          <p:cNvSpPr txBox="1">
            <a:spLocks noChangeArrowheads="1"/>
          </p:cNvSpPr>
          <p:nvPr/>
        </p:nvSpPr>
        <p:spPr bwMode="auto">
          <a:xfrm>
            <a:off x="0" y="4648201"/>
            <a:ext cx="4673600" cy="615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hồ A chỉ mấy giờ?</a:t>
            </a:r>
          </a:p>
        </p:txBody>
      </p:sp>
      <p:sp>
        <p:nvSpPr>
          <p:cNvPr id="16464" name="Text Box 80"/>
          <p:cNvSpPr txBox="1">
            <a:spLocks noChangeArrowheads="1"/>
          </p:cNvSpPr>
          <p:nvPr/>
        </p:nvSpPr>
        <p:spPr bwMode="auto">
          <a:xfrm>
            <a:off x="4064000" y="4724401"/>
            <a:ext cx="4673600" cy="615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hồ B chỉ mấy giờ?</a:t>
            </a:r>
          </a:p>
        </p:txBody>
      </p:sp>
      <p:sp>
        <p:nvSpPr>
          <p:cNvPr id="16465" name="Text Box 81"/>
          <p:cNvSpPr txBox="1">
            <a:spLocks noChangeArrowheads="1"/>
          </p:cNvSpPr>
          <p:nvPr/>
        </p:nvSpPr>
        <p:spPr bwMode="auto">
          <a:xfrm>
            <a:off x="4338320" y="4726118"/>
            <a:ext cx="3759200" cy="615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hồ chỉ 12 giờ</a:t>
            </a:r>
            <a:r>
              <a:rPr lang="en-US" sz="3200" b="1">
                <a:solidFill>
                  <a:srgbClr val="800000"/>
                </a:solidFill>
                <a:latin typeface="VNI-Times" pitchFamily="2" charset="0"/>
              </a:rPr>
              <a:t>.</a:t>
            </a:r>
          </a:p>
        </p:txBody>
      </p:sp>
      <p:sp>
        <p:nvSpPr>
          <p:cNvPr id="16466" name="Text Box 82"/>
          <p:cNvSpPr txBox="1">
            <a:spLocks noChangeArrowheads="1"/>
          </p:cNvSpPr>
          <p:nvPr/>
        </p:nvSpPr>
        <p:spPr bwMode="auto">
          <a:xfrm>
            <a:off x="7518400" y="4876801"/>
            <a:ext cx="4673600" cy="615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hồ C chỉ mấy giờ?</a:t>
            </a:r>
          </a:p>
        </p:txBody>
      </p:sp>
      <p:sp>
        <p:nvSpPr>
          <p:cNvPr id="16467" name="Text Box 83"/>
          <p:cNvSpPr txBox="1">
            <a:spLocks noChangeArrowheads="1"/>
          </p:cNvSpPr>
          <p:nvPr/>
        </p:nvSpPr>
        <p:spPr bwMode="auto">
          <a:xfrm>
            <a:off x="8534400" y="4824020"/>
            <a:ext cx="3759200" cy="615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hồ chỉ 3 giờ.</a:t>
            </a:r>
          </a:p>
        </p:txBody>
      </p:sp>
      <p:sp>
        <p:nvSpPr>
          <p:cNvPr id="74" name="Text Box 71">
            <a:extLst>
              <a:ext uri="{FF2B5EF4-FFF2-40B4-BE49-F238E27FC236}">
                <a16:creationId xmlns:a16="http://schemas.microsoft.com/office/drawing/2014/main" id="{7F07457B-8424-4487-A794-3F0A7FFBA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4629354"/>
            <a:ext cx="3556000" cy="615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hồ chỉ 6 giờ</a:t>
            </a:r>
            <a:r>
              <a:rPr lang="en-US" sz="3200" b="1">
                <a:solidFill>
                  <a:srgbClr val="800000"/>
                </a:solidFill>
                <a:latin typeface="VNI-Times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06572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 tmFilter="0, 0; .2, .5; .8, .5; 1, 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000" autoRev="1" fill="hold"/>
                                        <p:tgtEl>
                                          <p:spTgt spid="164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00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6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6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6" dur="2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8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 tmFilter="0, 0; .2, .5; .8, .5; 1, 0"/>
                                        <p:tgtEl>
                                          <p:spTgt spid="164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1000" autoRev="1" fill="hold"/>
                                        <p:tgtEl>
                                          <p:spTgt spid="164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10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10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2000" fill="hold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2000" fill="hold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2000" fill="hold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6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6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6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79" dur="2000" fill="hold"/>
                                        <p:tgtEl>
                                          <p:spTgt spid="164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10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2000" fill="hold"/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2000" fill="hold"/>
                                        <p:tgtEl>
                                          <p:spTgt spid="164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2000" fill="hold"/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64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20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20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20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6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6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15" dur="2000" fill="hold"/>
                                        <p:tgtEl>
                                          <p:spTgt spid="164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6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17" dur="20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  <p:bldP spid="16393" grpId="1"/>
      <p:bldP spid="16399" grpId="0"/>
      <p:bldP spid="16399" grpId="1"/>
      <p:bldP spid="16405" grpId="0" animBg="1"/>
      <p:bldP spid="16414" grpId="0"/>
      <p:bldP spid="16414" grpId="1"/>
      <p:bldP spid="16432" grpId="0"/>
      <p:bldP spid="16432" grpId="1"/>
      <p:bldP spid="16441" grpId="0"/>
      <p:bldP spid="16441" grpId="1"/>
      <p:bldP spid="16447" grpId="0" animBg="1"/>
      <p:bldP spid="16454" grpId="0"/>
      <p:bldP spid="16454" grpId="1"/>
      <p:bldP spid="16464" grpId="0"/>
      <p:bldP spid="16464" grpId="1"/>
      <p:bldP spid="16465" grpId="0"/>
      <p:bldP spid="16466" grpId="0"/>
      <p:bldP spid="16466" grpId="1"/>
      <p:bldP spid="16467" grpId="0"/>
      <p:bldP spid="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270000" y="1041400"/>
            <a:ext cx="10871200" cy="78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latin typeface="Times New Roman" panose="02020603050405020304" pitchFamily="18" charset="0"/>
                <a:cs typeface="Times New Roman" panose="02020603050405020304" pitchFamily="18" charset="0"/>
              </a:rPr>
              <a:t>Hãy viết các số: </a:t>
            </a:r>
            <a:r>
              <a:rPr lang="en-US" sz="4300" b="1">
                <a:latin typeface=".VnTimeH" pitchFamily="34" charset="0"/>
              </a:rPr>
              <a:t>ii </a:t>
            </a:r>
            <a:r>
              <a:rPr lang="en-US" sz="4300" b="1" dirty="0">
                <a:latin typeface=".VnTimeH" pitchFamily="34" charset="0"/>
              </a:rPr>
              <a:t>, vi , v , vii , iv , ix , xi: </a:t>
            </a:r>
          </a:p>
        </p:txBody>
      </p:sp>
      <p:sp>
        <p:nvSpPr>
          <p:cNvPr id="8195" name="Oval 5"/>
          <p:cNvSpPr>
            <a:spLocks noChangeArrowheads="1"/>
          </p:cNvSpPr>
          <p:nvPr/>
        </p:nvSpPr>
        <p:spPr bwMode="auto">
          <a:xfrm>
            <a:off x="203200" y="165100"/>
            <a:ext cx="914400" cy="7620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99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.VnArial Narrow" pitchFamily="34" charset="0"/>
              </a:rPr>
              <a:t>3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1016000" y="1706800"/>
            <a:ext cx="88392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 dirty="0">
                <a:solidFill>
                  <a:srgbClr val="0000FF"/>
                </a:solidFill>
                <a:latin typeface="VNI-Times" pitchFamily="2" charset="0"/>
              </a:rPr>
              <a:t>a</a:t>
            </a:r>
            <a:r>
              <a:rPr lang="en-US" sz="4300" b="1">
                <a:solidFill>
                  <a:srgbClr val="0000FF"/>
                </a:solidFill>
                <a:latin typeface="VNI-Times" pitchFamily="2" charset="0"/>
              </a:rPr>
              <a:t>) </a:t>
            </a:r>
            <a:r>
              <a:rPr lang="en-US" sz="4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thứ tự từ </a:t>
            </a:r>
            <a:r>
              <a:rPr lang="en-US" sz="4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 </a:t>
            </a:r>
            <a:r>
              <a:rPr lang="en-US" sz="4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sz="4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016000" y="2616202"/>
            <a:ext cx="88392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 dirty="0">
                <a:solidFill>
                  <a:srgbClr val="0000FF"/>
                </a:solidFill>
                <a:latin typeface="VNI-Times" pitchFamily="2" charset="0"/>
              </a:rPr>
              <a:t>b</a:t>
            </a:r>
            <a:r>
              <a:rPr lang="en-US" sz="4300" b="1">
                <a:solidFill>
                  <a:srgbClr val="0000FF"/>
                </a:solidFill>
                <a:latin typeface="VNI-Times" pitchFamily="2" charset="0"/>
              </a:rPr>
              <a:t>) </a:t>
            </a:r>
            <a:r>
              <a:rPr lang="en-US" sz="4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thứ tự từ </a:t>
            </a:r>
            <a:r>
              <a:rPr lang="en-US" sz="43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43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 </a:t>
            </a:r>
            <a:r>
              <a:rPr lang="en-US" sz="43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43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524000" y="3352801"/>
            <a:ext cx="88392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300" b="1" u="sng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làm: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0" y="4495801"/>
            <a:ext cx="5892800" cy="661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500" b="1">
                <a:solidFill>
                  <a:srgbClr val="0000FF"/>
                </a:solidFill>
                <a:latin typeface="VNI-Times" pitchFamily="2" charset="0"/>
              </a:rPr>
              <a:t>a)</a:t>
            </a:r>
            <a:r>
              <a:rPr lang="en-US" sz="35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thứ tự từ </a:t>
            </a:r>
            <a:r>
              <a:rPr lang="en-US" sz="3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5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 </a:t>
            </a:r>
            <a:r>
              <a:rPr lang="en-US" sz="3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500" b="1">
                <a:solidFill>
                  <a:srgbClr val="0000FF"/>
                </a:solidFill>
                <a:latin typeface="VNI-Times" pitchFamily="2" charset="0"/>
              </a:rPr>
              <a:t>: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689600" y="4419601"/>
            <a:ext cx="10160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Ii,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6400800" y="4419601"/>
            <a:ext cx="12192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Iv,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7315200" y="4419601"/>
            <a:ext cx="9144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V,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7924800" y="4419601"/>
            <a:ext cx="11176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Vi,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8839200" y="4419601"/>
            <a:ext cx="12192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Vii,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9956800" y="4419601"/>
            <a:ext cx="12192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Ix,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10769600" y="4419601"/>
            <a:ext cx="12192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xi .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0" y="5638801"/>
            <a:ext cx="5994400" cy="661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500" b="1">
                <a:solidFill>
                  <a:srgbClr val="0000FF"/>
                </a:solidFill>
                <a:latin typeface="VNI-Times" pitchFamily="2" charset="0"/>
              </a:rPr>
              <a:t>b) </a:t>
            </a:r>
            <a:r>
              <a:rPr lang="en-US" sz="35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thứ tự từ </a:t>
            </a:r>
            <a:r>
              <a:rPr lang="en-US" sz="3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5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đến </a:t>
            </a:r>
            <a:r>
              <a:rPr lang="en-US" sz="35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500" b="1">
                <a:solidFill>
                  <a:srgbClr val="0000FF"/>
                </a:solidFill>
                <a:latin typeface="VNI-Times" pitchFamily="2" charset="0"/>
              </a:rPr>
              <a:t>: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5689600" y="5562601"/>
            <a:ext cx="12192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Xi,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6502400" y="5562601"/>
            <a:ext cx="12192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Ix,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7315200" y="5562601"/>
            <a:ext cx="15240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Vii,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8331200" y="5562601"/>
            <a:ext cx="11176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Vi,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9245600" y="5562601"/>
            <a:ext cx="9144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V,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9855200" y="5562601"/>
            <a:ext cx="11176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Iv,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10769600" y="5562601"/>
            <a:ext cx="1117600" cy="77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006600"/>
                </a:solidFill>
                <a:latin typeface=".VnTimeH" pitchFamily="34" charset="0"/>
              </a:rPr>
              <a:t>iI .</a:t>
            </a:r>
          </a:p>
        </p:txBody>
      </p:sp>
    </p:spTree>
    <p:extLst>
      <p:ext uri="{BB962C8B-B14F-4D97-AF65-F5344CB8AC3E}">
        <p14:creationId xmlns:p14="http://schemas.microsoft.com/office/powerpoint/2010/main" val="9122986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3" dur="1500" autoRev="1" fill="hold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4" dur="1500" autoRev="1" fill="hold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5" dur="1500" autoRev="1" fill="hold"/>
                                        <p:tgtEl>
                                          <p:spTgt spid="17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4" dur="1500" autoRev="1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5" dur="1500" autoRev="1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6" dur="1500" autoRev="1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5" dur="1500" autoRev="1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6" dur="1500" autoRev="1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7" dur="1500" autoRev="1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6" dur="1500" autoRev="1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7" dur="1500" autoRev="1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8" dur="1500" autoRev="1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7" dur="1500" autoRev="1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8" dur="1500" autoRev="1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9" dur="1500" autoRev="1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8" dur="1500" autoRev="1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9" dur="1500" autoRev="1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0" dur="1500" autoRev="1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20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69" dur="1500" autoRev="1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0" dur="1500" autoRev="1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1" dur="1500" autoRev="1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4" grpId="0"/>
      <p:bldP spid="17415" grpId="0"/>
      <p:bldP spid="17416" grpId="0"/>
      <p:bldP spid="17417" grpId="0"/>
      <p:bldP spid="17418" grpId="0"/>
      <p:bldP spid="17418" grpId="1"/>
      <p:bldP spid="17419" grpId="0"/>
      <p:bldP spid="17419" grpId="1"/>
      <p:bldP spid="17420" grpId="0"/>
      <p:bldP spid="17420" grpId="1"/>
      <p:bldP spid="17421" grpId="0"/>
      <p:bldP spid="17421" grpId="1"/>
      <p:bldP spid="17422" grpId="0"/>
      <p:bldP spid="17422" grpId="1"/>
      <p:bldP spid="17423" grpId="0"/>
      <p:bldP spid="17423" grpId="1"/>
      <p:bldP spid="17424" grpId="0" build="allAtOnce"/>
      <p:bldP spid="17425" grpId="0"/>
      <p:bldP spid="17426" grpId="0"/>
      <p:bldP spid="17427" grpId="0"/>
      <p:bldP spid="17428" grpId="0"/>
      <p:bldP spid="17429" grpId="0"/>
      <p:bldP spid="17430" grpId="0"/>
      <p:bldP spid="17431" grpId="0"/>
      <p:bldP spid="174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1282700" y="190501"/>
            <a:ext cx="10972800" cy="78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3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các số từ 1 đến 12 bằng chữ số La Mã</a:t>
            </a:r>
            <a:r>
              <a:rPr lang="en-US" sz="4300" b="1">
                <a:solidFill>
                  <a:srgbClr val="FF0000"/>
                </a:solidFill>
                <a:latin typeface="VNI-Times" pitchFamily="2" charset="0"/>
              </a:rPr>
              <a:t>.</a:t>
            </a:r>
            <a:endParaRPr lang="en-US" sz="43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9219" name="Oval 5"/>
          <p:cNvSpPr>
            <a:spLocks noChangeArrowheads="1"/>
          </p:cNvSpPr>
          <p:nvPr/>
        </p:nvSpPr>
        <p:spPr bwMode="auto">
          <a:xfrm>
            <a:off x="63500" y="152400"/>
            <a:ext cx="1219200" cy="914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99CC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lIns="121917" tIns="60958" rIns="121917" bIns="60958" anchor="ctr"/>
          <a:lstStyle/>
          <a:p>
            <a:pPr algn="ctr"/>
            <a:r>
              <a:rPr lang="en-US" sz="4800" b="1">
                <a:solidFill>
                  <a:srgbClr val="FF0000"/>
                </a:solidFill>
                <a:latin typeface=".VnArial Narrow" pitchFamily="34" charset="0"/>
              </a:rPr>
              <a:t>4</a:t>
            </a:r>
          </a:p>
        </p:txBody>
      </p:sp>
      <p:graphicFrame>
        <p:nvGraphicFramePr>
          <p:cNvPr id="18521" name="Group 89"/>
          <p:cNvGraphicFramePr>
            <a:graphicFrameLocks noGrp="1"/>
          </p:cNvGraphicFramePr>
          <p:nvPr/>
        </p:nvGraphicFramePr>
        <p:xfrm>
          <a:off x="711200" y="1905000"/>
          <a:ext cx="10566399" cy="2362200"/>
        </p:xfrm>
        <a:graphic>
          <a:graphicData uri="http://schemas.openxmlformats.org/drawingml/2006/table">
            <a:tbl>
              <a:tblPr/>
              <a:tblGrid>
                <a:gridCol w="880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26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84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0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05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26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84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05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26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805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7841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8053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1826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71E4FF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9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914400" y="2209801"/>
            <a:ext cx="60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i</a:t>
            </a:r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914400" y="2209801"/>
            <a:ext cx="60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1</a:t>
            </a:r>
          </a:p>
        </p:txBody>
      </p:sp>
      <p:sp>
        <p:nvSpPr>
          <p:cNvPr id="18481" name="Text Box 49"/>
          <p:cNvSpPr txBox="1">
            <a:spLocks noChangeArrowheads="1"/>
          </p:cNvSpPr>
          <p:nvPr/>
        </p:nvSpPr>
        <p:spPr bwMode="auto">
          <a:xfrm>
            <a:off x="1727200" y="2209801"/>
            <a:ext cx="60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2</a:t>
            </a:r>
          </a:p>
        </p:txBody>
      </p:sp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2641600" y="2209801"/>
            <a:ext cx="60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3</a:t>
            </a:r>
          </a:p>
        </p:txBody>
      </p:sp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3454400" y="2209801"/>
            <a:ext cx="60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4</a:t>
            </a:r>
          </a:p>
        </p:txBody>
      </p:sp>
      <p:sp>
        <p:nvSpPr>
          <p:cNvPr id="18484" name="Text Box 52"/>
          <p:cNvSpPr txBox="1">
            <a:spLocks noChangeArrowheads="1"/>
          </p:cNvSpPr>
          <p:nvPr/>
        </p:nvSpPr>
        <p:spPr bwMode="auto">
          <a:xfrm>
            <a:off x="4368800" y="2286001"/>
            <a:ext cx="60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5</a:t>
            </a:r>
          </a:p>
        </p:txBody>
      </p:sp>
      <p:sp>
        <p:nvSpPr>
          <p:cNvPr id="18485" name="Text Box 53"/>
          <p:cNvSpPr txBox="1">
            <a:spLocks noChangeArrowheads="1"/>
          </p:cNvSpPr>
          <p:nvPr/>
        </p:nvSpPr>
        <p:spPr bwMode="auto">
          <a:xfrm>
            <a:off x="5283200" y="2286001"/>
            <a:ext cx="60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6</a:t>
            </a:r>
          </a:p>
        </p:txBody>
      </p:sp>
      <p:sp>
        <p:nvSpPr>
          <p:cNvPr id="18486" name="Text Box 54"/>
          <p:cNvSpPr txBox="1">
            <a:spLocks noChangeArrowheads="1"/>
          </p:cNvSpPr>
          <p:nvPr/>
        </p:nvSpPr>
        <p:spPr bwMode="auto">
          <a:xfrm>
            <a:off x="6096000" y="2286001"/>
            <a:ext cx="60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7</a:t>
            </a:r>
          </a:p>
        </p:txBody>
      </p:sp>
      <p:sp>
        <p:nvSpPr>
          <p:cNvPr id="18487" name="Text Box 55"/>
          <p:cNvSpPr txBox="1">
            <a:spLocks noChangeArrowheads="1"/>
          </p:cNvSpPr>
          <p:nvPr/>
        </p:nvSpPr>
        <p:spPr bwMode="auto">
          <a:xfrm>
            <a:off x="7010400" y="2286001"/>
            <a:ext cx="60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8</a:t>
            </a:r>
          </a:p>
        </p:txBody>
      </p:sp>
      <p:sp>
        <p:nvSpPr>
          <p:cNvPr id="18488" name="Text Box 56"/>
          <p:cNvSpPr txBox="1">
            <a:spLocks noChangeArrowheads="1"/>
          </p:cNvSpPr>
          <p:nvPr/>
        </p:nvSpPr>
        <p:spPr bwMode="auto">
          <a:xfrm>
            <a:off x="7924800" y="2286001"/>
            <a:ext cx="60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9</a:t>
            </a:r>
          </a:p>
        </p:txBody>
      </p:sp>
      <p:sp>
        <p:nvSpPr>
          <p:cNvPr id="18489" name="Text Box 57"/>
          <p:cNvSpPr txBox="1">
            <a:spLocks noChangeArrowheads="1"/>
          </p:cNvSpPr>
          <p:nvPr/>
        </p:nvSpPr>
        <p:spPr bwMode="auto">
          <a:xfrm>
            <a:off x="8636000" y="2286001"/>
            <a:ext cx="812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10</a:t>
            </a:r>
          </a:p>
        </p:txBody>
      </p:sp>
      <p:sp>
        <p:nvSpPr>
          <p:cNvPr id="18490" name="Text Box 58"/>
          <p:cNvSpPr txBox="1">
            <a:spLocks noChangeArrowheads="1"/>
          </p:cNvSpPr>
          <p:nvPr/>
        </p:nvSpPr>
        <p:spPr bwMode="auto">
          <a:xfrm>
            <a:off x="9652000" y="2286001"/>
            <a:ext cx="812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11</a:t>
            </a:r>
          </a:p>
        </p:txBody>
      </p:sp>
      <p:sp>
        <p:nvSpPr>
          <p:cNvPr id="18491" name="Text Box 59"/>
          <p:cNvSpPr txBox="1">
            <a:spLocks noChangeArrowheads="1"/>
          </p:cNvSpPr>
          <p:nvPr/>
        </p:nvSpPr>
        <p:spPr bwMode="auto">
          <a:xfrm>
            <a:off x="10464800" y="2286001"/>
            <a:ext cx="812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660066"/>
                </a:solidFill>
                <a:latin typeface=".VnArial Narrow" pitchFamily="34" charset="0"/>
              </a:rPr>
              <a:t>12</a:t>
            </a:r>
          </a:p>
        </p:txBody>
      </p:sp>
      <p:sp>
        <p:nvSpPr>
          <p:cNvPr id="18492" name="Text Box 60"/>
          <p:cNvSpPr txBox="1">
            <a:spLocks noChangeArrowheads="1"/>
          </p:cNvSpPr>
          <p:nvPr/>
        </p:nvSpPr>
        <p:spPr bwMode="auto">
          <a:xfrm>
            <a:off x="1727200" y="2209801"/>
            <a:ext cx="7112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ii</a:t>
            </a:r>
          </a:p>
        </p:txBody>
      </p:sp>
      <p:sp>
        <p:nvSpPr>
          <p:cNvPr id="18493" name="Text Box 61"/>
          <p:cNvSpPr txBox="1">
            <a:spLocks noChangeArrowheads="1"/>
          </p:cNvSpPr>
          <p:nvPr/>
        </p:nvSpPr>
        <p:spPr bwMode="auto">
          <a:xfrm>
            <a:off x="2540000" y="2209801"/>
            <a:ext cx="914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iii</a:t>
            </a:r>
          </a:p>
        </p:txBody>
      </p:sp>
      <p:sp>
        <p:nvSpPr>
          <p:cNvPr id="18494" name="Text Box 62"/>
          <p:cNvSpPr txBox="1">
            <a:spLocks noChangeArrowheads="1"/>
          </p:cNvSpPr>
          <p:nvPr/>
        </p:nvSpPr>
        <p:spPr bwMode="auto">
          <a:xfrm>
            <a:off x="3352800" y="2209801"/>
            <a:ext cx="812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iv</a:t>
            </a:r>
          </a:p>
        </p:txBody>
      </p:sp>
      <p:sp>
        <p:nvSpPr>
          <p:cNvPr id="18495" name="Text Box 63"/>
          <p:cNvSpPr txBox="1">
            <a:spLocks noChangeArrowheads="1"/>
          </p:cNvSpPr>
          <p:nvPr/>
        </p:nvSpPr>
        <p:spPr bwMode="auto">
          <a:xfrm>
            <a:off x="4368800" y="2209801"/>
            <a:ext cx="6096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18496" name="Text Box 64"/>
          <p:cNvSpPr txBox="1">
            <a:spLocks noChangeArrowheads="1"/>
          </p:cNvSpPr>
          <p:nvPr/>
        </p:nvSpPr>
        <p:spPr bwMode="auto">
          <a:xfrm>
            <a:off x="5080000" y="2209801"/>
            <a:ext cx="914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vi</a:t>
            </a:r>
          </a:p>
        </p:txBody>
      </p:sp>
      <p:sp>
        <p:nvSpPr>
          <p:cNvPr id="18497" name="Text Box 65"/>
          <p:cNvSpPr txBox="1">
            <a:spLocks noChangeArrowheads="1"/>
          </p:cNvSpPr>
          <p:nvPr/>
        </p:nvSpPr>
        <p:spPr bwMode="auto">
          <a:xfrm>
            <a:off x="5892800" y="2209801"/>
            <a:ext cx="10160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vii</a:t>
            </a:r>
          </a:p>
        </p:txBody>
      </p:sp>
      <p:sp>
        <p:nvSpPr>
          <p:cNvPr id="18498" name="Text Box 66"/>
          <p:cNvSpPr txBox="1">
            <a:spLocks noChangeArrowheads="1"/>
          </p:cNvSpPr>
          <p:nvPr/>
        </p:nvSpPr>
        <p:spPr bwMode="auto">
          <a:xfrm>
            <a:off x="6705600" y="2209801"/>
            <a:ext cx="13208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viii</a:t>
            </a:r>
          </a:p>
        </p:txBody>
      </p:sp>
      <p:sp>
        <p:nvSpPr>
          <p:cNvPr id="18499" name="Text Box 67"/>
          <p:cNvSpPr txBox="1">
            <a:spLocks noChangeArrowheads="1"/>
          </p:cNvSpPr>
          <p:nvPr/>
        </p:nvSpPr>
        <p:spPr bwMode="auto">
          <a:xfrm>
            <a:off x="7721600" y="2209801"/>
            <a:ext cx="914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ix</a:t>
            </a:r>
          </a:p>
        </p:txBody>
      </p:sp>
      <p:sp>
        <p:nvSpPr>
          <p:cNvPr id="18500" name="Text Box 68"/>
          <p:cNvSpPr txBox="1">
            <a:spLocks noChangeArrowheads="1"/>
          </p:cNvSpPr>
          <p:nvPr/>
        </p:nvSpPr>
        <p:spPr bwMode="auto">
          <a:xfrm>
            <a:off x="8737600" y="2209801"/>
            <a:ext cx="7112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18501" name="Text Box 69"/>
          <p:cNvSpPr txBox="1">
            <a:spLocks noChangeArrowheads="1"/>
          </p:cNvSpPr>
          <p:nvPr/>
        </p:nvSpPr>
        <p:spPr bwMode="auto">
          <a:xfrm>
            <a:off x="9448800" y="2209801"/>
            <a:ext cx="9144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xi</a:t>
            </a:r>
          </a:p>
        </p:txBody>
      </p:sp>
      <p:sp>
        <p:nvSpPr>
          <p:cNvPr id="18502" name="Text Box 70"/>
          <p:cNvSpPr txBox="1">
            <a:spLocks noChangeArrowheads="1"/>
          </p:cNvSpPr>
          <p:nvPr/>
        </p:nvSpPr>
        <p:spPr bwMode="auto">
          <a:xfrm>
            <a:off x="10261600" y="2209801"/>
            <a:ext cx="10160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800000"/>
                </a:solidFill>
                <a:latin typeface=".VnTimeH" pitchFamily="34" charset="0"/>
              </a:rPr>
              <a:t>xii</a:t>
            </a:r>
          </a:p>
        </p:txBody>
      </p:sp>
      <p:pic>
        <p:nvPicPr>
          <p:cNvPr id="9285" name="Picture 71" descr="FLOWERS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4267200"/>
            <a:ext cx="3251200" cy="2590800"/>
          </a:xfrm>
          <a:noFill/>
        </p:spPr>
      </p:pic>
      <p:pic>
        <p:nvPicPr>
          <p:cNvPr id="9286" name="Picture 73" descr="POINSET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34400" y="4344989"/>
            <a:ext cx="3657600" cy="2513012"/>
          </a:xfrm>
          <a:noFill/>
        </p:spPr>
      </p:pic>
    </p:spTree>
    <p:extLst>
      <p:ext uri="{BB962C8B-B14F-4D97-AF65-F5344CB8AC3E}">
        <p14:creationId xmlns:p14="http://schemas.microsoft.com/office/powerpoint/2010/main" val="23625475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75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725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75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95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25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175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325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475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89017E-7 L 0 0.1819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84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9017E-7 L 3.33333E-6 0.1819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9017E-7 L 3.33333E-6 0.1819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89017E-7 L 0.00834 0.1819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84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89017E-7 L -3.33333E-6 0.18197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9017E-7 L 0.00416 0.18197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84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89017E-7 L 0 0.18197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84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89017E-7 L -0.00417 0.18197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89017E-7 L 0.00417 0.18197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89017E-7 L -0.00416 0.18197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185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89017E-7 L 0.00417 0.18197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18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89017E-7 L 0.00834 0.18197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185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9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9" grpId="0" autoUpdateAnimBg="0"/>
      <p:bldP spid="18479" grpId="1"/>
      <p:bldP spid="18480" grpId="0" autoUpdateAnimBg="0"/>
      <p:bldP spid="18481" grpId="0" autoUpdateAnimBg="0"/>
      <p:bldP spid="18482" grpId="0" autoUpdateAnimBg="0"/>
      <p:bldP spid="18483" grpId="0" autoUpdateAnimBg="0"/>
      <p:bldP spid="18484" grpId="0" autoUpdateAnimBg="0"/>
      <p:bldP spid="18485" grpId="0" autoUpdateAnimBg="0"/>
      <p:bldP spid="18486" grpId="0" autoUpdateAnimBg="0"/>
      <p:bldP spid="18487" grpId="0" autoUpdateAnimBg="0"/>
      <p:bldP spid="18488" grpId="0" autoUpdateAnimBg="0"/>
      <p:bldP spid="18489" grpId="0" autoUpdateAnimBg="0"/>
      <p:bldP spid="18490" grpId="0" autoUpdateAnimBg="0"/>
      <p:bldP spid="18491" grpId="0" autoUpdateAnimBg="0"/>
      <p:bldP spid="18492" grpId="0" autoUpdateAnimBg="0"/>
      <p:bldP spid="18492" grpId="1"/>
      <p:bldP spid="18493" grpId="0" autoUpdateAnimBg="0"/>
      <p:bldP spid="18493" grpId="1"/>
      <p:bldP spid="18494" grpId="0" autoUpdateAnimBg="0"/>
      <p:bldP spid="18494" grpId="1"/>
      <p:bldP spid="18495" grpId="0" autoUpdateAnimBg="0"/>
      <p:bldP spid="18495" grpId="1"/>
      <p:bldP spid="18496" grpId="0" autoUpdateAnimBg="0"/>
      <p:bldP spid="18496" grpId="1"/>
      <p:bldP spid="18497" grpId="0" autoUpdateAnimBg="0"/>
      <p:bldP spid="18497" grpId="1"/>
      <p:bldP spid="18498" grpId="0" autoUpdateAnimBg="0"/>
      <p:bldP spid="18498" grpId="1"/>
      <p:bldP spid="18499" grpId="0" autoUpdateAnimBg="0"/>
      <p:bldP spid="18499" grpId="1"/>
      <p:bldP spid="18500" grpId="0" autoUpdateAnimBg="0"/>
      <p:bldP spid="18500" grpId="1"/>
      <p:bldP spid="18501" grpId="0" autoUpdateAnimBg="0"/>
      <p:bldP spid="18501" grpId="1"/>
      <p:bldP spid="18502" grpId="0" autoUpdateAnimBg="0"/>
      <p:bldP spid="1850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912284" y="14843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21917" tIns="60958" rIns="121917" bIns="60958"/>
          <a:lstStyle/>
          <a:p>
            <a:endParaRPr lang="en-US"/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812800" y="2590802"/>
            <a:ext cx="10261600" cy="1354217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lIns="121917" tIns="60958" rIns="121917" bIns="6095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b="1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Mười bốn</a:t>
            </a:r>
            <a:r>
              <a:rPr lang="en-US" sz="8000" b="1">
                <a:solidFill>
                  <a:srgbClr val="CC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:</a:t>
            </a:r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6299200" y="2590802"/>
            <a:ext cx="3149600" cy="1354217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lIns="121917" tIns="60958" rIns="121917" bIns="6095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XIV</a:t>
            </a:r>
          </a:p>
        </p:txBody>
      </p:sp>
      <p:sp>
        <p:nvSpPr>
          <p:cNvPr id="40973" name="Text Box 13" descr="Parchment"/>
          <p:cNvSpPr txBox="1">
            <a:spLocks noChangeArrowheads="1"/>
          </p:cNvSpPr>
          <p:nvPr/>
        </p:nvSpPr>
        <p:spPr bwMode="auto">
          <a:xfrm>
            <a:off x="812800" y="4038602"/>
            <a:ext cx="10261600" cy="135421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lIns="121917" tIns="60958" rIns="121917" bIns="6095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b="1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Mười bảy</a:t>
            </a:r>
            <a:r>
              <a:rPr lang="en-US" sz="8000" b="1">
                <a:solidFill>
                  <a:srgbClr val="00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:</a:t>
            </a:r>
          </a:p>
        </p:txBody>
      </p:sp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812800" y="5334002"/>
            <a:ext cx="10261600" cy="1354217"/>
          </a:xfrm>
          <a:prstGeom prst="rect">
            <a:avLst/>
          </a:prstGeom>
          <a:gradFill rotWithShape="1">
            <a:gsLst>
              <a:gs pos="0">
                <a:srgbClr val="CCECFF">
                  <a:gamma/>
                  <a:shade val="46275"/>
                  <a:invGamma/>
                </a:srgbClr>
              </a:gs>
              <a:gs pos="50000">
                <a:srgbClr val="CCECFF"/>
              </a:gs>
              <a:gs pos="100000">
                <a:srgbClr val="CCE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1917" tIns="60958" rIns="121917" bIns="6095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Mười chín</a:t>
            </a:r>
            <a:r>
              <a:rPr lang="en-US" sz="8000" b="1">
                <a:solidFill>
                  <a:srgbClr val="99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:</a:t>
            </a:r>
          </a:p>
        </p:txBody>
      </p:sp>
      <p:sp>
        <p:nvSpPr>
          <p:cNvPr id="40975" name="Text Box 15" descr="Parchment"/>
          <p:cNvSpPr txBox="1">
            <a:spLocks noChangeArrowheads="1"/>
          </p:cNvSpPr>
          <p:nvPr/>
        </p:nvSpPr>
        <p:spPr bwMode="auto">
          <a:xfrm>
            <a:off x="6197600" y="4038602"/>
            <a:ext cx="3149600" cy="135421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lIns="121917" tIns="60958" rIns="121917" bIns="6095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XVII</a:t>
            </a:r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6096000" y="5334002"/>
            <a:ext cx="3149600" cy="1354217"/>
          </a:xfrm>
          <a:prstGeom prst="rect">
            <a:avLst/>
          </a:prstGeom>
          <a:gradFill rotWithShape="1">
            <a:gsLst>
              <a:gs pos="0">
                <a:srgbClr val="CCECFF">
                  <a:gamma/>
                  <a:shade val="46275"/>
                  <a:invGamma/>
                </a:srgbClr>
              </a:gs>
              <a:gs pos="50000">
                <a:srgbClr val="CCECFF"/>
              </a:gs>
              <a:gs pos="100000">
                <a:srgbClr val="CCEC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21917" tIns="60958" rIns="121917" bIns="6095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XIX</a:t>
            </a:r>
          </a:p>
        </p:txBody>
      </p:sp>
      <p:sp>
        <p:nvSpPr>
          <p:cNvPr id="2" name="Rectangle 1"/>
          <p:cNvSpPr/>
          <p:nvPr/>
        </p:nvSpPr>
        <p:spPr>
          <a:xfrm>
            <a:off x="1336607" y="201613"/>
            <a:ext cx="92139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FDD9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các số sau bằng chữ số La Mã</a:t>
            </a:r>
            <a:endParaRPr lang="en-US" sz="4800" b="1" dirty="0">
              <a:solidFill>
                <a:srgbClr val="FDD9E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261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9" grpId="0" animBg="1"/>
      <p:bldP spid="40971" grpId="0" animBg="1"/>
      <p:bldP spid="40973" grpId="0" animBg="1"/>
      <p:bldP spid="40974" grpId="0" animBg="1"/>
      <p:bldP spid="40975" grpId="0" animBg="1"/>
      <p:bldP spid="4097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千图网拥有20W+精美PPT模板 更多PPT模板下载至：www.58pic.com/office/ppt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1292</TotalTime>
  <Words>441</Words>
  <Application>Microsoft Office PowerPoint</Application>
  <PresentationFormat>Màn hình rộng</PresentationFormat>
  <Paragraphs>187</Paragraphs>
  <Slides>9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9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9</vt:i4>
      </vt:variant>
    </vt:vector>
  </HeadingPairs>
  <TitlesOfParts>
    <vt:vector size="20" baseType="lpstr">
      <vt:lpstr>等线</vt:lpstr>
      <vt:lpstr>等线 Light</vt:lpstr>
      <vt:lpstr>.VnArial Narrow</vt:lpstr>
      <vt:lpstr>.VnTimeH</vt:lpstr>
      <vt:lpstr>Arial</vt:lpstr>
      <vt:lpstr>HP001 4 hàng</vt:lpstr>
      <vt:lpstr>Times New Roman</vt:lpstr>
      <vt:lpstr>VNI-Swiss-Condense</vt:lpstr>
      <vt:lpstr>VNI-Times</vt:lpstr>
      <vt:lpstr>千图网拥有20W+精美PPT模板 更多PPT模板下载至：www.58pic.com/office/ppt​​</vt:lpstr>
      <vt:lpstr>Bitmap Image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lzjljlc</dc:creator>
  <cp:lastModifiedBy>Hà Nguyễn Thị Thu</cp:lastModifiedBy>
  <cp:revision>241</cp:revision>
  <dcterms:created xsi:type="dcterms:W3CDTF">2018-02-23T07:21:57Z</dcterms:created>
  <dcterms:modified xsi:type="dcterms:W3CDTF">2022-03-02T00:43:39Z</dcterms:modified>
</cp:coreProperties>
</file>