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4" r:id="rId3"/>
    <p:sldMasterId id="2147483709" r:id="rId4"/>
    <p:sldMasterId id="2147483722" r:id="rId5"/>
    <p:sldMasterId id="2147483734" r:id="rId6"/>
    <p:sldMasterId id="2147483746" r:id="rId7"/>
    <p:sldMasterId id="2147483757" r:id="rId8"/>
  </p:sldMasterIdLst>
  <p:notesMasterIdLst>
    <p:notesMasterId r:id="rId23"/>
  </p:notesMasterIdLst>
  <p:sldIdLst>
    <p:sldId id="319" r:id="rId9"/>
    <p:sldId id="876" r:id="rId10"/>
    <p:sldId id="278" r:id="rId11"/>
    <p:sldId id="395" r:id="rId12"/>
    <p:sldId id="845" r:id="rId13"/>
    <p:sldId id="846" r:id="rId14"/>
    <p:sldId id="287" r:id="rId15"/>
    <p:sldId id="308" r:id="rId16"/>
    <p:sldId id="840" r:id="rId17"/>
    <p:sldId id="847" r:id="rId18"/>
    <p:sldId id="880" r:id="rId19"/>
    <p:sldId id="848" r:id="rId20"/>
    <p:sldId id="8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6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E206-0690-471E-B7E6-50BB4E77E44A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69DB-3AD4-4139-B2B8-2C73F5A4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1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8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66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7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67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71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24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69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940900"/>
            <a:ext cx="4041200" cy="3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666" b="1"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5251033"/>
            <a:ext cx="3924400" cy="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56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646B1-D6F2-4924-98C3-04715FE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833987"/>
      </p:ext>
    </p:extLst>
  </p:cSld>
  <p:clrMapOvr>
    <a:masterClrMapping/>
  </p:clrMapOvr>
  <p:transition spd="med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227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267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3858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9331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431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262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0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141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9798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606700" y="3269800"/>
            <a:ext cx="462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606700" y="4252433"/>
            <a:ext cx="33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22767"/>
            <a:ext cx="4822800" cy="3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222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469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9702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520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596CD-07D2-47CA-8B57-376A1186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FE7D-E31C-4A47-AF52-DAF915EB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A99D-9029-4684-B543-1F4779A9D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8304-F8D5-49D2-9926-3BEB00A2C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7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1CC-A814-439D-9F46-57A0D315F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0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5B10-774B-4B99-AAD4-EBB3630D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9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183D-A72C-4619-A9EF-00FD65264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60000" y="5144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13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30FE-D819-4EB9-A95C-1BB1689E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972A-6AA3-47DF-BE37-EB7FC179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1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B111-0D16-464D-9B99-D72D1C072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868E-C617-4F6C-A78D-FF30454B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7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226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69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648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513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737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58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960000" y="2254667"/>
            <a:ext cx="4989600" cy="3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13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960000" y="5144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rgbClr val="47C5A3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4267" b="1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70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237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05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209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740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295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777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6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87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51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4512400" y="2004017"/>
            <a:ext cx="6719600" cy="17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4543500" y="3757984"/>
            <a:ext cx="5166800" cy="1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651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25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82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4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0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82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4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91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83F8-360F-496E-A8AE-DB4CEE1D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16A-67E8-4FF6-9938-D4CAE781AB1F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0982-B6D3-4FB3-9CDB-EC5318C3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2514-60FC-464F-867B-1260A6B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1DD-EE64-44B4-89F9-446C4970642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553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8E4E-F689-4484-A65B-2BAC6AA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C40-45CD-4D01-9EAC-81D4C84D04AB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2A104-FFF0-4DA2-AFEA-9F3761C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9B9B-9CCA-4814-9CE0-4528971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058F-BE53-43ED-985B-EE6298DAF4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43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9883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BA01-7EDA-4A10-8464-EB2BFCA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0C4F-F50D-4895-B158-1D1BC3C94FBD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AE3-CAE6-47D9-BBE8-012B861D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9DF3-7B0A-49F2-961F-B59E0A0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C5EF-68BD-4A18-9E3F-99E8A4D1878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022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D6E6EF-4776-468F-85F1-60C5480E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2A2E-26CE-489F-87D9-BE7E641005CC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17E64-4B0C-413A-BC05-9F3C04F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7A102-BC65-4FBB-8C39-397CE9B5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C19-CA0A-49F8-9F7A-BBD554A5D5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58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F983F4-8E27-4E51-9909-4484E282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C802-9E2F-44BA-8B07-3136AAAA1620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24D4DC-8827-497E-B31C-1E8A3CE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BB56D-02E6-4B50-AF17-3389C1B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B32-1C07-4D29-A1DD-6FB0A47CC8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02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E4149E-FD9B-4D23-ABD4-169F18CD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36BA-FD8E-474F-BB3B-CFAA1D73D68B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8A83E5-EFC8-4596-AD86-E80312C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C718E7-AAAE-4C09-9ED0-1FD6B10B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8B8-64E5-44D9-B3DC-666FCE3235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357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329E61-21F7-47EE-8DBC-26CA6C45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A9DB-2369-4F6C-B093-7B7CB5E15ED3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721616-D3D1-43B3-906B-9568C278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0C93AD-D12C-4218-AB91-4E0F6F39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8E7-25F8-47D7-A1E8-EC67603E48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880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A0B825-57DB-45BF-B5F7-8A6C246A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F3B1-66F9-4899-BAF7-7F02AD4244D7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826590-DCCD-4F3D-B349-1FFA128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62CC00-9FE4-4751-BF64-8D1E0C0A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3F5-0FB4-46B5-9EE1-0239F27CBD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400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29690C-851F-46D0-98E6-283B3FEE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45D8-D84A-4E31-BFC8-AA730BE2C6FF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9616C-053C-46BE-B8D4-2F51F969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58147-0676-4EF1-B490-C27788D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809-8630-4FA2-97C1-55FA5FC9C9D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596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6C1-16B3-4ECE-AA65-0D8E47CA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89D9-2ECA-446B-8128-614823D3A656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8D7E-0ECD-4EE4-A7EC-820B6C73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8080-EF3A-40DA-82DE-9E5F3E0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38BF-5770-4593-BB89-69202E60E49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7815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D6D4-9947-40CC-AC34-7BBBE32D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1E0-BD00-40F2-9EF3-B0C82641094F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3538-6BCC-403E-8A5A-DBEC426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2A98-ADEB-4607-9127-8FCAC2E2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599-EFDA-4DA4-BE8E-309FE17F096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918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1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960000" y="5144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1121233" y="2617733"/>
            <a:ext cx="4760000" cy="22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713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4662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57415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486791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831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384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7074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422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154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81223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960000" y="3311500"/>
            <a:ext cx="462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2187200" y="4252433"/>
            <a:ext cx="339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2" hasCustomPrompt="1"/>
          </p:nvPr>
        </p:nvSpPr>
        <p:spPr>
          <a:xfrm>
            <a:off x="6409100" y="1822767"/>
            <a:ext cx="4822800" cy="3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3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3744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0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0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4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73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3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8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6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26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1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9977-58B3-49CB-9697-E7D5B7935D8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5E41-5A67-42CE-B4EF-8B8EAA790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924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4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80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40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44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 panose="00000500000000000000"/>
              <a:buNone/>
              <a:defRPr sz="32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92700"/>
            <a:ext cx="10272000" cy="4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663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4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6044ED1F-1792-4335-AFC3-35626B053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519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D644-CD46-4AEF-972E-B847FB098A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5852-8494-4512-A26B-BFDBCF9CD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CB98D360-B5BA-4FF4-8074-5195C40D3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413C69F-11A5-42DA-BFA3-F41266713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782-4F67-4624-84F3-962840D5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F2AC82-3D77-42E1-AEB1-5F06AAD8AC68}" type="datetimeFigureOut">
              <a:rPr lang="vi-VN"/>
              <a:pPr>
                <a:defRPr/>
              </a:pPr>
              <a:t>29/01/2022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CFE92-8F15-4D4D-B260-985561E63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D3E7-48EF-44A6-978E-DCC397ACC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9BD3B9-6599-4BB2-B156-B183687A654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3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931333" y="83767"/>
            <a:ext cx="829733" cy="82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1092200" y="6570741"/>
            <a:ext cx="21352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  <p:extLst>
      <p:ext uri="{BB962C8B-B14F-4D97-AF65-F5344CB8AC3E}">
        <p14:creationId xmlns:p14="http://schemas.microsoft.com/office/powerpoint/2010/main" val="577470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1582598" y="1563346"/>
            <a:ext cx="9337517" cy="3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CHIA SỐ CÓ BỐN CHỮ SỐ CHO SỐ CÓ MỘT CHỮ SỐ (</a:t>
            </a:r>
            <a:r>
              <a:rPr lang="en-US" sz="6000" dirty="0" err="1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tiếp</a:t>
            </a:r>
            <a: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6000" dirty="0" err="1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theo</a:t>
            </a:r>
            <a: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</a:t>
            </a:r>
            <a:b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</a:t>
            </a:r>
            <a:r>
              <a:rPr lang="en-US" sz="6000" dirty="0" err="1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trang</a:t>
            </a:r>
            <a:r>
              <a:rPr lang="en-US" sz="6000" dirty="0">
                <a:solidFill>
                  <a:srgbClr val="47C5A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118)</a:t>
            </a:r>
            <a:endParaRPr sz="6000" dirty="0">
              <a:solidFill>
                <a:srgbClr val="47C5A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Google Shape;141;p28"/>
          <p:cNvSpPr txBox="1"/>
          <p:nvPr/>
        </p:nvSpPr>
        <p:spPr>
          <a:xfrm>
            <a:off x="4210087" y="191832"/>
            <a:ext cx="568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8000" b="1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 panose="00000500000000000000"/>
              <a:buNone/>
              <a:defRPr sz="5200" b="0" i="0" u="none" strike="noStrike" cap="none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5200"/>
              <a:buFont typeface="Londrina Solid" panose="00000500000000000000"/>
              <a:buNone/>
              <a:tabLst/>
              <a:defRPr/>
            </a:pPr>
            <a:r>
              <a:rPr kumimoji="0" lang="en-US" sz="10666" b="1" i="0" u="none" strike="noStrike" kern="0" cap="none" spc="0" normalizeH="0" baseline="0" noProof="0" dirty="0" err="1">
                <a:ln>
                  <a:noFill/>
                </a:ln>
                <a:solidFill>
                  <a:srgbClr val="FF8163"/>
                </a:solidFill>
                <a:effectLst/>
                <a:uLnTx/>
                <a:uFillTx/>
                <a:latin typeface="Londrina Solid" panose="00000500000000000000"/>
                <a:sym typeface="Londrina Solid" panose="00000500000000000000"/>
              </a:rPr>
              <a:t>TOÁN</a:t>
            </a:r>
            <a:r>
              <a:rPr kumimoji="0" lang="en-US" sz="10666" b="1" i="0" u="none" strike="noStrike" kern="0" cap="none" spc="0" normalizeH="0" baseline="0" noProof="0" dirty="0">
                <a:ln>
                  <a:noFill/>
                </a:ln>
                <a:solidFill>
                  <a:srgbClr val="4D4D95"/>
                </a:solidFill>
                <a:effectLst/>
                <a:uLnTx/>
                <a:uFillTx/>
                <a:latin typeface="Londrina Solid" panose="00000500000000000000"/>
                <a:sym typeface="Londrina Solid" panose="00000500000000000000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47C5A3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sym typeface="Londrina Solid" panose="00000500000000000000"/>
            </a:endParaRPr>
          </a:p>
        </p:txBody>
      </p:sp>
      <p:pic>
        <p:nvPicPr>
          <p:cNvPr id="5" name="Google Shape;380;p44">
            <a:extLst>
              <a:ext uri="{FF2B5EF4-FFF2-40B4-BE49-F238E27FC236}">
                <a16:creationId xmlns:a16="http://schemas.microsoft.com/office/drawing/2014/main" id="{D4341CCB-51E6-48D2-8A10-2DAC79889166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822425" y="3972232"/>
            <a:ext cx="2487454" cy="288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ình ảnh Mũi Tên Kết Cấu Bằng Gỗ Minh Họa, Mẹo Mũi Tên, Biển Bao, S Gỗ miễn  phí tải tập tin PNG PSDComment và Vector">
            <a:extLst>
              <a:ext uri="{FF2B5EF4-FFF2-40B4-BE49-F238E27FC236}">
                <a16:creationId xmlns:a16="http://schemas.microsoft.com/office/drawing/2014/main" id="{71161279-5D6A-445E-8B5A-1A146111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417" l="10000" r="90000">
                        <a14:foregroundMark x1="45250" y1="76667" x2="45917" y2="9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986" y="2871652"/>
            <a:ext cx="43688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83;p54">
            <a:extLst>
              <a:ext uri="{FF2B5EF4-FFF2-40B4-BE49-F238E27FC236}">
                <a16:creationId xmlns:a16="http://schemas.microsoft.com/office/drawing/2014/main" id="{101632A6-7CC9-493B-90D9-604EDAE2C8D8}"/>
              </a:ext>
            </a:extLst>
          </p:cNvPr>
          <p:cNvSpPr/>
          <p:nvPr/>
        </p:nvSpPr>
        <p:spPr>
          <a:xfrm>
            <a:off x="-200159" y="5525333"/>
            <a:ext cx="12903033" cy="1332667"/>
          </a:xfrm>
          <a:custGeom>
            <a:avLst/>
            <a:gdLst/>
            <a:ahLst/>
            <a:cxnLst/>
            <a:rect l="l" t="t" r="r" b="b"/>
            <a:pathLst>
              <a:path w="387091" h="39980" extrusionOk="0">
                <a:moveTo>
                  <a:pt x="0" y="39980"/>
                </a:moveTo>
                <a:cubicBezTo>
                  <a:pt x="1284" y="34831"/>
                  <a:pt x="6841" y="31667"/>
                  <a:pt x="11256" y="28723"/>
                </a:cubicBezTo>
                <a:cubicBezTo>
                  <a:pt x="22389" y="21299"/>
                  <a:pt x="36156" y="14321"/>
                  <a:pt x="49402" y="16216"/>
                </a:cubicBezTo>
                <a:cubicBezTo>
                  <a:pt x="82803" y="20994"/>
                  <a:pt x="115833" y="34333"/>
                  <a:pt x="149458" y="31537"/>
                </a:cubicBezTo>
                <a:cubicBezTo>
                  <a:pt x="160848" y="30590"/>
                  <a:pt x="172693" y="29146"/>
                  <a:pt x="182914" y="24033"/>
                </a:cubicBezTo>
                <a:cubicBezTo>
                  <a:pt x="188020" y="21479"/>
                  <a:pt x="192105" y="12983"/>
                  <a:pt x="189168" y="8087"/>
                </a:cubicBezTo>
                <a:cubicBezTo>
                  <a:pt x="186853" y="4227"/>
                  <a:pt x="178039" y="2977"/>
                  <a:pt x="175723" y="6836"/>
                </a:cubicBezTo>
                <a:cubicBezTo>
                  <a:pt x="173030" y="11324"/>
                  <a:pt x="175188" y="18751"/>
                  <a:pt x="179162" y="22157"/>
                </a:cubicBezTo>
                <a:cubicBezTo>
                  <a:pt x="188935" y="30533"/>
                  <a:pt x="205411" y="29667"/>
                  <a:pt x="217621" y="25597"/>
                </a:cubicBezTo>
                <a:cubicBezTo>
                  <a:pt x="245465" y="16316"/>
                  <a:pt x="273264" y="6339"/>
                  <a:pt x="302044" y="583"/>
                </a:cubicBezTo>
                <a:cubicBezTo>
                  <a:pt x="313585" y="-1725"/>
                  <a:pt x="326621" y="3549"/>
                  <a:pt x="335812" y="10901"/>
                </a:cubicBezTo>
                <a:cubicBezTo>
                  <a:pt x="343583" y="17117"/>
                  <a:pt x="347810" y="27535"/>
                  <a:pt x="356449" y="32475"/>
                </a:cubicBezTo>
                <a:cubicBezTo>
                  <a:pt x="361716" y="35487"/>
                  <a:pt x="368697" y="35509"/>
                  <a:pt x="374584" y="34039"/>
                </a:cubicBezTo>
                <a:cubicBezTo>
                  <a:pt x="379106" y="32909"/>
                  <a:pt x="387091" y="32446"/>
                  <a:pt x="387091" y="2778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9">
            <a:extLst>
              <a:ext uri="{FF2B5EF4-FFF2-40B4-BE49-F238E27FC236}">
                <a16:creationId xmlns:a16="http://schemas.microsoft.com/office/drawing/2014/main" id="{21E7949C-7F37-49AA-BE0F-6FE99B81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28625"/>
            <a:ext cx="11372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Người ta lắp bánh xe vào ô tô, mỗi ô tô cần phải lắp 4 bánh xe. Hỏi có 1250 bánh xe thì lắp đư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nhiều nhất bao nhiêu ô tô như thế và thừa mấy bánh xe?</a:t>
            </a:r>
            <a:endParaRPr lang="en-US" alt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559ABE-45FB-4AA8-920C-B7CF5C53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71" y="2207811"/>
            <a:ext cx="7448550" cy="440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oogle Shape;752;p28">
            <a:extLst>
              <a:ext uri="{FF2B5EF4-FFF2-40B4-BE49-F238E27FC236}">
                <a16:creationId xmlns:a16="http://schemas.microsoft.com/office/drawing/2014/main" id="{77827A03-EAE7-456E-A98D-98A3645A4BD6}"/>
              </a:ext>
            </a:extLst>
          </p:cNvPr>
          <p:cNvGrpSpPr/>
          <p:nvPr/>
        </p:nvGrpSpPr>
        <p:grpSpPr>
          <a:xfrm rot="-725115">
            <a:off x="309110" y="3258496"/>
            <a:ext cx="2898719" cy="3259655"/>
            <a:chOff x="6292350" y="1776075"/>
            <a:chExt cx="2430925" cy="2404675"/>
          </a:xfrm>
        </p:grpSpPr>
        <p:sp>
          <p:nvSpPr>
            <p:cNvPr id="78" name="Google Shape;753;p28">
              <a:extLst>
                <a:ext uri="{FF2B5EF4-FFF2-40B4-BE49-F238E27FC236}">
                  <a16:creationId xmlns:a16="http://schemas.microsoft.com/office/drawing/2014/main" id="{AF3D09A5-CADE-4A85-9197-38F16DFEF715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9" name="Google Shape;754;p28">
              <a:extLst>
                <a:ext uri="{FF2B5EF4-FFF2-40B4-BE49-F238E27FC236}">
                  <a16:creationId xmlns:a16="http://schemas.microsoft.com/office/drawing/2014/main" id="{B9C0D991-47F1-4F8C-AA8F-FB7013AE5028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0" name="Google Shape;755;p28">
              <a:extLst>
                <a:ext uri="{FF2B5EF4-FFF2-40B4-BE49-F238E27FC236}">
                  <a16:creationId xmlns:a16="http://schemas.microsoft.com/office/drawing/2014/main" id="{A6DB5C78-01E0-4F09-A2F6-FB44A9906210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1" name="Google Shape;756;p28">
              <a:extLst>
                <a:ext uri="{FF2B5EF4-FFF2-40B4-BE49-F238E27FC236}">
                  <a16:creationId xmlns:a16="http://schemas.microsoft.com/office/drawing/2014/main" id="{19D17065-C782-4F34-AB01-CCEBF3324C49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2" name="Google Shape;757;p28">
              <a:extLst>
                <a:ext uri="{FF2B5EF4-FFF2-40B4-BE49-F238E27FC236}">
                  <a16:creationId xmlns:a16="http://schemas.microsoft.com/office/drawing/2014/main" id="{D6C82B79-389F-4675-86D5-1B991FBC979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3" name="Google Shape;758;p28">
              <a:extLst>
                <a:ext uri="{FF2B5EF4-FFF2-40B4-BE49-F238E27FC236}">
                  <a16:creationId xmlns:a16="http://schemas.microsoft.com/office/drawing/2014/main" id="{8EF81188-33DA-45B4-B853-9EBE6D3D85E7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4" name="Google Shape;759;p28">
              <a:extLst>
                <a:ext uri="{FF2B5EF4-FFF2-40B4-BE49-F238E27FC236}">
                  <a16:creationId xmlns:a16="http://schemas.microsoft.com/office/drawing/2014/main" id="{E6DD3F58-FDF3-47A2-AA87-50FDEAA6C932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5" name="Google Shape;760;p28">
              <a:extLst>
                <a:ext uri="{FF2B5EF4-FFF2-40B4-BE49-F238E27FC236}">
                  <a16:creationId xmlns:a16="http://schemas.microsoft.com/office/drawing/2014/main" id="{D0514352-A794-4C70-98A4-08138DD763A8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6" name="Google Shape;761;p28">
              <a:extLst>
                <a:ext uri="{FF2B5EF4-FFF2-40B4-BE49-F238E27FC236}">
                  <a16:creationId xmlns:a16="http://schemas.microsoft.com/office/drawing/2014/main" id="{632A8F26-4477-4784-852D-25112614644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7" name="Google Shape;762;p28">
              <a:extLst>
                <a:ext uri="{FF2B5EF4-FFF2-40B4-BE49-F238E27FC236}">
                  <a16:creationId xmlns:a16="http://schemas.microsoft.com/office/drawing/2014/main" id="{F66545D9-2EB1-4F61-857D-58C4E47B7F8C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8" name="Google Shape;763;p28">
              <a:extLst>
                <a:ext uri="{FF2B5EF4-FFF2-40B4-BE49-F238E27FC236}">
                  <a16:creationId xmlns:a16="http://schemas.microsoft.com/office/drawing/2014/main" id="{AB6592AF-9D55-498E-A1EC-AB15BC090C7E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9" name="Google Shape;764;p28">
              <a:extLst>
                <a:ext uri="{FF2B5EF4-FFF2-40B4-BE49-F238E27FC236}">
                  <a16:creationId xmlns:a16="http://schemas.microsoft.com/office/drawing/2014/main" id="{0919CB6A-5463-4FAB-BBD5-063D8466D178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0" name="Google Shape;765;p28">
              <a:extLst>
                <a:ext uri="{FF2B5EF4-FFF2-40B4-BE49-F238E27FC236}">
                  <a16:creationId xmlns:a16="http://schemas.microsoft.com/office/drawing/2014/main" id="{75FD14F2-1235-42EC-A116-5874C4E857E2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1" name="Google Shape;766;p28">
              <a:extLst>
                <a:ext uri="{FF2B5EF4-FFF2-40B4-BE49-F238E27FC236}">
                  <a16:creationId xmlns:a16="http://schemas.microsoft.com/office/drawing/2014/main" id="{B774227C-EA4B-4267-B66E-16A32C65BADB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2" name="Google Shape;767;p28">
              <a:extLst>
                <a:ext uri="{FF2B5EF4-FFF2-40B4-BE49-F238E27FC236}">
                  <a16:creationId xmlns:a16="http://schemas.microsoft.com/office/drawing/2014/main" id="{5981BF0D-644D-4F7E-8163-5189FA312D16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3" name="Google Shape;768;p28">
              <a:extLst>
                <a:ext uri="{FF2B5EF4-FFF2-40B4-BE49-F238E27FC236}">
                  <a16:creationId xmlns:a16="http://schemas.microsoft.com/office/drawing/2014/main" id="{15145AF4-77CA-46A4-B740-7D45DD1D0BDA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4" name="Google Shape;769;p28">
              <a:extLst>
                <a:ext uri="{FF2B5EF4-FFF2-40B4-BE49-F238E27FC236}">
                  <a16:creationId xmlns:a16="http://schemas.microsoft.com/office/drawing/2014/main" id="{3921F17F-F902-42B8-B9FB-821D73967EFE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5" name="Google Shape;770;p28">
              <a:extLst>
                <a:ext uri="{FF2B5EF4-FFF2-40B4-BE49-F238E27FC236}">
                  <a16:creationId xmlns:a16="http://schemas.microsoft.com/office/drawing/2014/main" id="{F227DF69-55CE-48E4-8816-316F80B6A241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6" name="Google Shape;771;p28">
              <a:extLst>
                <a:ext uri="{FF2B5EF4-FFF2-40B4-BE49-F238E27FC236}">
                  <a16:creationId xmlns:a16="http://schemas.microsoft.com/office/drawing/2014/main" id="{E5614122-6484-42DA-BEC1-AB979F226AF8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7" name="Google Shape;772;p28">
              <a:extLst>
                <a:ext uri="{FF2B5EF4-FFF2-40B4-BE49-F238E27FC236}">
                  <a16:creationId xmlns:a16="http://schemas.microsoft.com/office/drawing/2014/main" id="{44F967EC-C756-483B-9195-BC231A6E1B90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8" name="Google Shape;773;p28">
              <a:extLst>
                <a:ext uri="{FF2B5EF4-FFF2-40B4-BE49-F238E27FC236}">
                  <a16:creationId xmlns:a16="http://schemas.microsoft.com/office/drawing/2014/main" id="{C1CAA76C-63CC-45F9-8876-A52E5C53E05D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9" name="Google Shape;774;p28">
              <a:extLst>
                <a:ext uri="{FF2B5EF4-FFF2-40B4-BE49-F238E27FC236}">
                  <a16:creationId xmlns:a16="http://schemas.microsoft.com/office/drawing/2014/main" id="{152DAEA8-11D0-46A0-9FC4-9C1ECBE2B9F5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0" name="Google Shape;775;p28">
              <a:extLst>
                <a:ext uri="{FF2B5EF4-FFF2-40B4-BE49-F238E27FC236}">
                  <a16:creationId xmlns:a16="http://schemas.microsoft.com/office/drawing/2014/main" id="{C5D3DB88-BB74-434E-8817-9F356231B402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1" name="Google Shape;776;p28">
              <a:extLst>
                <a:ext uri="{FF2B5EF4-FFF2-40B4-BE49-F238E27FC236}">
                  <a16:creationId xmlns:a16="http://schemas.microsoft.com/office/drawing/2014/main" id="{83510FC4-79F9-42D0-A3A5-C1A5B309A867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2" name="Google Shape;777;p28">
              <a:extLst>
                <a:ext uri="{FF2B5EF4-FFF2-40B4-BE49-F238E27FC236}">
                  <a16:creationId xmlns:a16="http://schemas.microsoft.com/office/drawing/2014/main" id="{C233668D-8FFF-4D7A-BB89-83C4DE402082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3" name="Google Shape;778;p28">
              <a:extLst>
                <a:ext uri="{FF2B5EF4-FFF2-40B4-BE49-F238E27FC236}">
                  <a16:creationId xmlns:a16="http://schemas.microsoft.com/office/drawing/2014/main" id="{955C7E2D-95BB-4A7A-BAE1-FE9D0FAB1182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4" name="Google Shape;779;p28">
              <a:extLst>
                <a:ext uri="{FF2B5EF4-FFF2-40B4-BE49-F238E27FC236}">
                  <a16:creationId xmlns:a16="http://schemas.microsoft.com/office/drawing/2014/main" id="{8BA350DD-CF3E-4741-91E3-DBF117A5BA67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5" name="Google Shape;780;p28">
              <a:extLst>
                <a:ext uri="{FF2B5EF4-FFF2-40B4-BE49-F238E27FC236}">
                  <a16:creationId xmlns:a16="http://schemas.microsoft.com/office/drawing/2014/main" id="{852515DB-3D2D-4F60-B864-3FA372983BDF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6" name="Google Shape;781;p28">
              <a:extLst>
                <a:ext uri="{FF2B5EF4-FFF2-40B4-BE49-F238E27FC236}">
                  <a16:creationId xmlns:a16="http://schemas.microsoft.com/office/drawing/2014/main" id="{A992BAB9-39B4-47DC-88FA-2F828EB1467C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7" name="Google Shape;782;p28">
              <a:extLst>
                <a:ext uri="{FF2B5EF4-FFF2-40B4-BE49-F238E27FC236}">
                  <a16:creationId xmlns:a16="http://schemas.microsoft.com/office/drawing/2014/main" id="{E327DF1A-3967-4604-811D-C3BA90B7C108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8" name="Google Shape;783;p28">
              <a:extLst>
                <a:ext uri="{FF2B5EF4-FFF2-40B4-BE49-F238E27FC236}">
                  <a16:creationId xmlns:a16="http://schemas.microsoft.com/office/drawing/2014/main" id="{289D3E7C-FD21-40FA-BE2F-AC02037BE038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9" name="Google Shape;784;p28">
              <a:extLst>
                <a:ext uri="{FF2B5EF4-FFF2-40B4-BE49-F238E27FC236}">
                  <a16:creationId xmlns:a16="http://schemas.microsoft.com/office/drawing/2014/main" id="{453AD399-E7BB-431D-90C9-E19E35F2E9FA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0" name="Google Shape;785;p28">
              <a:extLst>
                <a:ext uri="{FF2B5EF4-FFF2-40B4-BE49-F238E27FC236}">
                  <a16:creationId xmlns:a16="http://schemas.microsoft.com/office/drawing/2014/main" id="{E8EE5920-E586-4C63-A325-18A70F3DFD4B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1" name="Google Shape;786;p28">
              <a:extLst>
                <a:ext uri="{FF2B5EF4-FFF2-40B4-BE49-F238E27FC236}">
                  <a16:creationId xmlns:a16="http://schemas.microsoft.com/office/drawing/2014/main" id="{49B05FFB-CFC5-4E0E-844D-38A20F8DF459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2" name="Google Shape;787;p28">
              <a:extLst>
                <a:ext uri="{FF2B5EF4-FFF2-40B4-BE49-F238E27FC236}">
                  <a16:creationId xmlns:a16="http://schemas.microsoft.com/office/drawing/2014/main" id="{A7EB0343-789A-4296-AFCD-47DD861AF372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3" name="Google Shape;788;p28">
              <a:extLst>
                <a:ext uri="{FF2B5EF4-FFF2-40B4-BE49-F238E27FC236}">
                  <a16:creationId xmlns:a16="http://schemas.microsoft.com/office/drawing/2014/main" id="{F674DB69-4DFD-42FC-B3FE-CA17A205559D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4" name="Google Shape;789;p28">
              <a:extLst>
                <a:ext uri="{FF2B5EF4-FFF2-40B4-BE49-F238E27FC236}">
                  <a16:creationId xmlns:a16="http://schemas.microsoft.com/office/drawing/2014/main" id="{2CF8F13C-2E13-4FB1-98ED-4137D59213F9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5" name="Google Shape;790;p28">
              <a:extLst>
                <a:ext uri="{FF2B5EF4-FFF2-40B4-BE49-F238E27FC236}">
                  <a16:creationId xmlns:a16="http://schemas.microsoft.com/office/drawing/2014/main" id="{315DB18D-0381-4C22-AA44-A32E263707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6" name="Google Shape;791;p28">
              <a:extLst>
                <a:ext uri="{FF2B5EF4-FFF2-40B4-BE49-F238E27FC236}">
                  <a16:creationId xmlns:a16="http://schemas.microsoft.com/office/drawing/2014/main" id="{D8B135EC-874C-4346-AE15-0ADA34A5E1D2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7" name="Google Shape;792;p28">
              <a:extLst>
                <a:ext uri="{FF2B5EF4-FFF2-40B4-BE49-F238E27FC236}">
                  <a16:creationId xmlns:a16="http://schemas.microsoft.com/office/drawing/2014/main" id="{77234107-4F03-4EED-97E8-A52B3EBC5FB5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8" name="Google Shape;793;p28">
              <a:extLst>
                <a:ext uri="{FF2B5EF4-FFF2-40B4-BE49-F238E27FC236}">
                  <a16:creationId xmlns:a16="http://schemas.microsoft.com/office/drawing/2014/main" id="{7E88DF67-E7D3-4878-AFCA-114889FC10A9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9" name="Google Shape;794;p28">
              <a:extLst>
                <a:ext uri="{FF2B5EF4-FFF2-40B4-BE49-F238E27FC236}">
                  <a16:creationId xmlns:a16="http://schemas.microsoft.com/office/drawing/2014/main" id="{63F9DD73-E225-4B42-8BC2-1DD315B5D5B2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0" name="Google Shape;795;p28">
              <a:extLst>
                <a:ext uri="{FF2B5EF4-FFF2-40B4-BE49-F238E27FC236}">
                  <a16:creationId xmlns:a16="http://schemas.microsoft.com/office/drawing/2014/main" id="{010A7C46-06D2-4863-B376-3024382937F8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1" name="Google Shape;796;p28">
              <a:extLst>
                <a:ext uri="{FF2B5EF4-FFF2-40B4-BE49-F238E27FC236}">
                  <a16:creationId xmlns:a16="http://schemas.microsoft.com/office/drawing/2014/main" id="{7862AC98-222D-404E-B464-E45B6487CDBC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2" name="Google Shape;797;p28">
              <a:extLst>
                <a:ext uri="{FF2B5EF4-FFF2-40B4-BE49-F238E27FC236}">
                  <a16:creationId xmlns:a16="http://schemas.microsoft.com/office/drawing/2014/main" id="{0467610C-7493-4B20-B6FE-9260CB5CCB11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3" name="Google Shape;798;p28">
              <a:extLst>
                <a:ext uri="{FF2B5EF4-FFF2-40B4-BE49-F238E27FC236}">
                  <a16:creationId xmlns:a16="http://schemas.microsoft.com/office/drawing/2014/main" id="{3CC6B6A0-0720-49EF-A994-807FD9F3E1B1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4" name="Google Shape;799;p28">
              <a:extLst>
                <a:ext uri="{FF2B5EF4-FFF2-40B4-BE49-F238E27FC236}">
                  <a16:creationId xmlns:a16="http://schemas.microsoft.com/office/drawing/2014/main" id="{A07AE89C-015E-4E8A-B285-464CD06C4416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5" name="Google Shape;800;p28">
              <a:extLst>
                <a:ext uri="{FF2B5EF4-FFF2-40B4-BE49-F238E27FC236}">
                  <a16:creationId xmlns:a16="http://schemas.microsoft.com/office/drawing/2014/main" id="{15606C8F-888D-4486-8032-0AFCCEAADF92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6" name="Google Shape;801;p28">
              <a:extLst>
                <a:ext uri="{FF2B5EF4-FFF2-40B4-BE49-F238E27FC236}">
                  <a16:creationId xmlns:a16="http://schemas.microsoft.com/office/drawing/2014/main" id="{A7CD9018-144A-4AC2-95D9-941957BED4A3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7" name="Google Shape;802;p28">
              <a:extLst>
                <a:ext uri="{FF2B5EF4-FFF2-40B4-BE49-F238E27FC236}">
                  <a16:creationId xmlns:a16="http://schemas.microsoft.com/office/drawing/2014/main" id="{E059A350-E80E-42E0-A458-102755F9E852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8" name="Google Shape;803;p28">
              <a:extLst>
                <a:ext uri="{FF2B5EF4-FFF2-40B4-BE49-F238E27FC236}">
                  <a16:creationId xmlns:a16="http://schemas.microsoft.com/office/drawing/2014/main" id="{E0428614-1247-45CB-A108-DAD9245BF180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9" name="Google Shape;804;p28">
              <a:extLst>
                <a:ext uri="{FF2B5EF4-FFF2-40B4-BE49-F238E27FC236}">
                  <a16:creationId xmlns:a16="http://schemas.microsoft.com/office/drawing/2014/main" id="{D1C23A59-D85E-48FA-87C4-A0D7C35073BB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0" name="Google Shape;805;p28">
              <a:extLst>
                <a:ext uri="{FF2B5EF4-FFF2-40B4-BE49-F238E27FC236}">
                  <a16:creationId xmlns:a16="http://schemas.microsoft.com/office/drawing/2014/main" id="{4708DF14-40F7-4A4D-832D-E2888B33AE97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1" name="Google Shape;806;p28">
              <a:extLst>
                <a:ext uri="{FF2B5EF4-FFF2-40B4-BE49-F238E27FC236}">
                  <a16:creationId xmlns:a16="http://schemas.microsoft.com/office/drawing/2014/main" id="{EFF426D3-884B-49D1-8718-D4D2571BE5D1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2" name="Google Shape;807;p28">
              <a:extLst>
                <a:ext uri="{FF2B5EF4-FFF2-40B4-BE49-F238E27FC236}">
                  <a16:creationId xmlns:a16="http://schemas.microsoft.com/office/drawing/2014/main" id="{8CFD81E6-B6D0-40EC-8170-7EB286E2A5A3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3" name="Google Shape;808;p28">
              <a:extLst>
                <a:ext uri="{FF2B5EF4-FFF2-40B4-BE49-F238E27FC236}">
                  <a16:creationId xmlns:a16="http://schemas.microsoft.com/office/drawing/2014/main" id="{B9FD29B9-B99A-45FF-991F-09F152820ED7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4" name="Google Shape;809;p28">
              <a:extLst>
                <a:ext uri="{FF2B5EF4-FFF2-40B4-BE49-F238E27FC236}">
                  <a16:creationId xmlns:a16="http://schemas.microsoft.com/office/drawing/2014/main" id="{F8CD1F1A-5D7F-4E09-A449-F837D1232563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5" name="Google Shape;810;p28">
              <a:extLst>
                <a:ext uri="{FF2B5EF4-FFF2-40B4-BE49-F238E27FC236}">
                  <a16:creationId xmlns:a16="http://schemas.microsoft.com/office/drawing/2014/main" id="{5C36E8F8-70FC-4E02-94EA-048AAB6658D7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6" name="Google Shape;811;p28">
              <a:extLst>
                <a:ext uri="{FF2B5EF4-FFF2-40B4-BE49-F238E27FC236}">
                  <a16:creationId xmlns:a16="http://schemas.microsoft.com/office/drawing/2014/main" id="{3360A984-4F5A-4B13-971E-3DAF0D3E607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7" name="Google Shape;812;p28">
              <a:extLst>
                <a:ext uri="{FF2B5EF4-FFF2-40B4-BE49-F238E27FC236}">
                  <a16:creationId xmlns:a16="http://schemas.microsoft.com/office/drawing/2014/main" id="{CB18E0BD-AC8F-438B-A97C-7EB1723F3344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8" name="Google Shape;813;p28">
              <a:extLst>
                <a:ext uri="{FF2B5EF4-FFF2-40B4-BE49-F238E27FC236}">
                  <a16:creationId xmlns:a16="http://schemas.microsoft.com/office/drawing/2014/main" id="{D4A9942D-6ED7-4A72-A483-B0E0B1038CE9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9" name="Google Shape;814;p28">
              <a:extLst>
                <a:ext uri="{FF2B5EF4-FFF2-40B4-BE49-F238E27FC236}">
                  <a16:creationId xmlns:a16="http://schemas.microsoft.com/office/drawing/2014/main" id="{FB7242C4-2123-46F1-A430-A72E6BF075A8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0" name="Google Shape;815;p28">
              <a:extLst>
                <a:ext uri="{FF2B5EF4-FFF2-40B4-BE49-F238E27FC236}">
                  <a16:creationId xmlns:a16="http://schemas.microsoft.com/office/drawing/2014/main" id="{9F535ED2-3E8A-460E-A1F6-7F181A19D36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61A29C6B-ABEF-4351-8AFB-8C6DB87F74E7}"/>
              </a:ext>
            </a:extLst>
          </p:cNvPr>
          <p:cNvSpPr txBox="1"/>
          <p:nvPr/>
        </p:nvSpPr>
        <p:spPr>
          <a:xfrm>
            <a:off x="5220187" y="2733431"/>
            <a:ext cx="2320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BC0DC15-CB54-4FFB-A38F-B94EBB95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062" y="3784632"/>
            <a:ext cx="59486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bánh      :  1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1250 bánh:  …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…bánh?</a:t>
            </a:r>
          </a:p>
        </p:txBody>
      </p:sp>
      <p:grpSp>
        <p:nvGrpSpPr>
          <p:cNvPr id="143" name="Google Shape;728;p28">
            <a:extLst>
              <a:ext uri="{FF2B5EF4-FFF2-40B4-BE49-F238E27FC236}">
                <a16:creationId xmlns:a16="http://schemas.microsoft.com/office/drawing/2014/main" id="{A2CB9034-6A02-4628-9718-6FB493F110E0}"/>
              </a:ext>
            </a:extLst>
          </p:cNvPr>
          <p:cNvGrpSpPr/>
          <p:nvPr/>
        </p:nvGrpSpPr>
        <p:grpSpPr>
          <a:xfrm>
            <a:off x="9609554" y="3282675"/>
            <a:ext cx="2182439" cy="3191905"/>
            <a:chOff x="797124" y="1924250"/>
            <a:chExt cx="1819110" cy="2485557"/>
          </a:xfrm>
        </p:grpSpPr>
        <p:sp>
          <p:nvSpPr>
            <p:cNvPr id="144" name="Google Shape;729;p28">
              <a:extLst>
                <a:ext uri="{FF2B5EF4-FFF2-40B4-BE49-F238E27FC236}">
                  <a16:creationId xmlns:a16="http://schemas.microsoft.com/office/drawing/2014/main" id="{6886D5CD-0D46-4CA7-A470-BD2133678622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5" name="Google Shape;730;p28">
              <a:extLst>
                <a:ext uri="{FF2B5EF4-FFF2-40B4-BE49-F238E27FC236}">
                  <a16:creationId xmlns:a16="http://schemas.microsoft.com/office/drawing/2014/main" id="{93689758-2E9D-4565-A9E2-E0A6A08EEF99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6" name="Google Shape;731;p28">
              <a:extLst>
                <a:ext uri="{FF2B5EF4-FFF2-40B4-BE49-F238E27FC236}">
                  <a16:creationId xmlns:a16="http://schemas.microsoft.com/office/drawing/2014/main" id="{7E875167-A472-4C25-9A86-A56181936F6C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7" name="Google Shape;732;p28">
              <a:extLst>
                <a:ext uri="{FF2B5EF4-FFF2-40B4-BE49-F238E27FC236}">
                  <a16:creationId xmlns:a16="http://schemas.microsoft.com/office/drawing/2014/main" id="{75EFEAF5-068D-4F9E-BB00-1A39875A057D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8" name="Google Shape;733;p28">
              <a:extLst>
                <a:ext uri="{FF2B5EF4-FFF2-40B4-BE49-F238E27FC236}">
                  <a16:creationId xmlns:a16="http://schemas.microsoft.com/office/drawing/2014/main" id="{AA3E0D33-03DA-4257-8905-A5D8305C47C1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9" name="Google Shape;734;p28">
              <a:extLst>
                <a:ext uri="{FF2B5EF4-FFF2-40B4-BE49-F238E27FC236}">
                  <a16:creationId xmlns:a16="http://schemas.microsoft.com/office/drawing/2014/main" id="{B7AD10F2-BDA8-46EB-B2BD-C3432CFE9FF1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0" name="Google Shape;735;p28">
              <a:extLst>
                <a:ext uri="{FF2B5EF4-FFF2-40B4-BE49-F238E27FC236}">
                  <a16:creationId xmlns:a16="http://schemas.microsoft.com/office/drawing/2014/main" id="{304B86D1-A01F-4444-A661-7C1A0CD3B03B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1" name="Google Shape;736;p28">
              <a:extLst>
                <a:ext uri="{FF2B5EF4-FFF2-40B4-BE49-F238E27FC236}">
                  <a16:creationId xmlns:a16="http://schemas.microsoft.com/office/drawing/2014/main" id="{2190A2A0-A9EA-4C3C-9C1A-9C771E2B2E63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2" name="Google Shape;737;p28">
              <a:extLst>
                <a:ext uri="{FF2B5EF4-FFF2-40B4-BE49-F238E27FC236}">
                  <a16:creationId xmlns:a16="http://schemas.microsoft.com/office/drawing/2014/main" id="{18F8965B-97F4-413B-87E0-4BC0F78B2D04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3" name="Google Shape;738;p28">
              <a:extLst>
                <a:ext uri="{FF2B5EF4-FFF2-40B4-BE49-F238E27FC236}">
                  <a16:creationId xmlns:a16="http://schemas.microsoft.com/office/drawing/2014/main" id="{B22168C4-A153-47C7-873A-6C105ACEA4D5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4" name="Google Shape;739;p28">
              <a:extLst>
                <a:ext uri="{FF2B5EF4-FFF2-40B4-BE49-F238E27FC236}">
                  <a16:creationId xmlns:a16="http://schemas.microsoft.com/office/drawing/2014/main" id="{DFBC296E-3630-4ACF-A022-BB344CDBA2E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5" name="Google Shape;740;p28">
              <a:extLst>
                <a:ext uri="{FF2B5EF4-FFF2-40B4-BE49-F238E27FC236}">
                  <a16:creationId xmlns:a16="http://schemas.microsoft.com/office/drawing/2014/main" id="{A08E6205-A019-40C4-B494-092EB1FD216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6" name="Google Shape;741;p28">
              <a:extLst>
                <a:ext uri="{FF2B5EF4-FFF2-40B4-BE49-F238E27FC236}">
                  <a16:creationId xmlns:a16="http://schemas.microsoft.com/office/drawing/2014/main" id="{5084B9C8-9F7C-4869-8421-F66EAA426293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7" name="Google Shape;742;p28">
              <a:extLst>
                <a:ext uri="{FF2B5EF4-FFF2-40B4-BE49-F238E27FC236}">
                  <a16:creationId xmlns:a16="http://schemas.microsoft.com/office/drawing/2014/main" id="{BCC66C8E-5F29-427A-AC77-2CEEF325DB8A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8" name="Google Shape;743;p28">
              <a:extLst>
                <a:ext uri="{FF2B5EF4-FFF2-40B4-BE49-F238E27FC236}">
                  <a16:creationId xmlns:a16="http://schemas.microsoft.com/office/drawing/2014/main" id="{04B89B6D-99FD-411A-9F38-E48F5F445413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9" name="Google Shape;744;p28">
              <a:extLst>
                <a:ext uri="{FF2B5EF4-FFF2-40B4-BE49-F238E27FC236}">
                  <a16:creationId xmlns:a16="http://schemas.microsoft.com/office/drawing/2014/main" id="{213D2677-01CA-4038-83AF-CABDE4B7C72F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0" name="Google Shape;745;p28">
              <a:extLst>
                <a:ext uri="{FF2B5EF4-FFF2-40B4-BE49-F238E27FC236}">
                  <a16:creationId xmlns:a16="http://schemas.microsoft.com/office/drawing/2014/main" id="{5F0C34C8-6539-4F7F-8E3D-14F6FDCF6C81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1" name="Google Shape;746;p28">
              <a:extLst>
                <a:ext uri="{FF2B5EF4-FFF2-40B4-BE49-F238E27FC236}">
                  <a16:creationId xmlns:a16="http://schemas.microsoft.com/office/drawing/2014/main" id="{8DA49A74-69FD-4BD8-8E4E-C4D14471AA82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2" name="Google Shape;747;p28">
              <a:extLst>
                <a:ext uri="{FF2B5EF4-FFF2-40B4-BE49-F238E27FC236}">
                  <a16:creationId xmlns:a16="http://schemas.microsoft.com/office/drawing/2014/main" id="{91A0599E-56BB-4417-84F3-90A0EEBA889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3" name="Google Shape;748;p28">
              <a:extLst>
                <a:ext uri="{FF2B5EF4-FFF2-40B4-BE49-F238E27FC236}">
                  <a16:creationId xmlns:a16="http://schemas.microsoft.com/office/drawing/2014/main" id="{744BE6EF-5E33-40A9-B0AE-4CA65E1C7BAA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4" name="Google Shape;749;p28">
              <a:extLst>
                <a:ext uri="{FF2B5EF4-FFF2-40B4-BE49-F238E27FC236}">
                  <a16:creationId xmlns:a16="http://schemas.microsoft.com/office/drawing/2014/main" id="{56618650-4335-476A-9514-66B29E61838B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5" name="Google Shape;750;p28">
              <a:extLst>
                <a:ext uri="{FF2B5EF4-FFF2-40B4-BE49-F238E27FC236}">
                  <a16:creationId xmlns:a16="http://schemas.microsoft.com/office/drawing/2014/main" id="{83DEF0CE-A596-47E6-B94F-E6D86814F041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6" name="Google Shape;751;p28">
              <a:extLst>
                <a:ext uri="{FF2B5EF4-FFF2-40B4-BE49-F238E27FC236}">
                  <a16:creationId xmlns:a16="http://schemas.microsoft.com/office/drawing/2014/main" id="{8E4F815E-F483-427A-BDAE-F24077E8E8C5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6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1" grpId="0"/>
      <p:bldP spid="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5C900463-5BD8-4E5B-A274-79BD60C5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328738"/>
            <a:ext cx="8839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1250 : 4 = 312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1250 bánh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bánh.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312 ô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bánh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44176-3307-45DA-8D06-113F87C38EBD}"/>
              </a:ext>
            </a:extLst>
          </p:cNvPr>
          <p:cNvSpPr txBox="1"/>
          <p:nvPr/>
        </p:nvSpPr>
        <p:spPr>
          <a:xfrm>
            <a:off x="5448787" y="323606"/>
            <a:ext cx="2320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27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6">
            <a:extLst>
              <a:ext uri="{FF2B5EF4-FFF2-40B4-BE49-F238E27FC236}">
                <a16:creationId xmlns:a16="http://schemas.microsoft.com/office/drawing/2014/main" id="{3D6D6B83-4B35-412D-8944-D3D22EA5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" y="735707"/>
            <a:ext cx="5200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hình tam giác, mỗi hình như hình sau:</a:t>
            </a: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DD462A6B-7DEC-45F1-B447-80E588D4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19150"/>
            <a:ext cx="5200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xếp thành hình dưới đây: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34">
            <a:extLst>
              <a:ext uri="{FF2B5EF4-FFF2-40B4-BE49-F238E27FC236}">
                <a16:creationId xmlns:a16="http://schemas.microsoft.com/office/drawing/2014/main" id="{A7EB1A04-9DD0-45AC-BA96-B30DF375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257550"/>
            <a:ext cx="3382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35">
            <a:extLst>
              <a:ext uri="{FF2B5EF4-FFF2-40B4-BE49-F238E27FC236}">
                <a16:creationId xmlns:a16="http://schemas.microsoft.com/office/drawing/2014/main" id="{4A247E75-016D-4E0F-9B17-54BE1D04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3409950"/>
            <a:ext cx="1439863" cy="1981200"/>
          </a:xfrm>
          <a:prstGeom prst="rtTriangle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51" name="Group 36">
            <a:extLst>
              <a:ext uri="{FF2B5EF4-FFF2-40B4-BE49-F238E27FC236}">
                <a16:creationId xmlns:a16="http://schemas.microsoft.com/office/drawing/2014/main" id="{59D4CCB4-AB55-4977-8A85-86FC3DE9B772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3257550"/>
            <a:ext cx="3200400" cy="2133600"/>
            <a:chOff x="3360" y="1824"/>
            <a:chExt cx="1584" cy="1056"/>
          </a:xfrm>
        </p:grpSpPr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60A9CDF1-A2FA-4061-B30C-0AD217A59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1824"/>
              <a:ext cx="0" cy="105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E5E17B78-45E0-4A00-A54C-5246AD900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824"/>
              <a:ext cx="0" cy="105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39">
              <a:extLst>
                <a:ext uri="{FF2B5EF4-FFF2-40B4-BE49-F238E27FC236}">
                  <a16:creationId xmlns:a16="http://schemas.microsoft.com/office/drawing/2014/main" id="{53090374-06A3-422E-8923-4D27B602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56"/>
              <a:ext cx="1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40">
              <a:extLst>
                <a:ext uri="{FF2B5EF4-FFF2-40B4-BE49-F238E27FC236}">
                  <a16:creationId xmlns:a16="http://schemas.microsoft.com/office/drawing/2014/main" id="{02AC1ABB-2919-400C-8BF1-398146D3D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824"/>
              <a:ext cx="528" cy="52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41">
              <a:extLst>
                <a:ext uri="{FF2B5EF4-FFF2-40B4-BE49-F238E27FC236}">
                  <a16:creationId xmlns:a16="http://schemas.microsoft.com/office/drawing/2014/main" id="{2C45F74C-7A2B-424C-B5F8-19AAC9338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2352"/>
              <a:ext cx="528" cy="52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Line 42">
            <a:extLst>
              <a:ext uri="{FF2B5EF4-FFF2-40B4-BE49-F238E27FC236}">
                <a16:creationId xmlns:a16="http://schemas.microsoft.com/office/drawing/2014/main" id="{CADECC15-616B-4B06-BAFA-0A2B1CDFE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1063" y="1812925"/>
            <a:ext cx="0" cy="411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979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5165704"/>
            <a:ext cx="11125200" cy="157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Lưu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ý: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Trường hợp trong lần chia thứ nhất, nếu lấy một chữ số ở số bị chia mà bé hơn số chia thì phải lấy hai chữ số để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Trong phép chia có dư, số dư luôn luôn nhỏ hơn số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2803504"/>
            <a:ext cx="5800725" cy="530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Bước 1: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Đặt tính chia theo cột dọc.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437" y="3771900"/>
            <a:ext cx="9009513" cy="10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Bước 2: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Thứ tự thực hiện phép tính từ trái sang phải, từ hàng cao nhất đến hàng thấp nhất của số bị chia để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1" y="1570223"/>
            <a:ext cx="10228261" cy="101438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964" y="1589448"/>
            <a:ext cx="981233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Muốn chia số có bốn chữ số cho số có một chữ số ta thực hiện trong 2 bước: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C095FA-8813-4901-9039-7F156A5F4914}"/>
              </a:ext>
            </a:extLst>
          </p:cNvPr>
          <p:cNvSpPr/>
          <p:nvPr/>
        </p:nvSpPr>
        <p:spPr>
          <a:xfrm>
            <a:off x="3251386" y="135892"/>
            <a:ext cx="4568639" cy="1234655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 CẦN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NHỚ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946" y="-511070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25" y="-111447"/>
            <a:ext cx="3198638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614681"/>
            <a:ext cx="3423830" cy="3842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C2C8A1-0738-4816-8210-8E44427A492E}"/>
              </a:ext>
            </a:extLst>
          </p:cNvPr>
          <p:cNvSpPr/>
          <p:nvPr/>
        </p:nvSpPr>
        <p:spPr>
          <a:xfrm>
            <a:off x="3495901" y="1982450"/>
            <a:ext cx="57158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CHÀO 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82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2628154" y="268471"/>
            <a:ext cx="7043016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848941" y="103742"/>
            <a:ext cx="7114207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dirty="0">
                <a:ln w="12700">
                  <a:solidFill>
                    <a:sysClr val="windowText" lastClr="000000"/>
                  </a:solidFill>
                </a:ln>
                <a:solidFill>
                  <a:schemeClr val="bg1">
                    <a:lumMod val="90000"/>
                  </a:schemeClr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BA977-4BB5-402B-A3FD-17B0D5E3309D}"/>
              </a:ext>
            </a:extLst>
          </p:cNvPr>
          <p:cNvGrpSpPr/>
          <p:nvPr/>
        </p:nvGrpSpPr>
        <p:grpSpPr>
          <a:xfrm>
            <a:off x="1665269" y="2156407"/>
            <a:ext cx="9793932" cy="857604"/>
            <a:chOff x="1229832" y="2260106"/>
            <a:chExt cx="7345449" cy="6432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38F570A-BB64-4F1A-A5FB-0207043A52F6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9" name="Google Shape;612;p27">
              <a:extLst>
                <a:ext uri="{FF2B5EF4-FFF2-40B4-BE49-F238E27FC236}">
                  <a16:creationId xmlns:a16="http://schemas.microsoft.com/office/drawing/2014/main" id="{5840671A-DACC-42E1-8A8F-DF200F8A720C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0" name="Google Shape;613;p27">
                <a:extLst>
                  <a:ext uri="{FF2B5EF4-FFF2-40B4-BE49-F238E27FC236}">
                    <a16:creationId xmlns:a16="http://schemas.microsoft.com/office/drawing/2014/main" id="{F01C3530-59E6-4DA7-A23D-18E7E1EEEFEC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14;p27">
                <a:extLst>
                  <a:ext uri="{FF2B5EF4-FFF2-40B4-BE49-F238E27FC236}">
                    <a16:creationId xmlns:a16="http://schemas.microsoft.com/office/drawing/2014/main" id="{BA6CBCB5-4DB9-41C3-9D30-7610FD5BA2D4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15;p27">
                <a:extLst>
                  <a:ext uri="{FF2B5EF4-FFF2-40B4-BE49-F238E27FC236}">
                    <a16:creationId xmlns:a16="http://schemas.microsoft.com/office/drawing/2014/main" id="{60BFB63C-764D-4A83-930F-B08668E5E38E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16;p27">
                <a:extLst>
                  <a:ext uri="{FF2B5EF4-FFF2-40B4-BE49-F238E27FC236}">
                    <a16:creationId xmlns:a16="http://schemas.microsoft.com/office/drawing/2014/main" id="{97BC92C7-7729-45C8-8AC1-6C16A1E68C8A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17;p27">
                <a:extLst>
                  <a:ext uri="{FF2B5EF4-FFF2-40B4-BE49-F238E27FC236}">
                    <a16:creationId xmlns:a16="http://schemas.microsoft.com/office/drawing/2014/main" id="{A20E27EB-3693-49E2-867F-23A087A86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8;p27">
                <a:extLst>
                  <a:ext uri="{FF2B5EF4-FFF2-40B4-BE49-F238E27FC236}">
                    <a16:creationId xmlns:a16="http://schemas.microsoft.com/office/drawing/2014/main" id="{C2BEF7E3-CD94-42E8-9F52-579AB297A76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9;p27">
                <a:extLst>
                  <a:ext uri="{FF2B5EF4-FFF2-40B4-BE49-F238E27FC236}">
                    <a16:creationId xmlns:a16="http://schemas.microsoft.com/office/drawing/2014/main" id="{26317475-A8A3-465F-A787-425B6C529DDF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0;p27">
                <a:extLst>
                  <a:ext uri="{FF2B5EF4-FFF2-40B4-BE49-F238E27FC236}">
                    <a16:creationId xmlns:a16="http://schemas.microsoft.com/office/drawing/2014/main" id="{C3EF4F65-5A42-4BB9-9EE3-B7736D09E19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1;p27">
                <a:extLst>
                  <a:ext uri="{FF2B5EF4-FFF2-40B4-BE49-F238E27FC236}">
                    <a16:creationId xmlns:a16="http://schemas.microsoft.com/office/drawing/2014/main" id="{3B88E459-0966-4710-9C49-8A8FF6B62621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2;p27">
                <a:extLst>
                  <a:ext uri="{FF2B5EF4-FFF2-40B4-BE49-F238E27FC236}">
                    <a16:creationId xmlns:a16="http://schemas.microsoft.com/office/drawing/2014/main" id="{CBF4A0FE-A6D2-45D9-9DD1-260C1AB2115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23;p27">
                <a:extLst>
                  <a:ext uri="{FF2B5EF4-FFF2-40B4-BE49-F238E27FC236}">
                    <a16:creationId xmlns:a16="http://schemas.microsoft.com/office/drawing/2014/main" id="{35BB5913-F2D7-4244-A324-E8628B100D7A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4;p27">
                <a:extLst>
                  <a:ext uri="{FF2B5EF4-FFF2-40B4-BE49-F238E27FC236}">
                    <a16:creationId xmlns:a16="http://schemas.microsoft.com/office/drawing/2014/main" id="{CB4C320A-96F6-46A2-A60F-04FDAAD7C2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5;p27">
                <a:extLst>
                  <a:ext uri="{FF2B5EF4-FFF2-40B4-BE49-F238E27FC236}">
                    <a16:creationId xmlns:a16="http://schemas.microsoft.com/office/drawing/2014/main" id="{5EA76260-16A0-448F-A0FB-BA448EFFEBC1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6;p27">
                <a:extLst>
                  <a:ext uri="{FF2B5EF4-FFF2-40B4-BE49-F238E27FC236}">
                    <a16:creationId xmlns:a16="http://schemas.microsoft.com/office/drawing/2014/main" id="{F9881A17-1BF7-44A6-91A7-EB629D0ACD7B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7;p27">
                <a:extLst>
                  <a:ext uri="{FF2B5EF4-FFF2-40B4-BE49-F238E27FC236}">
                    <a16:creationId xmlns:a16="http://schemas.microsoft.com/office/drawing/2014/main" id="{00156EC0-E813-4E22-B4F1-5923D49520D0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8;p27">
                <a:extLst>
                  <a:ext uri="{FF2B5EF4-FFF2-40B4-BE49-F238E27FC236}">
                    <a16:creationId xmlns:a16="http://schemas.microsoft.com/office/drawing/2014/main" id="{FCCD62A6-23ED-488F-8702-DFA419130A6E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9;p27">
                <a:extLst>
                  <a:ext uri="{FF2B5EF4-FFF2-40B4-BE49-F238E27FC236}">
                    <a16:creationId xmlns:a16="http://schemas.microsoft.com/office/drawing/2014/main" id="{848C30D7-55CA-4DFF-B6D6-F109877C47C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B538E0-8F31-4627-B0A0-2FF205545AD9}"/>
              </a:ext>
            </a:extLst>
          </p:cNvPr>
          <p:cNvGrpSpPr/>
          <p:nvPr/>
        </p:nvGrpSpPr>
        <p:grpSpPr>
          <a:xfrm>
            <a:off x="1553307" y="3450970"/>
            <a:ext cx="9793932" cy="857604"/>
            <a:chOff x="1229832" y="2260106"/>
            <a:chExt cx="7345449" cy="643203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5D9C0555-389B-41A3-B29B-943B8CA8AE6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10" name="Google Shape;612;p27">
              <a:extLst>
                <a:ext uri="{FF2B5EF4-FFF2-40B4-BE49-F238E27FC236}">
                  <a16:creationId xmlns:a16="http://schemas.microsoft.com/office/drawing/2014/main" id="{60406D3D-B3D4-4B92-AEFB-4C2D0A9FF3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11" name="Google Shape;613;p27">
                <a:extLst>
                  <a:ext uri="{FF2B5EF4-FFF2-40B4-BE49-F238E27FC236}">
                    <a16:creationId xmlns:a16="http://schemas.microsoft.com/office/drawing/2014/main" id="{DC143C68-B023-44B5-A612-584AD5F80B75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14;p27">
                <a:extLst>
                  <a:ext uri="{FF2B5EF4-FFF2-40B4-BE49-F238E27FC236}">
                    <a16:creationId xmlns:a16="http://schemas.microsoft.com/office/drawing/2014/main" id="{B2815AB4-308F-41DA-97E5-6F90BA2289A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15;p27">
                <a:extLst>
                  <a:ext uri="{FF2B5EF4-FFF2-40B4-BE49-F238E27FC236}">
                    <a16:creationId xmlns:a16="http://schemas.microsoft.com/office/drawing/2014/main" id="{7171EC4E-5AF7-451C-87E1-7848DC188671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16;p27">
                <a:extLst>
                  <a:ext uri="{FF2B5EF4-FFF2-40B4-BE49-F238E27FC236}">
                    <a16:creationId xmlns:a16="http://schemas.microsoft.com/office/drawing/2014/main" id="{EEA5A19D-A8A9-48C0-A5DC-2D98355201B1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17;p27">
                <a:extLst>
                  <a:ext uri="{FF2B5EF4-FFF2-40B4-BE49-F238E27FC236}">
                    <a16:creationId xmlns:a16="http://schemas.microsoft.com/office/drawing/2014/main" id="{2DD441CB-3BCB-43DA-BF80-F8A9D58A46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18;p27">
                <a:extLst>
                  <a:ext uri="{FF2B5EF4-FFF2-40B4-BE49-F238E27FC236}">
                    <a16:creationId xmlns:a16="http://schemas.microsoft.com/office/drawing/2014/main" id="{CFCE80FC-C7A5-4C18-B16D-8434BA8E902B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19;p27">
                <a:extLst>
                  <a:ext uri="{FF2B5EF4-FFF2-40B4-BE49-F238E27FC236}">
                    <a16:creationId xmlns:a16="http://schemas.microsoft.com/office/drawing/2014/main" id="{4B25418F-2EB0-4B94-BF11-E188CBF8A2A3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0;p27">
                <a:extLst>
                  <a:ext uri="{FF2B5EF4-FFF2-40B4-BE49-F238E27FC236}">
                    <a16:creationId xmlns:a16="http://schemas.microsoft.com/office/drawing/2014/main" id="{D0481180-297F-4518-B06F-468CB623D086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1;p27">
                <a:extLst>
                  <a:ext uri="{FF2B5EF4-FFF2-40B4-BE49-F238E27FC236}">
                    <a16:creationId xmlns:a16="http://schemas.microsoft.com/office/drawing/2014/main" id="{E54FDD03-F619-4354-825E-7662BF4B46A8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622;p27">
                <a:extLst>
                  <a:ext uri="{FF2B5EF4-FFF2-40B4-BE49-F238E27FC236}">
                    <a16:creationId xmlns:a16="http://schemas.microsoft.com/office/drawing/2014/main" id="{99C2928F-4799-4EDE-B55C-EBC791D0C0A2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623;p27">
                <a:extLst>
                  <a:ext uri="{FF2B5EF4-FFF2-40B4-BE49-F238E27FC236}">
                    <a16:creationId xmlns:a16="http://schemas.microsoft.com/office/drawing/2014/main" id="{9FD77B8B-C86D-41B3-91BD-940A472522B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624;p27">
                <a:extLst>
                  <a:ext uri="{FF2B5EF4-FFF2-40B4-BE49-F238E27FC236}">
                    <a16:creationId xmlns:a16="http://schemas.microsoft.com/office/drawing/2014/main" id="{B6305BC8-22FD-4A46-AFAF-75AAF4A581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625;p27">
                <a:extLst>
                  <a:ext uri="{FF2B5EF4-FFF2-40B4-BE49-F238E27FC236}">
                    <a16:creationId xmlns:a16="http://schemas.microsoft.com/office/drawing/2014/main" id="{6FD4DDA1-05FA-4074-A08D-76B71F0F34C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26;p27">
                <a:extLst>
                  <a:ext uri="{FF2B5EF4-FFF2-40B4-BE49-F238E27FC236}">
                    <a16:creationId xmlns:a16="http://schemas.microsoft.com/office/drawing/2014/main" id="{DA3932DF-915D-4886-B874-3FE543AD4B92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27;p27">
                <a:extLst>
                  <a:ext uri="{FF2B5EF4-FFF2-40B4-BE49-F238E27FC236}">
                    <a16:creationId xmlns:a16="http://schemas.microsoft.com/office/drawing/2014/main" id="{1A672FA0-85CA-4A0D-9EE8-D2C5C8BC5AA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28;p27">
                <a:extLst>
                  <a:ext uri="{FF2B5EF4-FFF2-40B4-BE49-F238E27FC236}">
                    <a16:creationId xmlns:a16="http://schemas.microsoft.com/office/drawing/2014/main" id="{4A854C75-94B6-4389-9B5E-89687904013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29;p27">
                <a:extLst>
                  <a:ext uri="{FF2B5EF4-FFF2-40B4-BE49-F238E27FC236}">
                    <a16:creationId xmlns:a16="http://schemas.microsoft.com/office/drawing/2014/main" id="{54FAEF78-D69F-475F-80EA-D4CCEDC9CB6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929253-DF3F-4BA6-B3AD-F5C50CB02705}"/>
              </a:ext>
            </a:extLst>
          </p:cNvPr>
          <p:cNvGrpSpPr/>
          <p:nvPr/>
        </p:nvGrpSpPr>
        <p:grpSpPr>
          <a:xfrm>
            <a:off x="1720329" y="4758844"/>
            <a:ext cx="9793932" cy="857604"/>
            <a:chOff x="1229832" y="2260106"/>
            <a:chExt cx="7345449" cy="643203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8A7B8AD7-DFCF-4FB8-8792-D872728CC05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30" name="Google Shape;612;p27">
              <a:extLst>
                <a:ext uri="{FF2B5EF4-FFF2-40B4-BE49-F238E27FC236}">
                  <a16:creationId xmlns:a16="http://schemas.microsoft.com/office/drawing/2014/main" id="{931F6BCA-9CBC-4358-9FC5-CBA22FB2A2B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31" name="Google Shape;613;p27">
                <a:extLst>
                  <a:ext uri="{FF2B5EF4-FFF2-40B4-BE49-F238E27FC236}">
                    <a16:creationId xmlns:a16="http://schemas.microsoft.com/office/drawing/2014/main" id="{C3A064F2-97AB-49CB-8670-531B3775D6D8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14;p27">
                <a:extLst>
                  <a:ext uri="{FF2B5EF4-FFF2-40B4-BE49-F238E27FC236}">
                    <a16:creationId xmlns:a16="http://schemas.microsoft.com/office/drawing/2014/main" id="{14955E1F-5225-46F2-8859-EF08996E957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615;p27">
                <a:extLst>
                  <a:ext uri="{FF2B5EF4-FFF2-40B4-BE49-F238E27FC236}">
                    <a16:creationId xmlns:a16="http://schemas.microsoft.com/office/drawing/2014/main" id="{91CE71AF-DBC6-4C91-8CAE-A5209561FE12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616;p27">
                <a:extLst>
                  <a:ext uri="{FF2B5EF4-FFF2-40B4-BE49-F238E27FC236}">
                    <a16:creationId xmlns:a16="http://schemas.microsoft.com/office/drawing/2014/main" id="{BF43A68B-B3F0-4B97-B06A-B6EB5311E62F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617;p27">
                <a:extLst>
                  <a:ext uri="{FF2B5EF4-FFF2-40B4-BE49-F238E27FC236}">
                    <a16:creationId xmlns:a16="http://schemas.microsoft.com/office/drawing/2014/main" id="{88F6B3A0-BB48-479C-A44E-4C39CD95107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618;p27">
                <a:extLst>
                  <a:ext uri="{FF2B5EF4-FFF2-40B4-BE49-F238E27FC236}">
                    <a16:creationId xmlns:a16="http://schemas.microsoft.com/office/drawing/2014/main" id="{1803E116-6C13-425F-AA82-56FC14BDA442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619;p27">
                <a:extLst>
                  <a:ext uri="{FF2B5EF4-FFF2-40B4-BE49-F238E27FC236}">
                    <a16:creationId xmlns:a16="http://schemas.microsoft.com/office/drawing/2014/main" id="{BFEA4776-3358-4C89-8B4C-1CD950E6B3BD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620;p27">
                <a:extLst>
                  <a:ext uri="{FF2B5EF4-FFF2-40B4-BE49-F238E27FC236}">
                    <a16:creationId xmlns:a16="http://schemas.microsoft.com/office/drawing/2014/main" id="{6ACC72BB-EEA0-4A2A-BC08-7341C1F5DC22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621;p27">
                <a:extLst>
                  <a:ext uri="{FF2B5EF4-FFF2-40B4-BE49-F238E27FC236}">
                    <a16:creationId xmlns:a16="http://schemas.microsoft.com/office/drawing/2014/main" id="{68FF4854-1D76-427C-A2A6-038BD3E1B04E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622;p27">
                <a:extLst>
                  <a:ext uri="{FF2B5EF4-FFF2-40B4-BE49-F238E27FC236}">
                    <a16:creationId xmlns:a16="http://schemas.microsoft.com/office/drawing/2014/main" id="{2CC557D7-5CE6-46B9-9D7A-10A27D84296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623;p27">
                <a:extLst>
                  <a:ext uri="{FF2B5EF4-FFF2-40B4-BE49-F238E27FC236}">
                    <a16:creationId xmlns:a16="http://schemas.microsoft.com/office/drawing/2014/main" id="{A98A4EB0-0A1E-4557-8538-73AC5B97782E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624;p27">
                <a:extLst>
                  <a:ext uri="{FF2B5EF4-FFF2-40B4-BE49-F238E27FC236}">
                    <a16:creationId xmlns:a16="http://schemas.microsoft.com/office/drawing/2014/main" id="{3CCE21FB-637C-4FCB-9D29-570CC4B75908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625;p27">
                <a:extLst>
                  <a:ext uri="{FF2B5EF4-FFF2-40B4-BE49-F238E27FC236}">
                    <a16:creationId xmlns:a16="http://schemas.microsoft.com/office/drawing/2014/main" id="{923BF804-9A34-4F88-97A6-6E157D9CABB4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626;p27">
                <a:extLst>
                  <a:ext uri="{FF2B5EF4-FFF2-40B4-BE49-F238E27FC236}">
                    <a16:creationId xmlns:a16="http://schemas.microsoft.com/office/drawing/2014/main" id="{0EBC19BB-70FB-47D0-BA42-1B4EB305DC5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627;p27">
                <a:extLst>
                  <a:ext uri="{FF2B5EF4-FFF2-40B4-BE49-F238E27FC236}">
                    <a16:creationId xmlns:a16="http://schemas.microsoft.com/office/drawing/2014/main" id="{91898484-E2AE-44F9-A67C-A88F44727A99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628;p27">
                <a:extLst>
                  <a:ext uri="{FF2B5EF4-FFF2-40B4-BE49-F238E27FC236}">
                    <a16:creationId xmlns:a16="http://schemas.microsoft.com/office/drawing/2014/main" id="{DD3725F3-8375-43E7-ABA4-EA680308639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629;p27">
                <a:extLst>
                  <a:ext uri="{FF2B5EF4-FFF2-40B4-BE49-F238E27FC236}">
                    <a16:creationId xmlns:a16="http://schemas.microsoft.com/office/drawing/2014/main" id="{927AFAE6-9D1A-4E6C-95DA-7AA03AFBDD9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2A16202F-D4A9-49C6-9B92-57C458387B71}"/>
              </a:ext>
            </a:extLst>
          </p:cNvPr>
          <p:cNvSpPr txBox="1"/>
          <p:nvPr/>
        </p:nvSpPr>
        <p:spPr>
          <a:xfrm>
            <a:off x="2628067" y="2298016"/>
            <a:ext cx="8144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F9E6A4A-2343-4987-AFF7-B319B4B0A21B}"/>
              </a:ext>
            </a:extLst>
          </p:cNvPr>
          <p:cNvSpPr txBox="1"/>
          <p:nvPr/>
        </p:nvSpPr>
        <p:spPr>
          <a:xfrm>
            <a:off x="2401296" y="3392979"/>
            <a:ext cx="9112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(chia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F03DE04-E6D1-4C97-A594-8EE4124DBD3D}"/>
              </a:ext>
            </a:extLst>
          </p:cNvPr>
          <p:cNvSpPr txBox="1"/>
          <p:nvPr/>
        </p:nvSpPr>
        <p:spPr>
          <a:xfrm>
            <a:off x="2574705" y="4919543"/>
            <a:ext cx="9082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6" grpId="0"/>
      <p:bldP spid="164" grpId="0"/>
      <p:bldP spid="165" grpId="0"/>
      <p:bldP spid="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81" y="5073040"/>
            <a:ext cx="12221234" cy="1784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786" y="0"/>
            <a:ext cx="9958517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681" y="-210256"/>
            <a:ext cx="2978043" cy="7278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78277-8DE3-4B0F-B48B-E5AE18F40DB3}"/>
              </a:ext>
            </a:extLst>
          </p:cNvPr>
          <p:cNvSpPr txBox="1"/>
          <p:nvPr/>
        </p:nvSpPr>
        <p:spPr>
          <a:xfrm>
            <a:off x="525733" y="1413800"/>
            <a:ext cx="180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CHUẨN BỊ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7BE4-29BD-489E-81A7-C5859369A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99554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01" y="1525145"/>
            <a:ext cx="2315886" cy="2288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8C1292-D2DA-47FB-A276-AE80F6DFE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47" y="1591728"/>
            <a:ext cx="1575174" cy="1989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B8F82-3385-491E-873B-DAC9E97D57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461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722">
            <a:off x="5425973" y="3445771"/>
            <a:ext cx="2247981" cy="2247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C22AA9-B288-41AF-8279-7CE100537B9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5556" y1="7540" x2="85556" y2="7540"/>
                        <a14:foregroundMark x1="17556" y1="84603" x2="17556" y2="84603"/>
                        <a14:foregroundMark x1="22778" y1="79841" x2="22778" y2="79841"/>
                        <a14:foregroundMark x1="22778" y1="79841" x2="22778" y2="79841"/>
                        <a14:foregroundMark x1="22222" y1="79841" x2="21000" y2="79841"/>
                        <a14:foregroundMark x1="10111" y1="79603" x2="10111" y2="79603"/>
                        <a14:foregroundMark x1="10333" y1="81667" x2="10333" y2="82619"/>
                        <a14:foregroundMark x1="10333" y1="84444" x2="10333" y2="84841"/>
                        <a14:foregroundMark x1="10333" y1="85952" x2="9778" y2="87540"/>
                        <a14:foregroundMark x1="91000" y1="8889" x2="91000" y2="8889"/>
                        <a14:foregroundMark x1="91222" y1="6984" x2="91222" y2="6984"/>
                        <a14:foregroundMark x1="91444" y1="6111" x2="91444" y2="6111"/>
                        <a14:foregroundMark x1="79556" y1="5714" x2="79556" y2="5714"/>
                        <a14:foregroundMark x1="79000" y1="6667" x2="79000" y2="6667"/>
                        <a14:foregroundMark x1="83444" y1="9444" x2="83444" y2="9444"/>
                        <a14:foregroundMark x1="86000" y1="11984" x2="86000" y2="11984"/>
                        <a14:foregroundMark x1="86333" y1="12063" x2="86333" y2="12063"/>
                        <a14:foregroundMark x1="90111" y1="12063" x2="90111" y2="12063"/>
                        <a14:foregroundMark x1="95667" y1="10952" x2="95667" y2="10952"/>
                        <a14:foregroundMark x1="96111" y1="10714" x2="96111" y2="10714"/>
                        <a14:foregroundMark x1="96333" y1="8730" x2="96333" y2="7222"/>
                        <a14:foregroundMark x1="94556" y1="5556" x2="94000" y2="5159"/>
                        <a14:foregroundMark x1="89667" y1="3492" x2="89667" y2="3492"/>
                        <a14:foregroundMark x1="84444" y1="873" x2="84444" y2="873"/>
                        <a14:foregroundMark x1="83667" y1="159" x2="83667" y2="159"/>
                        <a14:foregroundMark x1="83222" y1="10000" x2="83222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00" y="4022494"/>
            <a:ext cx="982500" cy="1784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C936F-BA07-459E-9B07-607ABEED46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0011">
            <a:off x="8773413" y="1436797"/>
            <a:ext cx="2289178" cy="2289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068866-771D-4DCB-BCE8-87C91AFFBE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9" y="3474326"/>
            <a:ext cx="2775235" cy="2529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" y="7989"/>
            <a:ext cx="12312203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BD35CAA-5128-4CB7-8ED8-997CF0069C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4" b="15105"/>
          <a:stretch/>
        </p:blipFill>
        <p:spPr>
          <a:xfrm>
            <a:off x="-610223" y="-39738"/>
            <a:ext cx="13925969" cy="6937475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93E9F064-86F8-4FF6-B1F1-266B266B1B58}"/>
              </a:ext>
            </a:extLst>
          </p:cNvPr>
          <p:cNvSpPr/>
          <p:nvPr/>
        </p:nvSpPr>
        <p:spPr>
          <a:xfrm>
            <a:off x="1942166" y="2766580"/>
            <a:ext cx="3299223" cy="32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695" y="3042081"/>
            <a:ext cx="8289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 THÀNH KIẾN THỨC MỚI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8D0F731-9FBA-4B92-9E21-537DE4C16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152" y="-600024"/>
            <a:ext cx="6436752" cy="3534600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02F1735F-4EAD-47E9-BD5A-D5BE734739CD}"/>
              </a:ext>
            </a:extLst>
          </p:cNvPr>
          <p:cNvSpPr/>
          <p:nvPr/>
        </p:nvSpPr>
        <p:spPr>
          <a:xfrm>
            <a:off x="495415" y="157777"/>
            <a:ext cx="4124210" cy="136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Lato Regular"/>
              </a:rPr>
              <a:t>Toán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Verdana" pitchFamily="34" charset="0"/>
              <a:ea typeface="字魂7号-温暖童稚体" panose="00000500000000000000" pitchFamily="2" charset="-122"/>
              <a:cs typeface="Verdana" pitchFamily="34" charset="0"/>
              <a:sym typeface="Lato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4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">
            <a:extLst>
              <a:ext uri="{FF2B5EF4-FFF2-40B4-BE49-F238E27FC236}">
                <a16:creationId xmlns:a16="http://schemas.microsoft.com/office/drawing/2014/main" id="{65672699-4A78-4457-9195-8D067643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95326"/>
            <a:ext cx="297180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9365 : 3 = ?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7427784-5A43-45E3-9E46-3A049D7F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1838350"/>
            <a:ext cx="13144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9365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999B1F19-353A-4224-ADC6-539D8E50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38350"/>
            <a:ext cx="6286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E2F10E97-D488-4A39-9AA5-B35A9CD94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0849" y="1990725"/>
            <a:ext cx="19051" cy="109983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>
            <a:prstShdw prst="shdw17" dist="17961" dir="2700000">
              <a:sysClr val="windowText" lastClr="000000">
                <a:gamma/>
                <a:shade val="60000"/>
                <a:invGamma/>
              </a:sys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A89EFABA-A48A-4E86-9622-BE9028414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361546"/>
            <a:ext cx="914400" cy="10179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>
            <a:prstShdw prst="shdw17" dist="17961" dir="2700000">
              <a:sysClr val="windowText" lastClr="000000">
                <a:gamma/>
                <a:shade val="60000"/>
                <a:invGamma/>
              </a:sys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0906ED24-5A43-47EB-B258-A885BD3D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196" y="695325"/>
            <a:ext cx="52327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9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15386DAB-EAA9-4E55-8BA2-6BFC8EA7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596" y="1112818"/>
            <a:ext cx="551140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; 9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6E3F910B-1C8F-444A-BDB2-96851925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197" y="1838326"/>
            <a:ext cx="53721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3 chia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F8851D4-6CAB-4DF0-BCB6-B1BD19CE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798" y="2219326"/>
            <a:ext cx="530185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;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4E34D0E8-7097-4A4B-92D4-D9284CF9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247" y="3057526"/>
            <a:ext cx="551140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6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6 chia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0F9A1F36-32C0-49C9-847F-CE8AEA1D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696" y="3402708"/>
            <a:ext cx="53721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; 6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4C32DBF3-C886-4313-AB7F-D9545B40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62" y="4200526"/>
            <a:ext cx="544234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5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5 chia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1EBCC31A-E98B-4A1D-B06D-EA5F70853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6" y="4607839"/>
            <a:ext cx="53721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5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100A5954-196F-4E4E-85FE-C54B71B1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2447925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6608003F-C319-4506-A7F3-AF45C673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47925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E40A1F6F-6FC8-48CD-AC98-D85236B9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912" y="2447925"/>
            <a:ext cx="40005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" name="Text Box 23">
            <a:extLst>
              <a:ext uri="{FF2B5EF4-FFF2-40B4-BE49-F238E27FC236}">
                <a16:creationId xmlns:a16="http://schemas.microsoft.com/office/drawing/2014/main" id="{E8FB0379-1388-40A9-A187-7E5CF665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37" y="2447925"/>
            <a:ext cx="457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E3DBBBDA-2669-4230-BE47-261652A1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49" y="2361546"/>
            <a:ext cx="33337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7DD753E7-49B2-4497-A26A-EEC5B94C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5387"/>
            <a:ext cx="42862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92C7C1E8-2789-426B-8947-AD32959A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86133"/>
            <a:ext cx="400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452E6EE3-742B-4C3E-B330-031290D23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28950"/>
            <a:ext cx="457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B38E8104-9008-463E-A9FC-20544103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28950"/>
            <a:ext cx="400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D30B7B8F-7689-44C0-A8FE-91389359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86133"/>
            <a:ext cx="400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4F04A21A-A5AB-4184-A04D-75863750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43350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7" name="Text Box 31">
            <a:extLst>
              <a:ext uri="{FF2B5EF4-FFF2-40B4-BE49-F238E27FC236}">
                <a16:creationId xmlns:a16="http://schemas.microsoft.com/office/drawing/2014/main" id="{CC7439F9-1762-4B47-B096-6BD1B574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86287"/>
            <a:ext cx="360045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9365 : 3 = 3121 (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9FBDF6-4183-4AC4-8385-1A9C3868E6E7}"/>
              </a:ext>
            </a:extLst>
          </p:cNvPr>
          <p:cNvCxnSpPr/>
          <p:nvPr/>
        </p:nvCxnSpPr>
        <p:spPr>
          <a:xfrm>
            <a:off x="5010150" y="238125"/>
            <a:ext cx="57151" cy="1588"/>
          </a:xfrm>
          <a:prstGeom prst="line">
            <a:avLst/>
          </a:prstGeom>
          <a:noFill/>
          <a:ln w="38100" cap="flat" cmpd="sng" algn="ctr">
            <a:solidFill>
              <a:srgbClr val="EEECE1">
                <a:lumMod val="75000"/>
              </a:srgbClr>
            </a:solidFill>
            <a:prstDash val="soli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92043A8-183E-42AA-97F4-2286C62DF649}"/>
              </a:ext>
            </a:extLst>
          </p:cNvPr>
          <p:cNvSpPr txBox="1"/>
          <p:nvPr/>
        </p:nvSpPr>
        <p:spPr>
          <a:xfrm>
            <a:off x="540840" y="5429905"/>
            <a:ext cx="1119396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9365 :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7C7D73-AD69-4E06-9B22-5C07F8A98748}"/>
              </a:ext>
            </a:extLst>
          </p:cNvPr>
          <p:cNvSpPr txBox="1"/>
          <p:nvPr/>
        </p:nvSpPr>
        <p:spPr>
          <a:xfrm>
            <a:off x="381000" y="5572125"/>
            <a:ext cx="11429999" cy="5539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0003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6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6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6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6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6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6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1" grpId="0"/>
      <p:bldP spid="52" grpId="0"/>
      <p:bldP spid="56" grpId="0"/>
      <p:bldP spid="60" grpId="0"/>
      <p:bldP spid="61" grpId="0"/>
      <p:bldP spid="62" grpId="0"/>
      <p:bldP spid="64" grpId="0"/>
      <p:bldP spid="65" grpId="0"/>
      <p:bldP spid="66" grpId="0"/>
      <p:bldP spid="67" grpId="0" animBg="1"/>
      <p:bldP spid="69" grpId="0" animBg="1"/>
      <p:bldP spid="69" grpId="1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100585B-0A17-4F85-8676-09A2055D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" y="515005"/>
            <a:ext cx="2705101" cy="52322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 2249 : 4 = 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4B2EC4D-AE63-462C-8C9F-2655D869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43050"/>
            <a:ext cx="13716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2249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34E9F14-A892-469E-AD11-7B4B7A18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43050"/>
            <a:ext cx="6286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74D794AE-2426-411F-B7FD-D5E5B3DA4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799" y="1485245"/>
            <a:ext cx="2" cy="9144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>
            <a:prstShdw prst="shdw17" dist="17961" dir="2700000">
              <a:sysClr val="windowText" lastClr="000000">
                <a:gamma/>
                <a:shade val="60000"/>
                <a:invGamma/>
              </a:sys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BC9465C5-EC03-49E6-9E90-B1501533A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1" y="1876425"/>
            <a:ext cx="8001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>
            <a:prstShdw prst="shdw17" dist="17961" dir="2700000">
              <a:sysClr val="windowText" lastClr="000000">
                <a:gamma/>
                <a:shade val="60000"/>
                <a:invGamma/>
              </a:sysClr>
            </a:prst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7960D9D-8D99-4A0B-AF6F-E5CF0363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14" y="591205"/>
            <a:ext cx="52327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22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5,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DBAA749-503C-4ABD-9F17-F4AE5A7D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045" y="1048405"/>
            <a:ext cx="610195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5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20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22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20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7CEE149-FAD9-430F-B1DC-CD708953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58005"/>
            <a:ext cx="64770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4,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24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24 chia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6,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6BFB598-657A-44D7-80CE-017C98DC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105025"/>
            <a:ext cx="59436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6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24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24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7C47501-83E7-4D13-B900-1F26F21A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14625"/>
            <a:ext cx="57150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9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9 chia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08C3531-DCB8-4934-B17E-D858EB2D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182005"/>
            <a:ext cx="5791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kumimoji="0" lang="vi-VN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; 9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FD0F5B1B-1C1E-4DA0-B7B4-727CD592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1" y="1876450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D2505C3-E0ED-4FB7-8749-66971754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1876450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CE69959D-2D00-4977-987E-6E1B113EB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1" y="1876450"/>
            <a:ext cx="3429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2DE6CE6-877F-45D6-BBBA-351AA934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937" y="1800250"/>
            <a:ext cx="5524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F3A7B859-7180-4582-A253-65852042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00250"/>
            <a:ext cx="5334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A760ED2B-3C9F-4428-B9A6-93ECC10F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67030"/>
            <a:ext cx="400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A8BD7524-7ED8-40E7-965F-C8E0E5FC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333650"/>
            <a:ext cx="29630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A3D058FA-025A-439E-B2FC-C6CC99D9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33650"/>
            <a:ext cx="40005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DDD84390-F409-4701-B557-76AB96FE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48" y="3515588"/>
            <a:ext cx="3333752" cy="52322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2249 : 4 = 562 (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88AB9-DDB3-4992-A4E5-E9525ACE2330}"/>
              </a:ext>
            </a:extLst>
          </p:cNvPr>
          <p:cNvSpPr txBox="1"/>
          <p:nvPr/>
        </p:nvSpPr>
        <p:spPr>
          <a:xfrm>
            <a:off x="1752600" y="4462228"/>
            <a:ext cx="10029825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lần chia thứ nhất, nếu lấy một chữ số ở số bị chia mà bé hơn số chia thì phải lấy hai chữ số để chia.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14423C-C7E6-468B-8CE3-B0E768A6ABA0}"/>
              </a:ext>
            </a:extLst>
          </p:cNvPr>
          <p:cNvSpPr/>
          <p:nvPr/>
        </p:nvSpPr>
        <p:spPr>
          <a:xfrm>
            <a:off x="409575" y="4343633"/>
            <a:ext cx="13981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57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8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8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8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6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6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365604"/>
            <a:ext cx="11125200" cy="157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Lưu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ý: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Trường hợp trong lần chia thứ nhất, nếu lấy một chữ số ở số bị chia mà bé hơn số chia thì phải lấy hai chữ số để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Trong phép chia có dư, số dư luôn luôn nhỏ hơn số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03404"/>
            <a:ext cx="5676900" cy="530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Bước 1: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Đặt tính chia theo cột dọc.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537" y="2971800"/>
            <a:ext cx="8819013" cy="10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Bước 2: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Thứ tự thực hiện phép tính từ trái sang phải, từ hàng cao nhất đến hàng thấp nhất của số bị chia để chia.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6939" y="449833"/>
            <a:ext cx="10228261" cy="101438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4264" y="449833"/>
            <a:ext cx="981233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Muốn chia số có bốn chữ số cho số có một chữ số ta thực hiện trong 2 bước: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82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DC599-4A88-4429-8F65-606231C04532}"/>
              </a:ext>
            </a:extLst>
          </p:cNvPr>
          <p:cNvSpPr txBox="1"/>
          <p:nvPr/>
        </p:nvSpPr>
        <p:spPr>
          <a:xfrm flipH="1">
            <a:off x="2352674" y="1600021"/>
            <a:ext cx="5895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8">
            <a:extLst>
              <a:ext uri="{FF2B5EF4-FFF2-40B4-BE49-F238E27FC236}">
                <a16:creationId xmlns:a16="http://schemas.microsoft.com/office/drawing/2014/main" id="{FF61304B-7A8F-490B-8489-AC29130D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505618"/>
            <a:ext cx="434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D58039-6B92-4F61-93FD-5D8733E87C79}"/>
              </a:ext>
            </a:extLst>
          </p:cNvPr>
          <p:cNvGrpSpPr>
            <a:grpSpLocks/>
          </p:cNvGrpSpPr>
          <p:nvPr/>
        </p:nvGrpSpPr>
        <p:grpSpPr bwMode="auto">
          <a:xfrm>
            <a:off x="546100" y="1581943"/>
            <a:ext cx="2808288" cy="1296988"/>
            <a:chOff x="166021" y="1814724"/>
            <a:chExt cx="2094272" cy="1299002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662646D-663C-4ED8-98D8-A8201FB1D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21" y="1824782"/>
              <a:ext cx="1143000" cy="8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2469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8E3CF284-6630-49B4-92E9-0D58C0F1E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0240" y="1814724"/>
              <a:ext cx="533400" cy="83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EFABBC45-EF80-47FD-84C8-39CD0A9FD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755" y="1869920"/>
              <a:ext cx="7938" cy="12438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B5228FD9-E45A-4A00-9345-53FF17765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693" y="2536395"/>
              <a:ext cx="990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92BDD809-3BBA-4B24-AE9F-A324132834E0}"/>
              </a:ext>
            </a:extLst>
          </p:cNvPr>
          <p:cNvGrpSpPr>
            <a:grpSpLocks/>
          </p:cNvGrpSpPr>
          <p:nvPr/>
        </p:nvGrpSpPr>
        <p:grpSpPr bwMode="auto">
          <a:xfrm>
            <a:off x="8108522" y="1697657"/>
            <a:ext cx="2398713" cy="1292225"/>
            <a:chOff x="6715125" y="1825405"/>
            <a:chExt cx="1969293" cy="1292662"/>
          </a:xfrm>
        </p:grpSpPr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45591CC9-10C7-407B-90E5-A02DEF33A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125" y="1847631"/>
              <a:ext cx="1219200" cy="83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4159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E9CBDE31-6CDE-4FDC-9F12-25DCFF449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818" y="1825405"/>
              <a:ext cx="609600" cy="83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01E15799-A9D7-480D-BBF8-E40DA5FE9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0036" y="1847630"/>
              <a:ext cx="13497" cy="1270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E308DF99-9127-4A8D-B102-46B4F68BC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0036" y="2514613"/>
              <a:ext cx="7643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0978A4-3190-4404-AFC2-FFB85474B790}"/>
              </a:ext>
            </a:extLst>
          </p:cNvPr>
          <p:cNvGrpSpPr>
            <a:grpSpLocks/>
          </p:cNvGrpSpPr>
          <p:nvPr/>
        </p:nvGrpSpPr>
        <p:grpSpPr bwMode="auto">
          <a:xfrm>
            <a:off x="4538663" y="1681782"/>
            <a:ext cx="2790825" cy="1308100"/>
            <a:chOff x="3576638" y="1809750"/>
            <a:chExt cx="2290762" cy="1308318"/>
          </a:xfrm>
        </p:grpSpPr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43A03537-91E8-41A8-A93B-1876AA957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999" y="1831865"/>
              <a:ext cx="533400" cy="8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3A444016-57F4-4A89-B4B6-890AB297E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638" y="1847631"/>
              <a:ext cx="1246138" cy="8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6487</a:t>
              </a:r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18EFEFC4-D000-464B-B8D3-663E393C7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1231" y="1809750"/>
              <a:ext cx="0" cy="13083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5F711808-154E-49CD-9E81-BB256C2F0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1232" y="2514719"/>
              <a:ext cx="10961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72BEEBEE-DA71-4B9B-B16C-1DE6461CE100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2258218"/>
            <a:ext cx="3365500" cy="2495550"/>
            <a:chOff x="396082" y="2418883"/>
            <a:chExt cx="2437606" cy="2496204"/>
          </a:xfrm>
        </p:grpSpPr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BE8D9560-89E9-4EC8-8A3D-1E776CABB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82" y="2418883"/>
              <a:ext cx="1219200" cy="8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F70E5F67-E7AC-4F9C-912C-04106AECA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538" y="2913716"/>
              <a:ext cx="1219200" cy="8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06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9539ECFA-D799-4FB7-BE9D-695263AD0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2" y="3464967"/>
              <a:ext cx="1219200" cy="8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</a:p>
          </p:txBody>
        </p:sp>
        <p:sp>
          <p:nvSpPr>
            <p:cNvPr id="38" name="Text Box 33">
              <a:extLst>
                <a:ext uri="{FF2B5EF4-FFF2-40B4-BE49-F238E27FC236}">
                  <a16:creationId xmlns:a16="http://schemas.microsoft.com/office/drawing/2014/main" id="{6D102FEF-11D1-4ECF-9139-A65FC14C1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728" y="4084197"/>
              <a:ext cx="533400" cy="8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" name="Text Box 34">
              <a:extLst>
                <a:ext uri="{FF2B5EF4-FFF2-40B4-BE49-F238E27FC236}">
                  <a16:creationId xmlns:a16="http://schemas.microsoft.com/office/drawing/2014/main" id="{92E276B5-B7F2-4215-BF0B-CC2293D13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7034" y="2471737"/>
              <a:ext cx="1276654" cy="83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1234</a:t>
              </a: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56F89967-3E1A-46F3-9643-25962EB8FED1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2256457"/>
            <a:ext cx="3063875" cy="2411413"/>
            <a:chOff x="3590926" y="2409170"/>
            <a:chExt cx="2514600" cy="2412164"/>
          </a:xfrm>
        </p:grpSpPr>
        <p:sp>
          <p:nvSpPr>
            <p:cNvPr id="41" name="Text Box 35">
              <a:extLst>
                <a:ext uri="{FF2B5EF4-FFF2-40B4-BE49-F238E27FC236}">
                  <a16:creationId xmlns:a16="http://schemas.microsoft.com/office/drawing/2014/main" id="{2AFC94A4-8E4E-4C5B-B297-F7EC2F012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926" y="2409170"/>
              <a:ext cx="1219200" cy="83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5349C4B4-28A7-41AA-8622-8EE37B087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650" y="2913716"/>
              <a:ext cx="1219200" cy="83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D9D15232-49BB-46F8-AC75-D596BB7F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832" y="3989841"/>
              <a:ext cx="1219200" cy="83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B3DE9E3C-C84A-486F-A58F-1DC0EA7A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4" y="3404352"/>
              <a:ext cx="1219200" cy="83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07</a:t>
              </a:r>
            </a:p>
          </p:txBody>
        </p:sp>
        <p:sp>
          <p:nvSpPr>
            <p:cNvPr id="48" name="Text Box 40">
              <a:extLst>
                <a:ext uri="{FF2B5EF4-FFF2-40B4-BE49-F238E27FC236}">
                  <a16:creationId xmlns:a16="http://schemas.microsoft.com/office/drawing/2014/main" id="{C5FC164B-543C-47C6-8CBD-223F1E415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326" y="2434856"/>
              <a:ext cx="1219200" cy="83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2162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B5562A-89C4-468F-B443-307922B09ECB}"/>
              </a:ext>
            </a:extLst>
          </p:cNvPr>
          <p:cNvGrpSpPr>
            <a:grpSpLocks/>
          </p:cNvGrpSpPr>
          <p:nvPr/>
        </p:nvGrpSpPr>
        <p:grpSpPr bwMode="auto">
          <a:xfrm>
            <a:off x="8326010" y="2302495"/>
            <a:ext cx="2774950" cy="1863725"/>
            <a:chOff x="6933009" y="2429943"/>
            <a:chExt cx="2277668" cy="1864335"/>
          </a:xfrm>
        </p:grpSpPr>
        <p:sp>
          <p:nvSpPr>
            <p:cNvPr id="54" name="Text Box 41">
              <a:extLst>
                <a:ext uri="{FF2B5EF4-FFF2-40B4-BE49-F238E27FC236}">
                  <a16:creationId xmlns:a16="http://schemas.microsoft.com/office/drawing/2014/main" id="{A0872666-BA07-4E7D-BC47-43D0C833F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3009" y="2429943"/>
              <a:ext cx="1219200" cy="83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017C5454-0E16-4893-910F-FC9DF7953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893" y="2913715"/>
              <a:ext cx="1219200" cy="83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</a:p>
          </p:txBody>
        </p:sp>
        <p:sp>
          <p:nvSpPr>
            <p:cNvPr id="56" name="Text Box 43">
              <a:extLst>
                <a:ext uri="{FF2B5EF4-FFF2-40B4-BE49-F238E27FC236}">
                  <a16:creationId xmlns:a16="http://schemas.microsoft.com/office/drawing/2014/main" id="{92B73FF9-7287-47D4-9A5A-DB075CD2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8777" y="3462724"/>
              <a:ext cx="1219200" cy="83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7" name="Text Box 44">
              <a:extLst>
                <a:ext uri="{FF2B5EF4-FFF2-40B4-BE49-F238E27FC236}">
                  <a16:creationId xmlns:a16="http://schemas.microsoft.com/office/drawing/2014/main" id="{BAB200C6-41ED-4125-840B-68F677427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1477" y="2471736"/>
              <a:ext cx="1219200" cy="83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831</a:t>
              </a:r>
            </a:p>
          </p:txBody>
        </p:sp>
      </p:grpSp>
      <p:grpSp>
        <p:nvGrpSpPr>
          <p:cNvPr id="44" name="Google Shape;728;p28">
            <a:extLst>
              <a:ext uri="{FF2B5EF4-FFF2-40B4-BE49-F238E27FC236}">
                <a16:creationId xmlns:a16="http://schemas.microsoft.com/office/drawing/2014/main" id="{56C15A76-2D59-4DDD-A5CE-6D7DCEE85FF7}"/>
              </a:ext>
            </a:extLst>
          </p:cNvPr>
          <p:cNvGrpSpPr/>
          <p:nvPr/>
        </p:nvGrpSpPr>
        <p:grpSpPr>
          <a:xfrm>
            <a:off x="9562169" y="3310691"/>
            <a:ext cx="2182439" cy="3191905"/>
            <a:chOff x="797124" y="1924250"/>
            <a:chExt cx="1819110" cy="2485557"/>
          </a:xfrm>
        </p:grpSpPr>
        <p:sp>
          <p:nvSpPr>
            <p:cNvPr id="45" name="Google Shape;729;p28">
              <a:extLst>
                <a:ext uri="{FF2B5EF4-FFF2-40B4-BE49-F238E27FC236}">
                  <a16:creationId xmlns:a16="http://schemas.microsoft.com/office/drawing/2014/main" id="{0738E757-81D0-4A4A-BD03-5F00B5CDB263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6" name="Google Shape;730;p28">
              <a:extLst>
                <a:ext uri="{FF2B5EF4-FFF2-40B4-BE49-F238E27FC236}">
                  <a16:creationId xmlns:a16="http://schemas.microsoft.com/office/drawing/2014/main" id="{0C5B651A-2A54-4616-9F95-4FAB33049686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9" name="Google Shape;731;p28">
              <a:extLst>
                <a:ext uri="{FF2B5EF4-FFF2-40B4-BE49-F238E27FC236}">
                  <a16:creationId xmlns:a16="http://schemas.microsoft.com/office/drawing/2014/main" id="{E6FA9388-2F39-47FF-ABFA-93C8C483347B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1" name="Google Shape;732;p28">
              <a:extLst>
                <a:ext uri="{FF2B5EF4-FFF2-40B4-BE49-F238E27FC236}">
                  <a16:creationId xmlns:a16="http://schemas.microsoft.com/office/drawing/2014/main" id="{F72D9F0B-A7F0-45C2-9A29-B187C5367F4E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2" name="Google Shape;733;p28">
              <a:extLst>
                <a:ext uri="{FF2B5EF4-FFF2-40B4-BE49-F238E27FC236}">
                  <a16:creationId xmlns:a16="http://schemas.microsoft.com/office/drawing/2014/main" id="{66644991-F617-476E-97F7-B60B3C595E72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3" name="Google Shape;734;p28">
              <a:extLst>
                <a:ext uri="{FF2B5EF4-FFF2-40B4-BE49-F238E27FC236}">
                  <a16:creationId xmlns:a16="http://schemas.microsoft.com/office/drawing/2014/main" id="{FD3ED0F2-9541-47E9-8AD9-E058405A9C1C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8" name="Google Shape;735;p28">
              <a:extLst>
                <a:ext uri="{FF2B5EF4-FFF2-40B4-BE49-F238E27FC236}">
                  <a16:creationId xmlns:a16="http://schemas.microsoft.com/office/drawing/2014/main" id="{ACAB8D07-454F-4B28-BAC8-DBC886D5615A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9" name="Google Shape;736;p28">
              <a:extLst>
                <a:ext uri="{FF2B5EF4-FFF2-40B4-BE49-F238E27FC236}">
                  <a16:creationId xmlns:a16="http://schemas.microsoft.com/office/drawing/2014/main" id="{F08BC017-18AC-4C03-8892-D20AB28BCC2F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0" name="Google Shape;737;p28">
              <a:extLst>
                <a:ext uri="{FF2B5EF4-FFF2-40B4-BE49-F238E27FC236}">
                  <a16:creationId xmlns:a16="http://schemas.microsoft.com/office/drawing/2014/main" id="{B31788F3-7964-4A91-A64A-FD6C6DAC4535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1" name="Google Shape;738;p28">
              <a:extLst>
                <a:ext uri="{FF2B5EF4-FFF2-40B4-BE49-F238E27FC236}">
                  <a16:creationId xmlns:a16="http://schemas.microsoft.com/office/drawing/2014/main" id="{CFA3CD40-AC1B-4134-BA65-45E941D6D0DD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2" name="Google Shape;739;p28">
              <a:extLst>
                <a:ext uri="{FF2B5EF4-FFF2-40B4-BE49-F238E27FC236}">
                  <a16:creationId xmlns:a16="http://schemas.microsoft.com/office/drawing/2014/main" id="{3069CD25-C46F-4087-92DE-D1B4AA1250A6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3" name="Google Shape;740;p28">
              <a:extLst>
                <a:ext uri="{FF2B5EF4-FFF2-40B4-BE49-F238E27FC236}">
                  <a16:creationId xmlns:a16="http://schemas.microsoft.com/office/drawing/2014/main" id="{10EDF214-5A7A-4A13-9A30-662AC2BE6605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4" name="Google Shape;741;p28">
              <a:extLst>
                <a:ext uri="{FF2B5EF4-FFF2-40B4-BE49-F238E27FC236}">
                  <a16:creationId xmlns:a16="http://schemas.microsoft.com/office/drawing/2014/main" id="{1EC73C9B-B581-4C95-B187-0F2C6B2DFBFE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5" name="Google Shape;742;p28">
              <a:extLst>
                <a:ext uri="{FF2B5EF4-FFF2-40B4-BE49-F238E27FC236}">
                  <a16:creationId xmlns:a16="http://schemas.microsoft.com/office/drawing/2014/main" id="{AD06FAE9-4703-4739-872D-21780D37DD6B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6" name="Google Shape;743;p28">
              <a:extLst>
                <a:ext uri="{FF2B5EF4-FFF2-40B4-BE49-F238E27FC236}">
                  <a16:creationId xmlns:a16="http://schemas.microsoft.com/office/drawing/2014/main" id="{A76A1474-8C71-40A3-B3D2-471FCACE2EA8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7" name="Google Shape;744;p28">
              <a:extLst>
                <a:ext uri="{FF2B5EF4-FFF2-40B4-BE49-F238E27FC236}">
                  <a16:creationId xmlns:a16="http://schemas.microsoft.com/office/drawing/2014/main" id="{94132270-3CFC-4EA5-A7F6-84A111A047AE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8" name="Google Shape;745;p28">
              <a:extLst>
                <a:ext uri="{FF2B5EF4-FFF2-40B4-BE49-F238E27FC236}">
                  <a16:creationId xmlns:a16="http://schemas.microsoft.com/office/drawing/2014/main" id="{0A7C68F9-F142-491D-A5D3-7CA553A63A0D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9" name="Google Shape;746;p28">
              <a:extLst>
                <a:ext uri="{FF2B5EF4-FFF2-40B4-BE49-F238E27FC236}">
                  <a16:creationId xmlns:a16="http://schemas.microsoft.com/office/drawing/2014/main" id="{0BB301A1-9258-435A-BC09-D1939808E7E0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0" name="Google Shape;747;p28">
              <a:extLst>
                <a:ext uri="{FF2B5EF4-FFF2-40B4-BE49-F238E27FC236}">
                  <a16:creationId xmlns:a16="http://schemas.microsoft.com/office/drawing/2014/main" id="{CA7A0728-9126-41D0-ABF0-D87AF99E0B23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1" name="Google Shape;748;p28">
              <a:extLst>
                <a:ext uri="{FF2B5EF4-FFF2-40B4-BE49-F238E27FC236}">
                  <a16:creationId xmlns:a16="http://schemas.microsoft.com/office/drawing/2014/main" id="{391B710C-A5EE-4663-8A23-29AC572DA989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2" name="Google Shape;749;p28">
              <a:extLst>
                <a:ext uri="{FF2B5EF4-FFF2-40B4-BE49-F238E27FC236}">
                  <a16:creationId xmlns:a16="http://schemas.microsoft.com/office/drawing/2014/main" id="{0541F61A-1BF8-4A77-B752-303B3110BBE7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3" name="Google Shape;750;p28">
              <a:extLst>
                <a:ext uri="{FF2B5EF4-FFF2-40B4-BE49-F238E27FC236}">
                  <a16:creationId xmlns:a16="http://schemas.microsoft.com/office/drawing/2014/main" id="{A8CA8ECF-2B31-4874-9774-179A9031F730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4" name="Google Shape;751;p28">
              <a:extLst>
                <a:ext uri="{FF2B5EF4-FFF2-40B4-BE49-F238E27FC236}">
                  <a16:creationId xmlns:a16="http://schemas.microsoft.com/office/drawing/2014/main" id="{1082ACD2-9C4F-4F1E-9455-EBAB407CA2E3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1|2.7|1.6|1.4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3"/>
</p:tagLst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803</Words>
  <Application>Microsoft Office PowerPoint</Application>
  <PresentationFormat>Widescreen</PresentationFormat>
  <Paragraphs>104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44" baseType="lpstr">
      <vt:lpstr>等线</vt:lpstr>
      <vt:lpstr>Arial</vt:lpstr>
      <vt:lpstr>Bellota Text</vt:lpstr>
      <vt:lpstr>Calibri</vt:lpstr>
      <vt:lpstr>Calibri Light</vt:lpstr>
      <vt:lpstr>Didact Gothic</vt:lpstr>
      <vt:lpstr>Just Another Hand</vt:lpstr>
      <vt:lpstr>Livvic</vt:lpstr>
      <vt:lpstr>Lobster</vt:lpstr>
      <vt:lpstr>Londrina Solid</vt:lpstr>
      <vt:lpstr>Montserrat</vt:lpstr>
      <vt:lpstr>Nunito</vt:lpstr>
      <vt:lpstr>Nunito SemiBold</vt:lpstr>
      <vt:lpstr>Odibee Sans</vt:lpstr>
      <vt:lpstr>Quicksand</vt:lpstr>
      <vt:lpstr>Roboto</vt:lpstr>
      <vt:lpstr>Roboto Condensed</vt:lpstr>
      <vt:lpstr>Roboto Condensed Light</vt:lpstr>
      <vt:lpstr>Segoe UI Black</vt:lpstr>
      <vt:lpstr>Times New Roman</vt:lpstr>
      <vt:lpstr>Verdana</vt:lpstr>
      <vt:lpstr>字魂7号-温暖童稚体</vt:lpstr>
      <vt:lpstr>Clase Seño Loli by Slidesgo</vt:lpstr>
      <vt:lpstr>默认设计模板</vt:lpstr>
      <vt:lpstr>Default Design</vt:lpstr>
      <vt:lpstr>Volicy Bulletin Board Thesis by Slidesgo</vt:lpstr>
      <vt:lpstr>2_Office Theme</vt:lpstr>
      <vt:lpstr>7_Office Theme</vt:lpstr>
      <vt:lpstr>End of the School Year by Slidesgo</vt:lpstr>
      <vt:lpstr>1_Office Theme</vt:lpstr>
      <vt:lpstr>CHIA SỐ CÓ BỐN CHỮ SỐ CHO SỐ CÓ MỘT CHỮ SỐ (tiếp theo) (trang 118)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SỐ CÓ BỐN CHỮ SỐ CHO SỐ CÓ MỘT CHỮ SỐ (tiếp theo) (trang 118)</dc:title>
  <dc:creator>DELL</dc:creator>
  <cp:lastModifiedBy>DELL</cp:lastModifiedBy>
  <cp:revision>4</cp:revision>
  <dcterms:created xsi:type="dcterms:W3CDTF">2022-01-29T01:37:28Z</dcterms:created>
  <dcterms:modified xsi:type="dcterms:W3CDTF">2022-01-29T06:45:08Z</dcterms:modified>
</cp:coreProperties>
</file>