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handoutMasterIdLst>
    <p:handoutMasterId r:id="rId33"/>
  </p:handoutMasterIdLst>
  <p:sldIdLst>
    <p:sldId id="257" r:id="rId2"/>
    <p:sldId id="286" r:id="rId3"/>
    <p:sldId id="258" r:id="rId4"/>
    <p:sldId id="259" r:id="rId5"/>
    <p:sldId id="283" r:id="rId6"/>
    <p:sldId id="262" r:id="rId7"/>
    <p:sldId id="295" r:id="rId8"/>
    <p:sldId id="296" r:id="rId9"/>
    <p:sldId id="297" r:id="rId10"/>
    <p:sldId id="260" r:id="rId11"/>
    <p:sldId id="263" r:id="rId12"/>
    <p:sldId id="284" r:id="rId13"/>
    <p:sldId id="285" r:id="rId14"/>
    <p:sldId id="264" r:id="rId15"/>
    <p:sldId id="261" r:id="rId16"/>
    <p:sldId id="265" r:id="rId17"/>
    <p:sldId id="278" r:id="rId18"/>
    <p:sldId id="273" r:id="rId19"/>
    <p:sldId id="287" r:id="rId20"/>
    <p:sldId id="268" r:id="rId21"/>
    <p:sldId id="266" r:id="rId22"/>
    <p:sldId id="288" r:id="rId23"/>
    <p:sldId id="269" r:id="rId24"/>
    <p:sldId id="270" r:id="rId25"/>
    <p:sldId id="281" r:id="rId26"/>
    <p:sldId id="289" r:id="rId27"/>
    <p:sldId id="290" r:id="rId28"/>
    <p:sldId id="291" r:id="rId29"/>
    <p:sldId id="292" r:id="rId30"/>
    <p:sldId id="293" r:id="rId31"/>
  </p:sldIdLst>
  <p:sldSz cx="12192000" cy="6858000"/>
  <p:notesSz cx="6858000" cy="9144000"/>
  <p:embeddedFontLst>
    <p:embeddedFont>
      <p:font typeface="等线" panose="02010600030101010101" pitchFamily="2" charset="-122"/>
      <p:regular r:id="rId34"/>
      <p:bold r:id="rId35"/>
    </p:embeddedFont>
    <p:embeddedFont>
      <p:font typeface="字魂7号-温暖童稚体" panose="020B0604020202020204" charset="-122"/>
      <p:regular r:id="rId36"/>
    </p:embeddedFont>
    <p:embeddedFont>
      <p:font typeface="Calibri" panose="020F0502020204030204" pitchFamily="34" charset="0"/>
      <p:regular r:id="rId37"/>
      <p:bold r:id="rId38"/>
      <p:italic r:id="rId39"/>
      <p:boldItalic r:id="rId40"/>
    </p:embeddedFont>
    <p:embeddedFont>
      <p:font typeface="Tahoma" panose="020B0604030504040204" pitchFamily="34" charset="0"/>
      <p:regular r:id="rId41"/>
      <p:bold r:id="rId42"/>
    </p:embeddedFont>
  </p:embeddedFontLst>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Calibri" panose="020F050202020403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Calibri" panose="020F050202020403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Calibri" panose="020F050202020403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Calibri" panose="020F0502020204030204" pitchFamily="34" charset="0"/>
        <a:ea typeface="微软雅黑" panose="020B0503020204020204" pitchFamily="34" charset="-122"/>
        <a:cs typeface="+mn-cs"/>
      </a:defRPr>
    </a:lvl9pPr>
  </p:defaultTextStyle>
  <p:extLst>
    <p:ext uri="{EFAFB233-063F-42B5-8137-9DF3F51BA10A}">
      <p15:sldGuideLst xmlns:p15="http://schemas.microsoft.com/office/powerpoint/2012/main">
        <p15:guide id="1" orient="horz" pos="2137"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7A45"/>
    <a:srgbClr val="FFCEA1"/>
    <a:srgbClr val="97633B"/>
    <a:srgbClr val="EFC650"/>
    <a:srgbClr val="5C9F9C"/>
    <a:srgbClr val="73A76D"/>
    <a:srgbClr val="BDC2CE"/>
    <a:srgbClr val="F07264"/>
    <a:srgbClr val="F19C1D"/>
    <a:srgbClr val="FFBF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4" autoAdjust="0"/>
    <p:restoredTop sz="94660"/>
  </p:normalViewPr>
  <p:slideViewPr>
    <p:cSldViewPr snapToGrid="0" showGuides="1">
      <p:cViewPr varScale="1">
        <p:scale>
          <a:sx n="60" d="100"/>
          <a:sy n="60" d="100"/>
        </p:scale>
        <p:origin x="844" y="28"/>
      </p:cViewPr>
      <p:guideLst>
        <p:guide orient="horz" pos="2137"/>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7" d="100"/>
          <a:sy n="87" d="100"/>
        </p:scale>
        <p:origin x="34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7A96E5A3-51B2-4D00-B7E0-79BBC3E44E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55428D3F-786D-4877-84C5-28DD7520D46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4C016D85-5EC4-404B-90D1-31028D9A1891}" type="datetimeFigureOut">
              <a:rPr lang="zh-CN" altLang="en-US"/>
              <a:pPr>
                <a:defRPr/>
              </a:pPr>
              <a:t>2022/2/14</a:t>
            </a:fld>
            <a:endParaRPr lang="zh-CN" altLang="en-US"/>
          </a:p>
        </p:txBody>
      </p:sp>
      <p:sp>
        <p:nvSpPr>
          <p:cNvPr id="4" name="页脚占位符 3">
            <a:extLst>
              <a:ext uri="{FF2B5EF4-FFF2-40B4-BE49-F238E27FC236}">
                <a16:creationId xmlns:a16="http://schemas.microsoft.com/office/drawing/2014/main" id="{F62940EE-13FD-4DAD-8DC2-5683D0C1EC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5" name="灯片编号占位符 4">
            <a:extLst>
              <a:ext uri="{FF2B5EF4-FFF2-40B4-BE49-F238E27FC236}">
                <a16:creationId xmlns:a16="http://schemas.microsoft.com/office/drawing/2014/main" id="{C4C2C9B7-3CDB-41DF-8BB6-8C0655AF0A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BD7C4291-9E55-4D36-9A91-DFAAA3C624BA}" type="slidenum">
              <a:rPr lang="zh-CN" altLang="en-US"/>
              <a:pPr>
                <a:defRPr/>
              </a:pPr>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1F5EFE2-4166-404E-B2FB-07F2891CA1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a:extLst>
              <a:ext uri="{FF2B5EF4-FFF2-40B4-BE49-F238E27FC236}">
                <a16:creationId xmlns:a16="http://schemas.microsoft.com/office/drawing/2014/main" id="{7D624074-44D0-41F4-A9C1-CB0D1742436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E1CE2E70-C924-4C7C-98EA-3B83FDFA4DEE}" type="datetimeFigureOut">
              <a:rPr lang="zh-CN" altLang="en-US"/>
              <a:pPr>
                <a:defRPr/>
              </a:pPr>
              <a:t>2022/2/14</a:t>
            </a:fld>
            <a:endParaRPr lang="zh-CN" altLang="en-US"/>
          </a:p>
        </p:txBody>
      </p:sp>
      <p:sp>
        <p:nvSpPr>
          <p:cNvPr id="4" name="幻灯片图像占位符 3">
            <a:extLst>
              <a:ext uri="{FF2B5EF4-FFF2-40B4-BE49-F238E27FC236}">
                <a16:creationId xmlns:a16="http://schemas.microsoft.com/office/drawing/2014/main" id="{A679A58C-3C86-4374-8D56-C5E10A30DAD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a:extLst>
              <a:ext uri="{FF2B5EF4-FFF2-40B4-BE49-F238E27FC236}">
                <a16:creationId xmlns:a16="http://schemas.microsoft.com/office/drawing/2014/main" id="{F7BCA06B-1AEE-45AE-816B-106591C5F35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二级</a:t>
            </a:r>
          </a:p>
          <a:p>
            <a:pPr lvl="2"/>
            <a:r>
              <a:rPr lang="zh-CN" altLang="en-US" noProof="0"/>
              <a:t>三级</a:t>
            </a:r>
          </a:p>
          <a:p>
            <a:pPr lvl="3"/>
            <a:r>
              <a:rPr lang="zh-CN" altLang="en-US" noProof="0"/>
              <a:t>四级</a:t>
            </a:r>
          </a:p>
          <a:p>
            <a:pPr lvl="4"/>
            <a:r>
              <a:rPr lang="zh-CN" altLang="en-US" noProof="0"/>
              <a:t>五级</a:t>
            </a:r>
          </a:p>
        </p:txBody>
      </p:sp>
      <p:sp>
        <p:nvSpPr>
          <p:cNvPr id="6" name="页脚占位符 5">
            <a:extLst>
              <a:ext uri="{FF2B5EF4-FFF2-40B4-BE49-F238E27FC236}">
                <a16:creationId xmlns:a16="http://schemas.microsoft.com/office/drawing/2014/main" id="{1D6D9745-992A-4B29-A125-4984F235CBA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a:extLst>
              <a:ext uri="{FF2B5EF4-FFF2-40B4-BE49-F238E27FC236}">
                <a16:creationId xmlns:a16="http://schemas.microsoft.com/office/drawing/2014/main" id="{65EB380A-D7F2-4EA8-9E9D-6042888A3FB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9189628C-5FB7-4DD4-A232-928A4CE82FCD}"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a:t>
            </a:fld>
            <a:endParaRPr lang="zh-CN" altLang="en-US"/>
          </a:p>
        </p:txBody>
      </p:sp>
    </p:spTree>
    <p:extLst>
      <p:ext uri="{BB962C8B-B14F-4D97-AF65-F5344CB8AC3E}">
        <p14:creationId xmlns:p14="http://schemas.microsoft.com/office/powerpoint/2010/main" val="3574039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14</a:t>
            </a:fld>
            <a:endParaRPr lang="zh-CN" altLang="en-US"/>
          </a:p>
        </p:txBody>
      </p:sp>
    </p:spTree>
    <p:extLst>
      <p:ext uri="{BB962C8B-B14F-4D97-AF65-F5344CB8AC3E}">
        <p14:creationId xmlns:p14="http://schemas.microsoft.com/office/powerpoint/2010/main" val="688772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15</a:t>
            </a:fld>
            <a:endParaRPr lang="zh-CN" altLang="en-US"/>
          </a:p>
        </p:txBody>
      </p:sp>
    </p:spTree>
    <p:extLst>
      <p:ext uri="{BB962C8B-B14F-4D97-AF65-F5344CB8AC3E}">
        <p14:creationId xmlns:p14="http://schemas.microsoft.com/office/powerpoint/2010/main" val="3280082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16</a:t>
            </a:fld>
            <a:endParaRPr lang="zh-CN" altLang="en-US"/>
          </a:p>
        </p:txBody>
      </p:sp>
    </p:spTree>
    <p:extLst>
      <p:ext uri="{BB962C8B-B14F-4D97-AF65-F5344CB8AC3E}">
        <p14:creationId xmlns:p14="http://schemas.microsoft.com/office/powerpoint/2010/main" val="531439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17</a:t>
            </a:fld>
            <a:endParaRPr lang="zh-CN" altLang="en-US"/>
          </a:p>
        </p:txBody>
      </p:sp>
    </p:spTree>
    <p:extLst>
      <p:ext uri="{BB962C8B-B14F-4D97-AF65-F5344CB8AC3E}">
        <p14:creationId xmlns:p14="http://schemas.microsoft.com/office/powerpoint/2010/main" val="1271518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18</a:t>
            </a:fld>
            <a:endParaRPr lang="zh-CN" altLang="en-US"/>
          </a:p>
        </p:txBody>
      </p:sp>
    </p:spTree>
    <p:extLst>
      <p:ext uri="{BB962C8B-B14F-4D97-AF65-F5344CB8AC3E}">
        <p14:creationId xmlns:p14="http://schemas.microsoft.com/office/powerpoint/2010/main" val="212739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20</a:t>
            </a:fld>
            <a:endParaRPr lang="zh-CN" altLang="en-US"/>
          </a:p>
        </p:txBody>
      </p:sp>
    </p:spTree>
    <p:extLst>
      <p:ext uri="{BB962C8B-B14F-4D97-AF65-F5344CB8AC3E}">
        <p14:creationId xmlns:p14="http://schemas.microsoft.com/office/powerpoint/2010/main" val="2053730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21</a:t>
            </a:fld>
            <a:endParaRPr lang="zh-CN" altLang="en-US"/>
          </a:p>
        </p:txBody>
      </p:sp>
    </p:spTree>
    <p:extLst>
      <p:ext uri="{BB962C8B-B14F-4D97-AF65-F5344CB8AC3E}">
        <p14:creationId xmlns:p14="http://schemas.microsoft.com/office/powerpoint/2010/main" val="2231550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23</a:t>
            </a:fld>
            <a:endParaRPr lang="zh-CN" altLang="en-US"/>
          </a:p>
        </p:txBody>
      </p:sp>
    </p:spTree>
    <p:extLst>
      <p:ext uri="{BB962C8B-B14F-4D97-AF65-F5344CB8AC3E}">
        <p14:creationId xmlns:p14="http://schemas.microsoft.com/office/powerpoint/2010/main" val="626397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24</a:t>
            </a:fld>
            <a:endParaRPr lang="zh-CN" altLang="en-US"/>
          </a:p>
        </p:txBody>
      </p:sp>
    </p:spTree>
    <p:extLst>
      <p:ext uri="{BB962C8B-B14F-4D97-AF65-F5344CB8AC3E}">
        <p14:creationId xmlns:p14="http://schemas.microsoft.com/office/powerpoint/2010/main" val="691484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25</a:t>
            </a:fld>
            <a:endParaRPr lang="zh-CN" altLang="en-US"/>
          </a:p>
        </p:txBody>
      </p:sp>
    </p:spTree>
    <p:extLst>
      <p:ext uri="{BB962C8B-B14F-4D97-AF65-F5344CB8AC3E}">
        <p14:creationId xmlns:p14="http://schemas.microsoft.com/office/powerpoint/2010/main" val="1908245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3</a:t>
            </a:fld>
            <a:endParaRPr lang="zh-CN" altLang="en-US"/>
          </a:p>
        </p:txBody>
      </p:sp>
    </p:spTree>
    <p:extLst>
      <p:ext uri="{BB962C8B-B14F-4D97-AF65-F5344CB8AC3E}">
        <p14:creationId xmlns:p14="http://schemas.microsoft.com/office/powerpoint/2010/main" val="382054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4</a:t>
            </a:fld>
            <a:endParaRPr lang="zh-CN" altLang="en-US"/>
          </a:p>
        </p:txBody>
      </p:sp>
    </p:spTree>
    <p:extLst>
      <p:ext uri="{BB962C8B-B14F-4D97-AF65-F5344CB8AC3E}">
        <p14:creationId xmlns:p14="http://schemas.microsoft.com/office/powerpoint/2010/main" val="238473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6</a:t>
            </a:fld>
            <a:endParaRPr lang="zh-CN" altLang="en-US"/>
          </a:p>
        </p:txBody>
      </p:sp>
    </p:spTree>
    <p:extLst>
      <p:ext uri="{BB962C8B-B14F-4D97-AF65-F5344CB8AC3E}">
        <p14:creationId xmlns:p14="http://schemas.microsoft.com/office/powerpoint/2010/main" val="1611406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7</a:t>
            </a:fld>
            <a:endParaRPr lang="zh-CN" altLang="en-US"/>
          </a:p>
        </p:txBody>
      </p:sp>
    </p:spTree>
    <p:extLst>
      <p:ext uri="{BB962C8B-B14F-4D97-AF65-F5344CB8AC3E}">
        <p14:creationId xmlns:p14="http://schemas.microsoft.com/office/powerpoint/2010/main" val="213188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9</a:t>
            </a:fld>
            <a:endParaRPr lang="zh-CN" altLang="en-US"/>
          </a:p>
        </p:txBody>
      </p:sp>
    </p:spTree>
    <p:extLst>
      <p:ext uri="{BB962C8B-B14F-4D97-AF65-F5344CB8AC3E}">
        <p14:creationId xmlns:p14="http://schemas.microsoft.com/office/powerpoint/2010/main" val="1964743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10</a:t>
            </a:fld>
            <a:endParaRPr lang="zh-CN" altLang="en-US"/>
          </a:p>
        </p:txBody>
      </p:sp>
    </p:spTree>
    <p:extLst>
      <p:ext uri="{BB962C8B-B14F-4D97-AF65-F5344CB8AC3E}">
        <p14:creationId xmlns:p14="http://schemas.microsoft.com/office/powerpoint/2010/main" val="567955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11</a:t>
            </a:fld>
            <a:endParaRPr lang="zh-CN" altLang="en-US"/>
          </a:p>
        </p:txBody>
      </p:sp>
    </p:spTree>
    <p:extLst>
      <p:ext uri="{BB962C8B-B14F-4D97-AF65-F5344CB8AC3E}">
        <p14:creationId xmlns:p14="http://schemas.microsoft.com/office/powerpoint/2010/main" val="2533125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9189628C-5FB7-4DD4-A232-928A4CE82FCD}" type="slidenum">
              <a:rPr lang="zh-CN" altLang="en-US" smtClean="0"/>
              <a:pPr>
                <a:defRPr/>
              </a:pPr>
              <a:t>12</a:t>
            </a:fld>
            <a:endParaRPr lang="zh-CN" altLang="en-US"/>
          </a:p>
        </p:txBody>
      </p:sp>
    </p:spTree>
    <p:extLst>
      <p:ext uri="{BB962C8B-B14F-4D97-AF65-F5344CB8AC3E}">
        <p14:creationId xmlns:p14="http://schemas.microsoft.com/office/powerpoint/2010/main" val="2283664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2022/2/14</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3989639235"/>
      </p:ext>
    </p:extLst>
  </p:cSld>
  <p:clrMapOvr>
    <a:masterClrMapping/>
  </p:clrMapOvr>
  <p:transition spd="slow" advClick="0"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2022/2/14</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127824411"/>
      </p:ext>
    </p:extLst>
  </p:cSld>
  <p:clrMapOvr>
    <a:masterClrMapping/>
  </p:clrMapOvr>
  <p:transition spd="slow" advClick="0"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2022/2/14</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3027044752"/>
      </p:ext>
    </p:extLst>
  </p:cSld>
  <p:clrMapOvr>
    <a:masterClrMapping/>
  </p:clrMapOvr>
  <p:transition spd="slow" advClick="0" advTm="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2022/2/14</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1589728961"/>
      </p:ext>
    </p:extLst>
  </p:cSld>
  <p:clrMapOvr>
    <a:masterClrMapping/>
  </p:clrMapOvr>
  <p:transition spd="slow" advClick="0" advTm="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2022/2/14</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2520093979"/>
      </p:ext>
    </p:extLst>
  </p:cSld>
  <p:clrMapOvr>
    <a:masterClrMapping/>
  </p:clrMapOvr>
  <p:transition spd="slow" advClick="0"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2022/2/14</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1986389064"/>
      </p:ext>
    </p:extLst>
  </p:cSld>
  <p:clrMapOvr>
    <a:masterClrMapping/>
  </p:clrMapOvr>
  <p:transition spd="slow" advClick="0"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2022/2/14</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2884524531"/>
      </p:ext>
    </p:extLst>
  </p:cSld>
  <p:clrMapOvr>
    <a:masterClrMapping/>
  </p:clrMapOvr>
  <p:transition spd="slow" advClick="0"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2022/2/14</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2067256875"/>
      </p:ext>
    </p:extLst>
  </p:cSld>
  <p:clrMapOvr>
    <a:masterClrMapping/>
  </p:clrMapOvr>
  <p:transition spd="slow" advClick="0"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2022/2/14</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2164692478"/>
      </p:ext>
    </p:extLst>
  </p:cSld>
  <p:clrMapOvr>
    <a:masterClrMapping/>
  </p:clrMapOvr>
  <p:transition spd="slow" advClick="0"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2022/2/14</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1728477214"/>
      </p:ext>
    </p:extLst>
  </p:cSld>
  <p:clrMapOvr>
    <a:masterClrMapping/>
  </p:clrMapOvr>
  <p:transition spd="slow" advClick="0"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2022/2/14</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709545091"/>
      </p:ext>
    </p:extLst>
  </p:cSld>
  <p:clrMapOvr>
    <a:masterClrMapping/>
  </p:clrMapOvr>
  <p:transition spd="slow" advClick="0"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2022/2/14</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1" r:id="rId7"/>
    <p:sldLayoutId id="2147483667" r:id="rId8"/>
    <p:sldLayoutId id="2147483668" r:id="rId9"/>
    <p:sldLayoutId id="2147483669" r:id="rId10"/>
    <p:sldLayoutId id="2147483670" r:id="rId11"/>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slide" Target="slide27.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28.xml"/><Relationship Id="rId5" Type="http://schemas.openxmlformats.org/officeDocument/2006/relationships/image" Target="../media/image13.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slide" Target="slide26.xml"/><Relationship Id="rId5" Type="http://schemas.openxmlformats.org/officeDocument/2006/relationships/slide" Target="slide29.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microsoft.com/office/2007/relationships/hdphoto" Target="../media/hdphoto1.wdp"/><Relationship Id="rId10" Type="http://schemas.openxmlformats.org/officeDocument/2006/relationships/image" Target="../media/image35.jpeg"/><Relationship Id="rId4" Type="http://schemas.openxmlformats.org/officeDocument/2006/relationships/image" Target="../media/image30.png"/><Relationship Id="rId9"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8.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gif"/><Relationship Id="rId5" Type="http://schemas.microsoft.com/office/2007/relationships/hdphoto" Target="../media/hdphoto4.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jpeg"/><Relationship Id="rId5" Type="http://schemas.microsoft.com/office/2007/relationships/hdphoto" Target="../media/hdphoto4.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5.wdp"/><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11.jpg"/><Relationship Id="rId4" Type="http://schemas.openxmlformats.org/officeDocument/2006/relationships/image" Target="../media/image9.pn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13.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8.jpeg"/><Relationship Id="rId7" Type="http://schemas.openxmlformats.org/officeDocument/2006/relationships/image" Target="../media/image7.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4.pn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tm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2.tm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8B529B1-5140-4E14-9C5D-270FB402C65C}"/>
              </a:ext>
            </a:extLst>
          </p:cNvPr>
          <p:cNvSpPr/>
          <p:nvPr/>
        </p:nvSpPr>
        <p:spPr>
          <a:xfrm>
            <a:off x="3214761" y="1136715"/>
            <a:ext cx="8772775" cy="5470525"/>
          </a:xfrm>
          <a:prstGeom prst="rect">
            <a:avLst/>
          </a:prstGeom>
          <a:blipFill dpi="0" rotWithShape="1">
            <a:blip r:embed="rId4">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404865C3-72A0-4E9F-8423-B6209231B2E9}"/>
              </a:ext>
            </a:extLst>
          </p:cNvPr>
          <p:cNvPicPr>
            <a:picLocks noChangeAspect="1" noChangeArrowheads="1"/>
          </p:cNvPicPr>
          <p:nvPr/>
        </p:nvPicPr>
        <p:blipFill>
          <a:blip r:embed="rId8">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4351338" y="23813"/>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2813050" y="3411538"/>
            <a:ext cx="3479800" cy="2455862"/>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3250" y="5346700"/>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42696">
            <a:off x="1335088" y="5829300"/>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5553075" y="2451100"/>
            <a:ext cx="557212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4000" b="1">
                <a:latin typeface="Times New Roman" panose="02020603050405020304" pitchFamily="18" charset="0"/>
                <a:ea typeface="字魂7号-温暖童稚体" panose="00000500000000000000" pitchFamily="2" charset="-122"/>
                <a:cs typeface="Times New Roman" panose="02020603050405020304" pitchFamily="18" charset="0"/>
              </a:rPr>
              <a:t>Chào mừng các con đến với tiết học trực tuyến </a:t>
            </a:r>
            <a:endParaRPr lang="zh-CN" altLang="en-US" sz="4000" b="1" dirty="0">
              <a:solidFill>
                <a:srgbClr val="FF0000"/>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2413" y="5313363"/>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3">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3">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3">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文本框 5">
            <a:extLst>
              <a:ext uri="{FF2B5EF4-FFF2-40B4-BE49-F238E27FC236}">
                <a16:creationId xmlns:a16="http://schemas.microsoft.com/office/drawing/2014/main" id="{3791CE34-55A3-45C7-8D1B-5F4FD2113B59}"/>
              </a:ext>
            </a:extLst>
          </p:cNvPr>
          <p:cNvSpPr txBox="1">
            <a:spLocks noChangeArrowheads="1"/>
          </p:cNvSpPr>
          <p:nvPr/>
        </p:nvSpPr>
        <p:spPr bwMode="auto">
          <a:xfrm>
            <a:off x="5440288" y="552450"/>
            <a:ext cx="47958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vi-VN" altLang="zh-CN" sz="4000">
                <a:latin typeface="+mj-lt"/>
                <a:ea typeface="字魂58号-创中黑" panose="00000500000000000000" pitchFamily="2" charset="-122"/>
              </a:rPr>
              <a:t>Đoạn 1</a:t>
            </a:r>
            <a:endParaRPr lang="zh-CN" altLang="en-US" sz="4000" dirty="0">
              <a:latin typeface="+mj-lt"/>
              <a:ea typeface="字魂58号-创中黑" panose="00000500000000000000" pitchFamily="2" charset="-122"/>
            </a:endParaRPr>
          </a:p>
        </p:txBody>
      </p:sp>
      <p:pic>
        <p:nvPicPr>
          <p:cNvPr id="8197" name="图片 12">
            <a:extLst>
              <a:ext uri="{FF2B5EF4-FFF2-40B4-BE49-F238E27FC236}">
                <a16:creationId xmlns:a16="http://schemas.microsoft.com/office/drawing/2014/main" id="{3C0BCCAC-48C4-4E4A-AA13-FE15F920B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00" y="-283369"/>
            <a:ext cx="2593975" cy="192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组合 13">
            <a:extLst>
              <a:ext uri="{FF2B5EF4-FFF2-40B4-BE49-F238E27FC236}">
                <a16:creationId xmlns:a16="http://schemas.microsoft.com/office/drawing/2014/main" id="{C1E01B4C-4AC8-4739-A206-25AB145A16B1}"/>
              </a:ext>
            </a:extLst>
          </p:cNvPr>
          <p:cNvGrpSpPr>
            <a:grpSpLocks/>
          </p:cNvGrpSpPr>
          <p:nvPr/>
        </p:nvGrpSpPr>
        <p:grpSpPr bwMode="auto">
          <a:xfrm>
            <a:off x="7924800" y="4125912"/>
            <a:ext cx="4151154" cy="3068638"/>
            <a:chOff x="1123073" y="1073788"/>
            <a:chExt cx="4484991" cy="3631916"/>
          </a:xfrm>
        </p:grpSpPr>
        <p:pic>
          <p:nvPicPr>
            <p:cNvPr id="8199" name="图片 14">
              <a:extLst>
                <a:ext uri="{FF2B5EF4-FFF2-40B4-BE49-F238E27FC236}">
                  <a16:creationId xmlns:a16="http://schemas.microsoft.com/office/drawing/2014/main" id="{211DCDAA-072F-4C02-83B9-B94DC5FEB0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1743"/>
            <a:stretch>
              <a:fillRect/>
            </a:stretch>
          </p:blipFill>
          <p:spPr bwMode="auto">
            <a:xfrm>
              <a:off x="1123073" y="1073788"/>
              <a:ext cx="4484991" cy="3254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图片 15">
              <a:extLst>
                <a:ext uri="{FF2B5EF4-FFF2-40B4-BE49-F238E27FC236}">
                  <a16:creationId xmlns:a16="http://schemas.microsoft.com/office/drawing/2014/main" id="{BD27F442-4D5B-444C-B1A2-8033482728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64711" flipH="1">
              <a:off x="4544402" y="3294778"/>
              <a:ext cx="960066" cy="141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Rectangle 12">
            <a:extLst>
              <a:ext uri="{FF2B5EF4-FFF2-40B4-BE49-F238E27FC236}">
                <a16:creationId xmlns:a16="http://schemas.microsoft.com/office/drawing/2014/main" id="{62D5799F-3B32-4D87-B449-1F1FA2809A96}"/>
              </a:ext>
            </a:extLst>
          </p:cNvPr>
          <p:cNvSpPr/>
          <p:nvPr/>
        </p:nvSpPr>
        <p:spPr>
          <a:xfrm>
            <a:off x="1330960" y="992187"/>
            <a:ext cx="7899920" cy="584775"/>
          </a:xfrm>
          <a:prstGeom prst="rect">
            <a:avLst/>
          </a:prstGeom>
        </p:spPr>
        <p:txBody>
          <a:bodyPr wrap="none">
            <a:spAutoFit/>
          </a:bodyPr>
          <a:lstStyle/>
          <a:p>
            <a:pPr>
              <a:defRPr/>
            </a:pP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Đoạn</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1: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Giọng</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đọc</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chậm</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rãi</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khoan</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thai</a:t>
            </a:r>
            <a:endParaRPr lang="en-US" dirty="0">
              <a:latin typeface="Arial" charset="0"/>
            </a:endParaRPr>
          </a:p>
        </p:txBody>
      </p:sp>
      <p:sp>
        <p:nvSpPr>
          <p:cNvPr id="15" name="TextBox 14">
            <a:extLst>
              <a:ext uri="{FF2B5EF4-FFF2-40B4-BE49-F238E27FC236}">
                <a16:creationId xmlns:a16="http://schemas.microsoft.com/office/drawing/2014/main" id="{9C12BA02-F038-4692-ACB5-4BEA855848B9}"/>
              </a:ext>
            </a:extLst>
          </p:cNvPr>
          <p:cNvSpPr txBox="1">
            <a:spLocks noChangeArrowheads="1"/>
          </p:cNvSpPr>
          <p:nvPr/>
        </p:nvSpPr>
        <p:spPr bwMode="auto">
          <a:xfrm>
            <a:off x="1864360" y="1830387"/>
            <a:ext cx="7924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a:latin typeface="Arial" panose="020B0604020202020204" pitchFamily="34" charset="0"/>
              </a:rPr>
              <a:t>Ê-đi-xơn là một nhà bác học nổi tiếng người Mĩ.  Khi ông chế tạo ra đèn điện, người từ khắp nơi ùn ùn kéo đến xem.   Có một bà cụ phải đi bộ mười hai cây số.   Đến nơi, cụ mỏi quá,  ngồi xuống vệ đường bóp chân, đấm lưng thùm thụp.</a:t>
            </a:r>
          </a:p>
        </p:txBody>
      </p:sp>
      <p:sp>
        <p:nvSpPr>
          <p:cNvPr id="16" name="Rectangle 15">
            <a:hlinkClick r:id="rId6" action="ppaction://hlinksldjump"/>
            <a:extLst>
              <a:ext uri="{FF2B5EF4-FFF2-40B4-BE49-F238E27FC236}">
                <a16:creationId xmlns:a16="http://schemas.microsoft.com/office/drawing/2014/main" id="{309FBB22-F2D0-4351-B717-1E5E7DBD6700}"/>
              </a:ext>
            </a:extLst>
          </p:cNvPr>
          <p:cNvSpPr>
            <a:spLocks noChangeArrowheads="1"/>
          </p:cNvSpPr>
          <p:nvPr/>
        </p:nvSpPr>
        <p:spPr bwMode="auto">
          <a:xfrm>
            <a:off x="1354773" y="5663755"/>
            <a:ext cx="2383986" cy="553998"/>
          </a:xfrm>
          <a:prstGeom prst="rect">
            <a:avLst/>
          </a:prstGeom>
          <a:solidFill>
            <a:srgbClr val="FFC000"/>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a:latin typeface="Arial" panose="020B0604020202020204" pitchFamily="34" charset="0"/>
              </a:rPr>
              <a:t>nhà bác học </a:t>
            </a:r>
          </a:p>
        </p:txBody>
      </p:sp>
      <p:sp>
        <p:nvSpPr>
          <p:cNvPr id="18" name="TextBox 17">
            <a:hlinkClick r:id="rId7" action="ppaction://hlinksldjump"/>
            <a:extLst>
              <a:ext uri="{FF2B5EF4-FFF2-40B4-BE49-F238E27FC236}">
                <a16:creationId xmlns:a16="http://schemas.microsoft.com/office/drawing/2014/main" id="{6C438DB1-5FF4-4FD2-A685-97ED2435A5FF}"/>
              </a:ext>
            </a:extLst>
          </p:cNvPr>
          <p:cNvSpPr txBox="1">
            <a:spLocks noChangeArrowheads="1"/>
          </p:cNvSpPr>
          <p:nvPr/>
        </p:nvSpPr>
        <p:spPr bwMode="auto">
          <a:xfrm>
            <a:off x="1354773" y="6303962"/>
            <a:ext cx="3624710" cy="553998"/>
          </a:xfrm>
          <a:prstGeom prst="rect">
            <a:avLst/>
          </a:prstGeom>
          <a:solidFill>
            <a:srgbClr val="FFC000"/>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sz="3000">
                <a:latin typeface="Arial" panose="020B0604020202020204" pitchFamily="34" charset="0"/>
              </a:rPr>
              <a:t>đ</a:t>
            </a:r>
            <a:r>
              <a:rPr lang="en-US" altLang="en-US" sz="3000">
                <a:latin typeface="Arial" panose="020B0604020202020204" pitchFamily="34" charset="0"/>
              </a:rPr>
              <a:t>ấm lưng thùm thụp</a:t>
            </a:r>
          </a:p>
        </p:txBody>
      </p:sp>
      <p:sp>
        <p:nvSpPr>
          <p:cNvPr id="20" name="TextBox 19">
            <a:extLst>
              <a:ext uri="{FF2B5EF4-FFF2-40B4-BE49-F238E27FC236}">
                <a16:creationId xmlns:a16="http://schemas.microsoft.com/office/drawing/2014/main" id="{2CF9D4A6-1CA0-4932-8D62-900FBEBA7D3F}"/>
              </a:ext>
            </a:extLst>
          </p:cNvPr>
          <p:cNvSpPr txBox="1">
            <a:spLocks noChangeArrowheads="1"/>
          </p:cNvSpPr>
          <p:nvPr/>
        </p:nvSpPr>
        <p:spPr bwMode="auto">
          <a:xfrm>
            <a:off x="7357110" y="2287587"/>
            <a:ext cx="38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a:solidFill>
                  <a:srgbClr val="FF0000"/>
                </a:solidFill>
                <a:latin typeface="Arial" panose="020B0604020202020204" pitchFamily="34" charset="0"/>
              </a:rPr>
              <a:t>/</a:t>
            </a:r>
          </a:p>
        </p:txBody>
      </p:sp>
      <p:sp>
        <p:nvSpPr>
          <p:cNvPr id="21" name="TextBox 20">
            <a:extLst>
              <a:ext uri="{FF2B5EF4-FFF2-40B4-BE49-F238E27FC236}">
                <a16:creationId xmlns:a16="http://schemas.microsoft.com/office/drawing/2014/main" id="{94D9EB73-F1E9-47A0-A098-F1FB5BE49CD9}"/>
              </a:ext>
            </a:extLst>
          </p:cNvPr>
          <p:cNvSpPr txBox="1">
            <a:spLocks noChangeArrowheads="1"/>
          </p:cNvSpPr>
          <p:nvPr/>
        </p:nvSpPr>
        <p:spPr bwMode="auto">
          <a:xfrm>
            <a:off x="2437448" y="2303462"/>
            <a:ext cx="3984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2" name="TextBox 21">
            <a:extLst>
              <a:ext uri="{FF2B5EF4-FFF2-40B4-BE49-F238E27FC236}">
                <a16:creationId xmlns:a16="http://schemas.microsoft.com/office/drawing/2014/main" id="{604AB53B-1313-4D39-842C-15C8017FF028}"/>
              </a:ext>
            </a:extLst>
          </p:cNvPr>
          <p:cNvSpPr txBox="1">
            <a:spLocks noChangeArrowheads="1"/>
          </p:cNvSpPr>
          <p:nvPr/>
        </p:nvSpPr>
        <p:spPr bwMode="auto">
          <a:xfrm>
            <a:off x="6798310" y="2752725"/>
            <a:ext cx="4000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3" name="TextBox 22">
            <a:extLst>
              <a:ext uri="{FF2B5EF4-FFF2-40B4-BE49-F238E27FC236}">
                <a16:creationId xmlns:a16="http://schemas.microsoft.com/office/drawing/2014/main" id="{16FF9EAD-6163-44BF-A7F8-95D81B9A1BC2}"/>
              </a:ext>
            </a:extLst>
          </p:cNvPr>
          <p:cNvSpPr txBox="1">
            <a:spLocks noChangeArrowheads="1"/>
          </p:cNvSpPr>
          <p:nvPr/>
        </p:nvSpPr>
        <p:spPr bwMode="auto">
          <a:xfrm>
            <a:off x="6512560" y="3205162"/>
            <a:ext cx="533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4" name="TextBox 23">
            <a:extLst>
              <a:ext uri="{FF2B5EF4-FFF2-40B4-BE49-F238E27FC236}">
                <a16:creationId xmlns:a16="http://schemas.microsoft.com/office/drawing/2014/main" id="{7F82BF90-79B7-4092-9D0E-0FBB7792E346}"/>
              </a:ext>
            </a:extLst>
          </p:cNvPr>
          <p:cNvSpPr txBox="1">
            <a:spLocks noChangeArrowheads="1"/>
          </p:cNvSpPr>
          <p:nvPr/>
        </p:nvSpPr>
        <p:spPr bwMode="auto">
          <a:xfrm>
            <a:off x="8271510" y="3205162"/>
            <a:ext cx="2921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5" name="TextBox 24">
            <a:extLst>
              <a:ext uri="{FF2B5EF4-FFF2-40B4-BE49-F238E27FC236}">
                <a16:creationId xmlns:a16="http://schemas.microsoft.com/office/drawing/2014/main" id="{71BABDB6-941E-4BAF-B982-00558F43293D}"/>
              </a:ext>
            </a:extLst>
          </p:cNvPr>
          <p:cNvSpPr txBox="1">
            <a:spLocks noChangeArrowheads="1"/>
          </p:cNvSpPr>
          <p:nvPr/>
        </p:nvSpPr>
        <p:spPr bwMode="auto">
          <a:xfrm>
            <a:off x="2626360" y="3662362"/>
            <a:ext cx="301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6" name="TextBox 25">
            <a:extLst>
              <a:ext uri="{FF2B5EF4-FFF2-40B4-BE49-F238E27FC236}">
                <a16:creationId xmlns:a16="http://schemas.microsoft.com/office/drawing/2014/main" id="{46057721-824F-4F11-A8F0-41B97D311737}"/>
              </a:ext>
            </a:extLst>
          </p:cNvPr>
          <p:cNvSpPr txBox="1">
            <a:spLocks noChangeArrowheads="1"/>
          </p:cNvSpPr>
          <p:nvPr/>
        </p:nvSpPr>
        <p:spPr bwMode="auto">
          <a:xfrm>
            <a:off x="8188960" y="3662362"/>
            <a:ext cx="3746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7" name="TextBox 26">
            <a:extLst>
              <a:ext uri="{FF2B5EF4-FFF2-40B4-BE49-F238E27FC236}">
                <a16:creationId xmlns:a16="http://schemas.microsoft.com/office/drawing/2014/main" id="{5BCEEC73-1B9C-4B14-9892-F60A0A4F51BE}"/>
              </a:ext>
            </a:extLst>
          </p:cNvPr>
          <p:cNvSpPr txBox="1">
            <a:spLocks noChangeArrowheads="1"/>
          </p:cNvSpPr>
          <p:nvPr/>
        </p:nvSpPr>
        <p:spPr bwMode="auto">
          <a:xfrm>
            <a:off x="4553585" y="4125912"/>
            <a:ext cx="40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checkerboard(across)">
                                      <p:cBhvr>
                                        <p:cTn id="14" dur="500"/>
                                        <p:tgtEl>
                                          <p:spTgt spid="1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arn(inVertical)">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p:bldP spid="21" grpId="0"/>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2">
            <a:extLst>
              <a:ext uri="{FF2B5EF4-FFF2-40B4-BE49-F238E27FC236}">
                <a16:creationId xmlns:a16="http://schemas.microsoft.com/office/drawing/2014/main" id="{E9A3EFA5-9CA3-4F78-89C6-595E4E5911F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9187" t="27287" r="9245" b="-2"/>
          <a:stretch>
            <a:fillRect/>
          </a:stretch>
        </p:blipFill>
        <p:spPr bwMode="auto">
          <a:xfrm>
            <a:off x="7016115" y="4002723"/>
            <a:ext cx="5381625"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图片 13">
            <a:extLst>
              <a:ext uri="{FF2B5EF4-FFF2-40B4-BE49-F238E27FC236}">
                <a16:creationId xmlns:a16="http://schemas.microsoft.com/office/drawing/2014/main" id="{031DC65E-D799-47F8-B047-1D4447416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059" b="21288"/>
          <a:stretch>
            <a:fillRect/>
          </a:stretch>
        </p:blipFill>
        <p:spPr bwMode="auto">
          <a:xfrm>
            <a:off x="8868410" y="0"/>
            <a:ext cx="352425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a:extLst>
              <a:ext uri="{FF2B5EF4-FFF2-40B4-BE49-F238E27FC236}">
                <a16:creationId xmlns:a16="http://schemas.microsoft.com/office/drawing/2014/main" id="{D69F40B0-4E77-407F-8F1D-DB953EBECF88}"/>
              </a:ext>
            </a:extLst>
          </p:cNvPr>
          <p:cNvSpPr txBox="1">
            <a:spLocks noChangeArrowheads="1"/>
          </p:cNvSpPr>
          <p:nvPr/>
        </p:nvSpPr>
        <p:spPr>
          <a:xfrm>
            <a:off x="923925" y="1737360"/>
            <a:ext cx="9144000" cy="3505200"/>
          </a:xfrm>
          <a:prstGeom prst="rect">
            <a:avLst/>
          </a:prstGeom>
          <a:noFill/>
          <a:ln w="76200" cmpd="tri">
            <a:noFill/>
            <a:miter lim="800000"/>
            <a:headEnd/>
            <a:tailEnd/>
          </a:ln>
        </p:spPr>
        <p:txBody>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panose="020B0604020202020204" pitchFamily="34" charset="0"/>
              <a:buNone/>
              <a:defRPr/>
            </a:pPr>
            <a:r>
              <a:rPr lang="en-US" altLang="en-US"/>
              <a:t>- </a:t>
            </a:r>
            <a:r>
              <a:rPr lang="en-US" altLang="en-US" sz="3000"/>
              <a:t>Già phải đi bộ gần ba giờ đồng hồ   để được nhìn tận mắt cái đèn điện.   Giá ông Ê-đi-xơn làm được cái xe chở người già đi nơi này  nơi khác có phải may mắn hơn cho người già không?</a:t>
            </a:r>
          </a:p>
          <a:p>
            <a:pPr marL="0" indent="0" eaLnBrk="1" hangingPunct="1">
              <a:buFont typeface="Arial" panose="020B0604020202020204" pitchFamily="34" charset="0"/>
              <a:buNone/>
              <a:defRPr/>
            </a:pPr>
            <a:r>
              <a:rPr lang="en-US" altLang="en-US" sz="3000"/>
              <a:t>- Thưa cụ,  tôi tưởng vẫn có xe ngựa chở khách chứ?</a:t>
            </a:r>
          </a:p>
          <a:p>
            <a:pPr eaLnBrk="1" hangingPunct="1">
              <a:buFontTx/>
              <a:buChar char="-"/>
              <a:defRPr/>
            </a:pPr>
            <a:r>
              <a:rPr lang="en-US" altLang="en-US" sz="3000"/>
              <a:t>Đi xe ấy thì ốm mất.  Già chỉ muốn có một thứ xe </a:t>
            </a:r>
          </a:p>
          <a:p>
            <a:pPr marL="0" indent="0" eaLnBrk="1" hangingPunct="1">
              <a:buFont typeface="Arial" panose="020B0604020202020204" pitchFamily="34" charset="0"/>
              <a:buNone/>
              <a:defRPr/>
            </a:pPr>
            <a:r>
              <a:rPr lang="en-US" altLang="en-US" sz="3000"/>
              <a:t> không cần ngựa kéo mà lại thật êm.</a:t>
            </a:r>
            <a:endParaRPr lang="en-US" altLang="en-US" sz="3000" dirty="0"/>
          </a:p>
        </p:txBody>
      </p:sp>
      <p:sp>
        <p:nvSpPr>
          <p:cNvPr id="14" name="Rectangle 13">
            <a:extLst>
              <a:ext uri="{FF2B5EF4-FFF2-40B4-BE49-F238E27FC236}">
                <a16:creationId xmlns:a16="http://schemas.microsoft.com/office/drawing/2014/main" id="{0A0D520D-FDA2-4231-8940-DFA964E7777B}"/>
              </a:ext>
            </a:extLst>
          </p:cNvPr>
          <p:cNvSpPr/>
          <p:nvPr/>
        </p:nvSpPr>
        <p:spPr>
          <a:xfrm>
            <a:off x="1143000" y="213360"/>
            <a:ext cx="8915400" cy="1200329"/>
          </a:xfrm>
          <a:prstGeom prst="rect">
            <a:avLst/>
          </a:prstGeom>
          <a:noFill/>
        </p:spPr>
        <p:txBody>
          <a:bodyPr>
            <a:spAutoFit/>
          </a:bodyPr>
          <a:lstStyle/>
          <a:p>
            <a:pPr>
              <a:defRPr/>
            </a:pPr>
            <a:r>
              <a:rPr lang="en-US" sz="40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Đoạn</a:t>
            </a:r>
            <a:r>
              <a:rPr lang="en-US" sz="4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2: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Giọng</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bà</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cụ</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chậm</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chạp</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mệt</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mỏi</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p>
          <a:p>
            <a:pPr>
              <a:defRPr/>
            </a:pP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Ê-</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đi</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xơn</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hỏi</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giọng</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ngạc</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nhiên</a:t>
            </a:r>
            <a:endParaRPr lang="en-US" sz="4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endParaRPr>
          </a:p>
        </p:txBody>
      </p:sp>
      <p:sp>
        <p:nvSpPr>
          <p:cNvPr id="15" name="TextBox 14">
            <a:extLst>
              <a:ext uri="{FF2B5EF4-FFF2-40B4-BE49-F238E27FC236}">
                <a16:creationId xmlns:a16="http://schemas.microsoft.com/office/drawing/2014/main" id="{C1F90285-BADC-4949-B34B-0D04E04D1694}"/>
              </a:ext>
            </a:extLst>
          </p:cNvPr>
          <p:cNvSpPr txBox="1">
            <a:spLocks noChangeArrowheads="1"/>
          </p:cNvSpPr>
          <p:nvPr/>
        </p:nvSpPr>
        <p:spPr bwMode="auto">
          <a:xfrm>
            <a:off x="6400800" y="1737360"/>
            <a:ext cx="2921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16" name="TextBox 15">
            <a:extLst>
              <a:ext uri="{FF2B5EF4-FFF2-40B4-BE49-F238E27FC236}">
                <a16:creationId xmlns:a16="http://schemas.microsoft.com/office/drawing/2014/main" id="{54C70572-43F6-4325-BFB2-979E61C66AD6}"/>
              </a:ext>
            </a:extLst>
          </p:cNvPr>
          <p:cNvSpPr txBox="1">
            <a:spLocks noChangeArrowheads="1"/>
          </p:cNvSpPr>
          <p:nvPr/>
        </p:nvSpPr>
        <p:spPr bwMode="auto">
          <a:xfrm>
            <a:off x="3581400" y="2131060"/>
            <a:ext cx="533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17" name="TextBox 16">
            <a:extLst>
              <a:ext uri="{FF2B5EF4-FFF2-40B4-BE49-F238E27FC236}">
                <a16:creationId xmlns:a16="http://schemas.microsoft.com/office/drawing/2014/main" id="{A6F3748E-B75A-4D1A-903F-9AA724C84E6E}"/>
              </a:ext>
            </a:extLst>
          </p:cNvPr>
          <p:cNvSpPr txBox="1">
            <a:spLocks noChangeArrowheads="1"/>
          </p:cNvSpPr>
          <p:nvPr/>
        </p:nvSpPr>
        <p:spPr bwMode="auto">
          <a:xfrm>
            <a:off x="4038600" y="2554923"/>
            <a:ext cx="2730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18" name="TextBox 17">
            <a:extLst>
              <a:ext uri="{FF2B5EF4-FFF2-40B4-BE49-F238E27FC236}">
                <a16:creationId xmlns:a16="http://schemas.microsoft.com/office/drawing/2014/main" id="{93181D81-FAE5-46DA-9164-634A97E02869}"/>
              </a:ext>
            </a:extLst>
          </p:cNvPr>
          <p:cNvSpPr txBox="1">
            <a:spLocks noChangeArrowheads="1"/>
          </p:cNvSpPr>
          <p:nvPr/>
        </p:nvSpPr>
        <p:spPr bwMode="auto">
          <a:xfrm>
            <a:off x="2438400" y="3489960"/>
            <a:ext cx="2921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19" name="TextBox 18">
            <a:extLst>
              <a:ext uri="{FF2B5EF4-FFF2-40B4-BE49-F238E27FC236}">
                <a16:creationId xmlns:a16="http://schemas.microsoft.com/office/drawing/2014/main" id="{22772879-F1FA-4622-B356-BE1CF91D2C0D}"/>
              </a:ext>
            </a:extLst>
          </p:cNvPr>
          <p:cNvSpPr txBox="1">
            <a:spLocks noChangeArrowheads="1"/>
          </p:cNvSpPr>
          <p:nvPr/>
        </p:nvSpPr>
        <p:spPr bwMode="auto">
          <a:xfrm>
            <a:off x="9067800" y="3489960"/>
            <a:ext cx="4000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0" name="TextBox 19">
            <a:extLst>
              <a:ext uri="{FF2B5EF4-FFF2-40B4-BE49-F238E27FC236}">
                <a16:creationId xmlns:a16="http://schemas.microsoft.com/office/drawing/2014/main" id="{5E16FF53-D604-47AE-AB5F-D03D0EDD486C}"/>
              </a:ext>
            </a:extLst>
          </p:cNvPr>
          <p:cNvSpPr txBox="1">
            <a:spLocks noChangeArrowheads="1"/>
          </p:cNvSpPr>
          <p:nvPr/>
        </p:nvSpPr>
        <p:spPr bwMode="auto">
          <a:xfrm>
            <a:off x="4324350" y="4002723"/>
            <a:ext cx="4000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1" name="TextBox 20">
            <a:extLst>
              <a:ext uri="{FF2B5EF4-FFF2-40B4-BE49-F238E27FC236}">
                <a16:creationId xmlns:a16="http://schemas.microsoft.com/office/drawing/2014/main" id="{40995AEA-EDD7-49F2-A4F9-316C515F25A4}"/>
              </a:ext>
            </a:extLst>
          </p:cNvPr>
          <p:cNvSpPr txBox="1">
            <a:spLocks noChangeArrowheads="1"/>
          </p:cNvSpPr>
          <p:nvPr/>
        </p:nvSpPr>
        <p:spPr bwMode="auto">
          <a:xfrm>
            <a:off x="8775700" y="4002723"/>
            <a:ext cx="2921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2" name="TextBox 21">
            <a:extLst>
              <a:ext uri="{FF2B5EF4-FFF2-40B4-BE49-F238E27FC236}">
                <a16:creationId xmlns:a16="http://schemas.microsoft.com/office/drawing/2014/main" id="{46D7527A-11CC-4886-992D-7EADF09365CA}"/>
              </a:ext>
            </a:extLst>
          </p:cNvPr>
          <p:cNvSpPr txBox="1">
            <a:spLocks noChangeArrowheads="1"/>
          </p:cNvSpPr>
          <p:nvPr/>
        </p:nvSpPr>
        <p:spPr bwMode="auto">
          <a:xfrm>
            <a:off x="6562725" y="4480560"/>
            <a:ext cx="3984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additive="base">
                                        <p:cTn id="15"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anim calcmode="lin" valueType="num">
                                      <p:cBhvr additive="base">
                                        <p:cTn id="23"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5" grpId="0"/>
      <p:bldP spid="16" grpId="0"/>
      <p:bldP spid="17" grpId="0"/>
      <p:bldP spid="18" grpId="0"/>
      <p:bldP spid="19" grpId="0"/>
      <p:bldP spid="20"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2">
            <a:extLst>
              <a:ext uri="{FF2B5EF4-FFF2-40B4-BE49-F238E27FC236}">
                <a16:creationId xmlns:a16="http://schemas.microsoft.com/office/drawing/2014/main" id="{E9A3EFA5-9CA3-4F78-89C6-595E4E5911F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9187" t="27287" r="9245" b="-2"/>
          <a:stretch>
            <a:fillRect/>
          </a:stretch>
        </p:blipFill>
        <p:spPr bwMode="auto">
          <a:xfrm>
            <a:off x="7719115" y="4656138"/>
            <a:ext cx="4472885" cy="3309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图片 13">
            <a:extLst>
              <a:ext uri="{FF2B5EF4-FFF2-40B4-BE49-F238E27FC236}">
                <a16:creationId xmlns:a16="http://schemas.microsoft.com/office/drawing/2014/main" id="{031DC65E-D799-47F8-B047-1D4447416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059" b="21288"/>
          <a:stretch>
            <a:fillRect/>
          </a:stretch>
        </p:blipFill>
        <p:spPr bwMode="auto">
          <a:xfrm>
            <a:off x="8868410" y="0"/>
            <a:ext cx="352425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F1E0F15F-0CA8-4062-B7C9-96B6262CFE8C}"/>
              </a:ext>
            </a:extLst>
          </p:cNvPr>
          <p:cNvSpPr/>
          <p:nvPr/>
        </p:nvSpPr>
        <p:spPr>
          <a:xfrm>
            <a:off x="152400" y="53068"/>
            <a:ext cx="8991600" cy="954107"/>
          </a:xfrm>
          <a:prstGeom prst="rect">
            <a:avLst/>
          </a:prstGeom>
        </p:spPr>
        <p:txBody>
          <a:bodyPr>
            <a:spAutoFit/>
          </a:bodyPr>
          <a:lstStyle/>
          <a:p>
            <a:pPr>
              <a:defRPr/>
            </a:pP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Đoạn</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3: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Giọng</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Ê-</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đi</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xơn</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reo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vui</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khi</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sáng</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kiến</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chợt</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lóe</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đến</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giọng</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bà</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cụ</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phấn</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28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chấn</a:t>
            </a:r>
            <a:r>
              <a:rPr lang="en-US" sz="28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endParaRPr lang="en-US" dirty="0">
              <a:latin typeface="Arial" charset="0"/>
            </a:endParaRPr>
          </a:p>
        </p:txBody>
      </p:sp>
      <p:sp>
        <p:nvSpPr>
          <p:cNvPr id="24" name="TextBox 23">
            <a:extLst>
              <a:ext uri="{FF2B5EF4-FFF2-40B4-BE49-F238E27FC236}">
                <a16:creationId xmlns:a16="http://schemas.microsoft.com/office/drawing/2014/main" id="{46D6920D-C82F-4620-8D0F-F30E2E12DE31}"/>
              </a:ext>
            </a:extLst>
          </p:cNvPr>
          <p:cNvSpPr txBox="1">
            <a:spLocks noChangeArrowheads="1"/>
          </p:cNvSpPr>
          <p:nvPr/>
        </p:nvSpPr>
        <p:spPr bwMode="auto">
          <a:xfrm>
            <a:off x="0" y="1143000"/>
            <a:ext cx="9144000" cy="538638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r>
              <a:rPr lang="en-US" altLang="en-US" sz="2600" dirty="0">
                <a:latin typeface="Arial" panose="020B0604020202020204" pitchFamily="34" charset="0"/>
              </a:rPr>
              <a:t>   </a:t>
            </a:r>
            <a:r>
              <a:rPr lang="en-US" altLang="en-US" sz="2600" dirty="0" err="1">
                <a:latin typeface="Arial" panose="020B0604020202020204" pitchFamily="34" charset="0"/>
              </a:rPr>
              <a:t>Nghe</a:t>
            </a:r>
            <a:r>
              <a:rPr lang="en-US" altLang="en-US" sz="2600" dirty="0">
                <a:latin typeface="Arial" panose="020B0604020202020204" pitchFamily="34" charset="0"/>
              </a:rPr>
              <a:t> </a:t>
            </a:r>
            <a:r>
              <a:rPr lang="en-US" altLang="en-US" sz="2600" dirty="0" err="1">
                <a:latin typeface="Arial" panose="020B0604020202020204" pitchFamily="34" charset="0"/>
              </a:rPr>
              <a:t>bà</a:t>
            </a:r>
            <a:r>
              <a:rPr lang="en-US" altLang="en-US" sz="2600" dirty="0">
                <a:latin typeface="Arial" panose="020B0604020202020204" pitchFamily="34" charset="0"/>
              </a:rPr>
              <a:t> </a:t>
            </a:r>
            <a:r>
              <a:rPr lang="en-US" altLang="en-US" sz="2600" dirty="0" err="1">
                <a:latin typeface="Arial" panose="020B0604020202020204" pitchFamily="34" charset="0"/>
              </a:rPr>
              <a:t>cụ</a:t>
            </a:r>
            <a:r>
              <a:rPr lang="en-US" altLang="en-US" sz="2600" dirty="0">
                <a:latin typeface="Arial" panose="020B0604020202020204" pitchFamily="34" charset="0"/>
              </a:rPr>
              <a:t> </a:t>
            </a:r>
            <a:r>
              <a:rPr lang="en-US" altLang="en-US" sz="2600" dirty="0" err="1">
                <a:latin typeface="Arial" panose="020B0604020202020204" pitchFamily="34" charset="0"/>
              </a:rPr>
              <a:t>nói</a:t>
            </a:r>
            <a:r>
              <a:rPr lang="en-US" altLang="en-US" sz="2600" dirty="0">
                <a:latin typeface="Arial" panose="020B0604020202020204" pitchFamily="34" charset="0"/>
              </a:rPr>
              <a:t> </a:t>
            </a:r>
            <a:r>
              <a:rPr lang="en-US" altLang="en-US" sz="2600" dirty="0" err="1">
                <a:latin typeface="Arial" panose="020B0604020202020204" pitchFamily="34" charset="0"/>
              </a:rPr>
              <a:t>vậy</a:t>
            </a:r>
            <a:r>
              <a:rPr lang="en-US" altLang="en-US" sz="2600" dirty="0">
                <a:latin typeface="Arial" panose="020B0604020202020204" pitchFamily="34" charset="0"/>
              </a:rPr>
              <a:t>,  </a:t>
            </a:r>
            <a:r>
              <a:rPr lang="en-US" altLang="en-US" sz="2600" dirty="0" err="1">
                <a:latin typeface="Arial" panose="020B0604020202020204" pitchFamily="34" charset="0"/>
              </a:rPr>
              <a:t>bỗng</a:t>
            </a:r>
            <a:r>
              <a:rPr lang="en-US" altLang="en-US" sz="2600" dirty="0">
                <a:latin typeface="Arial" panose="020B0604020202020204" pitchFamily="34" charset="0"/>
              </a:rPr>
              <a:t> </a:t>
            </a:r>
            <a:r>
              <a:rPr lang="en-US" altLang="en-US" sz="2600" dirty="0" err="1">
                <a:latin typeface="Arial" panose="020B0604020202020204" pitchFamily="34" charset="0"/>
              </a:rPr>
              <a:t>một</a:t>
            </a:r>
            <a:r>
              <a:rPr lang="en-US" altLang="en-US" sz="2600" dirty="0">
                <a:latin typeface="Arial" panose="020B0604020202020204" pitchFamily="34" charset="0"/>
              </a:rPr>
              <a:t> ý </a:t>
            </a:r>
            <a:r>
              <a:rPr lang="en-US" altLang="en-US" sz="2600" dirty="0" err="1">
                <a:latin typeface="Arial" panose="020B0604020202020204" pitchFamily="34" charset="0"/>
              </a:rPr>
              <a:t>nghĩ</a:t>
            </a:r>
            <a:r>
              <a:rPr lang="en-US" altLang="en-US" sz="2600" dirty="0">
                <a:latin typeface="Arial" panose="020B0604020202020204" pitchFamily="34" charset="0"/>
              </a:rPr>
              <a:t> </a:t>
            </a:r>
            <a:r>
              <a:rPr lang="en-US" altLang="en-US" sz="2600" dirty="0" err="1">
                <a:latin typeface="Arial" panose="020B0604020202020204" pitchFamily="34" charset="0"/>
              </a:rPr>
              <a:t>lóe</a:t>
            </a:r>
            <a:r>
              <a:rPr lang="en-US" altLang="en-US" sz="2600" dirty="0">
                <a:latin typeface="Arial" panose="020B0604020202020204" pitchFamily="34" charset="0"/>
              </a:rPr>
              <a:t> </a:t>
            </a:r>
            <a:r>
              <a:rPr lang="en-US" altLang="en-US" sz="2600" dirty="0" err="1">
                <a:latin typeface="Arial" panose="020B0604020202020204" pitchFamily="34" charset="0"/>
              </a:rPr>
              <a:t>lên</a:t>
            </a:r>
            <a:r>
              <a:rPr lang="en-US" altLang="en-US" sz="2600" dirty="0">
                <a:latin typeface="Arial" panose="020B0604020202020204" pitchFamily="34" charset="0"/>
              </a:rPr>
              <a:t> </a:t>
            </a:r>
            <a:r>
              <a:rPr lang="en-US" altLang="en-US" sz="2600" dirty="0" err="1">
                <a:latin typeface="Arial" panose="020B0604020202020204" pitchFamily="34" charset="0"/>
              </a:rPr>
              <a:t>trong</a:t>
            </a:r>
            <a:r>
              <a:rPr lang="en-US" altLang="en-US" sz="2600" dirty="0">
                <a:latin typeface="Arial" panose="020B0604020202020204" pitchFamily="34" charset="0"/>
              </a:rPr>
              <a:t> </a:t>
            </a:r>
            <a:r>
              <a:rPr lang="en-US" altLang="en-US" sz="2600" dirty="0" err="1">
                <a:latin typeface="Arial" panose="020B0604020202020204" pitchFamily="34" charset="0"/>
              </a:rPr>
              <a:t>đầu</a:t>
            </a:r>
            <a:r>
              <a:rPr lang="en-US" altLang="en-US" sz="2600" dirty="0">
                <a:latin typeface="Arial" panose="020B0604020202020204" pitchFamily="34" charset="0"/>
              </a:rPr>
              <a:t> Ê-</a:t>
            </a:r>
            <a:r>
              <a:rPr lang="en-US" altLang="en-US" sz="2600" dirty="0" err="1">
                <a:latin typeface="Arial" panose="020B0604020202020204" pitchFamily="34" charset="0"/>
              </a:rPr>
              <a:t>đi</a:t>
            </a:r>
            <a:r>
              <a:rPr lang="en-US" altLang="en-US" sz="2600" dirty="0">
                <a:latin typeface="Arial" panose="020B0604020202020204" pitchFamily="34" charset="0"/>
              </a:rPr>
              <a:t>-</a:t>
            </a:r>
            <a:r>
              <a:rPr lang="en-US" altLang="en-US" sz="2600" dirty="0" err="1">
                <a:latin typeface="Arial" panose="020B0604020202020204" pitchFamily="34" charset="0"/>
              </a:rPr>
              <a:t>xơn</a:t>
            </a:r>
            <a:r>
              <a:rPr lang="en-US" altLang="en-US" sz="2600" dirty="0">
                <a:latin typeface="Arial" panose="020B0604020202020204" pitchFamily="34" charset="0"/>
              </a:rPr>
              <a:t>.   </a:t>
            </a:r>
            <a:r>
              <a:rPr lang="en-US" altLang="en-US" sz="2600" dirty="0" err="1">
                <a:latin typeface="Arial" panose="020B0604020202020204" pitchFamily="34" charset="0"/>
              </a:rPr>
              <a:t>Ông</a:t>
            </a:r>
            <a:r>
              <a:rPr lang="en-US" altLang="en-US" sz="2600" dirty="0">
                <a:latin typeface="Arial" panose="020B0604020202020204" pitchFamily="34" charset="0"/>
              </a:rPr>
              <a:t> reo </a:t>
            </a:r>
            <a:r>
              <a:rPr lang="en-US" altLang="en-US" sz="2600" dirty="0" err="1">
                <a:latin typeface="Arial" panose="020B0604020202020204" pitchFamily="34" charset="0"/>
              </a:rPr>
              <a:t>lên</a:t>
            </a:r>
            <a:r>
              <a:rPr lang="en-US" altLang="en-US" sz="2600" dirty="0">
                <a:latin typeface="Arial" panose="020B0604020202020204" pitchFamily="34" charset="0"/>
              </a:rPr>
              <a:t>:</a:t>
            </a:r>
          </a:p>
          <a:p>
            <a:pPr>
              <a:spcBef>
                <a:spcPct val="0"/>
              </a:spcBef>
              <a:buFontTx/>
              <a:buNone/>
              <a:defRPr/>
            </a:pPr>
            <a:r>
              <a:rPr lang="en-US" altLang="en-US" sz="2600" dirty="0">
                <a:latin typeface="Arial" panose="020B0604020202020204" pitchFamily="34" charset="0"/>
              </a:rPr>
              <a:t>	- </a:t>
            </a:r>
            <a:r>
              <a:rPr lang="en-US" altLang="en-US" sz="2600" dirty="0" err="1">
                <a:latin typeface="Arial" panose="020B0604020202020204" pitchFamily="34" charset="0"/>
              </a:rPr>
              <a:t>Cụ</a:t>
            </a:r>
            <a:r>
              <a:rPr lang="en-US" altLang="en-US" sz="2600" dirty="0">
                <a:latin typeface="Arial" panose="020B0604020202020204" pitchFamily="34" charset="0"/>
              </a:rPr>
              <a:t> </a:t>
            </a:r>
            <a:r>
              <a:rPr lang="en-US" altLang="en-US" sz="2600" dirty="0" err="1">
                <a:latin typeface="Arial" panose="020B0604020202020204" pitchFamily="34" charset="0"/>
              </a:rPr>
              <a:t>ơi</a:t>
            </a:r>
            <a:r>
              <a:rPr lang="en-US" altLang="en-US" sz="2600" dirty="0">
                <a:latin typeface="Arial" panose="020B0604020202020204" pitchFamily="34" charset="0"/>
              </a:rPr>
              <a:t>!   </a:t>
            </a:r>
            <a:r>
              <a:rPr lang="en-US" altLang="en-US" sz="2600" dirty="0" err="1">
                <a:latin typeface="Arial" panose="020B0604020202020204" pitchFamily="34" charset="0"/>
              </a:rPr>
              <a:t>Tôi</a:t>
            </a:r>
            <a:r>
              <a:rPr lang="en-US" altLang="en-US" sz="2600" dirty="0">
                <a:latin typeface="Arial" panose="020B0604020202020204" pitchFamily="34" charset="0"/>
              </a:rPr>
              <a:t> </a:t>
            </a:r>
            <a:r>
              <a:rPr lang="en-US" altLang="en-US" sz="2600" dirty="0" err="1">
                <a:latin typeface="Arial" panose="020B0604020202020204" pitchFamily="34" charset="0"/>
              </a:rPr>
              <a:t>là</a:t>
            </a:r>
            <a:r>
              <a:rPr lang="en-US" altLang="en-US" sz="2600" dirty="0">
                <a:latin typeface="Arial" panose="020B0604020202020204" pitchFamily="34" charset="0"/>
              </a:rPr>
              <a:t> Ê-</a:t>
            </a:r>
            <a:r>
              <a:rPr lang="en-US" altLang="en-US" sz="2600" dirty="0" err="1">
                <a:latin typeface="Arial" panose="020B0604020202020204" pitchFamily="34" charset="0"/>
              </a:rPr>
              <a:t>đi</a:t>
            </a:r>
            <a:r>
              <a:rPr lang="en-US" altLang="en-US" sz="2600" dirty="0">
                <a:latin typeface="Arial" panose="020B0604020202020204" pitchFamily="34" charset="0"/>
              </a:rPr>
              <a:t>-</a:t>
            </a:r>
            <a:r>
              <a:rPr lang="en-US" altLang="en-US" sz="2600" dirty="0" err="1">
                <a:latin typeface="Arial" panose="020B0604020202020204" pitchFamily="34" charset="0"/>
              </a:rPr>
              <a:t>xơn</a:t>
            </a:r>
            <a:r>
              <a:rPr lang="en-US" altLang="en-US" sz="2600" dirty="0">
                <a:latin typeface="Arial" panose="020B0604020202020204" pitchFamily="34" charset="0"/>
              </a:rPr>
              <a:t> </a:t>
            </a:r>
            <a:r>
              <a:rPr lang="en-US" altLang="en-US" sz="2600" dirty="0" err="1">
                <a:latin typeface="Arial" panose="020B0604020202020204" pitchFamily="34" charset="0"/>
              </a:rPr>
              <a:t>đây</a:t>
            </a:r>
            <a:r>
              <a:rPr lang="en-US" altLang="en-US" sz="2600" dirty="0">
                <a:latin typeface="Arial" panose="020B0604020202020204" pitchFamily="34" charset="0"/>
              </a:rPr>
              <a:t>.   </a:t>
            </a:r>
            <a:r>
              <a:rPr lang="en-US" altLang="en-US" sz="2600" dirty="0" err="1">
                <a:latin typeface="Arial" panose="020B0604020202020204" pitchFamily="34" charset="0"/>
              </a:rPr>
              <a:t>Nhờ</a:t>
            </a:r>
            <a:r>
              <a:rPr lang="en-US" altLang="en-US" sz="2600" dirty="0">
                <a:latin typeface="Arial" panose="020B0604020202020204" pitchFamily="34" charset="0"/>
              </a:rPr>
              <a:t> </a:t>
            </a:r>
            <a:r>
              <a:rPr lang="en-US" altLang="en-US" sz="2600" dirty="0" err="1">
                <a:latin typeface="Arial" panose="020B0604020202020204" pitchFamily="34" charset="0"/>
              </a:rPr>
              <a:t>cụ</a:t>
            </a:r>
            <a:r>
              <a:rPr lang="en-US" altLang="en-US" sz="2600" dirty="0">
                <a:latin typeface="Arial" panose="020B0604020202020204" pitchFamily="34" charset="0"/>
              </a:rPr>
              <a:t> </a:t>
            </a:r>
            <a:r>
              <a:rPr lang="en-US" altLang="en-US" sz="2600" dirty="0" err="1">
                <a:latin typeface="Arial" panose="020B0604020202020204" pitchFamily="34" charset="0"/>
              </a:rPr>
              <a:t>mà</a:t>
            </a:r>
            <a:r>
              <a:rPr lang="en-US" altLang="en-US" sz="2600" dirty="0">
                <a:latin typeface="Arial" panose="020B0604020202020204" pitchFamily="34" charset="0"/>
              </a:rPr>
              <a:t> </a:t>
            </a:r>
            <a:r>
              <a:rPr lang="en-US" altLang="en-US" sz="2600" dirty="0" err="1">
                <a:latin typeface="Arial" panose="020B0604020202020204" pitchFamily="34" charset="0"/>
              </a:rPr>
              <a:t>tôi</a:t>
            </a:r>
            <a:r>
              <a:rPr lang="en-US" altLang="en-US" sz="2600" dirty="0">
                <a:latin typeface="Arial" panose="020B0604020202020204" pitchFamily="34" charset="0"/>
              </a:rPr>
              <a:t> </a:t>
            </a:r>
            <a:r>
              <a:rPr lang="en-US" altLang="en-US" sz="2600" dirty="0" err="1">
                <a:latin typeface="Arial" panose="020B0604020202020204" pitchFamily="34" charset="0"/>
              </a:rPr>
              <a:t>nảy</a:t>
            </a:r>
            <a:r>
              <a:rPr lang="en-US" altLang="en-US" sz="2600" dirty="0">
                <a:latin typeface="Arial" panose="020B0604020202020204" pitchFamily="34" charset="0"/>
              </a:rPr>
              <a:t> </a:t>
            </a:r>
            <a:r>
              <a:rPr lang="en-US" altLang="en-US" sz="2600" dirty="0" err="1">
                <a:latin typeface="Arial" panose="020B0604020202020204" pitchFamily="34" charset="0"/>
              </a:rPr>
              <a:t>ra</a:t>
            </a:r>
            <a:r>
              <a:rPr lang="en-US" altLang="en-US" sz="2600" dirty="0">
                <a:latin typeface="Arial" panose="020B0604020202020204" pitchFamily="34" charset="0"/>
              </a:rPr>
              <a:t> ý </a:t>
            </a:r>
            <a:r>
              <a:rPr lang="en-US" altLang="en-US" sz="2600" dirty="0" err="1">
                <a:latin typeface="Arial" panose="020B0604020202020204" pitchFamily="34" charset="0"/>
              </a:rPr>
              <a:t>định</a:t>
            </a:r>
            <a:r>
              <a:rPr lang="en-US" altLang="en-US" sz="2600" dirty="0">
                <a:latin typeface="Arial" panose="020B0604020202020204" pitchFamily="34" charset="0"/>
              </a:rPr>
              <a:t> </a:t>
            </a:r>
            <a:r>
              <a:rPr lang="en-US" altLang="en-US" sz="2600" dirty="0" err="1">
                <a:latin typeface="Arial" panose="020B0604020202020204" pitchFamily="34" charset="0"/>
              </a:rPr>
              <a:t>làm</a:t>
            </a:r>
            <a:r>
              <a:rPr lang="en-US" altLang="en-US" sz="2600" dirty="0">
                <a:latin typeface="Arial" panose="020B0604020202020204" pitchFamily="34" charset="0"/>
              </a:rPr>
              <a:t> </a:t>
            </a:r>
            <a:r>
              <a:rPr lang="en-US" altLang="en-US" sz="2600" dirty="0" err="1">
                <a:latin typeface="Arial" panose="020B0604020202020204" pitchFamily="34" charset="0"/>
              </a:rPr>
              <a:t>một</a:t>
            </a:r>
            <a:r>
              <a:rPr lang="en-US" altLang="en-US" sz="2600" dirty="0">
                <a:latin typeface="Arial" panose="020B0604020202020204" pitchFamily="34" charset="0"/>
              </a:rPr>
              <a:t> </a:t>
            </a:r>
            <a:r>
              <a:rPr lang="en-US" altLang="en-US" sz="2600" dirty="0" err="1">
                <a:latin typeface="Arial" panose="020B0604020202020204" pitchFamily="34" charset="0"/>
              </a:rPr>
              <a:t>cái</a:t>
            </a:r>
            <a:r>
              <a:rPr lang="en-US" altLang="en-US" sz="2600" dirty="0">
                <a:latin typeface="Arial" panose="020B0604020202020204" pitchFamily="34" charset="0"/>
              </a:rPr>
              <a:t> </a:t>
            </a:r>
            <a:r>
              <a:rPr lang="en-US" altLang="en-US" sz="2600" dirty="0" err="1">
                <a:latin typeface="Arial" panose="020B0604020202020204" pitchFamily="34" charset="0"/>
              </a:rPr>
              <a:t>xe</a:t>
            </a:r>
            <a:r>
              <a:rPr lang="en-US" altLang="en-US" sz="2600" dirty="0">
                <a:latin typeface="Arial" panose="020B0604020202020204" pitchFamily="34" charset="0"/>
              </a:rPr>
              <a:t> </a:t>
            </a:r>
            <a:r>
              <a:rPr lang="en-US" altLang="en-US" sz="2600" dirty="0" err="1">
                <a:latin typeface="Arial" panose="020B0604020202020204" pitchFamily="34" charset="0"/>
              </a:rPr>
              <a:t>chạy</a:t>
            </a:r>
            <a:r>
              <a:rPr lang="en-US" altLang="en-US" sz="2600" dirty="0">
                <a:latin typeface="Arial" panose="020B0604020202020204" pitchFamily="34" charset="0"/>
              </a:rPr>
              <a:t> </a:t>
            </a:r>
            <a:r>
              <a:rPr lang="en-US" altLang="en-US" sz="2600" dirty="0" err="1">
                <a:latin typeface="Arial" panose="020B0604020202020204" pitchFamily="34" charset="0"/>
              </a:rPr>
              <a:t>bằng</a:t>
            </a:r>
            <a:r>
              <a:rPr lang="en-US" altLang="en-US" sz="2600" dirty="0">
                <a:latin typeface="Arial" panose="020B0604020202020204" pitchFamily="34" charset="0"/>
              </a:rPr>
              <a:t> </a:t>
            </a:r>
            <a:r>
              <a:rPr lang="en-US" altLang="en-US" sz="2600" dirty="0" err="1">
                <a:latin typeface="Arial" panose="020B0604020202020204" pitchFamily="34" charset="0"/>
              </a:rPr>
              <a:t>dòng</a:t>
            </a:r>
            <a:r>
              <a:rPr lang="en-US" altLang="en-US" sz="2600" dirty="0">
                <a:latin typeface="Arial" panose="020B0604020202020204" pitchFamily="34" charset="0"/>
              </a:rPr>
              <a:t> </a:t>
            </a:r>
            <a:r>
              <a:rPr lang="en-US" altLang="en-US" sz="2600" dirty="0" err="1">
                <a:latin typeface="Arial" panose="020B0604020202020204" pitchFamily="34" charset="0"/>
              </a:rPr>
              <a:t>điện</a:t>
            </a:r>
            <a:r>
              <a:rPr lang="en-US" altLang="en-US" sz="2600" dirty="0">
                <a:latin typeface="Arial" panose="020B0604020202020204" pitchFamily="34" charset="0"/>
              </a:rPr>
              <a:t> </a:t>
            </a:r>
            <a:r>
              <a:rPr lang="en-US" altLang="en-US" sz="2600" dirty="0" err="1">
                <a:latin typeface="Arial" panose="020B0604020202020204" pitchFamily="34" charset="0"/>
              </a:rPr>
              <a:t>đấy</a:t>
            </a:r>
            <a:r>
              <a:rPr lang="en-US" altLang="en-US" sz="2600" dirty="0">
                <a:latin typeface="Arial" panose="020B0604020202020204" pitchFamily="34" charset="0"/>
              </a:rPr>
              <a:t>.</a:t>
            </a:r>
          </a:p>
          <a:p>
            <a:pPr>
              <a:spcBef>
                <a:spcPct val="0"/>
              </a:spcBef>
              <a:buFontTx/>
              <a:buNone/>
              <a:defRPr/>
            </a:pPr>
            <a:r>
              <a:rPr lang="en-US" altLang="en-US" sz="2600" dirty="0">
                <a:latin typeface="Arial" panose="020B0604020202020204" pitchFamily="34" charset="0"/>
              </a:rPr>
              <a:t>	</a:t>
            </a:r>
            <a:r>
              <a:rPr lang="en-US" altLang="en-US" sz="2600" dirty="0" err="1">
                <a:latin typeface="Arial" panose="020B0604020202020204" pitchFamily="34" charset="0"/>
              </a:rPr>
              <a:t>Bà</a:t>
            </a:r>
            <a:r>
              <a:rPr lang="en-US" altLang="en-US" sz="2600" dirty="0">
                <a:latin typeface="Arial" panose="020B0604020202020204" pitchFamily="34" charset="0"/>
              </a:rPr>
              <a:t> </a:t>
            </a:r>
            <a:r>
              <a:rPr lang="en-US" altLang="en-US" sz="2600" dirty="0" err="1">
                <a:latin typeface="Arial" panose="020B0604020202020204" pitchFamily="34" charset="0"/>
              </a:rPr>
              <a:t>cụ</a:t>
            </a:r>
            <a:r>
              <a:rPr lang="en-US" altLang="en-US" sz="2600" dirty="0">
                <a:latin typeface="Arial" panose="020B0604020202020204" pitchFamily="34" charset="0"/>
              </a:rPr>
              <a:t> </a:t>
            </a:r>
            <a:r>
              <a:rPr lang="en-US" altLang="en-US" sz="2600" dirty="0" err="1">
                <a:latin typeface="Arial" panose="020B0604020202020204" pitchFamily="34" charset="0"/>
              </a:rPr>
              <a:t>vô</a:t>
            </a:r>
            <a:r>
              <a:rPr lang="en-US" altLang="en-US" sz="2600" dirty="0">
                <a:latin typeface="Arial" panose="020B0604020202020204" pitchFamily="34" charset="0"/>
              </a:rPr>
              <a:t> </a:t>
            </a:r>
            <a:r>
              <a:rPr lang="en-US" altLang="en-US" sz="2600" dirty="0" err="1">
                <a:latin typeface="Arial" panose="020B0604020202020204" pitchFamily="34" charset="0"/>
              </a:rPr>
              <a:t>cùng</a:t>
            </a:r>
            <a:r>
              <a:rPr lang="en-US" altLang="en-US" sz="2600" dirty="0">
                <a:latin typeface="Arial" panose="020B0604020202020204" pitchFamily="34" charset="0"/>
              </a:rPr>
              <a:t> </a:t>
            </a:r>
            <a:r>
              <a:rPr lang="en-US" altLang="en-US" sz="2600" dirty="0" err="1">
                <a:latin typeface="Arial" panose="020B0604020202020204" pitchFamily="34" charset="0"/>
              </a:rPr>
              <a:t>ngạc</a:t>
            </a:r>
            <a:r>
              <a:rPr lang="en-US" altLang="en-US" sz="2600" dirty="0">
                <a:latin typeface="Arial" panose="020B0604020202020204" pitchFamily="34" charset="0"/>
              </a:rPr>
              <a:t> </a:t>
            </a:r>
            <a:r>
              <a:rPr lang="en-US" altLang="en-US" sz="2600" dirty="0" err="1">
                <a:latin typeface="Arial" panose="020B0604020202020204" pitchFamily="34" charset="0"/>
              </a:rPr>
              <a:t>nhiên</a:t>
            </a:r>
            <a:r>
              <a:rPr lang="en-US" altLang="en-US" sz="2600" dirty="0">
                <a:latin typeface="Arial" panose="020B0604020202020204" pitchFamily="34" charset="0"/>
              </a:rPr>
              <a:t> </a:t>
            </a:r>
            <a:r>
              <a:rPr lang="en-US" altLang="en-US" sz="2600" dirty="0" err="1">
                <a:latin typeface="Arial" panose="020B0604020202020204" pitchFamily="34" charset="0"/>
              </a:rPr>
              <a:t>khi</a:t>
            </a:r>
            <a:r>
              <a:rPr lang="en-US" altLang="en-US" sz="2600" dirty="0">
                <a:latin typeface="Arial" panose="020B0604020202020204" pitchFamily="34" charset="0"/>
              </a:rPr>
              <a:t> </a:t>
            </a:r>
            <a:r>
              <a:rPr lang="en-US" altLang="en-US" sz="2600" dirty="0" err="1">
                <a:latin typeface="Arial" panose="020B0604020202020204" pitchFamily="34" charset="0"/>
              </a:rPr>
              <a:t>thấy</a:t>
            </a:r>
            <a:r>
              <a:rPr lang="en-US" altLang="en-US" sz="2600" dirty="0">
                <a:latin typeface="Arial" panose="020B0604020202020204" pitchFamily="34" charset="0"/>
              </a:rPr>
              <a:t> </a:t>
            </a:r>
            <a:r>
              <a:rPr lang="en-US" altLang="en-US" sz="2600" dirty="0" err="1">
                <a:latin typeface="Arial" panose="020B0604020202020204" pitchFamily="34" charset="0"/>
              </a:rPr>
              <a:t>nhà</a:t>
            </a:r>
            <a:r>
              <a:rPr lang="en-US" altLang="en-US" sz="2600" dirty="0">
                <a:latin typeface="Arial" panose="020B0604020202020204" pitchFamily="34" charset="0"/>
              </a:rPr>
              <a:t> </a:t>
            </a:r>
            <a:r>
              <a:rPr lang="en-US" altLang="en-US" sz="2600" dirty="0" err="1">
                <a:latin typeface="Arial" panose="020B0604020202020204" pitchFamily="34" charset="0"/>
              </a:rPr>
              <a:t>bác</a:t>
            </a:r>
            <a:r>
              <a:rPr lang="en-US" altLang="en-US" sz="2600" dirty="0">
                <a:latin typeface="Arial" panose="020B0604020202020204" pitchFamily="34" charset="0"/>
              </a:rPr>
              <a:t> </a:t>
            </a:r>
            <a:r>
              <a:rPr lang="en-US" altLang="en-US" sz="2600" dirty="0" err="1">
                <a:latin typeface="Arial" panose="020B0604020202020204" pitchFamily="34" charset="0"/>
              </a:rPr>
              <a:t>học</a:t>
            </a:r>
            <a:r>
              <a:rPr lang="en-US" altLang="en-US" sz="2600" dirty="0">
                <a:latin typeface="Arial" panose="020B0604020202020204" pitchFamily="34" charset="0"/>
              </a:rPr>
              <a:t> </a:t>
            </a:r>
            <a:r>
              <a:rPr lang="en-US" altLang="en-US" sz="2600" dirty="0" err="1">
                <a:latin typeface="Arial" panose="020B0604020202020204" pitchFamily="34" charset="0"/>
              </a:rPr>
              <a:t>cũng</a:t>
            </a:r>
            <a:r>
              <a:rPr lang="en-US" altLang="en-US" sz="2600" dirty="0">
                <a:latin typeface="Arial" panose="020B0604020202020204" pitchFamily="34" charset="0"/>
              </a:rPr>
              <a:t> </a:t>
            </a:r>
            <a:r>
              <a:rPr lang="en-US" altLang="en-US" sz="2600" dirty="0" err="1">
                <a:latin typeface="Arial" panose="020B0604020202020204" pitchFamily="34" charset="0"/>
              </a:rPr>
              <a:t>bình</a:t>
            </a:r>
            <a:r>
              <a:rPr lang="en-US" altLang="en-US" sz="2600" dirty="0">
                <a:latin typeface="Arial" panose="020B0604020202020204" pitchFamily="34" charset="0"/>
              </a:rPr>
              <a:t> </a:t>
            </a:r>
            <a:r>
              <a:rPr lang="en-US" altLang="en-US" sz="2600" dirty="0" err="1">
                <a:latin typeface="Arial" panose="020B0604020202020204" pitchFamily="34" charset="0"/>
              </a:rPr>
              <a:t>thường</a:t>
            </a:r>
            <a:r>
              <a:rPr lang="en-US" altLang="en-US" sz="2600" dirty="0">
                <a:latin typeface="Arial" panose="020B0604020202020204" pitchFamily="34" charset="0"/>
              </a:rPr>
              <a:t> </a:t>
            </a:r>
            <a:r>
              <a:rPr lang="en-US" altLang="en-US" sz="2600" dirty="0" err="1">
                <a:latin typeface="Arial" panose="020B0604020202020204" pitchFamily="34" charset="0"/>
              </a:rPr>
              <a:t>như</a:t>
            </a:r>
            <a:r>
              <a:rPr lang="en-US" altLang="en-US" sz="2600" dirty="0">
                <a:latin typeface="Arial" panose="020B0604020202020204" pitchFamily="34" charset="0"/>
              </a:rPr>
              <a:t> </a:t>
            </a:r>
            <a:r>
              <a:rPr lang="en-US" altLang="en-US" sz="2600" dirty="0" err="1">
                <a:latin typeface="Arial" panose="020B0604020202020204" pitchFamily="34" charset="0"/>
              </a:rPr>
              <a:t>mọi</a:t>
            </a:r>
            <a:r>
              <a:rPr lang="en-US" altLang="en-US" sz="2600" dirty="0">
                <a:latin typeface="Arial" panose="020B0604020202020204" pitchFamily="34" charset="0"/>
              </a:rPr>
              <a:t> </a:t>
            </a:r>
            <a:r>
              <a:rPr lang="en-US" altLang="en-US" sz="2600" dirty="0" err="1">
                <a:latin typeface="Arial" panose="020B0604020202020204" pitchFamily="34" charset="0"/>
              </a:rPr>
              <a:t>người</a:t>
            </a:r>
            <a:r>
              <a:rPr lang="en-US" altLang="en-US" sz="2600" dirty="0">
                <a:latin typeface="Arial" panose="020B0604020202020204" pitchFamily="34" charset="0"/>
              </a:rPr>
              <a:t> </a:t>
            </a:r>
            <a:r>
              <a:rPr lang="en-US" altLang="en-US" sz="2600" dirty="0" err="1">
                <a:latin typeface="Arial" panose="020B0604020202020204" pitchFamily="34" charset="0"/>
              </a:rPr>
              <a:t>khác</a:t>
            </a:r>
            <a:r>
              <a:rPr lang="en-US" altLang="en-US" sz="2600" dirty="0">
                <a:latin typeface="Arial" panose="020B0604020202020204" pitchFamily="34" charset="0"/>
              </a:rPr>
              <a:t>.   </a:t>
            </a:r>
            <a:r>
              <a:rPr lang="en-US" altLang="en-US" sz="2600" dirty="0" err="1">
                <a:latin typeface="Arial" panose="020B0604020202020204" pitchFamily="34" charset="0"/>
              </a:rPr>
              <a:t>Lúc</a:t>
            </a:r>
            <a:r>
              <a:rPr lang="en-US" altLang="en-US" sz="2600" dirty="0">
                <a:latin typeface="Arial" panose="020B0604020202020204" pitchFamily="34" charset="0"/>
              </a:rPr>
              <a:t> chia </a:t>
            </a:r>
            <a:r>
              <a:rPr lang="en-US" altLang="en-US" sz="2600" dirty="0" err="1">
                <a:latin typeface="Arial" panose="020B0604020202020204" pitchFamily="34" charset="0"/>
              </a:rPr>
              <a:t>tay</a:t>
            </a:r>
            <a:r>
              <a:rPr lang="en-US" altLang="en-US" sz="2600" dirty="0">
                <a:latin typeface="Arial" panose="020B0604020202020204" pitchFamily="34" charset="0"/>
              </a:rPr>
              <a:t>, Ê-</a:t>
            </a:r>
            <a:r>
              <a:rPr lang="en-US" altLang="en-US" sz="2600" dirty="0" err="1">
                <a:latin typeface="Arial" panose="020B0604020202020204" pitchFamily="34" charset="0"/>
              </a:rPr>
              <a:t>đi</a:t>
            </a:r>
            <a:r>
              <a:rPr lang="en-US" altLang="en-US" sz="2600" dirty="0">
                <a:latin typeface="Arial" panose="020B0604020202020204" pitchFamily="34" charset="0"/>
              </a:rPr>
              <a:t>-</a:t>
            </a:r>
            <a:r>
              <a:rPr lang="en-US" altLang="en-US" sz="2600" dirty="0" err="1">
                <a:latin typeface="Arial" panose="020B0604020202020204" pitchFamily="34" charset="0"/>
              </a:rPr>
              <a:t>xơn</a:t>
            </a:r>
            <a:r>
              <a:rPr lang="en-US" altLang="en-US" sz="2600" dirty="0">
                <a:latin typeface="Arial" panose="020B0604020202020204" pitchFamily="34" charset="0"/>
              </a:rPr>
              <a:t> </a:t>
            </a:r>
            <a:r>
              <a:rPr lang="en-US" altLang="en-US" sz="2600" dirty="0" err="1">
                <a:latin typeface="Arial" panose="020B0604020202020204" pitchFamily="34" charset="0"/>
              </a:rPr>
              <a:t>bảo</a:t>
            </a:r>
            <a:r>
              <a:rPr lang="en-US" altLang="en-US" sz="2600" dirty="0">
                <a:latin typeface="Arial" panose="020B0604020202020204" pitchFamily="34" charset="0"/>
              </a:rPr>
              <a:t>:</a:t>
            </a:r>
          </a:p>
          <a:p>
            <a:pPr>
              <a:spcBef>
                <a:spcPct val="0"/>
              </a:spcBef>
              <a:buFontTx/>
              <a:buNone/>
              <a:defRPr/>
            </a:pPr>
            <a:r>
              <a:rPr lang="en-US" altLang="en-US" sz="2600" dirty="0">
                <a:latin typeface="Arial" panose="020B0604020202020204" pitchFamily="34" charset="0"/>
              </a:rPr>
              <a:t>	- </a:t>
            </a:r>
            <a:r>
              <a:rPr lang="en-US" altLang="en-US" sz="2600" dirty="0" err="1">
                <a:latin typeface="Arial" panose="020B0604020202020204" pitchFamily="34" charset="0"/>
              </a:rPr>
              <a:t>Tôi</a:t>
            </a:r>
            <a:r>
              <a:rPr lang="en-US" altLang="en-US" sz="2600" dirty="0">
                <a:latin typeface="Arial" panose="020B0604020202020204" pitchFamily="34" charset="0"/>
              </a:rPr>
              <a:t> </a:t>
            </a:r>
            <a:r>
              <a:rPr lang="en-US" altLang="en-US" sz="2600" dirty="0" err="1">
                <a:latin typeface="Arial" panose="020B0604020202020204" pitchFamily="34" charset="0"/>
              </a:rPr>
              <a:t>sẽ</a:t>
            </a:r>
            <a:r>
              <a:rPr lang="en-US" altLang="en-US" sz="2600" dirty="0">
                <a:latin typeface="Arial" panose="020B0604020202020204" pitchFamily="34" charset="0"/>
              </a:rPr>
              <a:t> </a:t>
            </a:r>
            <a:r>
              <a:rPr lang="en-US" altLang="en-US" sz="2600" dirty="0" err="1">
                <a:latin typeface="Arial" panose="020B0604020202020204" pitchFamily="34" charset="0"/>
              </a:rPr>
              <a:t>mời</a:t>
            </a:r>
            <a:r>
              <a:rPr lang="en-US" altLang="en-US" sz="2600" dirty="0">
                <a:latin typeface="Arial" panose="020B0604020202020204" pitchFamily="34" charset="0"/>
              </a:rPr>
              <a:t> </a:t>
            </a:r>
            <a:r>
              <a:rPr lang="en-US" altLang="en-US" sz="2600" dirty="0" err="1">
                <a:latin typeface="Arial" panose="020B0604020202020204" pitchFamily="34" charset="0"/>
              </a:rPr>
              <a:t>cụ</a:t>
            </a:r>
            <a:r>
              <a:rPr lang="en-US" altLang="en-US" sz="2600" dirty="0">
                <a:latin typeface="Arial" panose="020B0604020202020204" pitchFamily="34" charset="0"/>
              </a:rPr>
              <a:t> </a:t>
            </a:r>
            <a:r>
              <a:rPr lang="en-US" altLang="en-US" sz="2600" dirty="0" err="1">
                <a:latin typeface="Arial" panose="020B0604020202020204" pitchFamily="34" charset="0"/>
              </a:rPr>
              <a:t>đi</a:t>
            </a:r>
            <a:r>
              <a:rPr lang="en-US" altLang="en-US" sz="2600" dirty="0">
                <a:latin typeface="Arial" panose="020B0604020202020204" pitchFamily="34" charset="0"/>
              </a:rPr>
              <a:t> </a:t>
            </a:r>
            <a:r>
              <a:rPr lang="en-US" altLang="en-US" sz="2600" dirty="0" err="1">
                <a:latin typeface="Arial" panose="020B0604020202020204" pitchFamily="34" charset="0"/>
              </a:rPr>
              <a:t>chuyến</a:t>
            </a:r>
            <a:r>
              <a:rPr lang="en-US" altLang="en-US" sz="2600" dirty="0">
                <a:latin typeface="Arial" panose="020B0604020202020204" pitchFamily="34" charset="0"/>
              </a:rPr>
              <a:t> </a:t>
            </a:r>
            <a:r>
              <a:rPr lang="en-US" altLang="en-US" sz="2600" dirty="0" err="1">
                <a:latin typeface="Arial" panose="020B0604020202020204" pitchFamily="34" charset="0"/>
              </a:rPr>
              <a:t>xe</a:t>
            </a:r>
            <a:r>
              <a:rPr lang="en-US" altLang="en-US" sz="2600" dirty="0">
                <a:latin typeface="Arial" panose="020B0604020202020204" pitchFamily="34" charset="0"/>
              </a:rPr>
              <a:t> </a:t>
            </a:r>
            <a:r>
              <a:rPr lang="en-US" altLang="en-US" sz="2600" dirty="0" err="1">
                <a:latin typeface="Arial" panose="020B0604020202020204" pitchFamily="34" charset="0"/>
              </a:rPr>
              <a:t>điện</a:t>
            </a:r>
            <a:r>
              <a:rPr lang="en-US" altLang="en-US" sz="2600" dirty="0">
                <a:latin typeface="Arial" panose="020B0604020202020204" pitchFamily="34" charset="0"/>
              </a:rPr>
              <a:t> </a:t>
            </a:r>
            <a:r>
              <a:rPr lang="en-US" altLang="en-US" sz="2600" dirty="0" err="1">
                <a:latin typeface="Arial" panose="020B0604020202020204" pitchFamily="34" charset="0"/>
              </a:rPr>
              <a:t>đầu</a:t>
            </a:r>
            <a:r>
              <a:rPr lang="en-US" altLang="en-US" sz="2600" dirty="0">
                <a:latin typeface="Arial" panose="020B0604020202020204" pitchFamily="34" charset="0"/>
              </a:rPr>
              <a:t> </a:t>
            </a:r>
            <a:r>
              <a:rPr lang="en-US" altLang="en-US" sz="2600" dirty="0" err="1">
                <a:latin typeface="Arial" panose="020B0604020202020204" pitchFamily="34" charset="0"/>
              </a:rPr>
              <a:t>tiên</a:t>
            </a:r>
            <a:r>
              <a:rPr lang="en-US" altLang="en-US" sz="2600" dirty="0">
                <a:latin typeface="Arial" panose="020B0604020202020204" pitchFamily="34" charset="0"/>
              </a:rPr>
              <a:t>.</a:t>
            </a:r>
          </a:p>
          <a:p>
            <a:pPr>
              <a:spcBef>
                <a:spcPct val="0"/>
              </a:spcBef>
              <a:buFontTx/>
              <a:buNone/>
              <a:defRPr/>
            </a:pPr>
            <a:r>
              <a:rPr lang="en-US" altLang="en-US" sz="2600" dirty="0">
                <a:latin typeface="Arial" panose="020B0604020202020204" pitchFamily="34" charset="0"/>
              </a:rPr>
              <a:t>	- </a:t>
            </a:r>
            <a:r>
              <a:rPr lang="en-US" altLang="en-US" sz="2600" dirty="0" err="1">
                <a:latin typeface="Arial" panose="020B0604020202020204" pitchFamily="34" charset="0"/>
              </a:rPr>
              <a:t>Thế</a:t>
            </a:r>
            <a:r>
              <a:rPr lang="en-US" altLang="en-US" sz="2600" dirty="0">
                <a:latin typeface="Arial" panose="020B0604020202020204" pitchFamily="34" charset="0"/>
              </a:rPr>
              <a:t> </a:t>
            </a:r>
            <a:r>
              <a:rPr lang="en-US" altLang="en-US" sz="2600" dirty="0" err="1">
                <a:latin typeface="Arial" panose="020B0604020202020204" pitchFamily="34" charset="0"/>
              </a:rPr>
              <a:t>nào</a:t>
            </a:r>
            <a:r>
              <a:rPr lang="en-US" altLang="en-US" sz="2600" dirty="0">
                <a:latin typeface="Arial" panose="020B0604020202020204" pitchFamily="34" charset="0"/>
              </a:rPr>
              <a:t> </a:t>
            </a:r>
            <a:r>
              <a:rPr lang="en-US" altLang="en-US" sz="2600" dirty="0" err="1">
                <a:latin typeface="Arial" panose="020B0604020202020204" pitchFamily="34" charset="0"/>
              </a:rPr>
              <a:t>già</a:t>
            </a:r>
            <a:r>
              <a:rPr lang="en-US" altLang="en-US" sz="2600" dirty="0">
                <a:latin typeface="Arial" panose="020B0604020202020204" pitchFamily="34" charset="0"/>
              </a:rPr>
              <a:t> </a:t>
            </a:r>
            <a:r>
              <a:rPr lang="en-US" altLang="en-US" sz="2600" dirty="0" err="1">
                <a:latin typeface="Arial" panose="020B0604020202020204" pitchFamily="34" charset="0"/>
              </a:rPr>
              <a:t>cũng</a:t>
            </a:r>
            <a:r>
              <a:rPr lang="en-US" altLang="en-US" sz="2600" dirty="0">
                <a:latin typeface="Arial" panose="020B0604020202020204" pitchFamily="34" charset="0"/>
              </a:rPr>
              <a:t> </a:t>
            </a:r>
            <a:r>
              <a:rPr lang="en-US" altLang="en-US" sz="2600" dirty="0" err="1">
                <a:latin typeface="Arial" panose="020B0604020202020204" pitchFamily="34" charset="0"/>
              </a:rPr>
              <a:t>đến</a:t>
            </a:r>
            <a:r>
              <a:rPr lang="en-US" altLang="en-US" sz="2600" dirty="0">
                <a:latin typeface="Arial" panose="020B0604020202020204" pitchFamily="34" charset="0"/>
              </a:rPr>
              <a:t>…   </a:t>
            </a:r>
            <a:r>
              <a:rPr lang="en-US" altLang="en-US" sz="2600" dirty="0" err="1">
                <a:latin typeface="Arial" panose="020B0604020202020204" pitchFamily="34" charset="0"/>
              </a:rPr>
              <a:t>Nhưng</a:t>
            </a:r>
            <a:r>
              <a:rPr lang="en-US" altLang="en-US" sz="2600" dirty="0">
                <a:latin typeface="Arial" panose="020B0604020202020204" pitchFamily="34" charset="0"/>
              </a:rPr>
              <a:t> </a:t>
            </a:r>
            <a:r>
              <a:rPr lang="en-US" altLang="en-US" sz="2600" dirty="0" err="1">
                <a:latin typeface="Arial" panose="020B0604020202020204" pitchFamily="34" charset="0"/>
              </a:rPr>
              <a:t>ông</a:t>
            </a:r>
            <a:r>
              <a:rPr lang="en-US" altLang="en-US" sz="2600" dirty="0">
                <a:latin typeface="Arial" panose="020B0604020202020204" pitchFamily="34" charset="0"/>
              </a:rPr>
              <a:t> </a:t>
            </a:r>
            <a:r>
              <a:rPr lang="en-US" altLang="en-US" sz="2600" dirty="0" err="1">
                <a:latin typeface="Arial" panose="020B0604020202020204" pitchFamily="34" charset="0"/>
              </a:rPr>
              <a:t>phải</a:t>
            </a:r>
            <a:r>
              <a:rPr lang="en-US" altLang="en-US" sz="2600" dirty="0">
                <a:latin typeface="Arial" panose="020B0604020202020204" pitchFamily="34" charset="0"/>
              </a:rPr>
              <a:t> </a:t>
            </a:r>
            <a:r>
              <a:rPr lang="en-US" altLang="en-US" sz="2600" dirty="0" err="1">
                <a:latin typeface="Arial" panose="020B0604020202020204" pitchFamily="34" charset="0"/>
              </a:rPr>
              <a:t>làm</a:t>
            </a:r>
            <a:r>
              <a:rPr lang="en-US" altLang="en-US" sz="2600" dirty="0">
                <a:latin typeface="Arial" panose="020B0604020202020204" pitchFamily="34" charset="0"/>
              </a:rPr>
              <a:t> </a:t>
            </a:r>
            <a:r>
              <a:rPr lang="en-US" altLang="en-US" sz="2600" dirty="0" err="1">
                <a:latin typeface="Arial" panose="020B0604020202020204" pitchFamily="34" charset="0"/>
              </a:rPr>
              <a:t>nhanh</a:t>
            </a:r>
            <a:r>
              <a:rPr lang="en-US" altLang="en-US" sz="2600" dirty="0">
                <a:latin typeface="Arial" panose="020B0604020202020204" pitchFamily="34" charset="0"/>
              </a:rPr>
              <a:t> </a:t>
            </a:r>
            <a:r>
              <a:rPr lang="en-US" altLang="en-US" sz="2600" dirty="0" err="1">
                <a:latin typeface="Arial" panose="020B0604020202020204" pitchFamily="34" charset="0"/>
              </a:rPr>
              <a:t>lên</a:t>
            </a:r>
            <a:r>
              <a:rPr lang="en-US" altLang="en-US" sz="2600" dirty="0">
                <a:latin typeface="Arial" panose="020B0604020202020204" pitchFamily="34" charset="0"/>
              </a:rPr>
              <a:t> </a:t>
            </a:r>
            <a:r>
              <a:rPr lang="en-US" altLang="en-US" sz="2600" dirty="0" err="1">
                <a:latin typeface="Arial" panose="020B0604020202020204" pitchFamily="34" charset="0"/>
              </a:rPr>
              <a:t>nhé</a:t>
            </a:r>
            <a:r>
              <a:rPr lang="en-US" altLang="en-US" sz="2600" dirty="0">
                <a:latin typeface="Arial" panose="020B0604020202020204" pitchFamily="34" charset="0"/>
              </a:rPr>
              <a:t>   </a:t>
            </a:r>
            <a:r>
              <a:rPr lang="en-US" altLang="en-US" sz="2600" dirty="0" err="1">
                <a:latin typeface="Arial" panose="020B0604020202020204" pitchFamily="34" charset="0"/>
              </a:rPr>
              <a:t>kẻo</a:t>
            </a:r>
            <a:r>
              <a:rPr lang="en-US" altLang="en-US" sz="2600" dirty="0">
                <a:latin typeface="Arial" panose="020B0604020202020204" pitchFamily="34" charset="0"/>
              </a:rPr>
              <a:t> </a:t>
            </a:r>
            <a:r>
              <a:rPr lang="en-US" altLang="en-US" sz="2600" dirty="0" err="1">
                <a:latin typeface="Arial" panose="020B0604020202020204" pitchFamily="34" charset="0"/>
              </a:rPr>
              <a:t>tuổi</a:t>
            </a:r>
            <a:r>
              <a:rPr lang="en-US" altLang="en-US" sz="2600" dirty="0">
                <a:latin typeface="Arial" panose="020B0604020202020204" pitchFamily="34" charset="0"/>
              </a:rPr>
              <a:t> </a:t>
            </a:r>
            <a:r>
              <a:rPr lang="en-US" altLang="en-US" sz="2600" dirty="0" err="1">
                <a:latin typeface="Arial" panose="020B0604020202020204" pitchFamily="34" charset="0"/>
              </a:rPr>
              <a:t>già</a:t>
            </a:r>
            <a:r>
              <a:rPr lang="en-US" altLang="en-US" sz="2600" dirty="0">
                <a:latin typeface="Arial" panose="020B0604020202020204" pitchFamily="34" charset="0"/>
              </a:rPr>
              <a:t> </a:t>
            </a:r>
            <a:r>
              <a:rPr lang="en-US" altLang="en-US" sz="2600" dirty="0" err="1">
                <a:latin typeface="Arial" panose="020B0604020202020204" pitchFamily="34" charset="0"/>
              </a:rPr>
              <a:t>chẳng</a:t>
            </a:r>
            <a:r>
              <a:rPr lang="en-US" altLang="en-US" sz="2600" dirty="0">
                <a:latin typeface="Arial" panose="020B0604020202020204" pitchFamily="34" charset="0"/>
              </a:rPr>
              <a:t> </a:t>
            </a:r>
            <a:r>
              <a:rPr lang="en-US" altLang="en-US" sz="2600" dirty="0" err="1">
                <a:latin typeface="Arial" panose="020B0604020202020204" pitchFamily="34" charset="0"/>
              </a:rPr>
              <a:t>còn</a:t>
            </a:r>
            <a:r>
              <a:rPr lang="en-US" altLang="en-US" sz="2600" dirty="0">
                <a:latin typeface="Arial" panose="020B0604020202020204" pitchFamily="34" charset="0"/>
              </a:rPr>
              <a:t> </a:t>
            </a:r>
            <a:r>
              <a:rPr lang="en-US" altLang="en-US" sz="2600" dirty="0" err="1">
                <a:latin typeface="Arial" panose="020B0604020202020204" pitchFamily="34" charset="0"/>
              </a:rPr>
              <a:t>được</a:t>
            </a:r>
            <a:r>
              <a:rPr lang="en-US" altLang="en-US" sz="2600" dirty="0">
                <a:latin typeface="Arial" panose="020B0604020202020204" pitchFamily="34" charset="0"/>
              </a:rPr>
              <a:t> </a:t>
            </a:r>
            <a:r>
              <a:rPr lang="en-US" altLang="en-US" sz="2600" dirty="0" err="1">
                <a:latin typeface="Arial" panose="020B0604020202020204" pitchFamily="34" charset="0"/>
              </a:rPr>
              <a:t>bao</a:t>
            </a:r>
            <a:r>
              <a:rPr lang="en-US" altLang="en-US" sz="2600" dirty="0">
                <a:latin typeface="Arial" panose="020B0604020202020204" pitchFamily="34" charset="0"/>
              </a:rPr>
              <a:t> </a:t>
            </a:r>
            <a:r>
              <a:rPr lang="en-US" altLang="en-US" sz="2600" dirty="0" err="1">
                <a:latin typeface="Arial" panose="020B0604020202020204" pitchFamily="34" charset="0"/>
              </a:rPr>
              <a:t>lâu</a:t>
            </a:r>
            <a:r>
              <a:rPr lang="en-US" altLang="en-US" sz="2600" dirty="0">
                <a:latin typeface="Arial" panose="020B0604020202020204" pitchFamily="34" charset="0"/>
              </a:rPr>
              <a:t> </a:t>
            </a:r>
            <a:r>
              <a:rPr lang="en-US" altLang="en-US" sz="2600" dirty="0" err="1">
                <a:latin typeface="Arial" panose="020B0604020202020204" pitchFamily="34" charset="0"/>
              </a:rPr>
              <a:t>đâu</a:t>
            </a:r>
            <a:r>
              <a:rPr lang="en-US" altLang="en-US" sz="2600" dirty="0">
                <a:latin typeface="Arial" panose="020B0604020202020204" pitchFamily="34" charset="0"/>
              </a:rPr>
              <a:t>.</a:t>
            </a:r>
          </a:p>
          <a:p>
            <a:pPr>
              <a:spcBef>
                <a:spcPct val="0"/>
              </a:spcBef>
              <a:buFontTx/>
              <a:buNone/>
              <a:defRPr/>
            </a:pPr>
            <a:endParaRPr lang="en-US" altLang="en-US" sz="2800" dirty="0">
              <a:latin typeface="Arial" panose="020B0604020202020204" pitchFamily="34" charset="0"/>
            </a:endParaRPr>
          </a:p>
          <a:p>
            <a:pPr>
              <a:spcBef>
                <a:spcPct val="0"/>
              </a:spcBef>
              <a:buFontTx/>
              <a:buNone/>
              <a:defRPr/>
            </a:pPr>
            <a:endParaRPr lang="en-US" altLang="en-US" sz="2800" dirty="0">
              <a:latin typeface="Arial" panose="020B0604020202020204" pitchFamily="34" charset="0"/>
            </a:endParaRPr>
          </a:p>
          <a:p>
            <a:pPr>
              <a:spcBef>
                <a:spcPct val="0"/>
              </a:spcBef>
              <a:buFontTx/>
              <a:buNone/>
              <a:defRPr/>
            </a:pPr>
            <a:endParaRPr lang="en-US" altLang="en-US" sz="2800" dirty="0">
              <a:latin typeface="Arial" panose="020B0604020202020204" pitchFamily="34" charset="0"/>
            </a:endParaRPr>
          </a:p>
        </p:txBody>
      </p:sp>
      <p:sp>
        <p:nvSpPr>
          <p:cNvPr id="25" name="TextBox 24">
            <a:extLst>
              <a:ext uri="{FF2B5EF4-FFF2-40B4-BE49-F238E27FC236}">
                <a16:creationId xmlns:a16="http://schemas.microsoft.com/office/drawing/2014/main" id="{A68234DF-2820-4E47-A3D3-4777FEE4327F}"/>
              </a:ext>
            </a:extLst>
          </p:cNvPr>
          <p:cNvSpPr txBox="1">
            <a:spLocks noChangeArrowheads="1"/>
          </p:cNvSpPr>
          <p:nvPr/>
        </p:nvSpPr>
        <p:spPr bwMode="auto">
          <a:xfrm>
            <a:off x="3200400" y="1062038"/>
            <a:ext cx="2286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6" name="TextBox 25">
            <a:extLst>
              <a:ext uri="{FF2B5EF4-FFF2-40B4-BE49-F238E27FC236}">
                <a16:creationId xmlns:a16="http://schemas.microsoft.com/office/drawing/2014/main" id="{895C1A8A-52A5-46AD-A59B-CC39301F4C0F}"/>
              </a:ext>
            </a:extLst>
          </p:cNvPr>
          <p:cNvSpPr txBox="1">
            <a:spLocks noChangeArrowheads="1"/>
          </p:cNvSpPr>
          <p:nvPr/>
        </p:nvSpPr>
        <p:spPr bwMode="auto">
          <a:xfrm>
            <a:off x="1066800" y="1524000"/>
            <a:ext cx="533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7" name="TextBox 26">
            <a:extLst>
              <a:ext uri="{FF2B5EF4-FFF2-40B4-BE49-F238E27FC236}">
                <a16:creationId xmlns:a16="http://schemas.microsoft.com/office/drawing/2014/main" id="{59790ABB-9972-460B-BF7E-84946303F266}"/>
              </a:ext>
            </a:extLst>
          </p:cNvPr>
          <p:cNvSpPr txBox="1">
            <a:spLocks noChangeArrowheads="1"/>
          </p:cNvSpPr>
          <p:nvPr/>
        </p:nvSpPr>
        <p:spPr bwMode="auto">
          <a:xfrm>
            <a:off x="3124200" y="1517650"/>
            <a:ext cx="533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8" name="TextBox 27">
            <a:extLst>
              <a:ext uri="{FF2B5EF4-FFF2-40B4-BE49-F238E27FC236}">
                <a16:creationId xmlns:a16="http://schemas.microsoft.com/office/drawing/2014/main" id="{28E5CF65-8A42-48D7-B0EC-BE854716A9F6}"/>
              </a:ext>
            </a:extLst>
          </p:cNvPr>
          <p:cNvSpPr txBox="1">
            <a:spLocks noChangeArrowheads="1"/>
          </p:cNvSpPr>
          <p:nvPr/>
        </p:nvSpPr>
        <p:spPr bwMode="auto">
          <a:xfrm>
            <a:off x="2057400" y="1884363"/>
            <a:ext cx="533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29" name="TextBox 28">
            <a:extLst>
              <a:ext uri="{FF2B5EF4-FFF2-40B4-BE49-F238E27FC236}">
                <a16:creationId xmlns:a16="http://schemas.microsoft.com/office/drawing/2014/main" id="{8E6C4BBA-F9EA-4A21-837C-90DDDDE72D3B}"/>
              </a:ext>
            </a:extLst>
          </p:cNvPr>
          <p:cNvSpPr txBox="1">
            <a:spLocks noChangeArrowheads="1"/>
          </p:cNvSpPr>
          <p:nvPr/>
        </p:nvSpPr>
        <p:spPr bwMode="auto">
          <a:xfrm>
            <a:off x="5181600" y="1884363"/>
            <a:ext cx="533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30" name="TextBox 29">
            <a:extLst>
              <a:ext uri="{FF2B5EF4-FFF2-40B4-BE49-F238E27FC236}">
                <a16:creationId xmlns:a16="http://schemas.microsoft.com/office/drawing/2014/main" id="{FD7B64A7-9FA9-4D4A-A2AE-706AB609C147}"/>
              </a:ext>
            </a:extLst>
          </p:cNvPr>
          <p:cNvSpPr txBox="1">
            <a:spLocks noChangeArrowheads="1"/>
          </p:cNvSpPr>
          <p:nvPr/>
        </p:nvSpPr>
        <p:spPr bwMode="auto">
          <a:xfrm>
            <a:off x="6705600" y="2286000"/>
            <a:ext cx="533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31" name="TextBox 30">
            <a:extLst>
              <a:ext uri="{FF2B5EF4-FFF2-40B4-BE49-F238E27FC236}">
                <a16:creationId xmlns:a16="http://schemas.microsoft.com/office/drawing/2014/main" id="{3A1AE519-FCEB-41C1-AD09-44958C90B56C}"/>
              </a:ext>
            </a:extLst>
          </p:cNvPr>
          <p:cNvSpPr txBox="1">
            <a:spLocks noChangeArrowheads="1"/>
          </p:cNvSpPr>
          <p:nvPr/>
        </p:nvSpPr>
        <p:spPr bwMode="auto">
          <a:xfrm>
            <a:off x="5029200" y="3048000"/>
            <a:ext cx="533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32" name="TextBox 31">
            <a:extLst>
              <a:ext uri="{FF2B5EF4-FFF2-40B4-BE49-F238E27FC236}">
                <a16:creationId xmlns:a16="http://schemas.microsoft.com/office/drawing/2014/main" id="{A222DDC6-2AC3-462A-9611-7CF16A173590}"/>
              </a:ext>
            </a:extLst>
          </p:cNvPr>
          <p:cNvSpPr txBox="1">
            <a:spLocks noChangeArrowheads="1"/>
          </p:cNvSpPr>
          <p:nvPr/>
        </p:nvSpPr>
        <p:spPr bwMode="auto">
          <a:xfrm>
            <a:off x="7065963" y="3074988"/>
            <a:ext cx="533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33" name="TextBox 32">
            <a:extLst>
              <a:ext uri="{FF2B5EF4-FFF2-40B4-BE49-F238E27FC236}">
                <a16:creationId xmlns:a16="http://schemas.microsoft.com/office/drawing/2014/main" id="{A0B7DA78-2361-469C-95C8-B937B728452F}"/>
              </a:ext>
            </a:extLst>
          </p:cNvPr>
          <p:cNvSpPr txBox="1">
            <a:spLocks noChangeArrowheads="1"/>
          </p:cNvSpPr>
          <p:nvPr/>
        </p:nvSpPr>
        <p:spPr bwMode="auto">
          <a:xfrm>
            <a:off x="696913" y="3473450"/>
            <a:ext cx="5334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34" name="TextBox 33">
            <a:extLst>
              <a:ext uri="{FF2B5EF4-FFF2-40B4-BE49-F238E27FC236}">
                <a16:creationId xmlns:a16="http://schemas.microsoft.com/office/drawing/2014/main" id="{11FEBFF3-F8ED-458A-AC02-B3D59CA55360}"/>
              </a:ext>
            </a:extLst>
          </p:cNvPr>
          <p:cNvSpPr txBox="1">
            <a:spLocks noChangeArrowheads="1"/>
          </p:cNvSpPr>
          <p:nvPr/>
        </p:nvSpPr>
        <p:spPr bwMode="auto">
          <a:xfrm>
            <a:off x="7239000" y="3865563"/>
            <a:ext cx="533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35" name="TextBox 34">
            <a:extLst>
              <a:ext uri="{FF2B5EF4-FFF2-40B4-BE49-F238E27FC236}">
                <a16:creationId xmlns:a16="http://schemas.microsoft.com/office/drawing/2014/main" id="{8228353F-39D0-4BF5-BC17-58C32DEACBFC}"/>
              </a:ext>
            </a:extLst>
          </p:cNvPr>
          <p:cNvSpPr txBox="1">
            <a:spLocks noChangeArrowheads="1"/>
          </p:cNvSpPr>
          <p:nvPr/>
        </p:nvSpPr>
        <p:spPr bwMode="auto">
          <a:xfrm>
            <a:off x="4648200" y="4260850"/>
            <a:ext cx="533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36" name="TextBox 35">
            <a:extLst>
              <a:ext uri="{FF2B5EF4-FFF2-40B4-BE49-F238E27FC236}">
                <a16:creationId xmlns:a16="http://schemas.microsoft.com/office/drawing/2014/main" id="{F0C127E0-98B5-44E7-8871-AEBFA6784446}"/>
              </a:ext>
            </a:extLst>
          </p:cNvPr>
          <p:cNvSpPr txBox="1">
            <a:spLocks noChangeArrowheads="1"/>
          </p:cNvSpPr>
          <p:nvPr/>
        </p:nvSpPr>
        <p:spPr bwMode="auto">
          <a:xfrm>
            <a:off x="7391400" y="4656138"/>
            <a:ext cx="533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
        <p:nvSpPr>
          <p:cNvPr id="37" name="TextBox 36">
            <a:extLst>
              <a:ext uri="{FF2B5EF4-FFF2-40B4-BE49-F238E27FC236}">
                <a16:creationId xmlns:a16="http://schemas.microsoft.com/office/drawing/2014/main" id="{60895395-EC16-482D-8D30-68BF9EE18DA2}"/>
              </a:ext>
            </a:extLst>
          </p:cNvPr>
          <p:cNvSpPr txBox="1">
            <a:spLocks noChangeArrowheads="1"/>
          </p:cNvSpPr>
          <p:nvPr/>
        </p:nvSpPr>
        <p:spPr bwMode="auto">
          <a:xfrm>
            <a:off x="1143000" y="4656138"/>
            <a:ext cx="533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FF0000"/>
                </a:solidFill>
                <a:latin typeface="Arial" panose="020B0604020202020204" pitchFamily="34" charset="0"/>
              </a:rPr>
              <a:t>/</a:t>
            </a:r>
          </a:p>
        </p:txBody>
      </p:sp>
    </p:spTree>
    <p:extLst>
      <p:ext uri="{BB962C8B-B14F-4D97-AF65-F5344CB8AC3E}">
        <p14:creationId xmlns:p14="http://schemas.microsoft.com/office/powerpoint/2010/main" val="39308051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arn(inVertical)">
                                      <p:cBhvr>
                                        <p:cTn id="40" dur="500"/>
                                        <p:tgtEl>
                                          <p:spTgt spid="3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barn(inVertical)">
                                      <p:cBhvr>
                                        <p:cTn id="43" dur="500"/>
                                        <p:tgtEl>
                                          <p:spTgt spid="3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barn(inVertical)">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barn(inVertical)">
                                      <p:cBhvr>
                                        <p:cTn id="5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P spid="26" grpId="0"/>
      <p:bldP spid="27" grpId="0"/>
      <p:bldP spid="28" grpId="0"/>
      <p:bldP spid="29" grpId="0"/>
      <p:bldP spid="30" grpId="0"/>
      <p:bldP spid="31"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2E46D58-EA12-4E2B-B63C-0705B32A7FD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4363" y="4511159"/>
            <a:ext cx="2084756" cy="2214880"/>
          </a:xfrm>
          <a:prstGeom prst="rect">
            <a:avLst/>
          </a:prstGeom>
        </p:spPr>
      </p:pic>
      <p:pic>
        <p:nvPicPr>
          <p:cNvPr id="3" name="Picture 2">
            <a:extLst>
              <a:ext uri="{FF2B5EF4-FFF2-40B4-BE49-F238E27FC236}">
                <a16:creationId xmlns:a16="http://schemas.microsoft.com/office/drawing/2014/main" id="{FAA7BF15-8820-4B96-8DE8-DB8811E29166}"/>
              </a:ext>
            </a:extLst>
          </p:cNvPr>
          <p:cNvPicPr>
            <a:picLocks noChangeAspect="1"/>
          </p:cNvPicPr>
          <p:nvPr/>
        </p:nvPicPr>
        <p:blipFill>
          <a:blip r:embed="rId4"/>
          <a:srcRect/>
          <a:stretch>
            <a:fillRect/>
          </a:stretch>
        </p:blipFill>
        <p:spPr>
          <a:xfrm>
            <a:off x="102551" y="0"/>
            <a:ext cx="4411029" cy="2345197"/>
          </a:xfrm>
          <a:prstGeom prst="rect">
            <a:avLst/>
          </a:prstGeom>
        </p:spPr>
      </p:pic>
      <p:sp>
        <p:nvSpPr>
          <p:cNvPr id="4" name="Rectangle 3">
            <a:extLst>
              <a:ext uri="{FF2B5EF4-FFF2-40B4-BE49-F238E27FC236}">
                <a16:creationId xmlns:a16="http://schemas.microsoft.com/office/drawing/2014/main" id="{DA836278-A178-4D9C-8475-58B5056B18F8}"/>
              </a:ext>
            </a:extLst>
          </p:cNvPr>
          <p:cNvSpPr/>
          <p:nvPr/>
        </p:nvSpPr>
        <p:spPr>
          <a:xfrm>
            <a:off x="4712811" y="158433"/>
            <a:ext cx="6934200" cy="1077218"/>
          </a:xfrm>
          <a:prstGeom prst="rect">
            <a:avLst/>
          </a:prstGeom>
        </p:spPr>
        <p:txBody>
          <a:bodyPr wrap="square">
            <a:spAutoFit/>
          </a:bodyPr>
          <a:lstStyle/>
          <a:p>
            <a:pPr>
              <a:defRPr/>
            </a:pP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Đoạn</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4: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Giọng</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Ê-</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đi</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xơn</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vui</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hóm</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hỉnh</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giọng</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cụ</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già</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phấn</a:t>
            </a:r>
            <a:r>
              <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32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khởi</a:t>
            </a:r>
            <a:endParaRPr lang="en-US" sz="32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endParaRPr>
          </a:p>
        </p:txBody>
      </p:sp>
      <p:sp>
        <p:nvSpPr>
          <p:cNvPr id="7" name="Text Box 13">
            <a:hlinkClick r:id="rId5" action="ppaction://hlinksldjump"/>
            <a:extLst>
              <a:ext uri="{FF2B5EF4-FFF2-40B4-BE49-F238E27FC236}">
                <a16:creationId xmlns:a16="http://schemas.microsoft.com/office/drawing/2014/main" id="{44DB0381-C1AF-4033-BF1C-1565F3406EF2}"/>
              </a:ext>
            </a:extLst>
          </p:cNvPr>
          <p:cNvSpPr txBox="1">
            <a:spLocks noChangeArrowheads="1"/>
          </p:cNvSpPr>
          <p:nvPr/>
        </p:nvSpPr>
        <p:spPr bwMode="auto">
          <a:xfrm>
            <a:off x="6482080" y="6041390"/>
            <a:ext cx="3119120" cy="584775"/>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a:latin typeface="Arial" panose="020B0604020202020204" pitchFamily="34" charset="0"/>
              </a:rPr>
              <a:t>cười móm mém</a:t>
            </a:r>
          </a:p>
        </p:txBody>
      </p:sp>
      <p:sp>
        <p:nvSpPr>
          <p:cNvPr id="9" name="TextBox 8">
            <a:hlinkClick r:id="rId6" action="ppaction://hlinksldjump"/>
            <a:extLst>
              <a:ext uri="{FF2B5EF4-FFF2-40B4-BE49-F238E27FC236}">
                <a16:creationId xmlns:a16="http://schemas.microsoft.com/office/drawing/2014/main" id="{F59D0CEC-D2D3-42AA-84E1-125FAB389943}"/>
              </a:ext>
            </a:extLst>
          </p:cNvPr>
          <p:cNvSpPr txBox="1">
            <a:spLocks noChangeArrowheads="1"/>
          </p:cNvSpPr>
          <p:nvPr/>
        </p:nvSpPr>
        <p:spPr bwMode="auto">
          <a:xfrm>
            <a:off x="2062480" y="6176328"/>
            <a:ext cx="1636713" cy="554037"/>
          </a:xfrm>
          <a:prstGeom prst="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a:latin typeface="Arial" panose="020B0604020202020204" pitchFamily="34" charset="0"/>
              </a:rPr>
              <a:t>Miệt mài</a:t>
            </a:r>
          </a:p>
        </p:txBody>
      </p:sp>
      <p:sp>
        <p:nvSpPr>
          <p:cNvPr id="23" name="TextBox 22">
            <a:extLst>
              <a:ext uri="{FF2B5EF4-FFF2-40B4-BE49-F238E27FC236}">
                <a16:creationId xmlns:a16="http://schemas.microsoft.com/office/drawing/2014/main" id="{43472763-0EBD-4B0A-84AC-6183637246EF}"/>
              </a:ext>
            </a:extLst>
          </p:cNvPr>
          <p:cNvSpPr txBox="1"/>
          <p:nvPr/>
        </p:nvSpPr>
        <p:spPr>
          <a:xfrm>
            <a:off x="2062480" y="2079169"/>
            <a:ext cx="9682480" cy="3970318"/>
          </a:xfrm>
          <a:prstGeom prst="rect">
            <a:avLst/>
          </a:prstGeom>
          <a:noFill/>
        </p:spPr>
        <p:txBody>
          <a:bodyPr wrap="square">
            <a:spAutoFit/>
          </a:bodyPr>
          <a:lstStyle/>
          <a:p>
            <a:pPr>
              <a:spcBef>
                <a:spcPct val="0"/>
              </a:spcBef>
              <a:buFontTx/>
              <a:buNone/>
            </a:pPr>
            <a:r>
              <a:rPr lang="en-US" altLang="en-US" sz="2800">
                <a:latin typeface="Arial" panose="020B0604020202020204" pitchFamily="34" charset="0"/>
              </a:rPr>
              <a:t>Từ lần gặp bà cụ,  Ê-đi-xơn miệt mài với công việc chế tạo xe điện và đã thành công.</a:t>
            </a:r>
          </a:p>
          <a:p>
            <a:pPr>
              <a:spcBef>
                <a:spcPct val="0"/>
              </a:spcBef>
              <a:buFontTx/>
              <a:buNone/>
            </a:pPr>
            <a:r>
              <a:rPr lang="en-US" altLang="en-US" sz="2800">
                <a:latin typeface="Arial" panose="020B0604020202020204" pitchFamily="34" charset="0"/>
              </a:rPr>
              <a:t>	Hôm chạy thử xe điện, người ta xếp hàng dài để mua vé.  Ê-đi-xơn mời bà cụ dạo nọ đi chuyến đầu tiên. Đến ga, ông bảo:</a:t>
            </a:r>
          </a:p>
          <a:p>
            <a:pPr>
              <a:spcBef>
                <a:spcPct val="0"/>
              </a:spcBef>
              <a:buFontTx/>
              <a:buNone/>
            </a:pPr>
            <a:r>
              <a:rPr lang="en-US" altLang="en-US" sz="2800">
                <a:latin typeface="Arial" panose="020B0604020202020204" pitchFamily="34" charset="0"/>
              </a:rPr>
              <a:t>	- Tôi giữ đúng lời hứa với cụ rồi nhé!</a:t>
            </a:r>
          </a:p>
          <a:p>
            <a:pPr>
              <a:spcBef>
                <a:spcPct val="0"/>
              </a:spcBef>
              <a:buFontTx/>
              <a:buNone/>
            </a:pPr>
            <a:r>
              <a:rPr lang="en-US" altLang="en-US" sz="2800">
                <a:latin typeface="Arial" panose="020B0604020202020204" pitchFamily="34" charset="0"/>
              </a:rPr>
              <a:t>	Bà cụ cười móm mém:</a:t>
            </a:r>
          </a:p>
          <a:p>
            <a:pPr>
              <a:spcBef>
                <a:spcPct val="0"/>
              </a:spcBef>
              <a:buFontTx/>
              <a:buNone/>
            </a:pPr>
            <a:r>
              <a:rPr lang="en-US" altLang="en-US" sz="2800">
                <a:latin typeface="Arial" panose="020B0604020202020204" pitchFamily="34" charset="0"/>
              </a:rPr>
              <a:t>	- Cảm ơn ông.  Giờ thì già có thể đi chơi cả ngày với chiếc xe này rồi.</a:t>
            </a:r>
          </a:p>
        </p:txBody>
      </p:sp>
    </p:spTree>
    <p:extLst>
      <p:ext uri="{BB962C8B-B14F-4D97-AF65-F5344CB8AC3E}">
        <p14:creationId xmlns:p14="http://schemas.microsoft.com/office/powerpoint/2010/main" val="1532731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892" b="58246"/>
          <a:stretch>
            <a:fillRect/>
          </a:stretch>
        </p:blipFill>
        <p:spPr bwMode="auto">
          <a:xfrm>
            <a:off x="1430338" y="874713"/>
            <a:ext cx="684688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1430338" y="2276475"/>
            <a:ext cx="619982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vi-VN" altLang="zh-CN" sz="6000">
                <a:latin typeface="+mj-lt"/>
                <a:ea typeface="字魂7号-温暖童稚体" panose="00000500000000000000" pitchFamily="2" charset="-122"/>
              </a:rPr>
              <a:t>TÌM HIỂU BÀI</a:t>
            </a:r>
            <a:endParaRPr lang="zh-CN" altLang="en-US" sz="6000" dirty="0">
              <a:latin typeface="+mj-lt"/>
              <a:ea typeface="字魂7号-温暖童稚体" panose="00000500000000000000" pitchFamily="2" charset="-122"/>
            </a:endParaRPr>
          </a:p>
        </p:txBody>
      </p:sp>
    </p:spTree>
    <p:extLst>
      <p:ext uri="{BB962C8B-B14F-4D97-AF65-F5344CB8AC3E}">
        <p14:creationId xmlns:p14="http://schemas.microsoft.com/office/powerpoint/2010/main" val="42550935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框 6">
            <a:extLst>
              <a:ext uri="{FF2B5EF4-FFF2-40B4-BE49-F238E27FC236}">
                <a16:creationId xmlns:a16="http://schemas.microsoft.com/office/drawing/2014/main" id="{70679449-7920-4DCC-AAFD-C32257757392}"/>
              </a:ext>
            </a:extLst>
          </p:cNvPr>
          <p:cNvSpPr txBox="1">
            <a:spLocks noChangeArrowheads="1"/>
          </p:cNvSpPr>
          <p:nvPr/>
        </p:nvSpPr>
        <p:spPr bwMode="auto">
          <a:xfrm>
            <a:off x="605102" y="253005"/>
            <a:ext cx="92783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dist" eaLnBrk="1" hangingPunct="1"/>
            <a:r>
              <a:rPr lang="vi-VN" altLang="zh-CN" sz="4000" b="1">
                <a:solidFill>
                  <a:srgbClr val="FF0000"/>
                </a:solidFill>
                <a:latin typeface="+mj-lt"/>
                <a:ea typeface="字魂58号-创中黑" panose="00000500000000000000" pitchFamily="2" charset="-122"/>
              </a:rPr>
              <a:t>Hãy nói những điều con biết về Ê-đi- xơn? </a:t>
            </a:r>
            <a:endParaRPr lang="zh-CN" altLang="en-US" sz="4000" b="1" dirty="0">
              <a:solidFill>
                <a:srgbClr val="FF0000"/>
              </a:solidFill>
              <a:latin typeface="+mj-lt"/>
              <a:ea typeface="字魂58号-创中黑" panose="00000500000000000000" pitchFamily="2" charset="-122"/>
            </a:endParaRPr>
          </a:p>
        </p:txBody>
      </p:sp>
      <p:sp>
        <p:nvSpPr>
          <p:cNvPr id="12" name="矩形 11">
            <a:extLst>
              <a:ext uri="{FF2B5EF4-FFF2-40B4-BE49-F238E27FC236}">
                <a16:creationId xmlns:a16="http://schemas.microsoft.com/office/drawing/2014/main" id="{9F22EC67-8FBE-40B4-883A-CD07B7363C4F}"/>
              </a:ext>
            </a:extLst>
          </p:cNvPr>
          <p:cNvSpPr/>
          <p:nvPr/>
        </p:nvSpPr>
        <p:spPr bwMode="auto">
          <a:xfrm>
            <a:off x="822960" y="1423988"/>
            <a:ext cx="4571710" cy="4041775"/>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1268" name="图片 10">
            <a:extLst>
              <a:ext uri="{FF2B5EF4-FFF2-40B4-BE49-F238E27FC236}">
                <a16:creationId xmlns:a16="http://schemas.microsoft.com/office/drawing/2014/main" id="{ED91FEB2-93FC-4160-A158-81256DEFDC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937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a:extLst>
              <a:ext uri="{FF2B5EF4-FFF2-40B4-BE49-F238E27FC236}">
                <a16:creationId xmlns:a16="http://schemas.microsoft.com/office/drawing/2014/main" id="{246C036F-3FB3-4BE0-8F09-E9B7D4A25F6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707" b="80283" l="13817" r="30008"/>
                    </a14:imgEffect>
                  </a14:imgLayer>
                </a14:imgProps>
              </a:ext>
              <a:ext uri="{28A0092B-C50C-407E-A947-70E740481C1C}">
                <a14:useLocalDpi xmlns:a14="http://schemas.microsoft.com/office/drawing/2010/main" val="0"/>
              </a:ext>
            </a:extLst>
          </a:blip>
          <a:srcRect l="13823" t="54264" r="69166" b="16744"/>
          <a:stretch/>
        </p:blipFill>
        <p:spPr>
          <a:xfrm>
            <a:off x="10005087" y="-278020"/>
            <a:ext cx="2419380" cy="2577217"/>
          </a:xfrm>
          <a:prstGeom prst="rect">
            <a:avLst/>
          </a:prstGeom>
        </p:spPr>
      </p:pic>
      <p:pic>
        <p:nvPicPr>
          <p:cNvPr id="19" name="Picture 4" descr="T031a">
            <a:extLst>
              <a:ext uri="{FF2B5EF4-FFF2-40B4-BE49-F238E27FC236}">
                <a16:creationId xmlns:a16="http://schemas.microsoft.com/office/drawing/2014/main" id="{58E6D5BC-BC1D-40E6-B4CB-86C762CA6E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23" y="1392237"/>
            <a:ext cx="2013137" cy="268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200px-Thomas_Edison">
            <a:extLst>
              <a:ext uri="{FF2B5EF4-FFF2-40B4-BE49-F238E27FC236}">
                <a16:creationId xmlns:a16="http://schemas.microsoft.com/office/drawing/2014/main" id="{EA29540D-5A60-4DF6-9553-2BAD9ED31F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8499" y="1392341"/>
            <a:ext cx="1859763" cy="269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6">
            <a:extLst>
              <a:ext uri="{FF2B5EF4-FFF2-40B4-BE49-F238E27FC236}">
                <a16:creationId xmlns:a16="http://schemas.microsoft.com/office/drawing/2014/main" id="{00289684-2F72-4B08-9892-BCDAF197EFA1}"/>
              </a:ext>
            </a:extLst>
          </p:cNvPr>
          <p:cNvSpPr txBox="1">
            <a:spLocks noChangeArrowheads="1"/>
          </p:cNvSpPr>
          <p:nvPr/>
        </p:nvSpPr>
        <p:spPr bwMode="auto">
          <a:xfrm>
            <a:off x="1360488" y="4231069"/>
            <a:ext cx="3140756" cy="1077218"/>
          </a:xfrm>
          <a:prstGeom prst="rect">
            <a:avLst/>
          </a:prstGeom>
          <a:solidFill>
            <a:srgbClr val="CC99FF"/>
          </a:solidFill>
          <a:ln w="76200" cmpd="tri">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b="1">
                <a:solidFill>
                  <a:srgbClr val="0000CC"/>
                </a:solidFill>
                <a:latin typeface="Arial" panose="020B0604020202020204" pitchFamily="34" charset="0"/>
              </a:rPr>
              <a:t>Ê-đi-xơn </a:t>
            </a:r>
            <a:endParaRPr lang="vi-VN" altLang="en-US" sz="1600" b="1">
              <a:solidFill>
                <a:srgbClr val="0000CC"/>
              </a:solidFill>
              <a:latin typeface="Arial" panose="020B0604020202020204" pitchFamily="34" charset="0"/>
            </a:endParaRPr>
          </a:p>
          <a:p>
            <a:pPr algn="ctr" eaLnBrk="1" hangingPunct="1">
              <a:spcBef>
                <a:spcPct val="50000"/>
              </a:spcBef>
              <a:buFontTx/>
              <a:buNone/>
            </a:pPr>
            <a:r>
              <a:rPr lang="en-US" altLang="en-US" sz="1600" b="1">
                <a:solidFill>
                  <a:srgbClr val="0000CC"/>
                </a:solidFill>
                <a:latin typeface="Arial" panose="020B0604020202020204" pitchFamily="34" charset="0"/>
              </a:rPr>
              <a:t>( Thomas Edison )</a:t>
            </a:r>
          </a:p>
          <a:p>
            <a:pPr algn="ctr" eaLnBrk="1" hangingPunct="1">
              <a:spcBef>
                <a:spcPct val="50000"/>
              </a:spcBef>
              <a:buFontTx/>
              <a:buNone/>
            </a:pPr>
            <a:r>
              <a:rPr lang="en-US" altLang="en-US" sz="1600" b="1">
                <a:solidFill>
                  <a:srgbClr val="0000CC"/>
                </a:solidFill>
                <a:latin typeface="Arial" panose="020B0604020202020204" pitchFamily="34" charset="0"/>
              </a:rPr>
              <a:t>( 1847 – 1931 )</a:t>
            </a:r>
          </a:p>
        </p:txBody>
      </p:sp>
      <p:pic>
        <p:nvPicPr>
          <p:cNvPr id="22" name="Picture 2" descr="https://2.bp.blogspot.com/-oNNNCh7quso/V15amLMp_CI/AAAAAAAAAXI/3j_PwCLhAHYeXRYo8fVDChf5dfn7XN8RwCLcB/s400/may-dien-tin-in-chu-Thomas_Edison-3.jpg">
            <a:extLst>
              <a:ext uri="{FF2B5EF4-FFF2-40B4-BE49-F238E27FC236}">
                <a16:creationId xmlns:a16="http://schemas.microsoft.com/office/drawing/2014/main" id="{E394A400-D96E-4EDA-9C54-A2E827C015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2279" y="1387856"/>
            <a:ext cx="2446233" cy="210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A4A1C686-C54E-4739-87BE-0AB60FC52580}"/>
              </a:ext>
            </a:extLst>
          </p:cNvPr>
          <p:cNvSpPr txBox="1">
            <a:spLocks noChangeArrowheads="1"/>
          </p:cNvSpPr>
          <p:nvPr/>
        </p:nvSpPr>
        <p:spPr bwMode="auto">
          <a:xfrm>
            <a:off x="5170294" y="3531431"/>
            <a:ext cx="13184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1">
                <a:latin typeface="Times New Roman" panose="02020603050405020304" pitchFamily="18" charset="0"/>
                <a:cs typeface="Times New Roman" panose="02020603050405020304" pitchFamily="18" charset="0"/>
              </a:rPr>
              <a:t>Máy điện tín in chữ năm 1869</a:t>
            </a:r>
          </a:p>
        </p:txBody>
      </p:sp>
      <p:pic>
        <p:nvPicPr>
          <p:cNvPr id="24" name="Picture 4" descr="https://1.bp.blogspot.com/-1MJ-krS4mu4/V15bsLVGdmI/AAAAAAAAAXk/NF4Fo56_c7gPsQZ1sLg_Z3IXQww6HdMmACLcB/s400/Thomas_Edison_mat_minh_may_chieu_bong.jpg">
            <a:extLst>
              <a:ext uri="{FF2B5EF4-FFF2-40B4-BE49-F238E27FC236}">
                <a16:creationId xmlns:a16="http://schemas.microsoft.com/office/drawing/2014/main" id="{26E70D08-0624-48EF-B94A-9CA72C4C71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78512" y="1366039"/>
            <a:ext cx="2483219" cy="20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C2CFA4CD-E8DA-4AFB-9616-13F1B5294784}"/>
              </a:ext>
            </a:extLst>
          </p:cNvPr>
          <p:cNvSpPr txBox="1">
            <a:spLocks noChangeArrowheads="1"/>
          </p:cNvSpPr>
          <p:nvPr/>
        </p:nvSpPr>
        <p:spPr bwMode="auto">
          <a:xfrm>
            <a:off x="7773842" y="3531431"/>
            <a:ext cx="149255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Times New Roman" panose="02020603050405020304" pitchFamily="18" charset="0"/>
                <a:cs typeface="Times New Roman" panose="02020603050405020304" pitchFamily="18" charset="0"/>
              </a:rPr>
              <a:t>Máy chiếu bóng năm 1887</a:t>
            </a:r>
          </a:p>
        </p:txBody>
      </p:sp>
      <p:pic>
        <p:nvPicPr>
          <p:cNvPr id="26" name="Picture 6" descr="10-phat-minh-it-duoc-biet-den-cua-edison">
            <a:extLst>
              <a:ext uri="{FF2B5EF4-FFF2-40B4-BE49-F238E27FC236}">
                <a16:creationId xmlns:a16="http://schemas.microsoft.com/office/drawing/2014/main" id="{5F020C9E-24A9-49F7-8A0F-571EFBE2A7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2998" y="4630822"/>
            <a:ext cx="2471027" cy="186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https://4.bp.blogspot.com/-ExAuNCj_ouA/V15bewHmMUI/AAAAAAAAAXw/8GdYzSljxWkXF6g3zhsWkvVCH0P0cEnegCKgB/s400/Thomas_Edison_phat_minh_den_dien.jpg">
            <a:extLst>
              <a:ext uri="{FF2B5EF4-FFF2-40B4-BE49-F238E27FC236}">
                <a16:creationId xmlns:a16="http://schemas.microsoft.com/office/drawing/2014/main" id="{C93C8239-F6A4-451D-94A5-6EDB4F718D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a:xfrm>
            <a:off x="9806076" y="1380205"/>
            <a:ext cx="2309724" cy="1869572"/>
          </a:xfrm>
          <a:prstGeom prst="rect">
            <a:avLst/>
          </a:prstGeom>
          <a:noFill/>
        </p:spPr>
      </p:pic>
      <p:sp>
        <p:nvSpPr>
          <p:cNvPr id="28" name="TextBox 27">
            <a:extLst>
              <a:ext uri="{FF2B5EF4-FFF2-40B4-BE49-F238E27FC236}">
                <a16:creationId xmlns:a16="http://schemas.microsoft.com/office/drawing/2014/main" id="{C5CBE130-48B0-4B7D-B0E9-7DAD0230E7FD}"/>
              </a:ext>
            </a:extLst>
          </p:cNvPr>
          <p:cNvSpPr txBox="1">
            <a:spLocks noChangeArrowheads="1"/>
          </p:cNvSpPr>
          <p:nvPr/>
        </p:nvSpPr>
        <p:spPr bwMode="auto">
          <a:xfrm>
            <a:off x="8650131" y="5242524"/>
            <a:ext cx="11542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b="1">
                <a:latin typeface="Arial" panose="020B0604020202020204" pitchFamily="34" charset="0"/>
              </a:rPr>
              <a:t>Xe ô tô điện</a:t>
            </a:r>
          </a:p>
        </p:txBody>
      </p:sp>
      <p:sp>
        <p:nvSpPr>
          <p:cNvPr id="29" name="TextBox 28">
            <a:extLst>
              <a:ext uri="{FF2B5EF4-FFF2-40B4-BE49-F238E27FC236}">
                <a16:creationId xmlns:a16="http://schemas.microsoft.com/office/drawing/2014/main" id="{B34AECB7-45B5-41A1-A4E6-88349BE5DBF0}"/>
              </a:ext>
            </a:extLst>
          </p:cNvPr>
          <p:cNvSpPr txBox="1">
            <a:spLocks noChangeArrowheads="1"/>
          </p:cNvSpPr>
          <p:nvPr/>
        </p:nvSpPr>
        <p:spPr bwMode="auto">
          <a:xfrm>
            <a:off x="10551523" y="3458756"/>
            <a:ext cx="149255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400" b="1">
                <a:latin typeface="Arial" panose="020B0604020202020204" pitchFamily="34" charset="0"/>
              </a:rPr>
              <a:t>Bóng đèn đầu tiên phát sáng trong 40 giờ</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to="" calcmode="lin" valueType="num">
                                      <p:cBhvr>
                                        <p:cTn id="17" dur="1" fill="hold"/>
                                        <p:tgtEl>
                                          <p:spTgt spid="20"/>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21"/>
                                        </p:tgtEl>
                                        <p:attrNameLst>
                                          <p:attrName>style.visibility</p:attrName>
                                        </p:attrNameLst>
                                      </p:cBhvr>
                                      <p:to>
                                        <p:strVal val="visible"/>
                                      </p:to>
                                    </p:set>
                                    <p:anim calcmode="discrete" valueType="clr">
                                      <p:cBhvr override="childStyle">
                                        <p:cTn id="22"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21"/>
                                        </p:tgtEl>
                                        <p:attrNameLst>
                                          <p:attrName>fillcolor</p:attrName>
                                        </p:attrNameLst>
                                      </p:cBhvr>
                                      <p:tavLst>
                                        <p:tav tm="0">
                                          <p:val>
                                            <p:clrVal>
                                              <a:schemeClr val="accent2"/>
                                            </p:clrVal>
                                          </p:val>
                                        </p:tav>
                                        <p:tav tm="50000">
                                          <p:val>
                                            <p:clrVal>
                                              <a:schemeClr val="hlink"/>
                                            </p:clrVal>
                                          </p:val>
                                        </p:tav>
                                      </p:tavLst>
                                    </p:anim>
                                    <p:set>
                                      <p:cBhvr>
                                        <p:cTn id="24" dur="80"/>
                                        <p:tgtEl>
                                          <p:spTgt spid="21"/>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3">
                                            <p:txEl>
                                              <p:pRg st="0" end="0"/>
                                            </p:txEl>
                                          </p:spTgt>
                                        </p:tgtEl>
                                        <p:attrNameLst>
                                          <p:attrName>style.visibility</p:attrName>
                                        </p:attrNameLst>
                                      </p:cBhvr>
                                      <p:to>
                                        <p:strVal val="visible"/>
                                      </p:to>
                                    </p:set>
                                    <p:animEffect transition="in" filter="barn(inVertical)">
                                      <p:cBhvr>
                                        <p:cTn id="34" dur="500"/>
                                        <p:tgtEl>
                                          <p:spTgt spid="2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1000"/>
                                        <p:tgtEl>
                                          <p:spTgt spid="26"/>
                                        </p:tgtEl>
                                      </p:cBhvr>
                                    </p:animEffect>
                                    <p:anim calcmode="lin" valueType="num">
                                      <p:cBhvr>
                                        <p:cTn id="64" dur="1000" fill="hold"/>
                                        <p:tgtEl>
                                          <p:spTgt spid="26"/>
                                        </p:tgtEl>
                                        <p:attrNameLst>
                                          <p:attrName>ppt_x</p:attrName>
                                        </p:attrNameLst>
                                      </p:cBhvr>
                                      <p:tavLst>
                                        <p:tav tm="0">
                                          <p:val>
                                            <p:strVal val="#ppt_x"/>
                                          </p:val>
                                        </p:tav>
                                        <p:tav tm="100000">
                                          <p:val>
                                            <p:strVal val="#ppt_x"/>
                                          </p:val>
                                        </p:tav>
                                      </p:tavLst>
                                    </p:anim>
                                    <p:anim calcmode="lin" valueType="num">
                                      <p:cBhvr>
                                        <p:cTn id="6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8">
                                            <p:txEl>
                                              <p:pRg st="0" end="0"/>
                                            </p:txEl>
                                          </p:spTgt>
                                        </p:tgtEl>
                                        <p:attrNameLst>
                                          <p:attrName>style.visibility</p:attrName>
                                        </p:attrNameLst>
                                      </p:cBhvr>
                                      <p:to>
                                        <p:strVal val="visible"/>
                                      </p:to>
                                    </p:set>
                                    <p:animEffect transition="in" filter="fade">
                                      <p:cBhvr>
                                        <p:cTn id="70" dur="1000"/>
                                        <p:tgtEl>
                                          <p:spTgt spid="28">
                                            <p:txEl>
                                              <p:pRg st="0" end="0"/>
                                            </p:txEl>
                                          </p:spTgt>
                                        </p:tgtEl>
                                      </p:cBhvr>
                                    </p:animEffect>
                                    <p:anim calcmode="lin" valueType="num">
                                      <p:cBhvr>
                                        <p:cTn id="71"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21" grpId="0" animBg="1"/>
      <p:bldP spid="2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DDC3F285-672F-499C-AB3B-F92267B91ED0}"/>
              </a:ext>
            </a:extLst>
          </p:cNvPr>
          <p:cNvGrpSpPr/>
          <p:nvPr/>
        </p:nvGrpSpPr>
        <p:grpSpPr>
          <a:xfrm>
            <a:off x="7342807" y="2857601"/>
            <a:ext cx="6168707" cy="4178595"/>
            <a:chOff x="5974725" y="2222205"/>
            <a:chExt cx="5877033" cy="3981019"/>
          </a:xfrm>
        </p:grpSpPr>
        <p:pic>
          <p:nvPicPr>
            <p:cNvPr id="3" name="图片 2">
              <a:extLst>
                <a:ext uri="{FF2B5EF4-FFF2-40B4-BE49-F238E27FC236}">
                  <a16:creationId xmlns:a16="http://schemas.microsoft.com/office/drawing/2014/main" id="{CB4E05B7-22F4-4460-A708-1C4D467C8B25}"/>
                </a:ext>
              </a:extLst>
            </p:cNvPr>
            <p:cNvPicPr>
              <a:picLocks noChangeAspect="1"/>
            </p:cNvPicPr>
            <p:nvPr/>
          </p:nvPicPr>
          <p:blipFill rotWithShape="1">
            <a:blip r:embed="rId3">
              <a:extLst>
                <a:ext uri="{28A0092B-C50C-407E-A947-70E740481C1C}">
                  <a14:useLocalDpi xmlns:a14="http://schemas.microsoft.com/office/drawing/2010/main" val="0"/>
                </a:ext>
              </a:extLst>
            </a:blip>
            <a:srcRect t="32058" b="21287"/>
            <a:stretch/>
          </p:blipFill>
          <p:spPr>
            <a:xfrm>
              <a:off x="6858578" y="2908005"/>
              <a:ext cx="4993180" cy="3295219"/>
            </a:xfrm>
            <a:prstGeom prst="rect">
              <a:avLst/>
            </a:prstGeom>
          </p:spPr>
        </p:pic>
        <p:pic>
          <p:nvPicPr>
            <p:cNvPr id="2" name="图片 1">
              <a:extLst>
                <a:ext uri="{FF2B5EF4-FFF2-40B4-BE49-F238E27FC236}">
                  <a16:creationId xmlns:a16="http://schemas.microsoft.com/office/drawing/2014/main" id="{4E67BB98-1575-4CBA-AC11-7C1F8322E1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56856" y1="33023" x2="64883" y2="80465"/>
                        </a14:backgroundRemoval>
                      </a14:imgEffect>
                      <a14:imgEffect>
                        <a14:colorTemperature colorTemp="7200"/>
                      </a14:imgEffect>
                    </a14:imgLayer>
                  </a14:imgProps>
                </a:ext>
              </a:extLst>
            </a:blip>
            <a:srcRect l="15234" t="14238" r="13827" b="10650"/>
            <a:stretch/>
          </p:blipFill>
          <p:spPr>
            <a:xfrm>
              <a:off x="5974725" y="2222205"/>
              <a:ext cx="4452270" cy="3389798"/>
            </a:xfrm>
            <a:prstGeom prst="rect">
              <a:avLst/>
            </a:prstGeom>
          </p:spPr>
        </p:pic>
      </p:grpSp>
      <p:grpSp>
        <p:nvGrpSpPr>
          <p:cNvPr id="15" name="组合 14">
            <a:extLst>
              <a:ext uri="{FF2B5EF4-FFF2-40B4-BE49-F238E27FC236}">
                <a16:creationId xmlns:a16="http://schemas.microsoft.com/office/drawing/2014/main" id="{AFCC46BA-739C-471A-828F-083BE0E7A4C8}"/>
              </a:ext>
            </a:extLst>
          </p:cNvPr>
          <p:cNvGrpSpPr/>
          <p:nvPr/>
        </p:nvGrpSpPr>
        <p:grpSpPr>
          <a:xfrm>
            <a:off x="414670" y="-508645"/>
            <a:ext cx="10707424" cy="1541243"/>
            <a:chOff x="-223283" y="519324"/>
            <a:chExt cx="10707424" cy="1541243"/>
          </a:xfrm>
        </p:grpSpPr>
        <p:pic>
          <p:nvPicPr>
            <p:cNvPr id="6" name="图片 5">
              <a:extLst>
                <a:ext uri="{FF2B5EF4-FFF2-40B4-BE49-F238E27FC236}">
                  <a16:creationId xmlns:a16="http://schemas.microsoft.com/office/drawing/2014/main" id="{E3EC0978-287F-43B6-97D9-D9B9E922A5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3783" b="66062" l="10000" r="90000"/>
                      </a14:imgEffect>
                    </a14:imgLayer>
                  </a14:imgProps>
                </a:ext>
                <a:ext uri="{28A0092B-C50C-407E-A947-70E740481C1C}">
                  <a14:useLocalDpi xmlns:a14="http://schemas.microsoft.com/office/drawing/2010/main" val="0"/>
                </a:ext>
              </a:extLst>
            </a:blip>
            <a:srcRect l="15610" t="52248" r="36735" b="36434"/>
            <a:stretch/>
          </p:blipFill>
          <p:spPr>
            <a:xfrm>
              <a:off x="-223283" y="574158"/>
              <a:ext cx="5603357" cy="1486409"/>
            </a:xfrm>
            <a:prstGeom prst="rect">
              <a:avLst/>
            </a:prstGeom>
          </p:spPr>
        </p:pic>
        <p:pic>
          <p:nvPicPr>
            <p:cNvPr id="13" name="图片 12">
              <a:extLst>
                <a:ext uri="{FF2B5EF4-FFF2-40B4-BE49-F238E27FC236}">
                  <a16:creationId xmlns:a16="http://schemas.microsoft.com/office/drawing/2014/main" id="{76A18DB4-E1B4-4F02-B9E4-3C75907668E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3783" b="66062" l="10000" r="90000"/>
                      </a14:imgEffect>
                    </a14:imgLayer>
                  </a14:imgProps>
                </a:ext>
                <a:ext uri="{28A0092B-C50C-407E-A947-70E740481C1C}">
                  <a14:useLocalDpi xmlns:a14="http://schemas.microsoft.com/office/drawing/2010/main" val="0"/>
                </a:ext>
              </a:extLst>
            </a:blip>
            <a:srcRect l="42245" t="52248" r="38754" b="36434"/>
            <a:stretch/>
          </p:blipFill>
          <p:spPr>
            <a:xfrm>
              <a:off x="5380074" y="519324"/>
              <a:ext cx="2234223" cy="1486409"/>
            </a:xfrm>
            <a:prstGeom prst="rect">
              <a:avLst/>
            </a:prstGeom>
          </p:spPr>
        </p:pic>
        <p:pic>
          <p:nvPicPr>
            <p:cNvPr id="14" name="图片 13">
              <a:extLst>
                <a:ext uri="{FF2B5EF4-FFF2-40B4-BE49-F238E27FC236}">
                  <a16:creationId xmlns:a16="http://schemas.microsoft.com/office/drawing/2014/main" id="{91F277DC-0D62-4996-AF01-75EBEF407C8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3783" b="66062" l="10000" r="90000"/>
                      </a14:imgEffect>
                    </a14:imgLayer>
                  </a14:imgProps>
                </a:ext>
                <a:ext uri="{28A0092B-C50C-407E-A947-70E740481C1C}">
                  <a14:useLocalDpi xmlns:a14="http://schemas.microsoft.com/office/drawing/2010/main" val="0"/>
                </a:ext>
              </a:extLst>
            </a:blip>
            <a:srcRect l="58624" t="52248" r="16969" b="36434"/>
            <a:stretch/>
          </p:blipFill>
          <p:spPr>
            <a:xfrm>
              <a:off x="7614297" y="546741"/>
              <a:ext cx="2869844" cy="1486409"/>
            </a:xfrm>
            <a:prstGeom prst="rect">
              <a:avLst/>
            </a:prstGeom>
          </p:spPr>
        </p:pic>
      </p:grpSp>
      <p:sp>
        <p:nvSpPr>
          <p:cNvPr id="16" name="Text Box 7">
            <a:extLst>
              <a:ext uri="{FF2B5EF4-FFF2-40B4-BE49-F238E27FC236}">
                <a16:creationId xmlns:a16="http://schemas.microsoft.com/office/drawing/2014/main" id="{9E9F1675-073E-4ABD-8F58-D137E6985FEF}"/>
              </a:ext>
            </a:extLst>
          </p:cNvPr>
          <p:cNvSpPr txBox="1">
            <a:spLocks noChangeArrowheads="1"/>
          </p:cNvSpPr>
          <p:nvPr/>
        </p:nvSpPr>
        <p:spPr bwMode="auto">
          <a:xfrm>
            <a:off x="968510" y="958303"/>
            <a:ext cx="7391400" cy="1174750"/>
          </a:xfrm>
          <a:prstGeom prst="rect">
            <a:avLst/>
          </a:prstGeom>
          <a:noFill/>
          <a:ln w="76200" cmpd="tri">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300" b="1">
                <a:latin typeface="Arial" panose="020B0604020202020204" pitchFamily="34" charset="0"/>
              </a:rPr>
              <a:t>Câu 2: Câu chuyện giữa Ê-đi-xơn và bà cụ xảy ra lúc nào ?</a:t>
            </a:r>
            <a:endParaRPr lang="en-US" altLang="en-US" sz="3300">
              <a:latin typeface="Arial" panose="020B0604020202020204" pitchFamily="34" charset="0"/>
            </a:endParaRPr>
          </a:p>
        </p:txBody>
      </p:sp>
      <p:sp>
        <p:nvSpPr>
          <p:cNvPr id="17" name="Text Box 8">
            <a:extLst>
              <a:ext uri="{FF2B5EF4-FFF2-40B4-BE49-F238E27FC236}">
                <a16:creationId xmlns:a16="http://schemas.microsoft.com/office/drawing/2014/main" id="{AA62B8C7-1CD9-411C-A343-97B62F08F99C}"/>
              </a:ext>
            </a:extLst>
          </p:cNvPr>
          <p:cNvSpPr txBox="1">
            <a:spLocks noChangeArrowheads="1"/>
          </p:cNvSpPr>
          <p:nvPr/>
        </p:nvSpPr>
        <p:spPr bwMode="auto">
          <a:xfrm>
            <a:off x="313485" y="2534550"/>
            <a:ext cx="11620013" cy="1569660"/>
          </a:xfrm>
          <a:prstGeom prst="rect">
            <a:avLst/>
          </a:prstGeom>
          <a:noFill/>
          <a:ln w="76200" cmpd="tri">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b="1">
                <a:solidFill>
                  <a:srgbClr val="FF0000"/>
                </a:solidFill>
                <a:latin typeface="Arial" panose="020B0604020202020204" pitchFamily="34" charset="0"/>
              </a:rPr>
              <a:t>Câu chuyện giữa ông và bà cụ xảy ra vào lúc Ê-đi-xơn chế ra đèn điện, mọi người từ khắp nơi ùn ùn đến xem. Bà cụ cũng là một trong số những người đó.</a:t>
            </a:r>
            <a:endParaRPr lang="en-US" altLang="en-US">
              <a:solidFill>
                <a:srgbClr val="FF0000"/>
              </a:solidFill>
              <a:latin typeface="Arial" panose="020B0604020202020204" pitchFamily="34" charset="0"/>
            </a:endParaRPr>
          </a:p>
        </p:txBody>
      </p:sp>
      <p:sp>
        <p:nvSpPr>
          <p:cNvPr id="18" name="Rectangle 17">
            <a:hlinkClick r:id="rId8" action="ppaction://hlinksldjump"/>
            <a:extLst>
              <a:ext uri="{FF2B5EF4-FFF2-40B4-BE49-F238E27FC236}">
                <a16:creationId xmlns:a16="http://schemas.microsoft.com/office/drawing/2014/main" id="{A025968A-A42F-4F37-9DF5-0CCA823E796C}"/>
              </a:ext>
            </a:extLst>
          </p:cNvPr>
          <p:cNvSpPr>
            <a:spLocks noChangeArrowheads="1"/>
          </p:cNvSpPr>
          <p:nvPr/>
        </p:nvSpPr>
        <p:spPr bwMode="auto">
          <a:xfrm>
            <a:off x="304800" y="5724525"/>
            <a:ext cx="2617788" cy="554038"/>
          </a:xfrm>
          <a:prstGeom prst="rect">
            <a:avLst/>
          </a:prstGeom>
          <a:solidFill>
            <a:srgbClr val="FFFF00"/>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a:latin typeface="Arial" panose="020B0604020202020204" pitchFamily="34" charset="0"/>
              </a:rPr>
              <a:t>ùn ùn kéo đến</a:t>
            </a:r>
          </a:p>
        </p:txBody>
      </p:sp>
    </p:spTree>
    <p:extLst>
      <p:ext uri="{BB962C8B-B14F-4D97-AF65-F5344CB8AC3E}">
        <p14:creationId xmlns:p14="http://schemas.microsoft.com/office/powerpoint/2010/main" val="28896118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7A5DDBF-B022-46AA-8D19-6D031287F2FD}"/>
              </a:ext>
            </a:extLst>
          </p:cNvPr>
          <p:cNvSpPr/>
          <p:nvPr/>
        </p:nvSpPr>
        <p:spPr>
          <a:xfrm>
            <a:off x="1828800" y="1828800"/>
            <a:ext cx="7933415" cy="3880184"/>
          </a:xfrm>
          <a:prstGeom prst="rect">
            <a:avLst/>
          </a:prstGeom>
          <a:noFill/>
          <a:ln w="76200">
            <a:solidFill>
              <a:srgbClr val="C07A4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0" name="图片 31">
            <a:extLst>
              <a:ext uri="{FF2B5EF4-FFF2-40B4-BE49-F238E27FC236}">
                <a16:creationId xmlns:a16="http://schemas.microsoft.com/office/drawing/2014/main" id="{F551D5D5-1435-45F0-8EB5-FC3C7DA49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937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a:extLst>
              <a:ext uri="{FF2B5EF4-FFF2-40B4-BE49-F238E27FC236}">
                <a16:creationId xmlns:a16="http://schemas.microsoft.com/office/drawing/2014/main" id="{79E214A8-BE45-47F5-9F6A-7B4FC03156F9}"/>
              </a:ext>
            </a:extLst>
          </p:cNvPr>
          <p:cNvPicPr>
            <a:picLocks noChangeAspect="1"/>
          </p:cNvPicPr>
          <p:nvPr/>
        </p:nvPicPr>
        <p:blipFill rotWithShape="1">
          <a:blip r:embed="rId4">
            <a:clrChange>
              <a:clrFrom>
                <a:srgbClr val="F2ECDE"/>
              </a:clrFrom>
              <a:clrTo>
                <a:srgbClr val="F2ECDE">
                  <a:alpha val="0"/>
                </a:srgbClr>
              </a:clrTo>
            </a:clrChange>
            <a:extLst>
              <a:ext uri="{28A0092B-C50C-407E-A947-70E740481C1C}">
                <a14:useLocalDpi xmlns:a14="http://schemas.microsoft.com/office/drawing/2010/main" val="0"/>
              </a:ext>
            </a:extLst>
          </a:blip>
          <a:srcRect l="39621" t="17193" r="37354" b="11579"/>
          <a:stretch/>
        </p:blipFill>
        <p:spPr>
          <a:xfrm>
            <a:off x="8518360" y="850633"/>
            <a:ext cx="2923672" cy="5652436"/>
          </a:xfrm>
          <a:prstGeom prst="rect">
            <a:avLst/>
          </a:prstGeom>
        </p:spPr>
      </p:pic>
      <p:pic>
        <p:nvPicPr>
          <p:cNvPr id="20" name="图片 6">
            <a:extLst>
              <a:ext uri="{FF2B5EF4-FFF2-40B4-BE49-F238E27FC236}">
                <a16:creationId xmlns:a16="http://schemas.microsoft.com/office/drawing/2014/main" id="{A9CEFE64-8930-4972-BC2E-1BD0C56F3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a:off x="-57150" y="-656842"/>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a:extLst>
              <a:ext uri="{FF2B5EF4-FFF2-40B4-BE49-F238E27FC236}">
                <a16:creationId xmlns:a16="http://schemas.microsoft.com/office/drawing/2014/main" id="{E1964DA2-048F-4096-BDED-0CA5C5B28A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00FFC45-A0CE-4259-95D8-6E7B608A3B30}"/>
              </a:ext>
            </a:extLst>
          </p:cNvPr>
          <p:cNvSpPr/>
          <p:nvPr/>
        </p:nvSpPr>
        <p:spPr>
          <a:xfrm>
            <a:off x="1740806" y="284305"/>
            <a:ext cx="9972774" cy="1323439"/>
          </a:xfrm>
          <a:prstGeom prst="rect">
            <a:avLst/>
          </a:prstGeom>
          <a:noFill/>
        </p:spPr>
        <p:txBody>
          <a:bodyPr wrap="square" lIns="91440" tIns="45720" rIns="91440" bIns="45720">
            <a:spAutoFit/>
          </a:bodyPr>
          <a:lstStyle/>
          <a:p>
            <a:pPr algn="ctr"/>
            <a:r>
              <a:rPr lang="en-US" sz="4000" b="0" cap="none" spc="0">
                <a:ln w="0"/>
                <a:solidFill>
                  <a:schemeClr val="tx1"/>
                </a:solidFill>
                <a:effectLst>
                  <a:outerShdw blurRad="38100" dist="19050" dir="2700000" algn="tl" rotWithShape="0">
                    <a:schemeClr val="dk1">
                      <a:alpha val="40000"/>
                    </a:schemeClr>
                  </a:outerShdw>
                </a:effectLst>
              </a:rPr>
              <a:t>Khi biết mình đang nói chuyện với nhà bác học Ê- đi- xơn bà cụ đã mong muốn điều gì? </a:t>
            </a:r>
          </a:p>
        </p:txBody>
      </p:sp>
      <p:sp>
        <p:nvSpPr>
          <p:cNvPr id="11" name="Rectangle 10">
            <a:extLst>
              <a:ext uri="{FF2B5EF4-FFF2-40B4-BE49-F238E27FC236}">
                <a16:creationId xmlns:a16="http://schemas.microsoft.com/office/drawing/2014/main" id="{203AF113-AA66-4DAE-B076-14E84D9C3AE4}"/>
              </a:ext>
            </a:extLst>
          </p:cNvPr>
          <p:cNvSpPr/>
          <p:nvPr/>
        </p:nvSpPr>
        <p:spPr>
          <a:xfrm>
            <a:off x="1990120" y="2358039"/>
            <a:ext cx="5984838" cy="1938992"/>
          </a:xfrm>
          <a:prstGeom prst="rect">
            <a:avLst/>
          </a:prstGeom>
          <a:noFill/>
        </p:spPr>
        <p:txBody>
          <a:bodyPr wrap="square" lIns="91440" tIns="45720" rIns="91440" bIns="45720">
            <a:spAutoFit/>
          </a:bodyPr>
          <a:lstStyle/>
          <a:p>
            <a:pPr algn="ctr"/>
            <a:r>
              <a:rPr lang="en-US" sz="4000" b="0" cap="none" spc="0">
                <a:ln w="0"/>
                <a:solidFill>
                  <a:srgbClr val="FF0000"/>
                </a:solidFill>
                <a:effectLst>
                  <a:outerShdw blurRad="38100" dist="19050" dir="2700000" algn="tl" rotWithShape="0">
                    <a:schemeClr val="dk1">
                      <a:alpha val="40000"/>
                    </a:schemeClr>
                  </a:outerShdw>
                </a:effectLst>
              </a:rPr>
              <a:t>Bà cụ mong bác học làm được cái xe không cần ngựa kéo, thật êm.</a:t>
            </a:r>
          </a:p>
        </p:txBody>
      </p:sp>
    </p:spTree>
    <p:extLst>
      <p:ext uri="{BB962C8B-B14F-4D97-AF65-F5344CB8AC3E}">
        <p14:creationId xmlns:p14="http://schemas.microsoft.com/office/powerpoint/2010/main" val="7916231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B1FFCFE-B600-48CF-9C12-7475B448247F}"/>
              </a:ext>
            </a:extLst>
          </p:cNvPr>
          <p:cNvPicPr>
            <a:picLocks noChangeAspect="1"/>
          </p:cNvPicPr>
          <p:nvPr/>
        </p:nvPicPr>
        <p:blipFill rotWithShape="1">
          <a:blip r:embed="rId3">
            <a:clrChange>
              <a:clrFrom>
                <a:srgbClr val="F0EEE1"/>
              </a:clrFrom>
              <a:clrTo>
                <a:srgbClr val="F0EEE1">
                  <a:alpha val="0"/>
                </a:srgbClr>
              </a:clrTo>
            </a:clrChange>
            <a:extLst>
              <a:ext uri="{28A0092B-C50C-407E-A947-70E740481C1C}">
                <a14:useLocalDpi xmlns:a14="http://schemas.microsoft.com/office/drawing/2010/main" val="0"/>
              </a:ext>
            </a:extLst>
          </a:blip>
          <a:srcRect l="34533" t="21579" r="48641" b="20300"/>
          <a:stretch/>
        </p:blipFill>
        <p:spPr>
          <a:xfrm>
            <a:off x="867620" y="1920835"/>
            <a:ext cx="1874235" cy="4058304"/>
          </a:xfrm>
          <a:prstGeom prst="rect">
            <a:avLst/>
          </a:prstGeom>
        </p:spPr>
      </p:pic>
      <p:pic>
        <p:nvPicPr>
          <p:cNvPr id="17" name="图片 16">
            <a:extLst>
              <a:ext uri="{FF2B5EF4-FFF2-40B4-BE49-F238E27FC236}">
                <a16:creationId xmlns:a16="http://schemas.microsoft.com/office/drawing/2014/main" id="{16238C86-8D81-4ACE-ADF2-DDA86FCD5175}"/>
              </a:ext>
            </a:extLst>
          </p:cNvPr>
          <p:cNvPicPr>
            <a:picLocks noChangeAspect="1"/>
          </p:cNvPicPr>
          <p:nvPr/>
        </p:nvPicPr>
        <p:blipFill rotWithShape="1">
          <a:blip r:embed="rId3">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2234651" y="1987843"/>
            <a:ext cx="790072" cy="732603"/>
          </a:xfrm>
          <a:prstGeom prst="rect">
            <a:avLst/>
          </a:prstGeom>
        </p:spPr>
      </p:pic>
      <p:pic>
        <p:nvPicPr>
          <p:cNvPr id="18" name="图片 17">
            <a:extLst>
              <a:ext uri="{FF2B5EF4-FFF2-40B4-BE49-F238E27FC236}">
                <a16:creationId xmlns:a16="http://schemas.microsoft.com/office/drawing/2014/main" id="{E57FF7B6-909D-42EE-86DC-ABA8B20E41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59" b="92593" l="598" r="99103">
                        <a14:backgroundMark x1="18236" y1="51389" x2="18236" y2="51389"/>
                        <a14:backgroundMark x1="15695" y1="56481" x2="15695" y2="56481"/>
                        <a14:backgroundMark x1="18236" y1="40741" x2="18236" y2="40741"/>
                      </a14:backgroundRemoval>
                    </a14:imgEffect>
                  </a14:imgLayer>
                </a14:imgProps>
              </a:ext>
            </a:extLst>
          </a:blip>
          <a:stretch>
            <a:fillRect/>
          </a:stretch>
        </p:blipFill>
        <p:spPr>
          <a:xfrm>
            <a:off x="-331146" y="4246088"/>
            <a:ext cx="12854292" cy="2688530"/>
          </a:xfrm>
          <a:prstGeom prst="rect">
            <a:avLst/>
          </a:prstGeom>
        </p:spPr>
      </p:pic>
      <p:pic>
        <p:nvPicPr>
          <p:cNvPr id="20" name="图片 19">
            <a:extLst>
              <a:ext uri="{FF2B5EF4-FFF2-40B4-BE49-F238E27FC236}">
                <a16:creationId xmlns:a16="http://schemas.microsoft.com/office/drawing/2014/main" id="{60C48AC3-E64F-46DE-B375-CC083D6CEC07}"/>
              </a:ext>
            </a:extLst>
          </p:cNvPr>
          <p:cNvPicPr>
            <a:picLocks noChangeAspect="1"/>
          </p:cNvPicPr>
          <p:nvPr/>
        </p:nvPicPr>
        <p:blipFill>
          <a:blip r:embed="rId6">
            <a:clrChange>
              <a:clrFrom>
                <a:srgbClr val="FEE5EA"/>
              </a:clrFrom>
              <a:clrTo>
                <a:srgbClr val="FEE5EA">
                  <a:alpha val="0"/>
                </a:srgbClr>
              </a:clrTo>
            </a:clrChange>
            <a:extLst>
              <a:ext uri="{28A0092B-C50C-407E-A947-70E740481C1C}">
                <a14:useLocalDpi xmlns:a14="http://schemas.microsoft.com/office/drawing/2010/main" val="0"/>
              </a:ext>
            </a:extLst>
          </a:blip>
          <a:stretch>
            <a:fillRect/>
          </a:stretch>
        </p:blipFill>
        <p:spPr>
          <a:xfrm>
            <a:off x="2629687" y="0"/>
            <a:ext cx="6764552" cy="1055776"/>
          </a:xfrm>
          <a:prstGeom prst="rect">
            <a:avLst/>
          </a:prstGeom>
        </p:spPr>
      </p:pic>
      <p:sp>
        <p:nvSpPr>
          <p:cNvPr id="11" name="Rectangle 6">
            <a:extLst>
              <a:ext uri="{FF2B5EF4-FFF2-40B4-BE49-F238E27FC236}">
                <a16:creationId xmlns:a16="http://schemas.microsoft.com/office/drawing/2014/main" id="{6F63C912-2971-4B7F-8C68-022778A60A7C}"/>
              </a:ext>
            </a:extLst>
          </p:cNvPr>
          <p:cNvSpPr>
            <a:spLocks noChangeArrowheads="1"/>
          </p:cNvSpPr>
          <p:nvPr/>
        </p:nvSpPr>
        <p:spPr bwMode="auto">
          <a:xfrm>
            <a:off x="1884065" y="1369672"/>
            <a:ext cx="9630632" cy="2059328"/>
          </a:xfrm>
          <a:prstGeom prst="rect">
            <a:avLst/>
          </a:prstGeom>
          <a:noFill/>
          <a:ln w="76200" cmpd="tri">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a:latin typeface="Arial" panose="020B0604020202020204" pitchFamily="34" charset="0"/>
              </a:rPr>
              <a:t>Câu 3: Vì sao bà cụ mong có chiếc xe </a:t>
            </a:r>
          </a:p>
          <a:p>
            <a:pPr algn="ctr" eaLnBrk="1" hangingPunct="1">
              <a:spcBef>
                <a:spcPct val="50000"/>
              </a:spcBef>
              <a:buFontTx/>
              <a:buNone/>
            </a:pPr>
            <a:r>
              <a:rPr lang="en-US" altLang="en-US" b="1">
                <a:latin typeface="Arial" panose="020B0604020202020204" pitchFamily="34" charset="0"/>
              </a:rPr>
              <a:t>không cần ngựa kéo ?</a:t>
            </a:r>
          </a:p>
          <a:p>
            <a:pPr algn="ctr">
              <a:spcBef>
                <a:spcPct val="0"/>
              </a:spcBef>
              <a:buFontTx/>
              <a:buNone/>
            </a:pPr>
            <a:endParaRPr lang="en-US" altLang="en-US">
              <a:latin typeface="Arial" panose="020B0604020202020204" pitchFamily="34" charset="0"/>
            </a:endParaRPr>
          </a:p>
        </p:txBody>
      </p:sp>
      <p:sp>
        <p:nvSpPr>
          <p:cNvPr id="14" name="Rectangle 7">
            <a:extLst>
              <a:ext uri="{FF2B5EF4-FFF2-40B4-BE49-F238E27FC236}">
                <a16:creationId xmlns:a16="http://schemas.microsoft.com/office/drawing/2014/main" id="{CACA4596-BD95-44CF-8358-0BF5838ABC4A}"/>
              </a:ext>
            </a:extLst>
          </p:cNvPr>
          <p:cNvSpPr>
            <a:spLocks noChangeArrowheads="1"/>
          </p:cNvSpPr>
          <p:nvPr/>
        </p:nvSpPr>
        <p:spPr bwMode="auto">
          <a:xfrm>
            <a:off x="1884065" y="3085069"/>
            <a:ext cx="10318534" cy="1729836"/>
          </a:xfrm>
          <a:prstGeom prst="rect">
            <a:avLst/>
          </a:prstGeom>
          <a:noFill/>
          <a:ln w="76200" cmpd="tri">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000" b="1">
                <a:solidFill>
                  <a:srgbClr val="FF0000"/>
                </a:solidFill>
                <a:latin typeface="Arial" panose="020B0604020202020204" pitchFamily="34" charset="0"/>
              </a:rPr>
              <a:t>Bà cụ mong có chiếc xe không cần ngựa </a:t>
            </a:r>
          </a:p>
          <a:p>
            <a:pPr algn="ctr">
              <a:spcBef>
                <a:spcPct val="0"/>
              </a:spcBef>
              <a:buFontTx/>
              <a:buNone/>
            </a:pPr>
            <a:r>
              <a:rPr lang="en-US" altLang="en-US" sz="3000" b="1">
                <a:solidFill>
                  <a:srgbClr val="FF0000"/>
                </a:solidFill>
                <a:latin typeface="Arial" panose="020B0604020202020204" pitchFamily="34" charset="0"/>
              </a:rPr>
              <a:t>kéo vì xe ngựa rất xóc. Đi xe ấy cụ sẽ bị ốm</a:t>
            </a:r>
            <a:r>
              <a:rPr lang="en-US" altLang="en-US" b="1">
                <a:solidFill>
                  <a:srgbClr val="FF0000"/>
                </a:solidFill>
                <a:latin typeface="Arial" panose="020B0604020202020204" pitchFamily="34" charset="0"/>
              </a:rPr>
              <a:t>.</a:t>
            </a:r>
          </a:p>
        </p:txBody>
      </p:sp>
      <p:sp>
        <p:nvSpPr>
          <p:cNvPr id="19" name="Text Box 8">
            <a:extLst>
              <a:ext uri="{FF2B5EF4-FFF2-40B4-BE49-F238E27FC236}">
                <a16:creationId xmlns:a16="http://schemas.microsoft.com/office/drawing/2014/main" id="{EFE5184C-140D-419D-A97D-D625A015252A}"/>
              </a:ext>
            </a:extLst>
          </p:cNvPr>
          <p:cNvSpPr txBox="1">
            <a:spLocks noChangeArrowheads="1"/>
          </p:cNvSpPr>
          <p:nvPr/>
        </p:nvSpPr>
        <p:spPr bwMode="auto">
          <a:xfrm>
            <a:off x="2200664" y="1226275"/>
            <a:ext cx="10220262" cy="1077218"/>
          </a:xfrm>
          <a:prstGeom prst="rect">
            <a:avLst/>
          </a:prstGeom>
          <a:noFill/>
          <a:ln w="76200" cmpd="tri">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Arial" panose="020B0604020202020204" pitchFamily="34" charset="0"/>
              </a:rPr>
              <a:t>Câu 4: Mong muốn của bà cụ gợi cho Ê-đi-xơn ý nghĩ gì ? </a:t>
            </a:r>
            <a:endParaRPr lang="en-US" altLang="en-US">
              <a:latin typeface="Arial" panose="020B0604020202020204" pitchFamily="34" charset="0"/>
            </a:endParaRPr>
          </a:p>
        </p:txBody>
      </p:sp>
      <p:sp>
        <p:nvSpPr>
          <p:cNvPr id="21" name="Rectangle 9">
            <a:extLst>
              <a:ext uri="{FF2B5EF4-FFF2-40B4-BE49-F238E27FC236}">
                <a16:creationId xmlns:a16="http://schemas.microsoft.com/office/drawing/2014/main" id="{54806E2C-A844-4E91-975D-035E04E1F725}"/>
              </a:ext>
            </a:extLst>
          </p:cNvPr>
          <p:cNvSpPr>
            <a:spLocks noChangeArrowheads="1"/>
          </p:cNvSpPr>
          <p:nvPr/>
        </p:nvSpPr>
        <p:spPr bwMode="auto">
          <a:xfrm>
            <a:off x="2676358" y="2296404"/>
            <a:ext cx="9394517" cy="3075191"/>
          </a:xfrm>
          <a:prstGeom prst="rect">
            <a:avLst/>
          </a:prstGeom>
          <a:noFill/>
          <a:ln w="76200" cmpd="tri">
            <a:no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sz="3600" b="1">
                <a:solidFill>
                  <a:srgbClr val="FF0000"/>
                </a:solidFill>
                <a:latin typeface="Arial" panose="020B0604020202020204" pitchFamily="34" charset="0"/>
              </a:rPr>
              <a:t>Mong muốn của bà cụ gợi cho ông </a:t>
            </a:r>
          </a:p>
          <a:p>
            <a:pPr>
              <a:spcBef>
                <a:spcPct val="50000"/>
              </a:spcBef>
              <a:buFont typeface="Wingdings" panose="05000000000000000000" pitchFamily="2" charset="2"/>
              <a:buNone/>
            </a:pPr>
            <a:r>
              <a:rPr lang="en-US" altLang="en-US" sz="3600" b="1">
                <a:solidFill>
                  <a:srgbClr val="FF0000"/>
                </a:solidFill>
                <a:latin typeface="Arial" panose="020B0604020202020204" pitchFamily="34" charset="0"/>
              </a:rPr>
              <a:t>ý nghĩ chế tạo một chiếc xe chạy bằng </a:t>
            </a:r>
          </a:p>
          <a:p>
            <a:pPr>
              <a:spcBef>
                <a:spcPct val="50000"/>
              </a:spcBef>
              <a:buFont typeface="Wingdings" panose="05000000000000000000" pitchFamily="2" charset="2"/>
              <a:buNone/>
            </a:pPr>
            <a:r>
              <a:rPr lang="en-US" altLang="en-US" sz="3600" b="1">
                <a:solidFill>
                  <a:srgbClr val="FF0000"/>
                </a:solidFill>
                <a:latin typeface="Arial" panose="020B0604020202020204" pitchFamily="34" charset="0"/>
              </a:rPr>
              <a:t>dòng điện.</a:t>
            </a:r>
          </a:p>
          <a:p>
            <a:pPr>
              <a:spcBef>
                <a:spcPct val="0"/>
              </a:spcBef>
              <a:buFontTx/>
              <a:buNone/>
            </a:pPr>
            <a:endParaRPr lang="en-US" altLang="en-US" sz="3600">
              <a:solidFill>
                <a:srgbClr val="FF0000"/>
              </a:solidFill>
              <a:latin typeface="Arial" panose="020B0604020202020204" pitchFamily="34" charset="0"/>
            </a:endParaRPr>
          </a:p>
        </p:txBody>
      </p:sp>
    </p:spTree>
    <p:extLst>
      <p:ext uri="{BB962C8B-B14F-4D97-AF65-F5344CB8AC3E}">
        <p14:creationId xmlns:p14="http://schemas.microsoft.com/office/powerpoint/2010/main" val="3814421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iterate type="lt">
                                    <p:tmPct val="0"/>
                                  </p:iterate>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par>
                                <p:cTn id="21" presetID="2" presetClass="exit" presetSubtype="4" fill="hold" grpId="1" nodeType="withEffect">
                                  <p:stCondLst>
                                    <p:cond delay="0"/>
                                  </p:stCondLst>
                                  <p:iterate type="lt">
                                    <p:tmPct val="0"/>
                                  </p:iterate>
                                  <p:childTnLst>
                                    <p:anim calcmode="lin" valueType="num">
                                      <p:cBhvr additive="base">
                                        <p:cTn id="22" dur="500"/>
                                        <p:tgtEl>
                                          <p:spTgt spid="14"/>
                                        </p:tgtEl>
                                        <p:attrNameLst>
                                          <p:attrName>ppt_x</p:attrName>
                                        </p:attrNameLst>
                                      </p:cBhvr>
                                      <p:tavLst>
                                        <p:tav tm="0">
                                          <p:val>
                                            <p:strVal val="ppt_x"/>
                                          </p:val>
                                        </p:tav>
                                        <p:tav tm="100000">
                                          <p:val>
                                            <p:strVal val="ppt_x"/>
                                          </p:val>
                                        </p:tav>
                                      </p:tavLst>
                                    </p:anim>
                                    <p:anim calcmode="lin" valueType="num">
                                      <p:cBhvr additive="base">
                                        <p:cTn id="23" dur="500"/>
                                        <p:tgtEl>
                                          <p:spTgt spid="14"/>
                                        </p:tgtEl>
                                        <p:attrNameLst>
                                          <p:attrName>ppt_y</p:attrName>
                                        </p:attrNameLst>
                                      </p:cBhvr>
                                      <p:tavLst>
                                        <p:tav tm="0">
                                          <p:val>
                                            <p:strVal val="ppt_y"/>
                                          </p:val>
                                        </p:tav>
                                        <p:tav tm="100000">
                                          <p:val>
                                            <p:strVal val="1+ppt_h/2"/>
                                          </p:val>
                                        </p:tav>
                                      </p:tavLst>
                                    </p:anim>
                                    <p:set>
                                      <p:cBhvr>
                                        <p:cTn id="24" dur="1" fill="hold">
                                          <p:stCondLst>
                                            <p:cond delay="499"/>
                                          </p:stCondLst>
                                        </p:cTn>
                                        <p:tgtEl>
                                          <p:spTgt spid="14"/>
                                        </p:tgtEl>
                                        <p:attrNameLst>
                                          <p:attrName>style.visibility</p:attrName>
                                        </p:attrNameLst>
                                      </p:cBhvr>
                                      <p:to>
                                        <p:strVal val="hidden"/>
                                      </p:to>
                                    </p:set>
                                  </p:childTnLst>
                                </p:cTn>
                              </p:par>
                            </p:childTnLst>
                          </p:cTn>
                        </p:par>
                        <p:par>
                          <p:cTn id="25" fill="hold">
                            <p:stCondLst>
                              <p:cond delay="500"/>
                            </p:stCondLst>
                            <p:childTnLst>
                              <p:par>
                                <p:cTn id="26" presetID="53"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plus(out)">
                                      <p:cBhvr>
                                        <p:cTn id="3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p:bldP spid="14" grpId="1"/>
      <p:bldP spid="19"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CEABA1B0-5DCB-4640-BBDC-E148D19298C2}"/>
              </a:ext>
            </a:extLst>
          </p:cNvPr>
          <p:cNvSpPr txBox="1">
            <a:spLocks noChangeArrowheads="1"/>
          </p:cNvSpPr>
          <p:nvPr/>
        </p:nvSpPr>
        <p:spPr bwMode="auto">
          <a:xfrm>
            <a:off x="717631" y="522287"/>
            <a:ext cx="11250592" cy="553998"/>
          </a:xfrm>
          <a:prstGeom prst="rect">
            <a:avLst/>
          </a:prstGeom>
          <a:solidFill>
            <a:srgbClr val="99CCFF"/>
          </a:solidFill>
          <a:ln w="28575">
            <a:solidFill>
              <a:srgbClr val="000099"/>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latin typeface="Arial" panose="020B0604020202020204" pitchFamily="34" charset="0"/>
              </a:rPr>
              <a:t> Câu 5: Nhờ đâu mong ước của bà cụ trở thành hiện thực ?</a:t>
            </a:r>
          </a:p>
        </p:txBody>
      </p:sp>
      <p:sp>
        <p:nvSpPr>
          <p:cNvPr id="3" name="Text Box 6">
            <a:extLst>
              <a:ext uri="{FF2B5EF4-FFF2-40B4-BE49-F238E27FC236}">
                <a16:creationId xmlns:a16="http://schemas.microsoft.com/office/drawing/2014/main" id="{EFE7C0FD-093F-48B7-909C-92BC5972E3E8}"/>
              </a:ext>
            </a:extLst>
          </p:cNvPr>
          <p:cNvSpPr txBox="1">
            <a:spLocks noChangeArrowheads="1"/>
          </p:cNvSpPr>
          <p:nvPr/>
        </p:nvSpPr>
        <p:spPr bwMode="auto">
          <a:xfrm>
            <a:off x="3276600" y="3417887"/>
            <a:ext cx="820800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n-US" altLang="en-US" sz="3000">
              <a:latin typeface="Arial" panose="020B0604020202020204" pitchFamily="34" charset="0"/>
            </a:endParaRPr>
          </a:p>
        </p:txBody>
      </p:sp>
      <p:sp>
        <p:nvSpPr>
          <p:cNvPr id="4" name="Text Box 7">
            <a:extLst>
              <a:ext uri="{FF2B5EF4-FFF2-40B4-BE49-F238E27FC236}">
                <a16:creationId xmlns:a16="http://schemas.microsoft.com/office/drawing/2014/main" id="{0D7FC930-CFA4-4426-A9AD-6F259A419D07}"/>
              </a:ext>
            </a:extLst>
          </p:cNvPr>
          <p:cNvSpPr txBox="1">
            <a:spLocks noChangeArrowheads="1"/>
          </p:cNvSpPr>
          <p:nvPr/>
        </p:nvSpPr>
        <p:spPr bwMode="auto">
          <a:xfrm>
            <a:off x="4951293" y="2518092"/>
            <a:ext cx="7398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b="1">
                <a:latin typeface="Times New Roman" panose="02020603050405020304" pitchFamily="18" charset="0"/>
              </a:rPr>
              <a:t>A. Nhờ óc sáng tạo kì diệu của Ê-đi-xơn.</a:t>
            </a:r>
          </a:p>
        </p:txBody>
      </p:sp>
      <p:sp>
        <p:nvSpPr>
          <p:cNvPr id="5" name="Text Box 8">
            <a:extLst>
              <a:ext uri="{FF2B5EF4-FFF2-40B4-BE49-F238E27FC236}">
                <a16:creationId xmlns:a16="http://schemas.microsoft.com/office/drawing/2014/main" id="{673B3BB5-040A-4FEB-A660-1D3FA80DE0D0}"/>
              </a:ext>
            </a:extLst>
          </p:cNvPr>
          <p:cNvSpPr txBox="1">
            <a:spLocks noChangeArrowheads="1"/>
          </p:cNvSpPr>
          <p:nvPr/>
        </p:nvSpPr>
        <p:spPr bwMode="auto">
          <a:xfrm>
            <a:off x="5003981" y="3223424"/>
            <a:ext cx="729339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b="1">
                <a:latin typeface="Times New Roman" panose="02020603050405020304" pitchFamily="18" charset="0"/>
              </a:rPr>
              <a:t>B. Sự quan tâm đến con người của Ê-đi-xơn. </a:t>
            </a:r>
          </a:p>
        </p:txBody>
      </p:sp>
      <p:sp>
        <p:nvSpPr>
          <p:cNvPr id="6" name="Text Box 9">
            <a:extLst>
              <a:ext uri="{FF2B5EF4-FFF2-40B4-BE49-F238E27FC236}">
                <a16:creationId xmlns:a16="http://schemas.microsoft.com/office/drawing/2014/main" id="{BC37E016-E71F-45B9-86E3-B839BEEDB945}"/>
              </a:ext>
            </a:extLst>
          </p:cNvPr>
          <p:cNvSpPr txBox="1">
            <a:spLocks noChangeArrowheads="1"/>
          </p:cNvSpPr>
          <p:nvPr/>
        </p:nvSpPr>
        <p:spPr bwMode="auto">
          <a:xfrm>
            <a:off x="4803494" y="4256087"/>
            <a:ext cx="74938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b="1">
                <a:latin typeface="Times New Roman" panose="02020603050405020304" pitchFamily="18" charset="0"/>
              </a:rPr>
              <a:t>C. Sự lao động miệt mài của nhà bác học để thực hiện lời hứa.</a:t>
            </a:r>
          </a:p>
        </p:txBody>
      </p:sp>
      <p:sp>
        <p:nvSpPr>
          <p:cNvPr id="7" name="Text Box 10">
            <a:extLst>
              <a:ext uri="{FF2B5EF4-FFF2-40B4-BE49-F238E27FC236}">
                <a16:creationId xmlns:a16="http://schemas.microsoft.com/office/drawing/2014/main" id="{5AF6D4B1-D183-4B2F-962C-1D85C1CCA74D}"/>
              </a:ext>
            </a:extLst>
          </p:cNvPr>
          <p:cNvSpPr txBox="1">
            <a:spLocks noChangeArrowheads="1"/>
          </p:cNvSpPr>
          <p:nvPr/>
        </p:nvSpPr>
        <p:spPr bwMode="auto">
          <a:xfrm>
            <a:off x="4951293" y="5622230"/>
            <a:ext cx="5849381"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b="1">
                <a:latin typeface="Times New Roman" panose="02020603050405020304" pitchFamily="18" charset="0"/>
              </a:rPr>
              <a:t>D. Cả 3 ý trên đều đúng.</a:t>
            </a:r>
          </a:p>
        </p:txBody>
      </p:sp>
      <p:sp>
        <p:nvSpPr>
          <p:cNvPr id="8" name="Oval 11">
            <a:extLst>
              <a:ext uri="{FF2B5EF4-FFF2-40B4-BE49-F238E27FC236}">
                <a16:creationId xmlns:a16="http://schemas.microsoft.com/office/drawing/2014/main" id="{A886613D-A684-41A4-B483-9FD135E67E11}"/>
              </a:ext>
            </a:extLst>
          </p:cNvPr>
          <p:cNvSpPr>
            <a:spLocks noChangeArrowheads="1"/>
          </p:cNvSpPr>
          <p:nvPr/>
        </p:nvSpPr>
        <p:spPr bwMode="auto">
          <a:xfrm>
            <a:off x="4875093" y="5657155"/>
            <a:ext cx="754759" cy="6096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Arial" panose="020B0604020202020204" pitchFamily="34" charset="0"/>
            </a:endParaRPr>
          </a:p>
        </p:txBody>
      </p:sp>
      <p:pic>
        <p:nvPicPr>
          <p:cNvPr id="9" name="Picture 12" descr="T033a">
            <a:extLst>
              <a:ext uri="{FF2B5EF4-FFF2-40B4-BE49-F238E27FC236}">
                <a16:creationId xmlns:a16="http://schemas.microsoft.com/office/drawing/2014/main" id="{D031F675-427B-4EA6-BE0D-5A7854A31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46287"/>
            <a:ext cx="4434208" cy="428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9">
            <a:extLst>
              <a:ext uri="{FF2B5EF4-FFF2-40B4-BE49-F238E27FC236}">
                <a16:creationId xmlns:a16="http://schemas.microsoft.com/office/drawing/2014/main" id="{CE12C92D-D06F-46B9-BC46-5B6A05FF517C}"/>
              </a:ext>
            </a:extLst>
          </p:cNvPr>
          <p:cNvPicPr>
            <a:picLocks noChangeAspect="1"/>
          </p:cNvPicPr>
          <p:nvPr/>
        </p:nvPicPr>
        <p:blipFill>
          <a:blip r:embed="rId4">
            <a:clrChange>
              <a:clrFrom>
                <a:srgbClr val="FEE5EA"/>
              </a:clrFrom>
              <a:clrTo>
                <a:srgbClr val="FEE5EA">
                  <a:alpha val="0"/>
                </a:srgbClr>
              </a:clrTo>
            </a:clrChange>
            <a:extLst>
              <a:ext uri="{28A0092B-C50C-407E-A947-70E740481C1C}">
                <a14:useLocalDpi xmlns:a14="http://schemas.microsoft.com/office/drawing/2010/main" val="0"/>
              </a:ext>
            </a:extLst>
          </a:blip>
          <a:stretch>
            <a:fillRect/>
          </a:stretch>
        </p:blipFill>
        <p:spPr>
          <a:xfrm>
            <a:off x="-454198" y="945985"/>
            <a:ext cx="6764552" cy="1055776"/>
          </a:xfrm>
          <a:prstGeom prst="rect">
            <a:avLst/>
          </a:prstGeom>
        </p:spPr>
      </p:pic>
    </p:spTree>
    <p:extLst>
      <p:ext uri="{BB962C8B-B14F-4D97-AF65-F5344CB8AC3E}">
        <p14:creationId xmlns:p14="http://schemas.microsoft.com/office/powerpoint/2010/main" val="4153697212"/>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5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4"/>
                                        </p:tgtEl>
                                        <p:attrNameLst>
                                          <p:attrName>style.visibility</p:attrName>
                                        </p:attrNameLst>
                                      </p:cBhvr>
                                      <p:to>
                                        <p:strVal val="visible"/>
                                      </p:to>
                                    </p:set>
                                    <p:anim calcmode="discrete" valueType="clr">
                                      <p:cBhvr override="childStyle">
                                        <p:cTn id="1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
                                        </p:tgtEl>
                                        <p:attrNameLst>
                                          <p:attrName>fillcolor</p:attrName>
                                        </p:attrNameLst>
                                      </p:cBhvr>
                                      <p:tavLst>
                                        <p:tav tm="0">
                                          <p:val>
                                            <p:clrVal>
                                              <a:schemeClr val="accent2"/>
                                            </p:clrVal>
                                          </p:val>
                                        </p:tav>
                                        <p:tav tm="50000">
                                          <p:val>
                                            <p:clrVal>
                                              <a:schemeClr val="hlink"/>
                                            </p:clrVal>
                                          </p:val>
                                        </p:tav>
                                      </p:tavLst>
                                    </p:anim>
                                    <p:set>
                                      <p:cBhvr>
                                        <p:cTn id="19" dur="80"/>
                                        <p:tgtEl>
                                          <p:spTgt spid="4"/>
                                        </p:tgtEl>
                                        <p:attrNameLst>
                                          <p:attrName>fill.type</p:attrName>
                                        </p:attrNameLst>
                                      </p:cBhvr>
                                      <p:to>
                                        <p:strVal val="solid"/>
                                      </p:to>
                                    </p:set>
                                  </p:childTnLst>
                                </p:cTn>
                              </p:par>
                            </p:childTnLst>
                          </p:cTn>
                        </p:par>
                        <p:par>
                          <p:cTn id="20" fill="hold">
                            <p:stCondLst>
                              <p:cond delay="282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5"/>
                                        </p:tgtEl>
                                        <p:attrNameLst>
                                          <p:attrName>style.visibility</p:attrName>
                                        </p:attrNameLst>
                                      </p:cBhvr>
                                      <p:to>
                                        <p:strVal val="visible"/>
                                      </p:to>
                                    </p:set>
                                    <p:anim calcmode="discrete" valueType="clr">
                                      <p:cBhvr override="childStyle">
                                        <p:cTn id="2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5"/>
                                        </p:tgtEl>
                                        <p:attrNameLst>
                                          <p:attrName>fillcolor</p:attrName>
                                        </p:attrNameLst>
                                      </p:cBhvr>
                                      <p:tavLst>
                                        <p:tav tm="0">
                                          <p:val>
                                            <p:clrVal>
                                              <a:schemeClr val="accent2"/>
                                            </p:clrVal>
                                          </p:val>
                                        </p:tav>
                                        <p:tav tm="50000">
                                          <p:val>
                                            <p:clrVal>
                                              <a:schemeClr val="hlink"/>
                                            </p:clrVal>
                                          </p:val>
                                        </p:tav>
                                      </p:tavLst>
                                    </p:anim>
                                    <p:set>
                                      <p:cBhvr>
                                        <p:cTn id="25" dur="80"/>
                                        <p:tgtEl>
                                          <p:spTgt spid="5"/>
                                        </p:tgtEl>
                                        <p:attrNameLst>
                                          <p:attrName>fill.type</p:attrName>
                                        </p:attrNameLst>
                                      </p:cBhvr>
                                      <p:to>
                                        <p:strVal val="solid"/>
                                      </p:to>
                                    </p:set>
                                  </p:childTnLst>
                                </p:cTn>
                              </p:par>
                            </p:childTnLst>
                          </p:cTn>
                        </p:par>
                        <p:par>
                          <p:cTn id="26" fill="hold">
                            <p:stCondLst>
                              <p:cond delay="422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6"/>
                                        </p:tgtEl>
                                        <p:attrNameLst>
                                          <p:attrName>style.visibility</p:attrName>
                                        </p:attrNameLst>
                                      </p:cBhvr>
                                      <p:to>
                                        <p:strVal val="visible"/>
                                      </p:to>
                                    </p:set>
                                    <p:anim calcmode="discrete" valueType="clr">
                                      <p:cBhvr override="childStyle">
                                        <p:cTn id="29"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6"/>
                                        </p:tgtEl>
                                        <p:attrNameLst>
                                          <p:attrName>fillcolor</p:attrName>
                                        </p:attrNameLst>
                                      </p:cBhvr>
                                      <p:tavLst>
                                        <p:tav tm="0">
                                          <p:val>
                                            <p:clrVal>
                                              <a:schemeClr val="accent2"/>
                                            </p:clrVal>
                                          </p:val>
                                        </p:tav>
                                        <p:tav tm="50000">
                                          <p:val>
                                            <p:clrVal>
                                              <a:schemeClr val="hlink"/>
                                            </p:clrVal>
                                          </p:val>
                                        </p:tav>
                                      </p:tavLst>
                                    </p:anim>
                                    <p:set>
                                      <p:cBhvr>
                                        <p:cTn id="31" dur="80"/>
                                        <p:tgtEl>
                                          <p:spTgt spid="6"/>
                                        </p:tgtEl>
                                        <p:attrNameLst>
                                          <p:attrName>fill.type</p:attrName>
                                        </p:attrNameLst>
                                      </p:cBhvr>
                                      <p:to>
                                        <p:strVal val="solid"/>
                                      </p:to>
                                    </p:set>
                                  </p:childTnLst>
                                </p:cTn>
                              </p:par>
                            </p:childTnLst>
                          </p:cTn>
                        </p:par>
                        <p:par>
                          <p:cTn id="32" fill="hold">
                            <p:stCondLst>
                              <p:cond delay="614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7"/>
                                        </p:tgtEl>
                                        <p:attrNameLst>
                                          <p:attrName>style.visibility</p:attrName>
                                        </p:attrNameLst>
                                      </p:cBhvr>
                                      <p:to>
                                        <p:strVal val="visible"/>
                                      </p:to>
                                    </p:set>
                                    <p:anim calcmode="discrete" valueType="clr">
                                      <p:cBhvr override="childStyle">
                                        <p:cTn id="35"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
                                        </p:tgtEl>
                                        <p:attrNameLst>
                                          <p:attrName>fillcolor</p:attrName>
                                        </p:attrNameLst>
                                      </p:cBhvr>
                                      <p:tavLst>
                                        <p:tav tm="0">
                                          <p:val>
                                            <p:clrVal>
                                              <a:schemeClr val="accent2"/>
                                            </p:clrVal>
                                          </p:val>
                                        </p:tav>
                                        <p:tav tm="50000">
                                          <p:val>
                                            <p:clrVal>
                                              <a:schemeClr val="hlink"/>
                                            </p:clrVal>
                                          </p:val>
                                        </p:tav>
                                      </p:tavLst>
                                    </p:anim>
                                    <p:set>
                                      <p:cBhvr>
                                        <p:cTn id="37" dur="80"/>
                                        <p:tgtEl>
                                          <p:spTgt spid="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linds(horizontal)">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F1E1A80-F4C4-457C-8E88-3E12BC63CC4A}"/>
              </a:ext>
            </a:extLst>
          </p:cNvPr>
          <p:cNvSpPr/>
          <p:nvPr/>
        </p:nvSpPr>
        <p:spPr>
          <a:xfrm>
            <a:off x="3214761" y="1136715"/>
            <a:ext cx="8772775" cy="5470525"/>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4">
            <a:extLst>
              <a:ext uri="{FF2B5EF4-FFF2-40B4-BE49-F238E27FC236}">
                <a16:creationId xmlns:a16="http://schemas.microsoft.com/office/drawing/2014/main" id="{2A0A09B3-5C04-4668-AF81-EDE673F20E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16">
            <a:extLst>
              <a:ext uri="{FF2B5EF4-FFF2-40B4-BE49-F238E27FC236}">
                <a16:creationId xmlns:a16="http://schemas.microsoft.com/office/drawing/2014/main" id="{F3B3C6CE-FE8C-422D-9CB1-F721811A4890}"/>
              </a:ext>
            </a:extLst>
          </p:cNvPr>
          <p:cNvGrpSpPr>
            <a:grpSpLocks/>
          </p:cNvGrpSpPr>
          <p:nvPr/>
        </p:nvGrpSpPr>
        <p:grpSpPr bwMode="auto">
          <a:xfrm>
            <a:off x="2813050" y="3411538"/>
            <a:ext cx="3479800" cy="2455862"/>
            <a:chOff x="3393422" y="3429000"/>
            <a:chExt cx="3117731" cy="2201738"/>
          </a:xfrm>
        </p:grpSpPr>
        <p:pic>
          <p:nvPicPr>
            <p:cNvPr id="5" name="图片 6">
              <a:extLst>
                <a:ext uri="{FF2B5EF4-FFF2-40B4-BE49-F238E27FC236}">
                  <a16:creationId xmlns:a16="http://schemas.microsoft.com/office/drawing/2014/main" id="{2C8E3CE7-7724-4AC2-94D9-CAB858E749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3">
              <a:extLst>
                <a:ext uri="{FF2B5EF4-FFF2-40B4-BE49-F238E27FC236}">
                  <a16:creationId xmlns:a16="http://schemas.microsoft.com/office/drawing/2014/main" id="{D4576EBC-4F8B-4A76-B1BC-1DBDA7B08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文本框 21">
            <a:extLst>
              <a:ext uri="{FF2B5EF4-FFF2-40B4-BE49-F238E27FC236}">
                <a16:creationId xmlns:a16="http://schemas.microsoft.com/office/drawing/2014/main" id="{B01CC266-5E39-4500-98E4-F1010511AB6E}"/>
              </a:ext>
            </a:extLst>
          </p:cNvPr>
          <p:cNvSpPr txBox="1">
            <a:spLocks noChangeArrowheads="1"/>
          </p:cNvSpPr>
          <p:nvPr/>
        </p:nvSpPr>
        <p:spPr bwMode="auto">
          <a:xfrm>
            <a:off x="3938621" y="2451100"/>
            <a:ext cx="718658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zh-CN" sz="3600">
                <a:latin typeface="Times New Roman" panose="02020603050405020304" pitchFamily="18" charset="0"/>
                <a:ea typeface="字魂7号-温暖童稚体" panose="00000500000000000000" pitchFamily="2" charset="-122"/>
                <a:cs typeface="Times New Roman" panose="02020603050405020304" pitchFamily="18" charset="0"/>
              </a:rPr>
              <a:t>Thứ hai ngày 14 tháng 2 năm 2022</a:t>
            </a:r>
          </a:p>
          <a:p>
            <a:pPr algn="ctr" eaLnBrk="1" hangingPunct="1"/>
            <a:r>
              <a:rPr lang="en-US" altLang="zh-CN" sz="3600">
                <a:latin typeface="Times New Roman" panose="02020603050405020304" pitchFamily="18" charset="0"/>
                <a:ea typeface="字魂7号-温暖童稚体" panose="00000500000000000000" pitchFamily="2" charset="-122"/>
                <a:cs typeface="Times New Roman" panose="02020603050405020304" pitchFamily="18" charset="0"/>
              </a:rPr>
              <a:t>Tập đọc- Kể chuyện </a:t>
            </a:r>
            <a:endParaRPr lang="vi-VN" altLang="zh-CN" sz="3600">
              <a:latin typeface="Times New Roman" panose="02020603050405020304" pitchFamily="18" charset="0"/>
              <a:ea typeface="字魂7号-温暖童稚体" panose="00000500000000000000" pitchFamily="2" charset="-122"/>
              <a:cs typeface="Times New Roman" panose="02020603050405020304" pitchFamily="18" charset="0"/>
            </a:endParaRPr>
          </a:p>
          <a:p>
            <a:pPr algn="ctr" eaLnBrk="1" hangingPunct="1"/>
            <a:r>
              <a:rPr lang="vi-VN" altLang="zh-CN" sz="3600" b="1">
                <a:solidFill>
                  <a:srgbClr val="FF0000"/>
                </a:solidFill>
                <a:latin typeface="Times New Roman" panose="02020603050405020304" pitchFamily="18" charset="0"/>
                <a:ea typeface="字魂7号-温暖童稚体" panose="00000500000000000000" pitchFamily="2" charset="-122"/>
                <a:cs typeface="Times New Roman" panose="02020603050405020304" pitchFamily="18" charset="0"/>
              </a:rPr>
              <a:t>Nhà bác học và bà cụ</a:t>
            </a:r>
            <a:endParaRPr lang="zh-CN" altLang="en-US" sz="3600" b="1" dirty="0">
              <a:solidFill>
                <a:srgbClr val="FF0000"/>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0480179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EDAC82EE-79C7-49A9-AD9C-0BB0B0AB5C6E}"/>
              </a:ext>
            </a:extLst>
          </p:cNvPr>
          <p:cNvGrpSpPr/>
          <p:nvPr/>
        </p:nvGrpSpPr>
        <p:grpSpPr>
          <a:xfrm>
            <a:off x="1" y="-304722"/>
            <a:ext cx="12192000" cy="7064338"/>
            <a:chOff x="1443789" y="-304723"/>
            <a:chExt cx="10748211" cy="7162723"/>
          </a:xfrm>
        </p:grpSpPr>
        <p:grpSp>
          <p:nvGrpSpPr>
            <p:cNvPr id="13" name="组合 12">
              <a:extLst>
                <a:ext uri="{FF2B5EF4-FFF2-40B4-BE49-F238E27FC236}">
                  <a16:creationId xmlns:a16="http://schemas.microsoft.com/office/drawing/2014/main" id="{AEF7C18D-182A-4762-9B31-D192B655CFEF}"/>
                </a:ext>
              </a:extLst>
            </p:cNvPr>
            <p:cNvGrpSpPr/>
            <p:nvPr/>
          </p:nvGrpSpPr>
          <p:grpSpPr>
            <a:xfrm>
              <a:off x="1443789" y="-304723"/>
              <a:ext cx="10748211" cy="7162723"/>
              <a:chOff x="1443789" y="-304723"/>
              <a:chExt cx="10748211" cy="7162723"/>
            </a:xfrm>
          </p:grpSpPr>
          <p:pic>
            <p:nvPicPr>
              <p:cNvPr id="3" name="图片 2">
                <a:extLst>
                  <a:ext uri="{FF2B5EF4-FFF2-40B4-BE49-F238E27FC236}">
                    <a16:creationId xmlns:a16="http://schemas.microsoft.com/office/drawing/2014/main" id="{C0CF7E93-4E87-47D2-B8A4-F33D5D3E923A}"/>
                  </a:ext>
                </a:extLst>
              </p:cNvPr>
              <p:cNvPicPr>
                <a:picLocks noChangeAspect="1"/>
              </p:cNvPicPr>
              <p:nvPr/>
            </p:nvPicPr>
            <p:blipFill rotWithShape="1">
              <a:blip r:embed="rId4">
                <a:clrChange>
                  <a:clrFrom>
                    <a:srgbClr val="F0EEE1"/>
                  </a:clrFrom>
                  <a:clrTo>
                    <a:srgbClr val="F0EEE1">
                      <a:alpha val="0"/>
                    </a:srgbClr>
                  </a:clrTo>
                </a:clrChange>
                <a:extLst>
                  <a:ext uri="{28A0092B-C50C-407E-A947-70E740481C1C}">
                    <a14:useLocalDpi xmlns:a14="http://schemas.microsoft.com/office/drawing/2010/main" val="0"/>
                  </a:ext>
                </a:extLst>
              </a:blip>
              <a:srcRect l="57609" r="21430" b="20922"/>
              <a:stretch/>
            </p:blipFill>
            <p:spPr>
              <a:xfrm>
                <a:off x="1443789" y="-304723"/>
                <a:ext cx="2815390" cy="6644043"/>
              </a:xfrm>
              <a:prstGeom prst="rect">
                <a:avLst/>
              </a:prstGeom>
            </p:spPr>
          </p:pic>
          <p:grpSp>
            <p:nvGrpSpPr>
              <p:cNvPr id="12" name="组合 11">
                <a:extLst>
                  <a:ext uri="{FF2B5EF4-FFF2-40B4-BE49-F238E27FC236}">
                    <a16:creationId xmlns:a16="http://schemas.microsoft.com/office/drawing/2014/main" id="{08FDE123-A45E-4A91-8566-CBBB78FF7D21}"/>
                  </a:ext>
                </a:extLst>
              </p:cNvPr>
              <p:cNvGrpSpPr/>
              <p:nvPr/>
            </p:nvGrpSpPr>
            <p:grpSpPr>
              <a:xfrm>
                <a:off x="2057399" y="518681"/>
                <a:ext cx="10134601" cy="6339319"/>
                <a:chOff x="2057399" y="518681"/>
                <a:chExt cx="10134601" cy="6339319"/>
              </a:xfrm>
            </p:grpSpPr>
            <p:grpSp>
              <p:nvGrpSpPr>
                <p:cNvPr id="7" name="组合 6">
                  <a:extLst>
                    <a:ext uri="{FF2B5EF4-FFF2-40B4-BE49-F238E27FC236}">
                      <a16:creationId xmlns:a16="http://schemas.microsoft.com/office/drawing/2014/main" id="{CAF0B78E-0BC8-433E-8D1F-A5F32F2BA0B4}"/>
                    </a:ext>
                  </a:extLst>
                </p:cNvPr>
                <p:cNvGrpSpPr/>
                <p:nvPr/>
              </p:nvGrpSpPr>
              <p:grpSpPr>
                <a:xfrm>
                  <a:off x="11746831" y="518681"/>
                  <a:ext cx="445169" cy="6339319"/>
                  <a:chOff x="3597442" y="577516"/>
                  <a:chExt cx="445169" cy="5847347"/>
                </a:xfrm>
                <a:solidFill>
                  <a:srgbClr val="F19C1D">
                    <a:alpha val="40000"/>
                  </a:srgbClr>
                </a:solidFill>
              </p:grpSpPr>
              <p:sp>
                <p:nvSpPr>
                  <p:cNvPr id="5" name="矩形 4">
                    <a:extLst>
                      <a:ext uri="{FF2B5EF4-FFF2-40B4-BE49-F238E27FC236}">
                        <a16:creationId xmlns:a16="http://schemas.microsoft.com/office/drawing/2014/main" id="{E6C13420-9D12-4424-A77D-EE872ED09CEF}"/>
                      </a:ext>
                    </a:extLst>
                  </p:cNvPr>
                  <p:cNvSpPr/>
                  <p:nvPr/>
                </p:nvSpPr>
                <p:spPr>
                  <a:xfrm>
                    <a:off x="3597442" y="974558"/>
                    <a:ext cx="445169" cy="545030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a:extLst>
                      <a:ext uri="{FF2B5EF4-FFF2-40B4-BE49-F238E27FC236}">
                        <a16:creationId xmlns:a16="http://schemas.microsoft.com/office/drawing/2014/main" id="{96906C8F-EE05-4411-A18D-1B9CD31FF4D9}"/>
                      </a:ext>
                    </a:extLst>
                  </p:cNvPr>
                  <p:cNvSpPr/>
                  <p:nvPr/>
                </p:nvSpPr>
                <p:spPr>
                  <a:xfrm>
                    <a:off x="3597442" y="577516"/>
                    <a:ext cx="445169" cy="39704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9" name="直接连接符 8">
                  <a:extLst>
                    <a:ext uri="{FF2B5EF4-FFF2-40B4-BE49-F238E27FC236}">
                      <a16:creationId xmlns:a16="http://schemas.microsoft.com/office/drawing/2014/main" id="{6C044B26-C1DA-4621-BA91-DE532923C75E}"/>
                    </a:ext>
                  </a:extLst>
                </p:cNvPr>
                <p:cNvCxnSpPr>
                  <a:cxnSpLocks/>
                </p:cNvCxnSpPr>
                <p:nvPr/>
              </p:nvCxnSpPr>
              <p:spPr>
                <a:xfrm>
                  <a:off x="2057399" y="6339319"/>
                  <a:ext cx="9689431" cy="0"/>
                </a:xfrm>
                <a:prstGeom prst="line">
                  <a:avLst/>
                </a:prstGeom>
                <a:ln w="120650">
                  <a:solidFill>
                    <a:srgbClr val="F19C1D">
                      <a:alpha val="40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6ABA10CC-BE72-484E-84CC-19DA8D66304E}"/>
                    </a:ext>
                  </a:extLst>
                </p:cNvPr>
                <p:cNvCxnSpPr>
                  <a:cxnSpLocks/>
                </p:cNvCxnSpPr>
                <p:nvPr/>
              </p:nvCxnSpPr>
              <p:spPr>
                <a:xfrm>
                  <a:off x="2057399" y="1668379"/>
                  <a:ext cx="9689431" cy="0"/>
                </a:xfrm>
                <a:prstGeom prst="line">
                  <a:avLst/>
                </a:prstGeom>
                <a:ln w="120650">
                  <a:solidFill>
                    <a:srgbClr val="F19C1D">
                      <a:alpha val="40000"/>
                    </a:srgbClr>
                  </a:solidFill>
                </a:ln>
              </p:spPr>
              <p:style>
                <a:lnRef idx="1">
                  <a:schemeClr val="accent1"/>
                </a:lnRef>
                <a:fillRef idx="0">
                  <a:schemeClr val="accent1"/>
                </a:fillRef>
                <a:effectRef idx="0">
                  <a:schemeClr val="accent1"/>
                </a:effectRef>
                <a:fontRef idx="minor">
                  <a:schemeClr val="tx1"/>
                </a:fontRef>
              </p:style>
            </p:cxnSp>
          </p:grpSp>
        </p:grpSp>
        <p:pic>
          <p:nvPicPr>
            <p:cNvPr id="15" name="图片 14">
              <a:extLst>
                <a:ext uri="{FF2B5EF4-FFF2-40B4-BE49-F238E27FC236}">
                  <a16:creationId xmlns:a16="http://schemas.microsoft.com/office/drawing/2014/main" id="{648F5B3F-9024-4BB1-B981-8081031CCC52}"/>
                </a:ext>
              </a:extLst>
            </p:cNvPr>
            <p:cNvPicPr>
              <a:picLocks noChangeAspect="1"/>
            </p:cNvPicPr>
            <p:nvPr/>
          </p:nvPicPr>
          <p:blipFill rotWithShape="1">
            <a:blip r:embed="rId4">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3733801" y="1806059"/>
              <a:ext cx="790072" cy="732603"/>
            </a:xfrm>
            <a:prstGeom prst="rect">
              <a:avLst/>
            </a:prstGeom>
          </p:spPr>
        </p:pic>
        <p:pic>
          <p:nvPicPr>
            <p:cNvPr id="16" name="图片 15">
              <a:extLst>
                <a:ext uri="{FF2B5EF4-FFF2-40B4-BE49-F238E27FC236}">
                  <a16:creationId xmlns:a16="http://schemas.microsoft.com/office/drawing/2014/main" id="{A9D6D15A-7C7F-42E4-8AB1-80B666A54043}"/>
                </a:ext>
              </a:extLst>
            </p:cNvPr>
            <p:cNvPicPr>
              <a:picLocks noChangeAspect="1"/>
            </p:cNvPicPr>
            <p:nvPr/>
          </p:nvPicPr>
          <p:blipFill rotWithShape="1">
            <a:blip r:embed="rId4">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flipH="1" flipV="1">
              <a:off x="9745580" y="2380978"/>
              <a:ext cx="790072" cy="732603"/>
            </a:xfrm>
            <a:prstGeom prst="rect">
              <a:avLst/>
            </a:prstGeom>
          </p:spPr>
        </p:pic>
        <p:grpSp>
          <p:nvGrpSpPr>
            <p:cNvPr id="23" name="组合 22">
              <a:extLst>
                <a:ext uri="{FF2B5EF4-FFF2-40B4-BE49-F238E27FC236}">
                  <a16:creationId xmlns:a16="http://schemas.microsoft.com/office/drawing/2014/main" id="{3B043420-F416-4B2A-B99B-456A0269716F}"/>
                </a:ext>
              </a:extLst>
            </p:cNvPr>
            <p:cNvGrpSpPr/>
            <p:nvPr/>
          </p:nvGrpSpPr>
          <p:grpSpPr>
            <a:xfrm>
              <a:off x="9425115" y="5332272"/>
              <a:ext cx="1285725" cy="1285725"/>
              <a:chOff x="4775095" y="366988"/>
              <a:chExt cx="1233859" cy="1233859"/>
            </a:xfrm>
          </p:grpSpPr>
          <p:sp>
            <p:nvSpPr>
              <p:cNvPr id="22" name="椭圆 21">
                <a:extLst>
                  <a:ext uri="{FF2B5EF4-FFF2-40B4-BE49-F238E27FC236}">
                    <a16:creationId xmlns:a16="http://schemas.microsoft.com/office/drawing/2014/main" id="{CF92F0FB-9193-4508-AE82-1CDF40AA4450}"/>
                  </a:ext>
                </a:extLst>
              </p:cNvPr>
              <p:cNvSpPr/>
              <p:nvPr/>
            </p:nvSpPr>
            <p:spPr>
              <a:xfrm>
                <a:off x="4775095" y="366988"/>
                <a:ext cx="1233859" cy="1233859"/>
              </a:xfrm>
              <a:prstGeom prst="ellipse">
                <a:avLst/>
              </a:prstGeom>
              <a:solidFill>
                <a:srgbClr val="F07264">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092C7FCA-830B-4197-A312-E63DBA0201A2}"/>
                  </a:ext>
                </a:extLst>
              </p:cNvPr>
              <p:cNvSpPr/>
              <p:nvPr/>
            </p:nvSpPr>
            <p:spPr>
              <a:xfrm>
                <a:off x="4872789" y="471879"/>
                <a:ext cx="1068186" cy="1068186"/>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E8CB1A03-E19B-4E08-B221-A89241F1DAB3}"/>
                  </a:ext>
                </a:extLst>
              </p:cNvPr>
              <p:cNvSpPr/>
              <p:nvPr/>
            </p:nvSpPr>
            <p:spPr>
              <a:xfrm>
                <a:off x="4945516" y="537409"/>
                <a:ext cx="893019" cy="893019"/>
              </a:xfrm>
              <a:prstGeom prst="ellipse">
                <a:avLst/>
              </a:prstGeom>
              <a:solidFill>
                <a:srgbClr val="F0726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a:extLst>
                <a:ext uri="{FF2B5EF4-FFF2-40B4-BE49-F238E27FC236}">
                  <a16:creationId xmlns:a16="http://schemas.microsoft.com/office/drawing/2014/main" id="{94225860-D635-4ED7-9375-04DDC0ABA9E1}"/>
                </a:ext>
              </a:extLst>
            </p:cNvPr>
            <p:cNvGrpSpPr/>
            <p:nvPr/>
          </p:nvGrpSpPr>
          <p:grpSpPr>
            <a:xfrm>
              <a:off x="7323763" y="5552635"/>
              <a:ext cx="844997" cy="844997"/>
              <a:chOff x="4775095" y="366988"/>
              <a:chExt cx="1233859" cy="1233859"/>
            </a:xfrm>
          </p:grpSpPr>
          <p:sp>
            <p:nvSpPr>
              <p:cNvPr id="25" name="椭圆 24">
                <a:extLst>
                  <a:ext uri="{FF2B5EF4-FFF2-40B4-BE49-F238E27FC236}">
                    <a16:creationId xmlns:a16="http://schemas.microsoft.com/office/drawing/2014/main" id="{66F8C991-5133-4B15-914A-AB5305F45FFD}"/>
                  </a:ext>
                </a:extLst>
              </p:cNvPr>
              <p:cNvSpPr/>
              <p:nvPr/>
            </p:nvSpPr>
            <p:spPr>
              <a:xfrm>
                <a:off x="4775095" y="366988"/>
                <a:ext cx="1233859" cy="1233859"/>
              </a:xfrm>
              <a:prstGeom prst="ellipse">
                <a:avLst/>
              </a:prstGeom>
              <a:solidFill>
                <a:srgbClr val="BDC2CE">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a:extLst>
                  <a:ext uri="{FF2B5EF4-FFF2-40B4-BE49-F238E27FC236}">
                    <a16:creationId xmlns:a16="http://schemas.microsoft.com/office/drawing/2014/main" id="{8E20AF44-870C-4C2B-98BA-2514C4EFCEC5}"/>
                  </a:ext>
                </a:extLst>
              </p:cNvPr>
              <p:cNvSpPr/>
              <p:nvPr/>
            </p:nvSpPr>
            <p:spPr>
              <a:xfrm>
                <a:off x="4872789" y="471879"/>
                <a:ext cx="1068186" cy="1068186"/>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4D5D451C-8E35-4DD2-83E5-76E275607DB4}"/>
                  </a:ext>
                </a:extLst>
              </p:cNvPr>
              <p:cNvSpPr/>
              <p:nvPr/>
            </p:nvSpPr>
            <p:spPr>
              <a:xfrm>
                <a:off x="4945516" y="537409"/>
                <a:ext cx="893019" cy="893019"/>
              </a:xfrm>
              <a:prstGeom prst="ellipse">
                <a:avLst/>
              </a:prstGeom>
              <a:solidFill>
                <a:srgbClr val="BDC2CE">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2" name="图片 31">
              <a:extLst>
                <a:ext uri="{FF2B5EF4-FFF2-40B4-BE49-F238E27FC236}">
                  <a16:creationId xmlns:a16="http://schemas.microsoft.com/office/drawing/2014/main" id="{6E46F2E8-A55F-414F-9BD0-522D1DAD816C}"/>
                </a:ext>
              </a:extLst>
            </p:cNvPr>
            <p:cNvPicPr>
              <a:picLocks noChangeAspect="1"/>
            </p:cNvPicPr>
            <p:nvPr/>
          </p:nvPicPr>
          <p:blipFill rotWithShape="1">
            <a:blip r:embed="rId4">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73378" y="5580482"/>
              <a:ext cx="790072" cy="732603"/>
            </a:xfrm>
            <a:prstGeom prst="rect">
              <a:avLst/>
            </a:prstGeom>
          </p:spPr>
        </p:pic>
        <p:grpSp>
          <p:nvGrpSpPr>
            <p:cNvPr id="33" name="组合 32">
              <a:extLst>
                <a:ext uri="{FF2B5EF4-FFF2-40B4-BE49-F238E27FC236}">
                  <a16:creationId xmlns:a16="http://schemas.microsoft.com/office/drawing/2014/main" id="{04104976-D864-413F-B124-28DD92D60B63}"/>
                </a:ext>
              </a:extLst>
            </p:cNvPr>
            <p:cNvGrpSpPr/>
            <p:nvPr/>
          </p:nvGrpSpPr>
          <p:grpSpPr>
            <a:xfrm>
              <a:off x="7382050" y="1437160"/>
              <a:ext cx="753302" cy="753302"/>
              <a:chOff x="4775095" y="366988"/>
              <a:chExt cx="1233859" cy="1233859"/>
            </a:xfrm>
          </p:grpSpPr>
          <p:sp>
            <p:nvSpPr>
              <p:cNvPr id="34" name="椭圆 33">
                <a:extLst>
                  <a:ext uri="{FF2B5EF4-FFF2-40B4-BE49-F238E27FC236}">
                    <a16:creationId xmlns:a16="http://schemas.microsoft.com/office/drawing/2014/main" id="{FA917E9E-5784-4503-9293-21C4935704E6}"/>
                  </a:ext>
                </a:extLst>
              </p:cNvPr>
              <p:cNvSpPr/>
              <p:nvPr/>
            </p:nvSpPr>
            <p:spPr>
              <a:xfrm>
                <a:off x="4775095" y="366988"/>
                <a:ext cx="1233859" cy="1233859"/>
              </a:xfrm>
              <a:prstGeom prst="ellipse">
                <a:avLst/>
              </a:prstGeom>
              <a:solidFill>
                <a:srgbClr val="F07264">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a:extLst>
                  <a:ext uri="{FF2B5EF4-FFF2-40B4-BE49-F238E27FC236}">
                    <a16:creationId xmlns:a16="http://schemas.microsoft.com/office/drawing/2014/main" id="{E6690DFB-72D8-42CA-8931-7185B72DF92E}"/>
                  </a:ext>
                </a:extLst>
              </p:cNvPr>
              <p:cNvSpPr/>
              <p:nvPr/>
            </p:nvSpPr>
            <p:spPr>
              <a:xfrm>
                <a:off x="4872789" y="471879"/>
                <a:ext cx="1068186" cy="1068186"/>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a:extLst>
                  <a:ext uri="{FF2B5EF4-FFF2-40B4-BE49-F238E27FC236}">
                    <a16:creationId xmlns:a16="http://schemas.microsoft.com/office/drawing/2014/main" id="{9101F845-7437-4A53-A9CA-8B86A668D161}"/>
                  </a:ext>
                </a:extLst>
              </p:cNvPr>
              <p:cNvSpPr/>
              <p:nvPr/>
            </p:nvSpPr>
            <p:spPr>
              <a:xfrm>
                <a:off x="4945516" y="537409"/>
                <a:ext cx="893019" cy="893019"/>
              </a:xfrm>
              <a:prstGeom prst="ellipse">
                <a:avLst/>
              </a:prstGeom>
              <a:solidFill>
                <a:srgbClr val="F07264">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1" name="组合 40">
              <a:extLst>
                <a:ext uri="{FF2B5EF4-FFF2-40B4-BE49-F238E27FC236}">
                  <a16:creationId xmlns:a16="http://schemas.microsoft.com/office/drawing/2014/main" id="{923253A0-9FAD-4BD8-ABFE-3E14D69A3150}"/>
                </a:ext>
              </a:extLst>
            </p:cNvPr>
            <p:cNvGrpSpPr/>
            <p:nvPr/>
          </p:nvGrpSpPr>
          <p:grpSpPr>
            <a:xfrm>
              <a:off x="4952588" y="667925"/>
              <a:ext cx="1143412" cy="1143412"/>
              <a:chOff x="4775095" y="366988"/>
              <a:chExt cx="1233859" cy="1233859"/>
            </a:xfrm>
          </p:grpSpPr>
          <p:sp>
            <p:nvSpPr>
              <p:cNvPr id="42" name="椭圆 41">
                <a:extLst>
                  <a:ext uri="{FF2B5EF4-FFF2-40B4-BE49-F238E27FC236}">
                    <a16:creationId xmlns:a16="http://schemas.microsoft.com/office/drawing/2014/main" id="{FE9D6D03-9CFD-47A7-8353-E01B108AE57B}"/>
                  </a:ext>
                </a:extLst>
              </p:cNvPr>
              <p:cNvSpPr/>
              <p:nvPr/>
            </p:nvSpPr>
            <p:spPr>
              <a:xfrm>
                <a:off x="4775095" y="366988"/>
                <a:ext cx="1233859" cy="1233859"/>
              </a:xfrm>
              <a:prstGeom prst="ellipse">
                <a:avLst/>
              </a:prstGeom>
              <a:solidFill>
                <a:srgbClr val="BDC2CE">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a:extLst>
                  <a:ext uri="{FF2B5EF4-FFF2-40B4-BE49-F238E27FC236}">
                    <a16:creationId xmlns:a16="http://schemas.microsoft.com/office/drawing/2014/main" id="{892F1B71-344C-4817-B109-A9726898CE10}"/>
                  </a:ext>
                </a:extLst>
              </p:cNvPr>
              <p:cNvSpPr/>
              <p:nvPr/>
            </p:nvSpPr>
            <p:spPr>
              <a:xfrm>
                <a:off x="4872789" y="471879"/>
                <a:ext cx="1068186" cy="1068186"/>
              </a:xfrm>
              <a:prstGeom prst="ellipse">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088EC322-7641-4FAD-ACA6-15AC901B3E64}"/>
                  </a:ext>
                </a:extLst>
              </p:cNvPr>
              <p:cNvSpPr/>
              <p:nvPr/>
            </p:nvSpPr>
            <p:spPr>
              <a:xfrm>
                <a:off x="4945516" y="537409"/>
                <a:ext cx="893019" cy="893019"/>
              </a:xfrm>
              <a:prstGeom prst="ellipse">
                <a:avLst/>
              </a:prstGeom>
              <a:solidFill>
                <a:srgbClr val="BDC2CE">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8" name="Text Box 5">
            <a:extLst>
              <a:ext uri="{FF2B5EF4-FFF2-40B4-BE49-F238E27FC236}">
                <a16:creationId xmlns:a16="http://schemas.microsoft.com/office/drawing/2014/main" id="{13322B38-BF50-43DF-8261-A25311C0F41F}"/>
              </a:ext>
            </a:extLst>
          </p:cNvPr>
          <p:cNvSpPr txBox="1">
            <a:spLocks noChangeArrowheads="1"/>
          </p:cNvSpPr>
          <p:nvPr/>
        </p:nvSpPr>
        <p:spPr bwMode="auto">
          <a:xfrm>
            <a:off x="427342" y="852723"/>
            <a:ext cx="11528384" cy="553998"/>
          </a:xfrm>
          <a:prstGeom prst="rect">
            <a:avLst/>
          </a:prstGeom>
          <a:solidFill>
            <a:srgbClr val="CCFFCC"/>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latin typeface="Arial" panose="020B0604020202020204" pitchFamily="34" charset="0"/>
              </a:rPr>
              <a:t>Câu 6: Theo em, khoa học mang lại lợi ích gì cho con người ?</a:t>
            </a:r>
          </a:p>
        </p:txBody>
      </p:sp>
      <p:sp>
        <p:nvSpPr>
          <p:cNvPr id="39" name="Text Box 6">
            <a:extLst>
              <a:ext uri="{FF2B5EF4-FFF2-40B4-BE49-F238E27FC236}">
                <a16:creationId xmlns:a16="http://schemas.microsoft.com/office/drawing/2014/main" id="{A4E87692-826A-40E8-A2AE-49CBF56AF46A}"/>
              </a:ext>
            </a:extLst>
          </p:cNvPr>
          <p:cNvSpPr txBox="1">
            <a:spLocks noChangeArrowheads="1"/>
          </p:cNvSpPr>
          <p:nvPr/>
        </p:nvSpPr>
        <p:spPr bwMode="auto">
          <a:xfrm>
            <a:off x="3711447" y="2050036"/>
            <a:ext cx="563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b="1">
                <a:latin typeface="Times New Roman" panose="02020603050405020304" pitchFamily="18" charset="0"/>
              </a:rPr>
              <a:t>A. Khoa học cải tạo thế giới</a:t>
            </a:r>
          </a:p>
        </p:txBody>
      </p:sp>
      <p:sp>
        <p:nvSpPr>
          <p:cNvPr id="40" name="Text Box 7">
            <a:extLst>
              <a:ext uri="{FF2B5EF4-FFF2-40B4-BE49-F238E27FC236}">
                <a16:creationId xmlns:a16="http://schemas.microsoft.com/office/drawing/2014/main" id="{3B074B54-6012-4D12-AE89-3FFE299B967E}"/>
              </a:ext>
            </a:extLst>
          </p:cNvPr>
          <p:cNvSpPr txBox="1">
            <a:spLocks noChangeArrowheads="1"/>
          </p:cNvSpPr>
          <p:nvPr/>
        </p:nvSpPr>
        <p:spPr bwMode="auto">
          <a:xfrm>
            <a:off x="3711447" y="2812036"/>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b="1">
                <a:latin typeface="Times New Roman" panose="02020603050405020304" pitchFamily="18" charset="0"/>
              </a:rPr>
              <a:t>B. Cải thiện cuộc sống con người</a:t>
            </a:r>
          </a:p>
        </p:txBody>
      </p:sp>
      <p:sp>
        <p:nvSpPr>
          <p:cNvPr id="46" name="Text Box 8">
            <a:extLst>
              <a:ext uri="{FF2B5EF4-FFF2-40B4-BE49-F238E27FC236}">
                <a16:creationId xmlns:a16="http://schemas.microsoft.com/office/drawing/2014/main" id="{DF089695-27EC-4C43-8BC9-79EFBBC9FDF5}"/>
              </a:ext>
            </a:extLst>
          </p:cNvPr>
          <p:cNvSpPr txBox="1">
            <a:spLocks noChangeArrowheads="1"/>
          </p:cNvSpPr>
          <p:nvPr/>
        </p:nvSpPr>
        <p:spPr bwMode="auto">
          <a:xfrm>
            <a:off x="3711447" y="3726436"/>
            <a:ext cx="5867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b="1">
                <a:latin typeface="Times New Roman" panose="02020603050405020304" pitchFamily="18" charset="0"/>
              </a:rPr>
              <a:t>C. Làm con người sống tốt hơn, sung sướng hơn</a:t>
            </a:r>
          </a:p>
        </p:txBody>
      </p:sp>
      <p:sp>
        <p:nvSpPr>
          <p:cNvPr id="47" name="Text Box 9">
            <a:extLst>
              <a:ext uri="{FF2B5EF4-FFF2-40B4-BE49-F238E27FC236}">
                <a16:creationId xmlns:a16="http://schemas.microsoft.com/office/drawing/2014/main" id="{F24605BA-8CDD-4617-8162-D52EDF95BF11}"/>
              </a:ext>
            </a:extLst>
          </p:cNvPr>
          <p:cNvSpPr txBox="1">
            <a:spLocks noChangeArrowheads="1"/>
          </p:cNvSpPr>
          <p:nvPr/>
        </p:nvSpPr>
        <p:spPr bwMode="auto">
          <a:xfrm>
            <a:off x="3635247" y="4869436"/>
            <a:ext cx="472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 typeface="Wingdings" panose="05000000000000000000" pitchFamily="2" charset="2"/>
              <a:buNone/>
            </a:pPr>
            <a:r>
              <a:rPr lang="en-US" altLang="en-US" b="1">
                <a:latin typeface="Times New Roman" panose="02020603050405020304" pitchFamily="18" charset="0"/>
              </a:rPr>
              <a:t>D.Cả 3 ý trên đều đúng.</a:t>
            </a:r>
          </a:p>
        </p:txBody>
      </p:sp>
      <p:sp>
        <p:nvSpPr>
          <p:cNvPr id="48" name="Oval 10">
            <a:extLst>
              <a:ext uri="{FF2B5EF4-FFF2-40B4-BE49-F238E27FC236}">
                <a16:creationId xmlns:a16="http://schemas.microsoft.com/office/drawing/2014/main" id="{800FD705-28EA-41B1-97E1-3999C90452B1}"/>
              </a:ext>
            </a:extLst>
          </p:cNvPr>
          <p:cNvSpPr>
            <a:spLocks noChangeArrowheads="1"/>
          </p:cNvSpPr>
          <p:nvPr/>
        </p:nvSpPr>
        <p:spPr bwMode="auto">
          <a:xfrm>
            <a:off x="3559047" y="4793236"/>
            <a:ext cx="609600" cy="6858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val="32377325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53"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1000" fill="hold"/>
                                        <p:tgtEl>
                                          <p:spTgt spid="38"/>
                                        </p:tgtEl>
                                        <p:attrNameLst>
                                          <p:attrName>ppt_w</p:attrName>
                                        </p:attrNameLst>
                                      </p:cBhvr>
                                      <p:tavLst>
                                        <p:tav tm="0">
                                          <p:val>
                                            <p:fltVal val="0"/>
                                          </p:val>
                                        </p:tav>
                                        <p:tav tm="100000">
                                          <p:val>
                                            <p:strVal val="#ppt_w"/>
                                          </p:val>
                                        </p:tav>
                                      </p:tavLst>
                                    </p:anim>
                                    <p:anim calcmode="lin" valueType="num">
                                      <p:cBhvr>
                                        <p:cTn id="13" dur="1000" fill="hold"/>
                                        <p:tgtEl>
                                          <p:spTgt spid="38"/>
                                        </p:tgtEl>
                                        <p:attrNameLst>
                                          <p:attrName>ppt_h</p:attrName>
                                        </p:attrNameLst>
                                      </p:cBhvr>
                                      <p:tavLst>
                                        <p:tav tm="0">
                                          <p:val>
                                            <p:fltVal val="0"/>
                                          </p:val>
                                        </p:tav>
                                        <p:tav tm="100000">
                                          <p:val>
                                            <p:strVal val="#ppt_h"/>
                                          </p:val>
                                        </p:tav>
                                      </p:tavLst>
                                    </p:anim>
                                    <p:animEffect transition="in" filter="fade">
                                      <p:cBhvr>
                                        <p:cTn id="14" dur="1000"/>
                                        <p:tgtEl>
                                          <p:spTgt spid="38"/>
                                        </p:tgtEl>
                                      </p:cBhvr>
                                    </p:animEffect>
                                  </p:childTnLst>
                                </p:cTn>
                              </p:par>
                            </p:childTnLst>
                          </p:cTn>
                        </p:par>
                        <p:par>
                          <p:cTn id="15" fill="hold">
                            <p:stCondLst>
                              <p:cond delay="10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39"/>
                                        </p:tgtEl>
                                        <p:attrNameLst>
                                          <p:attrName>style.visibility</p:attrName>
                                        </p:attrNameLst>
                                      </p:cBhvr>
                                      <p:to>
                                        <p:strVal val="visible"/>
                                      </p:to>
                                    </p:set>
                                    <p:anim calcmode="discrete" valueType="clr">
                                      <p:cBhvr override="childStyle">
                                        <p:cTn id="18"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9"/>
                                        </p:tgtEl>
                                        <p:attrNameLst>
                                          <p:attrName>fillcolor</p:attrName>
                                        </p:attrNameLst>
                                      </p:cBhvr>
                                      <p:tavLst>
                                        <p:tav tm="0">
                                          <p:val>
                                            <p:clrVal>
                                              <a:schemeClr val="accent2"/>
                                            </p:clrVal>
                                          </p:val>
                                        </p:tav>
                                        <p:tav tm="50000">
                                          <p:val>
                                            <p:clrVal>
                                              <a:schemeClr val="hlink"/>
                                            </p:clrVal>
                                          </p:val>
                                        </p:tav>
                                      </p:tavLst>
                                    </p:anim>
                                    <p:set>
                                      <p:cBhvr>
                                        <p:cTn id="20" dur="80"/>
                                        <p:tgtEl>
                                          <p:spTgt spid="39"/>
                                        </p:tgtEl>
                                        <p:attrNameLst>
                                          <p:attrName>fill.type</p:attrName>
                                        </p:attrNameLst>
                                      </p:cBhvr>
                                      <p:to>
                                        <p:strVal val="solid"/>
                                      </p:to>
                                    </p:set>
                                  </p:childTnLst>
                                </p:cTn>
                              </p:par>
                            </p:childTnLst>
                          </p:cTn>
                        </p:par>
                        <p:par>
                          <p:cTn id="21" fill="hold">
                            <p:stCondLst>
                              <p:cond delay="192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40"/>
                                        </p:tgtEl>
                                        <p:attrNameLst>
                                          <p:attrName>style.visibility</p:attrName>
                                        </p:attrNameLst>
                                      </p:cBhvr>
                                      <p:to>
                                        <p:strVal val="visible"/>
                                      </p:to>
                                    </p:set>
                                    <p:anim calcmode="discrete" valueType="clr">
                                      <p:cBhvr override="childStyle">
                                        <p:cTn id="24" dur="80"/>
                                        <p:tgtEl>
                                          <p:spTgt spid="40"/>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40"/>
                                        </p:tgtEl>
                                        <p:attrNameLst>
                                          <p:attrName>fillcolor</p:attrName>
                                        </p:attrNameLst>
                                      </p:cBhvr>
                                      <p:tavLst>
                                        <p:tav tm="0">
                                          <p:val>
                                            <p:clrVal>
                                              <a:schemeClr val="accent2"/>
                                            </p:clrVal>
                                          </p:val>
                                        </p:tav>
                                        <p:tav tm="50000">
                                          <p:val>
                                            <p:clrVal>
                                              <a:schemeClr val="hlink"/>
                                            </p:clrVal>
                                          </p:val>
                                        </p:tav>
                                      </p:tavLst>
                                    </p:anim>
                                    <p:set>
                                      <p:cBhvr>
                                        <p:cTn id="26" dur="80"/>
                                        <p:tgtEl>
                                          <p:spTgt spid="40"/>
                                        </p:tgtEl>
                                        <p:attrNameLst>
                                          <p:attrName>fill.type</p:attrName>
                                        </p:attrNameLst>
                                      </p:cBhvr>
                                      <p:to>
                                        <p:strVal val="solid"/>
                                      </p:to>
                                    </p:set>
                                  </p:childTnLst>
                                </p:cTn>
                              </p:par>
                            </p:childTnLst>
                          </p:cTn>
                        </p:par>
                        <p:par>
                          <p:cTn id="27" fill="hold">
                            <p:stCondLst>
                              <p:cond delay="3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46"/>
                                        </p:tgtEl>
                                        <p:attrNameLst>
                                          <p:attrName>style.visibility</p:attrName>
                                        </p:attrNameLst>
                                      </p:cBhvr>
                                      <p:to>
                                        <p:strVal val="visible"/>
                                      </p:to>
                                    </p:set>
                                    <p:anim calcmode="discrete" valueType="clr">
                                      <p:cBhvr override="childStyle">
                                        <p:cTn id="30" dur="80"/>
                                        <p:tgtEl>
                                          <p:spTgt spid="46"/>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46"/>
                                        </p:tgtEl>
                                        <p:attrNameLst>
                                          <p:attrName>fillcolor</p:attrName>
                                        </p:attrNameLst>
                                      </p:cBhvr>
                                      <p:tavLst>
                                        <p:tav tm="0">
                                          <p:val>
                                            <p:clrVal>
                                              <a:schemeClr val="accent2"/>
                                            </p:clrVal>
                                          </p:val>
                                        </p:tav>
                                        <p:tav tm="50000">
                                          <p:val>
                                            <p:clrVal>
                                              <a:schemeClr val="hlink"/>
                                            </p:clrVal>
                                          </p:val>
                                        </p:tav>
                                      </p:tavLst>
                                    </p:anim>
                                    <p:set>
                                      <p:cBhvr>
                                        <p:cTn id="32" dur="80"/>
                                        <p:tgtEl>
                                          <p:spTgt spid="46"/>
                                        </p:tgtEl>
                                        <p:attrNameLst>
                                          <p:attrName>fill.type</p:attrName>
                                        </p:attrNameLst>
                                      </p:cBhvr>
                                      <p:to>
                                        <p:strVal val="solid"/>
                                      </p:to>
                                    </p:set>
                                  </p:childTnLst>
                                </p:cTn>
                              </p:par>
                            </p:childTnLst>
                          </p:cTn>
                        </p:par>
                        <p:par>
                          <p:cTn id="33" fill="hold">
                            <p:stCondLst>
                              <p:cond delay="448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47"/>
                                        </p:tgtEl>
                                        <p:attrNameLst>
                                          <p:attrName>style.visibility</p:attrName>
                                        </p:attrNameLst>
                                      </p:cBhvr>
                                      <p:to>
                                        <p:strVal val="visible"/>
                                      </p:to>
                                    </p:set>
                                    <p:anim calcmode="discrete" valueType="clr">
                                      <p:cBhvr override="childStyle">
                                        <p:cTn id="36" dur="80"/>
                                        <p:tgtEl>
                                          <p:spTgt spid="47"/>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47"/>
                                        </p:tgtEl>
                                        <p:attrNameLst>
                                          <p:attrName>fillcolor</p:attrName>
                                        </p:attrNameLst>
                                      </p:cBhvr>
                                      <p:tavLst>
                                        <p:tav tm="0">
                                          <p:val>
                                            <p:clrVal>
                                              <a:schemeClr val="accent2"/>
                                            </p:clrVal>
                                          </p:val>
                                        </p:tav>
                                        <p:tav tm="50000">
                                          <p:val>
                                            <p:clrVal>
                                              <a:schemeClr val="hlink"/>
                                            </p:clrVal>
                                          </p:val>
                                        </p:tav>
                                      </p:tavLst>
                                    </p:anim>
                                    <p:set>
                                      <p:cBhvr>
                                        <p:cTn id="38" dur="80"/>
                                        <p:tgtEl>
                                          <p:spTgt spid="47"/>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linds(horizontal)">
                                      <p:cBhvr>
                                        <p:cTn id="43" dur="500"/>
                                        <p:tgtEl>
                                          <p:spTgt spid="48"/>
                                        </p:tgtEl>
                                      </p:cBhvr>
                                    </p:animEffect>
                                  </p:childTnLst>
                                  <p:subTnLst>
                                    <p:audio>
                                      <p:cMediaNode>
                                        <p:cTn display="0" masterRel="sameClick">
                                          <p:stCondLst>
                                            <p:cond evt="begin" delay="0">
                                              <p:tn val="41"/>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P spid="46" grpId="0"/>
      <p:bldP spid="47" grpId="0"/>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E0C815FC-B5AD-45C2-8823-454BAF830A96}"/>
              </a:ext>
            </a:extLst>
          </p:cNvPr>
          <p:cNvGrpSpPr/>
          <p:nvPr/>
        </p:nvGrpSpPr>
        <p:grpSpPr>
          <a:xfrm>
            <a:off x="847060" y="1025355"/>
            <a:ext cx="5085908" cy="4575474"/>
            <a:chOff x="868325" y="1216741"/>
            <a:chExt cx="5085908" cy="4575474"/>
          </a:xfrm>
        </p:grpSpPr>
        <p:grpSp>
          <p:nvGrpSpPr>
            <p:cNvPr id="6" name="组合 5">
              <a:extLst>
                <a:ext uri="{FF2B5EF4-FFF2-40B4-BE49-F238E27FC236}">
                  <a16:creationId xmlns:a16="http://schemas.microsoft.com/office/drawing/2014/main" id="{83BA37F8-34B3-4D1A-AC5C-EC55A735EE34}"/>
                </a:ext>
              </a:extLst>
            </p:cNvPr>
            <p:cNvGrpSpPr/>
            <p:nvPr/>
          </p:nvGrpSpPr>
          <p:grpSpPr>
            <a:xfrm>
              <a:off x="1045534" y="1359126"/>
              <a:ext cx="4759842" cy="4282133"/>
              <a:chOff x="1045534" y="1359126"/>
              <a:chExt cx="4759842" cy="4282133"/>
            </a:xfrm>
          </p:grpSpPr>
          <p:pic>
            <p:nvPicPr>
              <p:cNvPr id="3" name="图片 2">
                <a:extLst>
                  <a:ext uri="{FF2B5EF4-FFF2-40B4-BE49-F238E27FC236}">
                    <a16:creationId xmlns:a16="http://schemas.microsoft.com/office/drawing/2014/main" id="{8C8E274B-72D7-4ED6-9AF9-88E9FBB5D799}"/>
                  </a:ext>
                </a:extLst>
              </p:cNvPr>
              <p:cNvPicPr>
                <a:picLocks noChangeAspect="1"/>
              </p:cNvPicPr>
              <p:nvPr/>
            </p:nvPicPr>
            <p:blipFill rotWithShape="1">
              <a:blip r:embed="rId3">
                <a:extLst>
                  <a:ext uri="{28A0092B-C50C-407E-A947-70E740481C1C}">
                    <a14:useLocalDpi xmlns:a14="http://schemas.microsoft.com/office/drawing/2010/main" val="0"/>
                  </a:ext>
                </a:extLst>
              </a:blip>
              <a:srcRect t="22223" b="5555"/>
              <a:stretch/>
            </p:blipFill>
            <p:spPr>
              <a:xfrm>
                <a:off x="1422873" y="1636007"/>
                <a:ext cx="4020997" cy="3738515"/>
              </a:xfrm>
              <a:prstGeom prst="rect">
                <a:avLst/>
              </a:prstGeom>
            </p:spPr>
          </p:pic>
          <p:sp>
            <p:nvSpPr>
              <p:cNvPr id="4" name="矩形 3">
                <a:extLst>
                  <a:ext uri="{FF2B5EF4-FFF2-40B4-BE49-F238E27FC236}">
                    <a16:creationId xmlns:a16="http://schemas.microsoft.com/office/drawing/2014/main" id="{A1F2A3E1-F16A-43A7-B33B-6350E10F59B7}"/>
                  </a:ext>
                </a:extLst>
              </p:cNvPr>
              <p:cNvSpPr/>
              <p:nvPr/>
            </p:nvSpPr>
            <p:spPr>
              <a:xfrm>
                <a:off x="1183758" y="1483478"/>
                <a:ext cx="4483395" cy="4033431"/>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A4C2929A-F308-41C4-A7FA-78A556DB1492}"/>
                  </a:ext>
                </a:extLst>
              </p:cNvPr>
              <p:cNvSpPr/>
              <p:nvPr/>
            </p:nvSpPr>
            <p:spPr>
              <a:xfrm>
                <a:off x="1045534" y="1359126"/>
                <a:ext cx="4759842" cy="4282133"/>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矩形 6">
              <a:extLst>
                <a:ext uri="{FF2B5EF4-FFF2-40B4-BE49-F238E27FC236}">
                  <a16:creationId xmlns:a16="http://schemas.microsoft.com/office/drawing/2014/main" id="{BA2CF54E-B300-4CF7-8481-E066E74ED6E1}"/>
                </a:ext>
              </a:extLst>
            </p:cNvPr>
            <p:cNvSpPr/>
            <p:nvPr/>
          </p:nvSpPr>
          <p:spPr>
            <a:xfrm>
              <a:off x="868325" y="1216741"/>
              <a:ext cx="5085908" cy="4575474"/>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B2193578-2D06-4CFF-AEF8-D40A6C71626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259" b="92593" l="598" r="99103">
                        <a14:backgroundMark x1="18236" y1="51389" x2="18236" y2="51389"/>
                        <a14:backgroundMark x1="15695" y1="56481" x2="15695" y2="56481"/>
                        <a14:backgroundMark x1="18236" y1="40741" x2="18236" y2="40741"/>
                      </a14:backgroundRemoval>
                    </a14:imgEffect>
                  </a14:imgLayer>
                </a14:imgProps>
              </a:ext>
            </a:extLst>
          </a:blip>
          <a:stretch>
            <a:fillRect/>
          </a:stretch>
        </p:blipFill>
        <p:spPr>
          <a:xfrm>
            <a:off x="-56622" y="4937165"/>
            <a:ext cx="12854292" cy="2688530"/>
          </a:xfrm>
          <a:prstGeom prst="rect">
            <a:avLst/>
          </a:prstGeom>
        </p:spPr>
      </p:pic>
      <p:sp>
        <p:nvSpPr>
          <p:cNvPr id="16" name="TextBox 15">
            <a:extLst>
              <a:ext uri="{FF2B5EF4-FFF2-40B4-BE49-F238E27FC236}">
                <a16:creationId xmlns:a16="http://schemas.microsoft.com/office/drawing/2014/main" id="{AF942551-58DC-44C7-8352-3D23E92D883E}"/>
              </a:ext>
            </a:extLst>
          </p:cNvPr>
          <p:cNvSpPr txBox="1">
            <a:spLocks noChangeArrowheads="1"/>
          </p:cNvSpPr>
          <p:nvPr/>
        </p:nvSpPr>
        <p:spPr bwMode="auto">
          <a:xfrm>
            <a:off x="6370524" y="1967164"/>
            <a:ext cx="565563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000" b="1">
                <a:latin typeface="Arial" panose="020B0604020202020204" pitchFamily="34" charset="0"/>
              </a:rPr>
              <a:t>Nội dung câu chuyện </a:t>
            </a:r>
          </a:p>
          <a:p>
            <a:pPr>
              <a:spcBef>
                <a:spcPct val="0"/>
              </a:spcBef>
              <a:buFontTx/>
              <a:buNone/>
            </a:pPr>
            <a:r>
              <a:rPr lang="en-US" altLang="en-US" sz="3000" b="1">
                <a:solidFill>
                  <a:srgbClr val="FF0000"/>
                </a:solidFill>
                <a:latin typeface="Arial" panose="020B0604020202020204" pitchFamily="34" charset="0"/>
              </a:rPr>
              <a:t>Ca ngợi nhà bác học vĩ đại của Ê-đi-xơn rất giàu sáng kiến, luôn mong muốn đem khoa học phục vụ con người</a:t>
            </a:r>
          </a:p>
        </p:txBody>
      </p:sp>
      <p:pic>
        <p:nvPicPr>
          <p:cNvPr id="17" name="Picture 4" descr="T031a">
            <a:extLst>
              <a:ext uri="{FF2B5EF4-FFF2-40B4-BE49-F238E27FC236}">
                <a16:creationId xmlns:a16="http://schemas.microsoft.com/office/drawing/2014/main" id="{85BCF4A6-E0A5-4B25-8BFD-08DC1ED6CB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1608" y="1409473"/>
            <a:ext cx="2218761" cy="2958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200px-Thomas_Edison">
            <a:extLst>
              <a:ext uri="{FF2B5EF4-FFF2-40B4-BE49-F238E27FC236}">
                <a16:creationId xmlns:a16="http://schemas.microsoft.com/office/drawing/2014/main" id="{AA18FF9A-22CC-493B-80CD-7E2CEB7AC1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2884" y="1409576"/>
            <a:ext cx="2049721" cy="297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6">
            <a:extLst>
              <a:ext uri="{FF2B5EF4-FFF2-40B4-BE49-F238E27FC236}">
                <a16:creationId xmlns:a16="http://schemas.microsoft.com/office/drawing/2014/main" id="{A014D42F-F8C8-41BE-BB37-B887135E9195}"/>
              </a:ext>
            </a:extLst>
          </p:cNvPr>
          <p:cNvSpPr txBox="1">
            <a:spLocks noChangeArrowheads="1"/>
          </p:cNvSpPr>
          <p:nvPr/>
        </p:nvSpPr>
        <p:spPr bwMode="auto">
          <a:xfrm>
            <a:off x="1401607" y="4402866"/>
            <a:ext cx="4020997" cy="1077218"/>
          </a:xfrm>
          <a:prstGeom prst="rect">
            <a:avLst/>
          </a:prstGeom>
          <a:solidFill>
            <a:srgbClr val="CC99FF"/>
          </a:solidFill>
          <a:ln w="76200" cmpd="tri">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b="1">
                <a:solidFill>
                  <a:srgbClr val="0000CC"/>
                </a:solidFill>
                <a:latin typeface="Arial" panose="020B0604020202020204" pitchFamily="34" charset="0"/>
              </a:rPr>
              <a:t>Ê-đi-xơn </a:t>
            </a:r>
            <a:endParaRPr lang="vi-VN" altLang="en-US" sz="1600" b="1">
              <a:solidFill>
                <a:srgbClr val="0000CC"/>
              </a:solidFill>
              <a:latin typeface="Arial" panose="020B0604020202020204" pitchFamily="34" charset="0"/>
            </a:endParaRPr>
          </a:p>
          <a:p>
            <a:pPr algn="ctr" eaLnBrk="1" hangingPunct="1">
              <a:spcBef>
                <a:spcPct val="50000"/>
              </a:spcBef>
              <a:buFontTx/>
              <a:buNone/>
            </a:pPr>
            <a:r>
              <a:rPr lang="en-US" altLang="en-US" sz="1600" b="1">
                <a:solidFill>
                  <a:srgbClr val="0000CC"/>
                </a:solidFill>
                <a:latin typeface="Arial" panose="020B0604020202020204" pitchFamily="34" charset="0"/>
              </a:rPr>
              <a:t>( Thomas Edison )</a:t>
            </a:r>
          </a:p>
          <a:p>
            <a:pPr algn="ctr" eaLnBrk="1" hangingPunct="1">
              <a:spcBef>
                <a:spcPct val="50000"/>
              </a:spcBef>
              <a:buFontTx/>
              <a:buNone/>
            </a:pPr>
            <a:r>
              <a:rPr lang="en-US" altLang="en-US" sz="1600" b="1">
                <a:solidFill>
                  <a:srgbClr val="0000CC"/>
                </a:solidFill>
                <a:latin typeface="Arial" panose="020B0604020202020204" pitchFamily="34" charset="0"/>
              </a:rPr>
              <a:t>( 1847 – 1931 )</a:t>
            </a:r>
          </a:p>
        </p:txBody>
      </p:sp>
    </p:spTree>
    <p:extLst>
      <p:ext uri="{BB962C8B-B14F-4D97-AF65-F5344CB8AC3E}">
        <p14:creationId xmlns:p14="http://schemas.microsoft.com/office/powerpoint/2010/main" val="3605341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trips(down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 to="" calcmode="lin" valueType="num">
                                      <p:cBhvr>
                                        <p:cTn id="22" dur="1" fill="hold"/>
                                        <p:tgtEl>
                                          <p:spTgt spid="18"/>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9"/>
                                        </p:tgtEl>
                                        <p:attrNameLst>
                                          <p:attrName>style.visibility</p:attrName>
                                        </p:attrNameLst>
                                      </p:cBhvr>
                                      <p:to>
                                        <p:strVal val="visible"/>
                                      </p:to>
                                    </p:set>
                                    <p:anim calcmode="discrete" valueType="clr">
                                      <p:cBhvr override="childStyle">
                                        <p:cTn id="2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9"/>
                                        </p:tgtEl>
                                        <p:attrNameLst>
                                          <p:attrName>fillcolor</p:attrName>
                                        </p:attrNameLst>
                                      </p:cBhvr>
                                      <p:tavLst>
                                        <p:tav tm="0">
                                          <p:val>
                                            <p:clrVal>
                                              <a:schemeClr val="accent2"/>
                                            </p:clrVal>
                                          </p:val>
                                        </p:tav>
                                        <p:tav tm="50000">
                                          <p:val>
                                            <p:clrVal>
                                              <a:schemeClr val="hlink"/>
                                            </p:clrVal>
                                          </p:val>
                                        </p:tav>
                                      </p:tavLst>
                                    </p:anim>
                                    <p:set>
                                      <p:cBhvr>
                                        <p:cTn id="29" dur="80"/>
                                        <p:tgtEl>
                                          <p:spTgt spid="1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EC9880-8D12-4A90-A465-CFB1FA7252EB}"/>
              </a:ext>
            </a:extLst>
          </p:cNvPr>
          <p:cNvSpPr/>
          <p:nvPr/>
        </p:nvSpPr>
        <p:spPr>
          <a:xfrm>
            <a:off x="1234070" y="588380"/>
            <a:ext cx="9287525" cy="790391"/>
          </a:xfrm>
          <a:prstGeom prst="rect">
            <a:avLst/>
          </a:prstGeom>
        </p:spPr>
        <p:txBody>
          <a:bodyPr wrap="square">
            <a:spAutoFit/>
          </a:bodyPr>
          <a:lstStyle/>
          <a:p>
            <a:pPr>
              <a:defRPr/>
            </a:pPr>
            <a:r>
              <a:rPr lang="en-US" sz="44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Luyện</a:t>
            </a:r>
            <a:r>
              <a:rPr lang="en-US" sz="44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44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đọc</a:t>
            </a:r>
            <a:r>
              <a:rPr lang="en-US" sz="44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r>
              <a:rPr lang="en-US" sz="4400" b="1" dirty="0" err="1">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lại</a:t>
            </a:r>
            <a:r>
              <a:rPr lang="en-US" sz="44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latin typeface="Arial" charset="0"/>
              </a:rPr>
              <a:t> </a:t>
            </a:r>
            <a:endParaRPr lang="en-US" sz="4400" dirty="0">
              <a:latin typeface="Arial" charset="0"/>
            </a:endParaRPr>
          </a:p>
        </p:txBody>
      </p:sp>
      <p:sp>
        <p:nvSpPr>
          <p:cNvPr id="3" name="Frame 2">
            <a:extLst>
              <a:ext uri="{FF2B5EF4-FFF2-40B4-BE49-F238E27FC236}">
                <a16:creationId xmlns:a16="http://schemas.microsoft.com/office/drawing/2014/main" id="{6FD55C11-DE64-4A40-BF39-B97670A67C77}"/>
              </a:ext>
            </a:extLst>
          </p:cNvPr>
          <p:cNvSpPr/>
          <p:nvPr/>
        </p:nvSpPr>
        <p:spPr bwMode="auto">
          <a:xfrm>
            <a:off x="1088020" y="1731379"/>
            <a:ext cx="9444941" cy="4148559"/>
          </a:xfrm>
          <a:prstGeom prst="frame">
            <a:avLst>
              <a:gd name="adj1" fmla="val 37"/>
            </a:avLst>
          </a:prstGeom>
          <a:solidFill>
            <a:schemeClr val="accent1"/>
          </a:solidFill>
          <a:ln w="9525" cap="flat" cmpd="sng" algn="ctr">
            <a:noFill/>
            <a:prstDash val="solid"/>
            <a:round/>
            <a:headEnd type="none" w="med" len="med"/>
            <a:tailEnd type="none" w="med" len="med"/>
          </a:ln>
          <a:effectLst/>
        </p:spPr>
        <p:txBody>
          <a:bodyPr/>
          <a:lstStyle/>
          <a:p>
            <a:pPr>
              <a:defRPr/>
            </a:pPr>
            <a:endParaRPr lang="en-US">
              <a:latin typeface="Arial" charset="0"/>
            </a:endParaRPr>
          </a:p>
        </p:txBody>
      </p:sp>
      <p:sp>
        <p:nvSpPr>
          <p:cNvPr id="4" name="TextBox 3">
            <a:extLst>
              <a:ext uri="{FF2B5EF4-FFF2-40B4-BE49-F238E27FC236}">
                <a16:creationId xmlns:a16="http://schemas.microsoft.com/office/drawing/2014/main" id="{B7341FA1-B9BE-483A-8F57-7535FE1522F5}"/>
              </a:ext>
            </a:extLst>
          </p:cNvPr>
          <p:cNvSpPr txBox="1">
            <a:spLocks noChangeArrowheads="1"/>
          </p:cNvSpPr>
          <p:nvPr/>
        </p:nvSpPr>
        <p:spPr bwMode="auto">
          <a:xfrm>
            <a:off x="1088020" y="1655179"/>
            <a:ext cx="9287525" cy="553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pPr>
            <a:r>
              <a:rPr lang="en-US" altLang="en-US" sz="2600">
                <a:solidFill>
                  <a:srgbClr val="FF0000"/>
                </a:solidFill>
                <a:latin typeface="Arial" panose="020B0604020202020204" pitchFamily="34" charset="0"/>
              </a:rPr>
              <a:t>   Nghe bà cụ nói vậy,/ bỗng một ý nghĩ lóe lên trong đầu Ê-đi-xơn.// Ông reo lên://</a:t>
            </a:r>
          </a:p>
          <a:p>
            <a:pPr>
              <a:spcBef>
                <a:spcPct val="0"/>
              </a:spcBef>
              <a:buFontTx/>
              <a:buNone/>
            </a:pPr>
            <a:r>
              <a:rPr lang="en-US" altLang="en-US" sz="2600">
                <a:solidFill>
                  <a:srgbClr val="FF0000"/>
                </a:solidFill>
                <a:latin typeface="Arial" panose="020B0604020202020204" pitchFamily="34" charset="0"/>
              </a:rPr>
              <a:t>	- Cụ ơi!// Tôi là Ê-đi-xơn đây.// Nhờ cụ mà tôi nảy ra ý định làm một cái xe chạy bằng dòng điện đấy.//</a:t>
            </a:r>
          </a:p>
          <a:p>
            <a:pPr>
              <a:spcBef>
                <a:spcPct val="0"/>
              </a:spcBef>
              <a:buFontTx/>
              <a:buNone/>
            </a:pPr>
            <a:r>
              <a:rPr lang="en-US" altLang="en-US" sz="2600">
                <a:solidFill>
                  <a:srgbClr val="FF0000"/>
                </a:solidFill>
                <a:latin typeface="Arial" panose="020B0604020202020204" pitchFamily="34" charset="0"/>
              </a:rPr>
              <a:t>	Bà cụ vô cùng ngạc nhiên khi thấy nhà bác học cũng bình thường như mọi người khác.// Lúc chia tay,/ Ê-đi-xơn bảo://</a:t>
            </a:r>
          </a:p>
          <a:p>
            <a:pPr>
              <a:spcBef>
                <a:spcPct val="0"/>
              </a:spcBef>
              <a:buFontTx/>
              <a:buNone/>
            </a:pPr>
            <a:r>
              <a:rPr lang="en-US" altLang="en-US" sz="2600">
                <a:solidFill>
                  <a:srgbClr val="FF0000"/>
                </a:solidFill>
                <a:latin typeface="Arial" panose="020B0604020202020204" pitchFamily="34" charset="0"/>
              </a:rPr>
              <a:t>	- Tôi sẽ mời cụ đi chuyến xe điện đầu tiên.//</a:t>
            </a:r>
          </a:p>
          <a:p>
            <a:pPr>
              <a:spcBef>
                <a:spcPct val="0"/>
              </a:spcBef>
              <a:buFontTx/>
              <a:buNone/>
            </a:pPr>
            <a:r>
              <a:rPr lang="en-US" altLang="en-US" sz="2600">
                <a:solidFill>
                  <a:srgbClr val="FF0000"/>
                </a:solidFill>
                <a:latin typeface="Arial" panose="020B0604020202020204" pitchFamily="34" charset="0"/>
              </a:rPr>
              <a:t>	- Thế nào già cũng đến..//Nhưng ông phải làm nhanh lên nhé/ kẻo tuổi già chẳng còn được bao lâu đâu.//</a:t>
            </a:r>
          </a:p>
          <a:p>
            <a:pPr>
              <a:spcBef>
                <a:spcPct val="0"/>
              </a:spcBef>
              <a:buFontTx/>
              <a:buNone/>
            </a:pPr>
            <a:endParaRPr lang="en-US" altLang="en-US" sz="2800">
              <a:latin typeface="Arial" panose="020B0604020202020204" pitchFamily="34" charset="0"/>
            </a:endParaRPr>
          </a:p>
          <a:p>
            <a:pPr>
              <a:spcBef>
                <a:spcPct val="0"/>
              </a:spcBef>
              <a:buFontTx/>
              <a:buNone/>
            </a:pPr>
            <a:endParaRPr lang="en-US" altLang="en-US" sz="2800">
              <a:latin typeface="Arial" panose="020B0604020202020204" pitchFamily="34" charset="0"/>
            </a:endParaRPr>
          </a:p>
          <a:p>
            <a:pPr>
              <a:spcBef>
                <a:spcPct val="0"/>
              </a:spcBef>
              <a:buFontTx/>
              <a:buNone/>
            </a:pPr>
            <a:endParaRPr lang="en-US" altLang="en-US" sz="2800">
              <a:latin typeface="Arial" panose="020B0604020202020204" pitchFamily="34" charset="0"/>
            </a:endParaRPr>
          </a:p>
        </p:txBody>
      </p:sp>
      <p:sp>
        <p:nvSpPr>
          <p:cNvPr id="5" name="Minus 10">
            <a:extLst>
              <a:ext uri="{FF2B5EF4-FFF2-40B4-BE49-F238E27FC236}">
                <a16:creationId xmlns:a16="http://schemas.microsoft.com/office/drawing/2014/main" id="{3B62FC55-0F80-4F99-91C5-4A9F294DECDA}"/>
              </a:ext>
            </a:extLst>
          </p:cNvPr>
          <p:cNvSpPr/>
          <p:nvPr/>
        </p:nvSpPr>
        <p:spPr bwMode="auto">
          <a:xfrm flipV="1">
            <a:off x="6955420" y="2042529"/>
            <a:ext cx="1259325" cy="47291"/>
          </a:xfrm>
          <a:prstGeom prst="mathMinus">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6" name="Minus 11">
            <a:extLst>
              <a:ext uri="{FF2B5EF4-FFF2-40B4-BE49-F238E27FC236}">
                <a16:creationId xmlns:a16="http://schemas.microsoft.com/office/drawing/2014/main" id="{3F1F495C-14A2-4746-9292-26078B9C2BCD}"/>
              </a:ext>
            </a:extLst>
          </p:cNvPr>
          <p:cNvSpPr/>
          <p:nvPr/>
        </p:nvSpPr>
        <p:spPr bwMode="auto">
          <a:xfrm>
            <a:off x="3069221" y="2419317"/>
            <a:ext cx="1338033" cy="78275"/>
          </a:xfrm>
          <a:prstGeom prst="mathMinus">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7" name="Minus 12">
            <a:extLst>
              <a:ext uri="{FF2B5EF4-FFF2-40B4-BE49-F238E27FC236}">
                <a16:creationId xmlns:a16="http://schemas.microsoft.com/office/drawing/2014/main" id="{8F469ED3-A698-4CE5-A3D0-62E7BB3D8A6D}"/>
              </a:ext>
            </a:extLst>
          </p:cNvPr>
          <p:cNvSpPr/>
          <p:nvPr/>
        </p:nvSpPr>
        <p:spPr bwMode="auto">
          <a:xfrm>
            <a:off x="3069221" y="3601454"/>
            <a:ext cx="3227022" cy="78275"/>
          </a:xfrm>
          <a:prstGeom prst="mathMinus">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8" name="Minus 13">
            <a:extLst>
              <a:ext uri="{FF2B5EF4-FFF2-40B4-BE49-F238E27FC236}">
                <a16:creationId xmlns:a16="http://schemas.microsoft.com/office/drawing/2014/main" id="{3114138B-5B45-40EA-985A-61D64B9EB78C}"/>
              </a:ext>
            </a:extLst>
          </p:cNvPr>
          <p:cNvSpPr/>
          <p:nvPr/>
        </p:nvSpPr>
        <p:spPr bwMode="auto">
          <a:xfrm>
            <a:off x="859420" y="4017379"/>
            <a:ext cx="2361235" cy="78275"/>
          </a:xfrm>
          <a:prstGeom prst="mathMinus">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9" name="Minus 14">
            <a:extLst>
              <a:ext uri="{FF2B5EF4-FFF2-40B4-BE49-F238E27FC236}">
                <a16:creationId xmlns:a16="http://schemas.microsoft.com/office/drawing/2014/main" id="{7E510863-3C07-4D13-9B6C-A38B1ADB1E15}"/>
              </a:ext>
            </a:extLst>
          </p:cNvPr>
          <p:cNvSpPr/>
          <p:nvPr/>
        </p:nvSpPr>
        <p:spPr bwMode="auto">
          <a:xfrm>
            <a:off x="6955420" y="4779379"/>
            <a:ext cx="1416741" cy="78275"/>
          </a:xfrm>
          <a:prstGeom prst="mathMinus">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
        <p:nvSpPr>
          <p:cNvPr id="10" name="Minus 15">
            <a:extLst>
              <a:ext uri="{FF2B5EF4-FFF2-40B4-BE49-F238E27FC236}">
                <a16:creationId xmlns:a16="http://schemas.microsoft.com/office/drawing/2014/main" id="{F74CBFAC-A18D-47CA-AF22-07285157076B}"/>
              </a:ext>
            </a:extLst>
          </p:cNvPr>
          <p:cNvSpPr/>
          <p:nvPr/>
        </p:nvSpPr>
        <p:spPr bwMode="auto">
          <a:xfrm>
            <a:off x="8098421" y="5187367"/>
            <a:ext cx="2046404" cy="78275"/>
          </a:xfrm>
          <a:prstGeom prst="mathMinus">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ndParaRPr>
          </a:p>
        </p:txBody>
      </p:sp>
    </p:spTree>
    <p:extLst>
      <p:ext uri="{BB962C8B-B14F-4D97-AF65-F5344CB8AC3E}">
        <p14:creationId xmlns:p14="http://schemas.microsoft.com/office/powerpoint/2010/main" val="4272174411"/>
      </p:ext>
    </p:extLst>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dissolv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checkerboard(across)">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E1E7792-D85D-4705-926B-2A4F63364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85389"/>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A779A780-7E42-4011-AAC4-97C7A8F8317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308256" y="91449"/>
            <a:ext cx="1842836" cy="1933738"/>
          </a:xfrm>
          <a:prstGeom prst="rect">
            <a:avLst/>
          </a:prstGeom>
        </p:spPr>
      </p:pic>
      <p:pic>
        <p:nvPicPr>
          <p:cNvPr id="4" name="图片 3">
            <a:extLst>
              <a:ext uri="{FF2B5EF4-FFF2-40B4-BE49-F238E27FC236}">
                <a16:creationId xmlns:a16="http://schemas.microsoft.com/office/drawing/2014/main" id="{F69BD888-7C43-4EE9-A550-AA14297545C7}"/>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a:off x="10657420" y="138873"/>
            <a:ext cx="1842836" cy="1933738"/>
          </a:xfrm>
          <a:prstGeom prst="rect">
            <a:avLst/>
          </a:prstGeom>
        </p:spPr>
      </p:pic>
      <p:pic>
        <p:nvPicPr>
          <p:cNvPr id="5" name="图片 4">
            <a:extLst>
              <a:ext uri="{FF2B5EF4-FFF2-40B4-BE49-F238E27FC236}">
                <a16:creationId xmlns:a16="http://schemas.microsoft.com/office/drawing/2014/main" id="{F3EED355-3015-4B4C-84E1-76E41A078A0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999535" y="5155739"/>
            <a:ext cx="1842836" cy="1933738"/>
          </a:xfrm>
          <a:prstGeom prst="rect">
            <a:avLst/>
          </a:prstGeom>
        </p:spPr>
      </p:pic>
      <p:pic>
        <p:nvPicPr>
          <p:cNvPr id="6" name="图片 5">
            <a:extLst>
              <a:ext uri="{FF2B5EF4-FFF2-40B4-BE49-F238E27FC236}">
                <a16:creationId xmlns:a16="http://schemas.microsoft.com/office/drawing/2014/main" id="{8C0F622F-4A11-4896-A4C6-C70D2B1DFF31}"/>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a:off x="8599080" y="4890082"/>
            <a:ext cx="1842836" cy="1933738"/>
          </a:xfrm>
          <a:prstGeom prst="rect">
            <a:avLst/>
          </a:prstGeom>
        </p:spPr>
      </p:pic>
      <p:sp>
        <p:nvSpPr>
          <p:cNvPr id="3" name="Rectangle 2">
            <a:extLst>
              <a:ext uri="{FF2B5EF4-FFF2-40B4-BE49-F238E27FC236}">
                <a16:creationId xmlns:a16="http://schemas.microsoft.com/office/drawing/2014/main" id="{A3195D9A-D4D2-4F1F-A434-F07320169A48}"/>
              </a:ext>
            </a:extLst>
          </p:cNvPr>
          <p:cNvSpPr/>
          <p:nvPr/>
        </p:nvSpPr>
        <p:spPr>
          <a:xfrm>
            <a:off x="656434" y="1141956"/>
            <a:ext cx="10879132" cy="646331"/>
          </a:xfrm>
          <a:prstGeom prst="rect">
            <a:avLst/>
          </a:prstGeom>
          <a:noFill/>
        </p:spPr>
        <p:txBody>
          <a:bodyPr wrap="none" lIns="91440" tIns="45720" rIns="91440" bIns="45720">
            <a:spAutoFit/>
          </a:bodyPr>
          <a:lstStyle/>
          <a:p>
            <a:pPr algn="ctr"/>
            <a:r>
              <a:rPr lang="en-US" sz="3600" b="0" cap="none" spc="0">
                <a:ln w="0"/>
                <a:solidFill>
                  <a:schemeClr val="tx1"/>
                </a:solidFill>
                <a:effectLst>
                  <a:outerShdw blurRad="38100" dist="19050" dir="2700000" algn="tl" rotWithShape="0">
                    <a:schemeClr val="dk1">
                      <a:alpha val="40000"/>
                    </a:schemeClr>
                  </a:outerShdw>
                </a:effectLst>
              </a:rPr>
              <a:t>Con thấy nhà bác học Ê- đi- xơn có đức tính gì đáng quý? </a:t>
            </a:r>
          </a:p>
        </p:txBody>
      </p:sp>
      <p:sp>
        <p:nvSpPr>
          <p:cNvPr id="23" name="文本框 16">
            <a:extLst>
              <a:ext uri="{FF2B5EF4-FFF2-40B4-BE49-F238E27FC236}">
                <a16:creationId xmlns:a16="http://schemas.microsoft.com/office/drawing/2014/main" id="{C044B030-4C1F-4758-9D90-C6435136FB76}"/>
              </a:ext>
            </a:extLst>
          </p:cNvPr>
          <p:cNvSpPr txBox="1">
            <a:spLocks noChangeArrowheads="1"/>
          </p:cNvSpPr>
          <p:nvPr/>
        </p:nvSpPr>
        <p:spPr bwMode="auto">
          <a:xfrm>
            <a:off x="3957896" y="1933856"/>
            <a:ext cx="26501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Sáng tạo</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28" name="文本框 17">
            <a:extLst>
              <a:ext uri="{FF2B5EF4-FFF2-40B4-BE49-F238E27FC236}">
                <a16:creationId xmlns:a16="http://schemas.microsoft.com/office/drawing/2014/main" id="{713F25D7-1EF8-4862-A0F7-566AA0E6C4E6}"/>
              </a:ext>
            </a:extLst>
          </p:cNvPr>
          <p:cNvSpPr txBox="1">
            <a:spLocks noChangeArrowheads="1"/>
          </p:cNvSpPr>
          <p:nvPr/>
        </p:nvSpPr>
        <p:spPr bwMode="auto">
          <a:xfrm>
            <a:off x="3957897" y="2871324"/>
            <a:ext cx="54870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Quan tâm đến con người </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30" name="文本框 16">
            <a:extLst>
              <a:ext uri="{FF2B5EF4-FFF2-40B4-BE49-F238E27FC236}">
                <a16:creationId xmlns:a16="http://schemas.microsoft.com/office/drawing/2014/main" id="{AE077A30-F1F3-4019-B9A7-3D96BEF72342}"/>
              </a:ext>
            </a:extLst>
          </p:cNvPr>
          <p:cNvSpPr txBox="1">
            <a:spLocks noChangeArrowheads="1"/>
          </p:cNvSpPr>
          <p:nvPr/>
        </p:nvSpPr>
        <p:spPr bwMode="auto">
          <a:xfrm>
            <a:off x="4024064" y="3766768"/>
            <a:ext cx="5688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zh-CN" sz="3600" b="1">
                <a:latin typeface="Times New Roman" panose="02020603050405020304" pitchFamily="18" charset="0"/>
                <a:ea typeface="字魂7号-温暖童稚体" panose="00000500000000000000" pitchFamily="2" charset="-122"/>
                <a:cs typeface="Times New Roman" panose="02020603050405020304" pitchFamily="18" charset="0"/>
              </a:rPr>
              <a:t>Chăm chỉ và cần cù</a:t>
            </a:r>
            <a:endParaRPr lang="zh-CN" altLang="en-US" sz="3600" b="1" dirty="0">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31" name="Rectangle 30">
            <a:extLst>
              <a:ext uri="{FF2B5EF4-FFF2-40B4-BE49-F238E27FC236}">
                <a16:creationId xmlns:a16="http://schemas.microsoft.com/office/drawing/2014/main" id="{72CDBE1A-5F44-4321-AEBF-40326E803B01}"/>
              </a:ext>
            </a:extLst>
          </p:cNvPr>
          <p:cNvSpPr/>
          <p:nvPr/>
        </p:nvSpPr>
        <p:spPr>
          <a:xfrm>
            <a:off x="999535" y="4348445"/>
            <a:ext cx="8155158" cy="646331"/>
          </a:xfrm>
          <a:prstGeom prst="rect">
            <a:avLst/>
          </a:prstGeom>
          <a:noFill/>
        </p:spPr>
        <p:txBody>
          <a:bodyPr wrap="square" lIns="91440" tIns="45720" rIns="91440" bIns="45720">
            <a:spAutoFit/>
          </a:bodyPr>
          <a:lstStyle/>
          <a:p>
            <a:pPr algn="ctr"/>
            <a:r>
              <a:rPr lang="en-US" sz="3600" b="0" cap="none" spc="0">
                <a:ln w="0"/>
                <a:solidFill>
                  <a:schemeClr val="tx1"/>
                </a:solidFill>
                <a:effectLst>
                  <a:outerShdw blurRad="38100" dist="19050" dir="2700000" algn="tl" rotWithShape="0">
                    <a:schemeClr val="dk1">
                      <a:alpha val="40000"/>
                    </a:schemeClr>
                  </a:outerShdw>
                </a:effectLst>
              </a:rPr>
              <a:t>Con học tập được ở ông đức tính gì? </a:t>
            </a:r>
          </a:p>
        </p:txBody>
      </p:sp>
    </p:spTree>
    <p:extLst>
      <p:ext uri="{BB962C8B-B14F-4D97-AF65-F5344CB8AC3E}">
        <p14:creationId xmlns:p14="http://schemas.microsoft.com/office/powerpoint/2010/main" val="38186656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435">
                                          <p:stCondLst>
                                            <p:cond delay="0"/>
                                          </p:stCondLst>
                                        </p:cTn>
                                        <p:tgtEl>
                                          <p:spTgt spid="2"/>
                                        </p:tgtEl>
                                      </p:cBhvr>
                                    </p:animEffect>
                                    <p:anim calcmode="lin" valueType="num">
                                      <p:cBhvr>
                                        <p:cTn id="8" dur="1367"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
                                        </p:tgtEl>
                                        <p:attrNameLst>
                                          <p:attrName>ppt_y</p:attrName>
                                        </p:attrNameLst>
                                      </p:cBhvr>
                                      <p:tavLst>
                                        <p:tav tm="0" fmla="#ppt_y-sin(pi*$)/81">
                                          <p:val>
                                            <p:fltVal val="0"/>
                                          </p:val>
                                        </p:tav>
                                        <p:tav tm="100000">
                                          <p:val>
                                            <p:fltVal val="1"/>
                                          </p:val>
                                        </p:tav>
                                      </p:tavLst>
                                    </p:anim>
                                    <p:animScale>
                                      <p:cBhvr>
                                        <p:cTn id="13" dur="20">
                                          <p:stCondLst>
                                            <p:cond delay="487"/>
                                          </p:stCondLst>
                                        </p:cTn>
                                        <p:tgtEl>
                                          <p:spTgt spid="2"/>
                                        </p:tgtEl>
                                      </p:cBhvr>
                                      <p:to x="100000" y="60000"/>
                                    </p:animScale>
                                    <p:animScale>
                                      <p:cBhvr>
                                        <p:cTn id="14" dur="124" decel="50000">
                                          <p:stCondLst>
                                            <p:cond delay="507"/>
                                          </p:stCondLst>
                                        </p:cTn>
                                        <p:tgtEl>
                                          <p:spTgt spid="2"/>
                                        </p:tgtEl>
                                      </p:cBhvr>
                                      <p:to x="100000" y="100000"/>
                                    </p:animScale>
                                    <p:animScale>
                                      <p:cBhvr>
                                        <p:cTn id="15" dur="20">
                                          <p:stCondLst>
                                            <p:cond delay="984"/>
                                          </p:stCondLst>
                                        </p:cTn>
                                        <p:tgtEl>
                                          <p:spTgt spid="2"/>
                                        </p:tgtEl>
                                      </p:cBhvr>
                                      <p:to x="100000" y="80000"/>
                                    </p:animScale>
                                    <p:animScale>
                                      <p:cBhvr>
                                        <p:cTn id="16" dur="124" decel="50000">
                                          <p:stCondLst>
                                            <p:cond delay="1004"/>
                                          </p:stCondLst>
                                        </p:cTn>
                                        <p:tgtEl>
                                          <p:spTgt spid="2"/>
                                        </p:tgtEl>
                                      </p:cBhvr>
                                      <p:to x="100000" y="100000"/>
                                    </p:animScale>
                                    <p:animScale>
                                      <p:cBhvr>
                                        <p:cTn id="17" dur="20">
                                          <p:stCondLst>
                                            <p:cond delay="1231"/>
                                          </p:stCondLst>
                                        </p:cTn>
                                        <p:tgtEl>
                                          <p:spTgt spid="2"/>
                                        </p:tgtEl>
                                      </p:cBhvr>
                                      <p:to x="100000" y="90000"/>
                                    </p:animScale>
                                    <p:animScale>
                                      <p:cBhvr>
                                        <p:cTn id="18" dur="124" decel="50000">
                                          <p:stCondLst>
                                            <p:cond delay="1251"/>
                                          </p:stCondLst>
                                        </p:cTn>
                                        <p:tgtEl>
                                          <p:spTgt spid="2"/>
                                        </p:tgtEl>
                                      </p:cBhvr>
                                      <p:to x="100000" y="100000"/>
                                    </p:animScale>
                                    <p:animScale>
                                      <p:cBhvr>
                                        <p:cTn id="19" dur="20">
                                          <p:stCondLst>
                                            <p:cond delay="1356"/>
                                          </p:stCondLst>
                                        </p:cTn>
                                        <p:tgtEl>
                                          <p:spTgt spid="2"/>
                                        </p:tgtEl>
                                      </p:cBhvr>
                                      <p:to x="100000" y="95000"/>
                                    </p:animScale>
                                    <p:animScale>
                                      <p:cBhvr>
                                        <p:cTn id="20" dur="124" decel="50000">
                                          <p:stCondLst>
                                            <p:cond delay="1376"/>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435">
                                          <p:stCondLst>
                                            <p:cond delay="0"/>
                                          </p:stCondLst>
                                        </p:cTn>
                                        <p:tgtEl>
                                          <p:spTgt spid="4"/>
                                        </p:tgtEl>
                                      </p:cBhvr>
                                    </p:animEffect>
                                    <p:anim calcmode="lin" valueType="num">
                                      <p:cBhvr>
                                        <p:cTn id="24"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29" dur="20">
                                          <p:stCondLst>
                                            <p:cond delay="487"/>
                                          </p:stCondLst>
                                        </p:cTn>
                                        <p:tgtEl>
                                          <p:spTgt spid="4"/>
                                        </p:tgtEl>
                                      </p:cBhvr>
                                      <p:to x="100000" y="60000"/>
                                    </p:animScale>
                                    <p:animScale>
                                      <p:cBhvr>
                                        <p:cTn id="30" dur="124" decel="50000">
                                          <p:stCondLst>
                                            <p:cond delay="507"/>
                                          </p:stCondLst>
                                        </p:cTn>
                                        <p:tgtEl>
                                          <p:spTgt spid="4"/>
                                        </p:tgtEl>
                                      </p:cBhvr>
                                      <p:to x="100000" y="100000"/>
                                    </p:animScale>
                                    <p:animScale>
                                      <p:cBhvr>
                                        <p:cTn id="31" dur="20">
                                          <p:stCondLst>
                                            <p:cond delay="984"/>
                                          </p:stCondLst>
                                        </p:cTn>
                                        <p:tgtEl>
                                          <p:spTgt spid="4"/>
                                        </p:tgtEl>
                                      </p:cBhvr>
                                      <p:to x="100000" y="80000"/>
                                    </p:animScale>
                                    <p:animScale>
                                      <p:cBhvr>
                                        <p:cTn id="32" dur="124" decel="50000">
                                          <p:stCondLst>
                                            <p:cond delay="1004"/>
                                          </p:stCondLst>
                                        </p:cTn>
                                        <p:tgtEl>
                                          <p:spTgt spid="4"/>
                                        </p:tgtEl>
                                      </p:cBhvr>
                                      <p:to x="100000" y="100000"/>
                                    </p:animScale>
                                    <p:animScale>
                                      <p:cBhvr>
                                        <p:cTn id="33" dur="20">
                                          <p:stCondLst>
                                            <p:cond delay="1231"/>
                                          </p:stCondLst>
                                        </p:cTn>
                                        <p:tgtEl>
                                          <p:spTgt spid="4"/>
                                        </p:tgtEl>
                                      </p:cBhvr>
                                      <p:to x="100000" y="90000"/>
                                    </p:animScale>
                                    <p:animScale>
                                      <p:cBhvr>
                                        <p:cTn id="34" dur="124" decel="50000">
                                          <p:stCondLst>
                                            <p:cond delay="1251"/>
                                          </p:stCondLst>
                                        </p:cTn>
                                        <p:tgtEl>
                                          <p:spTgt spid="4"/>
                                        </p:tgtEl>
                                      </p:cBhvr>
                                      <p:to x="100000" y="100000"/>
                                    </p:animScale>
                                    <p:animScale>
                                      <p:cBhvr>
                                        <p:cTn id="35" dur="20">
                                          <p:stCondLst>
                                            <p:cond delay="1356"/>
                                          </p:stCondLst>
                                        </p:cTn>
                                        <p:tgtEl>
                                          <p:spTgt spid="4"/>
                                        </p:tgtEl>
                                      </p:cBhvr>
                                      <p:to x="100000" y="95000"/>
                                    </p:animScale>
                                    <p:animScale>
                                      <p:cBhvr>
                                        <p:cTn id="36" dur="124" decel="50000">
                                          <p:stCondLst>
                                            <p:cond delay="1376"/>
                                          </p:stCondLst>
                                        </p:cTn>
                                        <p:tgtEl>
                                          <p:spTgt spid="4"/>
                                        </p:tgtEl>
                                      </p:cBhvr>
                                      <p:to x="100000" y="100000"/>
                                    </p:animScale>
                                  </p:childTnLst>
                                </p:cTn>
                              </p:par>
                            </p:childTnLst>
                          </p:cTn>
                        </p:par>
                        <p:par>
                          <p:cTn id="37" fill="hold">
                            <p:stCondLst>
                              <p:cond delay="1500"/>
                            </p:stCondLst>
                            <p:childTnLst>
                              <p:par>
                                <p:cTn id="38" presetID="26" presetClass="entr" presetSubtype="0"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down)">
                                      <p:cBhvr>
                                        <p:cTn id="40" dur="435">
                                          <p:stCondLst>
                                            <p:cond delay="0"/>
                                          </p:stCondLst>
                                        </p:cTn>
                                        <p:tgtEl>
                                          <p:spTgt spid="5"/>
                                        </p:tgtEl>
                                      </p:cBhvr>
                                    </p:animEffect>
                                    <p:anim calcmode="lin" valueType="num">
                                      <p:cBhvr>
                                        <p:cTn id="41"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2"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3"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44"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45"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46" dur="20">
                                          <p:stCondLst>
                                            <p:cond delay="487"/>
                                          </p:stCondLst>
                                        </p:cTn>
                                        <p:tgtEl>
                                          <p:spTgt spid="5"/>
                                        </p:tgtEl>
                                      </p:cBhvr>
                                      <p:to x="100000" y="60000"/>
                                    </p:animScale>
                                    <p:animScale>
                                      <p:cBhvr>
                                        <p:cTn id="47" dur="124" decel="50000">
                                          <p:stCondLst>
                                            <p:cond delay="507"/>
                                          </p:stCondLst>
                                        </p:cTn>
                                        <p:tgtEl>
                                          <p:spTgt spid="5"/>
                                        </p:tgtEl>
                                      </p:cBhvr>
                                      <p:to x="100000" y="100000"/>
                                    </p:animScale>
                                    <p:animScale>
                                      <p:cBhvr>
                                        <p:cTn id="48" dur="20">
                                          <p:stCondLst>
                                            <p:cond delay="984"/>
                                          </p:stCondLst>
                                        </p:cTn>
                                        <p:tgtEl>
                                          <p:spTgt spid="5"/>
                                        </p:tgtEl>
                                      </p:cBhvr>
                                      <p:to x="100000" y="80000"/>
                                    </p:animScale>
                                    <p:animScale>
                                      <p:cBhvr>
                                        <p:cTn id="49" dur="124" decel="50000">
                                          <p:stCondLst>
                                            <p:cond delay="1004"/>
                                          </p:stCondLst>
                                        </p:cTn>
                                        <p:tgtEl>
                                          <p:spTgt spid="5"/>
                                        </p:tgtEl>
                                      </p:cBhvr>
                                      <p:to x="100000" y="100000"/>
                                    </p:animScale>
                                    <p:animScale>
                                      <p:cBhvr>
                                        <p:cTn id="50" dur="20">
                                          <p:stCondLst>
                                            <p:cond delay="1231"/>
                                          </p:stCondLst>
                                        </p:cTn>
                                        <p:tgtEl>
                                          <p:spTgt spid="5"/>
                                        </p:tgtEl>
                                      </p:cBhvr>
                                      <p:to x="100000" y="90000"/>
                                    </p:animScale>
                                    <p:animScale>
                                      <p:cBhvr>
                                        <p:cTn id="51" dur="124" decel="50000">
                                          <p:stCondLst>
                                            <p:cond delay="1251"/>
                                          </p:stCondLst>
                                        </p:cTn>
                                        <p:tgtEl>
                                          <p:spTgt spid="5"/>
                                        </p:tgtEl>
                                      </p:cBhvr>
                                      <p:to x="100000" y="100000"/>
                                    </p:animScale>
                                    <p:animScale>
                                      <p:cBhvr>
                                        <p:cTn id="52" dur="20">
                                          <p:stCondLst>
                                            <p:cond delay="1356"/>
                                          </p:stCondLst>
                                        </p:cTn>
                                        <p:tgtEl>
                                          <p:spTgt spid="5"/>
                                        </p:tgtEl>
                                      </p:cBhvr>
                                      <p:to x="100000" y="95000"/>
                                    </p:animScale>
                                    <p:animScale>
                                      <p:cBhvr>
                                        <p:cTn id="53" dur="124" decel="50000">
                                          <p:stCondLst>
                                            <p:cond delay="1376"/>
                                          </p:stCondLst>
                                        </p:cTn>
                                        <p:tgtEl>
                                          <p:spTgt spid="5"/>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down)">
                                      <p:cBhvr>
                                        <p:cTn id="56" dur="435">
                                          <p:stCondLst>
                                            <p:cond delay="0"/>
                                          </p:stCondLst>
                                        </p:cTn>
                                        <p:tgtEl>
                                          <p:spTgt spid="6"/>
                                        </p:tgtEl>
                                      </p:cBhvr>
                                    </p:animEffect>
                                    <p:anim calcmode="lin" valueType="num">
                                      <p:cBhvr>
                                        <p:cTn id="57" dur="1367"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8" dur="498"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9" dur="498" tmFilter="0, 0; 0.125,0.2665; 0.25,0.4; 0.375,0.465; 0.5,0.5;  0.625,0.535; 0.75,0.6; 0.875,0.7335; 1,1">
                                          <p:stCondLst>
                                            <p:cond delay="498"/>
                                          </p:stCondLst>
                                        </p:cTn>
                                        <p:tgtEl>
                                          <p:spTgt spid="6"/>
                                        </p:tgtEl>
                                        <p:attrNameLst>
                                          <p:attrName>ppt_y</p:attrName>
                                        </p:attrNameLst>
                                      </p:cBhvr>
                                      <p:tavLst>
                                        <p:tav tm="0" fmla="#ppt_y-sin(pi*$)/9">
                                          <p:val>
                                            <p:fltVal val="0"/>
                                          </p:val>
                                        </p:tav>
                                        <p:tav tm="100000">
                                          <p:val>
                                            <p:fltVal val="1"/>
                                          </p:val>
                                        </p:tav>
                                      </p:tavLst>
                                    </p:anim>
                                    <p:anim calcmode="lin" valueType="num">
                                      <p:cBhvr>
                                        <p:cTn id="60" dur="249" tmFilter="0, 0; 0.125,0.2665; 0.25,0.4; 0.375,0.465; 0.5,0.5;  0.625,0.535; 0.75,0.6; 0.875,0.7335; 1,1">
                                          <p:stCondLst>
                                            <p:cond delay="993"/>
                                          </p:stCondLst>
                                        </p:cTn>
                                        <p:tgtEl>
                                          <p:spTgt spid="6"/>
                                        </p:tgtEl>
                                        <p:attrNameLst>
                                          <p:attrName>ppt_y</p:attrName>
                                        </p:attrNameLst>
                                      </p:cBhvr>
                                      <p:tavLst>
                                        <p:tav tm="0" fmla="#ppt_y-sin(pi*$)/27">
                                          <p:val>
                                            <p:fltVal val="0"/>
                                          </p:val>
                                        </p:tav>
                                        <p:tav tm="100000">
                                          <p:val>
                                            <p:fltVal val="1"/>
                                          </p:val>
                                        </p:tav>
                                      </p:tavLst>
                                    </p:anim>
                                    <p:anim calcmode="lin" valueType="num">
                                      <p:cBhvr>
                                        <p:cTn id="61" dur="123" tmFilter="0, 0; 0.125,0.2665; 0.25,0.4; 0.375,0.465; 0.5,0.5;  0.625,0.535; 0.75,0.6; 0.875,0.7335; 1,1">
                                          <p:stCondLst>
                                            <p:cond delay="1242"/>
                                          </p:stCondLst>
                                        </p:cTn>
                                        <p:tgtEl>
                                          <p:spTgt spid="6"/>
                                        </p:tgtEl>
                                        <p:attrNameLst>
                                          <p:attrName>ppt_y</p:attrName>
                                        </p:attrNameLst>
                                      </p:cBhvr>
                                      <p:tavLst>
                                        <p:tav tm="0" fmla="#ppt_y-sin(pi*$)/81">
                                          <p:val>
                                            <p:fltVal val="0"/>
                                          </p:val>
                                        </p:tav>
                                        <p:tav tm="100000">
                                          <p:val>
                                            <p:fltVal val="1"/>
                                          </p:val>
                                        </p:tav>
                                      </p:tavLst>
                                    </p:anim>
                                    <p:animScale>
                                      <p:cBhvr>
                                        <p:cTn id="62" dur="20">
                                          <p:stCondLst>
                                            <p:cond delay="487"/>
                                          </p:stCondLst>
                                        </p:cTn>
                                        <p:tgtEl>
                                          <p:spTgt spid="6"/>
                                        </p:tgtEl>
                                      </p:cBhvr>
                                      <p:to x="100000" y="60000"/>
                                    </p:animScale>
                                    <p:animScale>
                                      <p:cBhvr>
                                        <p:cTn id="63" dur="124" decel="50000">
                                          <p:stCondLst>
                                            <p:cond delay="507"/>
                                          </p:stCondLst>
                                        </p:cTn>
                                        <p:tgtEl>
                                          <p:spTgt spid="6"/>
                                        </p:tgtEl>
                                      </p:cBhvr>
                                      <p:to x="100000" y="100000"/>
                                    </p:animScale>
                                    <p:animScale>
                                      <p:cBhvr>
                                        <p:cTn id="64" dur="20">
                                          <p:stCondLst>
                                            <p:cond delay="984"/>
                                          </p:stCondLst>
                                        </p:cTn>
                                        <p:tgtEl>
                                          <p:spTgt spid="6"/>
                                        </p:tgtEl>
                                      </p:cBhvr>
                                      <p:to x="100000" y="80000"/>
                                    </p:animScale>
                                    <p:animScale>
                                      <p:cBhvr>
                                        <p:cTn id="65" dur="124" decel="50000">
                                          <p:stCondLst>
                                            <p:cond delay="1004"/>
                                          </p:stCondLst>
                                        </p:cTn>
                                        <p:tgtEl>
                                          <p:spTgt spid="6"/>
                                        </p:tgtEl>
                                      </p:cBhvr>
                                      <p:to x="100000" y="100000"/>
                                    </p:animScale>
                                    <p:animScale>
                                      <p:cBhvr>
                                        <p:cTn id="66" dur="20">
                                          <p:stCondLst>
                                            <p:cond delay="1231"/>
                                          </p:stCondLst>
                                        </p:cTn>
                                        <p:tgtEl>
                                          <p:spTgt spid="6"/>
                                        </p:tgtEl>
                                      </p:cBhvr>
                                      <p:to x="100000" y="90000"/>
                                    </p:animScale>
                                    <p:animScale>
                                      <p:cBhvr>
                                        <p:cTn id="67" dur="124" decel="50000">
                                          <p:stCondLst>
                                            <p:cond delay="1251"/>
                                          </p:stCondLst>
                                        </p:cTn>
                                        <p:tgtEl>
                                          <p:spTgt spid="6"/>
                                        </p:tgtEl>
                                      </p:cBhvr>
                                      <p:to x="100000" y="100000"/>
                                    </p:animScale>
                                    <p:animScale>
                                      <p:cBhvr>
                                        <p:cTn id="68" dur="20">
                                          <p:stCondLst>
                                            <p:cond delay="1356"/>
                                          </p:stCondLst>
                                        </p:cTn>
                                        <p:tgtEl>
                                          <p:spTgt spid="6"/>
                                        </p:tgtEl>
                                      </p:cBhvr>
                                      <p:to x="100000" y="95000"/>
                                    </p:animScale>
                                    <p:animScale>
                                      <p:cBhvr>
                                        <p:cTn id="69" dur="124" decel="50000">
                                          <p:stCondLst>
                                            <p:cond delay="1376"/>
                                          </p:stCondLst>
                                        </p:cTn>
                                        <p:tgtEl>
                                          <p:spTgt spid="6"/>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barn(inVertical)">
                                      <p:cBhvr>
                                        <p:cTn id="74" dur="500"/>
                                        <p:tgtEl>
                                          <p:spTgt spid="3"/>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down)">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down)">
                                      <p:cBhvr>
                                        <p:cTn id="89" dur="500"/>
                                        <p:tgtEl>
                                          <p:spTgt spid="3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1"/>
                                        </p:tgtEl>
                                        <p:attrNameLst>
                                          <p:attrName>style.visibility</p:attrName>
                                        </p:attrNameLst>
                                      </p:cBhvr>
                                      <p:to>
                                        <p:strVal val="visible"/>
                                      </p:to>
                                    </p:set>
                                    <p:animEffect transition="in" filter="barn(inVertical)">
                                      <p:cBhvr>
                                        <p:cTn id="9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28"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892" b="58246"/>
          <a:stretch>
            <a:fillRect/>
          </a:stretch>
        </p:blipFill>
        <p:spPr bwMode="auto">
          <a:xfrm>
            <a:off x="1430338" y="874713"/>
            <a:ext cx="684688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1693099" y="2311199"/>
            <a:ext cx="48465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zh-CN" sz="7200">
                <a:latin typeface="字魂7号-温暖童稚体" panose="00000500000000000000" pitchFamily="2" charset="-122"/>
                <a:ea typeface="字魂7号-温暖童稚体" panose="00000500000000000000" pitchFamily="2" charset="-122"/>
              </a:rPr>
              <a:t>KỂ CHUYỆN</a:t>
            </a:r>
            <a:endParaRPr lang="zh-CN" altLang="en-US" sz="7200" dirty="0">
              <a:latin typeface="字魂7号-温暖童稚体" panose="00000500000000000000" pitchFamily="2" charset="-122"/>
              <a:ea typeface="字魂7号-温暖童稚体" panose="00000500000000000000" pitchFamily="2" charset="-122"/>
            </a:endParaRPr>
          </a:p>
        </p:txBody>
      </p:sp>
    </p:spTree>
    <p:extLst>
      <p:ext uri="{BB962C8B-B14F-4D97-AF65-F5344CB8AC3E}">
        <p14:creationId xmlns:p14="http://schemas.microsoft.com/office/powerpoint/2010/main" val="6304536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图片 10">
            <a:extLst>
              <a:ext uri="{FF2B5EF4-FFF2-40B4-BE49-F238E27FC236}">
                <a16:creationId xmlns:a16="http://schemas.microsoft.com/office/drawing/2014/main" id="{43E0C609-3C12-48BF-9449-77725402B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6837" y="4585877"/>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2">
            <a:extLst>
              <a:ext uri="{FF2B5EF4-FFF2-40B4-BE49-F238E27FC236}">
                <a16:creationId xmlns:a16="http://schemas.microsoft.com/office/drawing/2014/main" id="{C7FF3610-60F4-4C93-BB51-932FF400FC29}"/>
              </a:ext>
            </a:extLst>
          </p:cNvPr>
          <p:cNvGrpSpPr/>
          <p:nvPr/>
        </p:nvGrpSpPr>
        <p:grpSpPr>
          <a:xfrm>
            <a:off x="6375798" y="1209014"/>
            <a:ext cx="6124575" cy="5729287"/>
            <a:chOff x="168275" y="1195388"/>
            <a:chExt cx="6124575" cy="5729287"/>
          </a:xfrm>
        </p:grpSpPr>
        <p:pic>
          <p:nvPicPr>
            <p:cNvPr id="5122" name="图片 12">
              <a:extLst>
                <a:ext uri="{FF2B5EF4-FFF2-40B4-BE49-F238E27FC236}">
                  <a16:creationId xmlns:a16="http://schemas.microsoft.com/office/drawing/2014/main" id="{FFA6DAC2-488F-485C-824A-8AE60B8C57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4">
              <a:extLst>
                <a:ext uri="{FF2B5EF4-FFF2-40B4-BE49-F238E27FC236}">
                  <a16:creationId xmlns:a16="http://schemas.microsoft.com/office/drawing/2014/main" id="{96A466EC-B468-4B7A-AC6A-2BE9667C73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7" name="组合 16">
              <a:extLst>
                <a:ext uri="{FF2B5EF4-FFF2-40B4-BE49-F238E27FC236}">
                  <a16:creationId xmlns:a16="http://schemas.microsoft.com/office/drawing/2014/main" id="{9A5A4A07-8E07-4037-9694-8A058172EA5B}"/>
                </a:ext>
              </a:extLst>
            </p:cNvPr>
            <p:cNvGrpSpPr>
              <a:grpSpLocks/>
            </p:cNvGrpSpPr>
            <p:nvPr/>
          </p:nvGrpSpPr>
          <p:grpSpPr bwMode="auto">
            <a:xfrm>
              <a:off x="2813050" y="3411538"/>
              <a:ext cx="3479800" cy="2455862"/>
              <a:chOff x="3393422" y="3429000"/>
              <a:chExt cx="3117731" cy="2201738"/>
            </a:xfrm>
          </p:grpSpPr>
          <p:pic>
            <p:nvPicPr>
              <p:cNvPr id="5136" name="图片 6">
                <a:extLst>
                  <a:ext uri="{FF2B5EF4-FFF2-40B4-BE49-F238E27FC236}">
                    <a16:creationId xmlns:a16="http://schemas.microsoft.com/office/drawing/2014/main" id="{010DA046-D232-4D5E-80CD-A3BB0DC455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图片 13">
                <a:extLst>
                  <a:ext uri="{FF2B5EF4-FFF2-40B4-BE49-F238E27FC236}">
                    <a16:creationId xmlns:a16="http://schemas.microsoft.com/office/drawing/2014/main" id="{FFDCCABB-D48C-4610-8200-34760B10A3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8" name="图片 14">
              <a:extLst>
                <a:ext uri="{FF2B5EF4-FFF2-40B4-BE49-F238E27FC236}">
                  <a16:creationId xmlns:a16="http://schemas.microsoft.com/office/drawing/2014/main" id="{1A0E351E-F9AF-497B-A41B-BF6B028EC2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250" y="5346700"/>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图片 15">
              <a:extLst>
                <a:ext uri="{FF2B5EF4-FFF2-40B4-BE49-F238E27FC236}">
                  <a16:creationId xmlns:a16="http://schemas.microsoft.com/office/drawing/2014/main" id="{6EAABDAE-1785-45B6-A9D7-81A2E024FD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2696">
              <a:off x="1335088" y="5829300"/>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图片 9">
              <a:extLst>
                <a:ext uri="{FF2B5EF4-FFF2-40B4-BE49-F238E27FC236}">
                  <a16:creationId xmlns:a16="http://schemas.microsoft.com/office/drawing/2014/main" id="{6210AC2F-AAD4-4D39-811C-EF251631ED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2413" y="5313363"/>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图片 17">
            <a:extLst>
              <a:ext uri="{FF2B5EF4-FFF2-40B4-BE49-F238E27FC236}">
                <a16:creationId xmlns:a16="http://schemas.microsoft.com/office/drawing/2014/main" id="{E30E0A23-1D3A-4F07-B97E-CDF8CB5FFC7A}"/>
              </a:ext>
            </a:extLst>
          </p:cNvPr>
          <p:cNvPicPr>
            <a:picLocks noChangeAspect="1"/>
          </p:cNvPicPr>
          <p:nvPr/>
        </p:nvPicPr>
        <p:blipFill rotWithShape="1">
          <a:blip r:embed="rId10">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9" name="图片 18">
            <a:extLst>
              <a:ext uri="{FF2B5EF4-FFF2-40B4-BE49-F238E27FC236}">
                <a16:creationId xmlns:a16="http://schemas.microsoft.com/office/drawing/2014/main" id="{B46D84EF-BF73-4157-9A10-D3D007A9674C}"/>
              </a:ext>
            </a:extLst>
          </p:cNvPr>
          <p:cNvPicPr>
            <a:picLocks noChangeAspect="1"/>
          </p:cNvPicPr>
          <p:nvPr/>
        </p:nvPicPr>
        <p:blipFill rotWithShape="1">
          <a:blip r:embed="rId10">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5803935" y="671511"/>
            <a:ext cx="1186412" cy="1100113"/>
          </a:xfrm>
          <a:prstGeom prst="rect">
            <a:avLst/>
          </a:prstGeom>
        </p:spPr>
      </p:pic>
      <p:pic>
        <p:nvPicPr>
          <p:cNvPr id="20" name="图片 19">
            <a:extLst>
              <a:ext uri="{FF2B5EF4-FFF2-40B4-BE49-F238E27FC236}">
                <a16:creationId xmlns:a16="http://schemas.microsoft.com/office/drawing/2014/main" id="{4354DC66-BACA-4CB6-ABD7-8F5AC42CC281}"/>
              </a:ext>
            </a:extLst>
          </p:cNvPr>
          <p:cNvPicPr>
            <a:picLocks noChangeAspect="1"/>
          </p:cNvPicPr>
          <p:nvPr/>
        </p:nvPicPr>
        <p:blipFill rotWithShape="1">
          <a:blip r:embed="rId10">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pic>
        <p:nvPicPr>
          <p:cNvPr id="23" name="图片 22">
            <a:extLst>
              <a:ext uri="{FF2B5EF4-FFF2-40B4-BE49-F238E27FC236}">
                <a16:creationId xmlns:a16="http://schemas.microsoft.com/office/drawing/2014/main" id="{35DE621F-23C1-406A-B04E-5237073F975A}"/>
              </a:ext>
            </a:extLst>
          </p:cNvPr>
          <p:cNvPicPr>
            <a:picLocks noChangeAspect="1"/>
          </p:cNvPicPr>
          <p:nvPr/>
        </p:nvPicPr>
        <p:blipFill rotWithShape="1">
          <a:blip r:embed="rId10">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54171" y="4017503"/>
            <a:ext cx="877117" cy="813316"/>
          </a:xfrm>
          <a:prstGeom prst="rect">
            <a:avLst/>
          </a:prstGeom>
        </p:spPr>
      </p:pic>
      <p:sp>
        <p:nvSpPr>
          <p:cNvPr id="22" name="文本框 21">
            <a:extLst>
              <a:ext uri="{FF2B5EF4-FFF2-40B4-BE49-F238E27FC236}">
                <a16:creationId xmlns:a16="http://schemas.microsoft.com/office/drawing/2014/main" id="{EC5179DE-99F7-4829-AC9E-D70EC65E6F64}"/>
              </a:ext>
            </a:extLst>
          </p:cNvPr>
          <p:cNvSpPr txBox="1">
            <a:spLocks noChangeArrowheads="1"/>
          </p:cNvSpPr>
          <p:nvPr/>
        </p:nvSpPr>
        <p:spPr bwMode="auto">
          <a:xfrm>
            <a:off x="277792" y="1293022"/>
            <a:ext cx="1004682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1" hangingPunct="1"/>
            <a:r>
              <a:rPr lang="en-US" altLang="zh-CN" sz="8000">
                <a:latin typeface="字魂7号-温暖童稚体" panose="00000500000000000000" pitchFamily="2" charset="-122"/>
                <a:ea typeface="字魂7号-温暖童稚体" panose="00000500000000000000" pitchFamily="2" charset="-122"/>
              </a:rPr>
              <a:t>Chúc các con chăm ngoan học tốt</a:t>
            </a:r>
            <a:endParaRPr lang="zh-CN" altLang="en-US" sz="8000" dirty="0">
              <a:latin typeface="字魂7号-温暖童稚体" panose="00000500000000000000" pitchFamily="2" charset="-122"/>
              <a:ea typeface="字魂7号-温暖童稚体" panose="00000500000000000000" pitchFamily="2" charset="-122"/>
            </a:endParaRPr>
          </a:p>
        </p:txBody>
      </p:sp>
    </p:spTree>
    <p:extLst>
      <p:ext uri="{BB962C8B-B14F-4D97-AF65-F5344CB8AC3E}">
        <p14:creationId xmlns:p14="http://schemas.microsoft.com/office/powerpoint/2010/main" val="405248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Box 4">
            <a:extLst>
              <a:ext uri="{FF2B5EF4-FFF2-40B4-BE49-F238E27FC236}">
                <a16:creationId xmlns:a16="http://schemas.microsoft.com/office/drawing/2014/main" id="{CFBFCEB6-530D-46BA-8B28-3F2BD1D365F5}"/>
              </a:ext>
            </a:extLst>
          </p:cNvPr>
          <p:cNvSpPr txBox="1">
            <a:spLocks noChangeArrowheads="1"/>
          </p:cNvSpPr>
          <p:nvPr/>
        </p:nvSpPr>
        <p:spPr bwMode="auto">
          <a:xfrm>
            <a:off x="808419" y="381000"/>
            <a:ext cx="1080665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i="1">
                <a:latin typeface="Arial" panose="020B0604020202020204" pitchFamily="34" charset="0"/>
              </a:rPr>
              <a:t>Miệt mài: </a:t>
            </a:r>
            <a:r>
              <a:rPr lang="vi-VN" altLang="en-US" sz="3000">
                <a:latin typeface="Arial" panose="020B0604020202020204" pitchFamily="34" charset="0"/>
              </a:rPr>
              <a:t>Ở trạng thái tập trung và bị lôi cuốn vào công việc đến mức như không một lúc nào có thể rời ra.</a:t>
            </a:r>
            <a:endParaRPr lang="en-US" altLang="en-US" sz="3000">
              <a:latin typeface="Arial" panose="020B0604020202020204" pitchFamily="34" charset="0"/>
            </a:endParaRPr>
          </a:p>
          <a:p>
            <a:pPr>
              <a:spcBef>
                <a:spcPct val="0"/>
              </a:spcBef>
              <a:buFontTx/>
              <a:buNone/>
            </a:pPr>
            <a:r>
              <a:rPr lang="en-US" altLang="en-US" sz="3000">
                <a:latin typeface="Arial" panose="020B0604020202020204" pitchFamily="34" charset="0"/>
              </a:rPr>
              <a:t>Ví dụ:</a:t>
            </a:r>
            <a:r>
              <a:rPr lang="vi-VN" altLang="en-US" sz="3000">
                <a:latin typeface="Arial" panose="020B0604020202020204" pitchFamily="34" charset="0"/>
              </a:rPr>
              <a:t> Học tập miệt mài.</a:t>
            </a:r>
            <a:endParaRPr lang="en-US" altLang="en-US" sz="3000">
              <a:latin typeface="Arial" panose="020B0604020202020204" pitchFamily="34" charset="0"/>
            </a:endParaRPr>
          </a:p>
        </p:txBody>
      </p:sp>
      <p:sp>
        <p:nvSpPr>
          <p:cNvPr id="2" name="Left Arrow 1">
            <a:hlinkClick r:id="rId2" action="ppaction://hlinksldjump"/>
            <a:extLst>
              <a:ext uri="{FF2B5EF4-FFF2-40B4-BE49-F238E27FC236}">
                <a16:creationId xmlns:a16="http://schemas.microsoft.com/office/drawing/2014/main" id="{F93F51E1-7B6B-4B4E-B1DC-083F88721BD2}"/>
              </a:ext>
            </a:extLst>
          </p:cNvPr>
          <p:cNvSpPr/>
          <p:nvPr/>
        </p:nvSpPr>
        <p:spPr>
          <a:xfrm>
            <a:off x="8001000" y="5943600"/>
            <a:ext cx="10668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122" name="Picture 2" descr="Miệt mài luyện rèn">
            <a:extLst>
              <a:ext uri="{FF2B5EF4-FFF2-40B4-BE49-F238E27FC236}">
                <a16:creationId xmlns:a16="http://schemas.microsoft.com/office/drawing/2014/main" id="{ED59EE00-A10F-4AED-AF31-F9B15A456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82" y="2341423"/>
            <a:ext cx="2826031" cy="37728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Ép con học miệt mài không được ngủ, khi quay lại mẹ khóc ròng với cảnh  tượng trước mắt">
            <a:extLst>
              <a:ext uri="{FF2B5EF4-FFF2-40B4-BE49-F238E27FC236}">
                <a16:creationId xmlns:a16="http://schemas.microsoft.com/office/drawing/2014/main" id="{3FF6EF9A-77D1-49D7-8A51-49D0BFB543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831"/>
          <a:stretch/>
        </p:blipFill>
        <p:spPr bwMode="auto">
          <a:xfrm>
            <a:off x="4463970" y="2297294"/>
            <a:ext cx="4468270" cy="36463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0">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4">
            <a:extLst>
              <a:ext uri="{FF2B5EF4-FFF2-40B4-BE49-F238E27FC236}">
                <a16:creationId xmlns:a16="http://schemas.microsoft.com/office/drawing/2014/main" id="{177275CF-8F71-4010-86E9-FA6008498F4C}"/>
              </a:ext>
            </a:extLst>
          </p:cNvPr>
          <p:cNvSpPr txBox="1">
            <a:spLocks noChangeArrowheads="1"/>
          </p:cNvSpPr>
          <p:nvPr/>
        </p:nvSpPr>
        <p:spPr bwMode="auto">
          <a:xfrm>
            <a:off x="816015" y="719559"/>
            <a:ext cx="7620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a:latin typeface="Arial" panose="020B0604020202020204" pitchFamily="34" charset="0"/>
              </a:rPr>
              <a:t>Thùm thụp: </a:t>
            </a:r>
            <a:r>
              <a:rPr lang="vi-VN" altLang="en-US" sz="3000">
                <a:latin typeface="Arial" panose="020B0604020202020204" pitchFamily="34" charset="0"/>
              </a:rPr>
              <a:t>Tiếng đấm liên tiếp</a:t>
            </a:r>
            <a:r>
              <a:rPr lang="en-US" altLang="en-US" sz="3000">
                <a:latin typeface="Arial" panose="020B0604020202020204" pitchFamily="34" charset="0"/>
              </a:rPr>
              <a:t>.</a:t>
            </a:r>
          </a:p>
        </p:txBody>
      </p:sp>
      <p:sp>
        <p:nvSpPr>
          <p:cNvPr id="2" name="Left Arrow 1">
            <a:hlinkClick r:id="rId2" action="ppaction://hlinksldjump"/>
            <a:extLst>
              <a:ext uri="{FF2B5EF4-FFF2-40B4-BE49-F238E27FC236}">
                <a16:creationId xmlns:a16="http://schemas.microsoft.com/office/drawing/2014/main" id="{856885D1-8CFC-497F-BE2A-E44D736D383D}"/>
              </a:ext>
            </a:extLst>
          </p:cNvPr>
          <p:cNvSpPr/>
          <p:nvPr/>
        </p:nvSpPr>
        <p:spPr>
          <a:xfrm>
            <a:off x="9144000" y="5486400"/>
            <a:ext cx="1066800" cy="838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098" name="Picture 2" descr="Trọng &amp;quot;ỉn&amp;quot; hoá ông cụ, đấm lưng thùm thụp sau cú ngã đau điếng">
            <a:extLst>
              <a:ext uri="{FF2B5EF4-FFF2-40B4-BE49-F238E27FC236}">
                <a16:creationId xmlns:a16="http://schemas.microsoft.com/office/drawing/2014/main" id="{0C168C1F-5DAB-48C1-9E5F-66455C9D2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2424" y="1317740"/>
            <a:ext cx="5959575" cy="4966313"/>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0">
            <a:extLst>
              <a:ext uri="{FF2B5EF4-FFF2-40B4-BE49-F238E27FC236}">
                <a16:creationId xmlns:a16="http://schemas.microsoft.com/office/drawing/2014/main" id="{CFC8B823-BE49-40C3-89F0-248591B60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6243" y="4875383"/>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
            <a:extLst>
              <a:ext uri="{FF2B5EF4-FFF2-40B4-BE49-F238E27FC236}">
                <a16:creationId xmlns:a16="http://schemas.microsoft.com/office/drawing/2014/main" id="{DDFC4166-D80F-47B8-9490-8EE103D3897D}"/>
              </a:ext>
            </a:extLst>
          </p:cNvPr>
          <p:cNvGrpSpPr/>
          <p:nvPr/>
        </p:nvGrpSpPr>
        <p:grpSpPr>
          <a:xfrm>
            <a:off x="6941933" y="1495927"/>
            <a:ext cx="6124575" cy="5729287"/>
            <a:chOff x="168275" y="1195388"/>
            <a:chExt cx="6124575" cy="5729287"/>
          </a:xfrm>
        </p:grpSpPr>
        <p:pic>
          <p:nvPicPr>
            <p:cNvPr id="8" name="图片 12">
              <a:extLst>
                <a:ext uri="{FF2B5EF4-FFF2-40B4-BE49-F238E27FC236}">
                  <a16:creationId xmlns:a16="http://schemas.microsoft.com/office/drawing/2014/main" id="{94734BDE-E4B2-425A-AFE9-7A0E5F510B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4">
              <a:extLst>
                <a:ext uri="{FF2B5EF4-FFF2-40B4-BE49-F238E27FC236}">
                  <a16:creationId xmlns:a16="http://schemas.microsoft.com/office/drawing/2014/main" id="{1D10283E-955B-41F3-B009-A28BB74915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16">
              <a:extLst>
                <a:ext uri="{FF2B5EF4-FFF2-40B4-BE49-F238E27FC236}">
                  <a16:creationId xmlns:a16="http://schemas.microsoft.com/office/drawing/2014/main" id="{F2401961-8E83-4CC0-9C0E-EEC83E75AB85}"/>
                </a:ext>
              </a:extLst>
            </p:cNvPr>
            <p:cNvGrpSpPr>
              <a:grpSpLocks/>
            </p:cNvGrpSpPr>
            <p:nvPr/>
          </p:nvGrpSpPr>
          <p:grpSpPr bwMode="auto">
            <a:xfrm>
              <a:off x="2813050" y="3411538"/>
              <a:ext cx="3479800" cy="2455862"/>
              <a:chOff x="3393422" y="3429000"/>
              <a:chExt cx="3117731" cy="2201738"/>
            </a:xfrm>
          </p:grpSpPr>
          <p:pic>
            <p:nvPicPr>
              <p:cNvPr id="14" name="图片 6">
                <a:extLst>
                  <a:ext uri="{FF2B5EF4-FFF2-40B4-BE49-F238E27FC236}">
                    <a16:creationId xmlns:a16="http://schemas.microsoft.com/office/drawing/2014/main" id="{47D1FD35-EBF0-4575-972B-C1C87A2568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3">
                <a:extLst>
                  <a:ext uri="{FF2B5EF4-FFF2-40B4-BE49-F238E27FC236}">
                    <a16:creationId xmlns:a16="http://schemas.microsoft.com/office/drawing/2014/main" id="{32F8A0B7-0552-4DF5-BAA0-5CC22437E6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图片 14">
              <a:extLst>
                <a:ext uri="{FF2B5EF4-FFF2-40B4-BE49-F238E27FC236}">
                  <a16:creationId xmlns:a16="http://schemas.microsoft.com/office/drawing/2014/main" id="{16E69ED2-51AD-4217-888E-F7F97C8599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250" y="5346700"/>
              <a:ext cx="1084263"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5">
              <a:extLst>
                <a:ext uri="{FF2B5EF4-FFF2-40B4-BE49-F238E27FC236}">
                  <a16:creationId xmlns:a16="http://schemas.microsoft.com/office/drawing/2014/main" id="{033AE042-38CD-4891-A364-45B9664426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2696">
              <a:off x="1335088" y="5829300"/>
              <a:ext cx="66675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9">
              <a:extLst>
                <a:ext uri="{FF2B5EF4-FFF2-40B4-BE49-F238E27FC236}">
                  <a16:creationId xmlns:a16="http://schemas.microsoft.com/office/drawing/2014/main" id="{DB7F744A-E557-4D95-9479-F8E75F7D33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2413" y="5313363"/>
              <a:ext cx="1616075"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advClick="0" advTm="0">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AutoShape 5">
            <a:extLst>
              <a:ext uri="{FF2B5EF4-FFF2-40B4-BE49-F238E27FC236}">
                <a16:creationId xmlns:a16="http://schemas.microsoft.com/office/drawing/2014/main" id="{F837D208-3FB1-4AEF-A985-BF9E751F93BF}"/>
              </a:ext>
            </a:extLst>
          </p:cNvPr>
          <p:cNvSpPr>
            <a:spLocks noChangeArrowheads="1"/>
          </p:cNvSpPr>
          <p:nvPr/>
        </p:nvSpPr>
        <p:spPr bwMode="auto">
          <a:xfrm>
            <a:off x="1306492" y="-268146"/>
            <a:ext cx="7924800" cy="2133600"/>
          </a:xfrm>
          <a:prstGeom prst="horizontalScroll">
            <a:avLst>
              <a:gd name="adj" fmla="val 12500"/>
            </a:avLst>
          </a:prstGeom>
          <a:solidFill>
            <a:srgbClr val="FFCCCC"/>
          </a:solidFill>
          <a:ln w="381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a:latin typeface="Arial" panose="020B0604020202020204" pitchFamily="34" charset="0"/>
              </a:rPr>
              <a:t>Nhà bác học: Là người có hiểu biết </a:t>
            </a:r>
          </a:p>
          <a:p>
            <a:pPr algn="ctr">
              <a:spcBef>
                <a:spcPct val="0"/>
              </a:spcBef>
              <a:buFontTx/>
              <a:buNone/>
            </a:pPr>
            <a:r>
              <a:rPr lang="en-US" altLang="en-US">
                <a:latin typeface="Arial" panose="020B0604020202020204" pitchFamily="34" charset="0"/>
              </a:rPr>
              <a:t>sâu rộng về nhiều ngành khoa học</a:t>
            </a:r>
            <a:r>
              <a:rPr lang="en-US" altLang="en-US" sz="1800">
                <a:latin typeface="Arial" panose="020B0604020202020204" pitchFamily="34" charset="0"/>
              </a:rPr>
              <a:t>.</a:t>
            </a:r>
          </a:p>
        </p:txBody>
      </p:sp>
      <p:pic>
        <p:nvPicPr>
          <p:cNvPr id="7174" name="Picture 6" descr="o phong thi nghiem">
            <a:extLst>
              <a:ext uri="{FF2B5EF4-FFF2-40B4-BE49-F238E27FC236}">
                <a16:creationId xmlns:a16="http://schemas.microsoft.com/office/drawing/2014/main" id="{D4A8348D-3301-450E-9CDB-07BDFC324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84" y="1789254"/>
            <a:ext cx="327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edison_ev1914">
            <a:extLst>
              <a:ext uri="{FF2B5EF4-FFF2-40B4-BE49-F238E27FC236}">
                <a16:creationId xmlns:a16="http://schemas.microsoft.com/office/drawing/2014/main" id="{380F511A-F20C-46CD-9B30-F1CBF0296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892" y="1789254"/>
            <a:ext cx="3048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20080617_eastman_edison">
            <a:extLst>
              <a:ext uri="{FF2B5EF4-FFF2-40B4-BE49-F238E27FC236}">
                <a16:creationId xmlns:a16="http://schemas.microsoft.com/office/drawing/2014/main" id="{E6BEBEE2-322C-4D5D-A35F-930979931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146" y="1865454"/>
            <a:ext cx="2895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hlinkClick r:id="rId5" action="ppaction://hlinksldjump"/>
            <a:extLst>
              <a:ext uri="{FF2B5EF4-FFF2-40B4-BE49-F238E27FC236}">
                <a16:creationId xmlns:a16="http://schemas.microsoft.com/office/drawing/2014/main" id="{798FEEB6-9E74-4B0B-8DB8-C738F5166319}"/>
              </a:ext>
            </a:extLst>
          </p:cNvPr>
          <p:cNvSpPr/>
          <p:nvPr/>
        </p:nvSpPr>
        <p:spPr>
          <a:xfrm>
            <a:off x="11026816" y="6285054"/>
            <a:ext cx="7620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checkerboard(across)">
                                      <p:cBhvr>
                                        <p:cTn id="12" dur="1000"/>
                                        <p:tgtEl>
                                          <p:spTgt spid="7174"/>
                                        </p:tgtEl>
                                      </p:cBhvr>
                                    </p:animEffect>
                                  </p:childTnLst>
                                </p:cTn>
                              </p:par>
                            </p:childTnLst>
                          </p:cTn>
                        </p:par>
                        <p:par>
                          <p:cTn id="13" fill="hold" nodeType="afterGroup">
                            <p:stCondLst>
                              <p:cond delay="1500"/>
                            </p:stCondLst>
                            <p:childTnLst>
                              <p:par>
                                <p:cTn id="14" presetID="7" presetClass="entr" presetSubtype="4" fill="hold" nodeType="afterEffect">
                                  <p:stCondLst>
                                    <p:cond delay="0"/>
                                  </p:stCondLst>
                                  <p:childTnLst>
                                    <p:set>
                                      <p:cBhvr>
                                        <p:cTn id="15" dur="1" fill="hold">
                                          <p:stCondLst>
                                            <p:cond delay="0"/>
                                          </p:stCondLst>
                                        </p:cTn>
                                        <p:tgtEl>
                                          <p:spTgt spid="7175"/>
                                        </p:tgtEl>
                                        <p:attrNameLst>
                                          <p:attrName>style.visibility</p:attrName>
                                        </p:attrNameLst>
                                      </p:cBhvr>
                                      <p:to>
                                        <p:strVal val="visible"/>
                                      </p:to>
                                    </p:set>
                                    <p:anim calcmode="lin" valueType="num">
                                      <p:cBhvr additive="base">
                                        <p:cTn id="16" dur="1000" fill="hold"/>
                                        <p:tgtEl>
                                          <p:spTgt spid="7175"/>
                                        </p:tgtEl>
                                        <p:attrNameLst>
                                          <p:attrName>ppt_x</p:attrName>
                                        </p:attrNameLst>
                                      </p:cBhvr>
                                      <p:tavLst>
                                        <p:tav tm="0">
                                          <p:val>
                                            <p:strVal val="#ppt_x"/>
                                          </p:val>
                                        </p:tav>
                                        <p:tav tm="100000">
                                          <p:val>
                                            <p:strVal val="#ppt_x"/>
                                          </p:val>
                                        </p:tav>
                                      </p:tavLst>
                                    </p:anim>
                                    <p:anim calcmode="lin" valueType="num">
                                      <p:cBhvr additive="base">
                                        <p:cTn id="17" dur="1000" fill="hold"/>
                                        <p:tgtEl>
                                          <p:spTgt spid="7175"/>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2500"/>
                            </p:stCondLst>
                            <p:childTnLst>
                              <p:par>
                                <p:cTn id="19" presetID="13" presetClass="entr" presetSubtype="16" fill="hold" nodeType="after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plus(in)">
                                      <p:cBhvr>
                                        <p:cTn id="21" dur="1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AutoShape 4">
            <a:extLst>
              <a:ext uri="{FF2B5EF4-FFF2-40B4-BE49-F238E27FC236}">
                <a16:creationId xmlns:a16="http://schemas.microsoft.com/office/drawing/2014/main" id="{3A0D590E-14F9-4B98-95B8-B526E5CFC992}"/>
              </a:ext>
            </a:extLst>
          </p:cNvPr>
          <p:cNvSpPr>
            <a:spLocks noChangeArrowheads="1"/>
          </p:cNvSpPr>
          <p:nvPr/>
        </p:nvSpPr>
        <p:spPr bwMode="auto">
          <a:xfrm>
            <a:off x="2286000" y="304800"/>
            <a:ext cx="7391400" cy="1524000"/>
          </a:xfrm>
          <a:prstGeom prst="flowChartProcess">
            <a:avLst/>
          </a:prstGeom>
          <a:solidFill>
            <a:srgbClr val="99FF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i="1">
                <a:solidFill>
                  <a:srgbClr val="0000CC"/>
                </a:solidFill>
                <a:latin typeface="Arial" panose="020B0604020202020204" pitchFamily="34" charset="0"/>
              </a:rPr>
              <a:t>Cười móm mém:</a:t>
            </a:r>
            <a:r>
              <a:rPr lang="en-US" altLang="en-US" b="1">
                <a:solidFill>
                  <a:srgbClr val="0000CC"/>
                </a:solidFill>
                <a:latin typeface="Arial" panose="020B0604020202020204" pitchFamily="34" charset="0"/>
              </a:rPr>
              <a:t> cười mà miệng </a:t>
            </a:r>
          </a:p>
          <a:p>
            <a:pPr algn="ctr">
              <a:spcBef>
                <a:spcPct val="0"/>
              </a:spcBef>
              <a:buFontTx/>
              <a:buNone/>
            </a:pPr>
            <a:r>
              <a:rPr lang="en-US" altLang="en-US" b="1">
                <a:solidFill>
                  <a:srgbClr val="0000CC"/>
                </a:solidFill>
                <a:latin typeface="Arial" panose="020B0604020202020204" pitchFamily="34" charset="0"/>
              </a:rPr>
              <a:t>và má hõm vào do rụng hết răng.</a:t>
            </a:r>
          </a:p>
        </p:txBody>
      </p:sp>
      <p:pic>
        <p:nvPicPr>
          <p:cNvPr id="8197" name="Picture 5" descr="images1197987_cuoi29895">
            <a:extLst>
              <a:ext uri="{FF2B5EF4-FFF2-40B4-BE49-F238E27FC236}">
                <a16:creationId xmlns:a16="http://schemas.microsoft.com/office/drawing/2014/main" id="{FD586E88-1B67-401C-8C37-43633B293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133600"/>
            <a:ext cx="464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descr="Khi chúng ta già, chỉ mong hạnh phúc như thế này thôi">
            <a:extLst>
              <a:ext uri="{FF2B5EF4-FFF2-40B4-BE49-F238E27FC236}">
                <a16:creationId xmlns:a16="http://schemas.microsoft.com/office/drawing/2014/main" id="{6AFF7773-784E-4752-AA2E-9014D407A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133600"/>
            <a:ext cx="3886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1">
            <a:hlinkClick r:id="rId4" action="ppaction://hlinksldjump"/>
            <a:extLst>
              <a:ext uri="{FF2B5EF4-FFF2-40B4-BE49-F238E27FC236}">
                <a16:creationId xmlns:a16="http://schemas.microsoft.com/office/drawing/2014/main" id="{82F8649B-D359-4633-8A0F-34D9C63FB10D}"/>
              </a:ext>
            </a:extLst>
          </p:cNvPr>
          <p:cNvSpPr/>
          <p:nvPr/>
        </p:nvSpPr>
        <p:spPr>
          <a:xfrm>
            <a:off x="10935183" y="6248400"/>
            <a:ext cx="762000" cy="4572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in)">
                                      <p:cBhvr>
                                        <p:cTn id="7" dur="500"/>
                                        <p:tgtEl>
                                          <p:spTgt spid="8196"/>
                                        </p:tgtEl>
                                      </p:cBhvr>
                                    </p:animEffect>
                                  </p:childTnLst>
                                </p:cTn>
                              </p:par>
                            </p:childTnLst>
                          </p:cTn>
                        </p:par>
                        <p:par>
                          <p:cTn id="8" fill="hold" nodeType="afterGroup">
                            <p:stCondLst>
                              <p:cond delay="500"/>
                            </p:stCondLst>
                            <p:childTnLst>
                              <p:par>
                                <p:cTn id="9" presetID="20" presetClass="entr" presetSubtype="0" fill="hold" nodeType="afterEffect">
                                  <p:stCondLst>
                                    <p:cond delay="0"/>
                                  </p:stCondLst>
                                  <p:childTnLst>
                                    <p:set>
                                      <p:cBhvr>
                                        <p:cTn id="10" dur="1" fill="hold">
                                          <p:stCondLst>
                                            <p:cond delay="0"/>
                                          </p:stCondLst>
                                        </p:cTn>
                                        <p:tgtEl>
                                          <p:spTgt spid="8197"/>
                                        </p:tgtEl>
                                        <p:attrNameLst>
                                          <p:attrName>style.visibility</p:attrName>
                                        </p:attrNameLst>
                                      </p:cBhvr>
                                      <p:to>
                                        <p:strVal val="visible"/>
                                      </p:to>
                                    </p:set>
                                    <p:animEffect transition="in" filter="wedge">
                                      <p:cBhvr>
                                        <p:cTn id="11"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0432E8E1-A1FC-487D-920C-4E84ECE542FE}"/>
              </a:ext>
            </a:extLst>
          </p:cNvPr>
          <p:cNvGrpSpPr>
            <a:grpSpLocks/>
          </p:cNvGrpSpPr>
          <p:nvPr/>
        </p:nvGrpSpPr>
        <p:grpSpPr bwMode="auto">
          <a:xfrm>
            <a:off x="-176578" y="2576813"/>
            <a:ext cx="1878378" cy="1902116"/>
            <a:chOff x="2112104" y="2595476"/>
            <a:chExt cx="1877874" cy="1901899"/>
          </a:xfrm>
        </p:grpSpPr>
        <p:grpSp>
          <p:nvGrpSpPr>
            <p:cNvPr id="6169" name="组合 4">
              <a:extLst>
                <a:ext uri="{FF2B5EF4-FFF2-40B4-BE49-F238E27FC236}">
                  <a16:creationId xmlns:a16="http://schemas.microsoft.com/office/drawing/2014/main" id="{716F42F5-18A8-485F-AB6A-86A8844AC3A2}"/>
                </a:ext>
              </a:extLst>
            </p:cNvPr>
            <p:cNvGrpSpPr>
              <a:grpSpLocks/>
            </p:cNvGrpSpPr>
            <p:nvPr/>
          </p:nvGrpSpPr>
          <p:grpSpPr bwMode="auto">
            <a:xfrm>
              <a:off x="2299667" y="2595476"/>
              <a:ext cx="1189657" cy="1185706"/>
              <a:chOff x="2076450" y="1988019"/>
              <a:chExt cx="1615088" cy="1440981"/>
            </a:xfrm>
          </p:grpSpPr>
          <p:pic>
            <p:nvPicPr>
              <p:cNvPr id="6172" name="图片 3">
                <a:extLst>
                  <a:ext uri="{FF2B5EF4-FFF2-40B4-BE49-F238E27FC236}">
                    <a16:creationId xmlns:a16="http://schemas.microsoft.com/office/drawing/2014/main" id="{A53BF77C-F481-45B0-B7AE-51C30B2F0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135621" y="2850441"/>
                <a:ext cx="1555917" cy="57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图片 2">
                <a:extLst>
                  <a:ext uri="{FF2B5EF4-FFF2-40B4-BE49-F238E27FC236}">
                    <a16:creationId xmlns:a16="http://schemas.microsoft.com/office/drawing/2014/main" id="{934DC9B1-1D71-4DBE-9628-0F29FC7235E8}"/>
                  </a:ext>
                </a:extLst>
              </p:cNvPr>
              <p:cNvPicPr>
                <a:picLocks noChangeAspect="1" noChangeArrowheads="1"/>
              </p:cNvPicPr>
              <p:nvPr/>
            </p:nvPicPr>
            <p:blipFill>
              <a:blip r:embed="rId5">
                <a:clrChange>
                  <a:clrFrom>
                    <a:srgbClr val="FDFDFD"/>
                  </a:clrFrom>
                  <a:clrTo>
                    <a:srgbClr val="FDFDFD">
                      <a:alpha val="0"/>
                    </a:srgbClr>
                  </a:clrTo>
                </a:clrChange>
                <a:extLst>
                  <a:ext uri="{28A0092B-C50C-407E-A947-70E740481C1C}">
                    <a14:useLocalDpi xmlns:a14="http://schemas.microsoft.com/office/drawing/2010/main" val="0"/>
                  </a:ext>
                </a:extLst>
              </a:blip>
              <a:srcRect l="21187" t="11388" r="23227" b="7085"/>
              <a:stretch>
                <a:fillRect/>
              </a:stretch>
            </p:blipFill>
            <p:spPr bwMode="auto">
              <a:xfrm>
                <a:off x="2076450" y="1988019"/>
                <a:ext cx="1392314" cy="144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70" name="文本框 16">
              <a:extLst>
                <a:ext uri="{FF2B5EF4-FFF2-40B4-BE49-F238E27FC236}">
                  <a16:creationId xmlns:a16="http://schemas.microsoft.com/office/drawing/2014/main" id="{A34264F0-8486-46A4-970E-2A15E868ED93}"/>
                </a:ext>
              </a:extLst>
            </p:cNvPr>
            <p:cNvSpPr txBox="1">
              <a:spLocks noChangeArrowheads="1"/>
            </p:cNvSpPr>
            <p:nvPr/>
          </p:nvSpPr>
          <p:spPr bwMode="auto">
            <a:xfrm>
              <a:off x="2112104" y="3912600"/>
              <a:ext cx="18778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vi-VN" altLang="zh-CN" sz="3200">
                  <a:latin typeface="字魂7号-温暖童稚体" panose="00000500000000000000" pitchFamily="2" charset="-122"/>
                  <a:ea typeface="字魂7号-温暖童稚体" panose="00000500000000000000" pitchFamily="2" charset="-122"/>
                </a:rPr>
                <a:t>Đọc mẫu</a:t>
              </a:r>
              <a:endParaRPr lang="zh-CN" altLang="en-US" sz="3200" dirty="0">
                <a:latin typeface="字魂7号-温暖童稚体" panose="00000500000000000000" pitchFamily="2" charset="-122"/>
                <a:ea typeface="字魂7号-温暖童稚体" panose="00000500000000000000" pitchFamily="2" charset="-122"/>
              </a:endParaRPr>
            </a:p>
          </p:txBody>
        </p:sp>
      </p:grpSp>
      <p:grpSp>
        <p:nvGrpSpPr>
          <p:cNvPr id="24" name="组合 23">
            <a:extLst>
              <a:ext uri="{FF2B5EF4-FFF2-40B4-BE49-F238E27FC236}">
                <a16:creationId xmlns:a16="http://schemas.microsoft.com/office/drawing/2014/main" id="{1E9D993E-FBCF-4864-86F4-81BDE21F6BF7}"/>
              </a:ext>
            </a:extLst>
          </p:cNvPr>
          <p:cNvGrpSpPr>
            <a:grpSpLocks/>
          </p:cNvGrpSpPr>
          <p:nvPr/>
        </p:nvGrpSpPr>
        <p:grpSpPr bwMode="auto">
          <a:xfrm>
            <a:off x="2224346" y="2753025"/>
            <a:ext cx="2336799" cy="1647355"/>
            <a:chOff x="3868689" y="2726894"/>
            <a:chExt cx="2336172" cy="1647376"/>
          </a:xfrm>
        </p:grpSpPr>
        <p:pic>
          <p:nvPicPr>
            <p:cNvPr id="6166" name="图片 8">
              <a:extLst>
                <a:ext uri="{FF2B5EF4-FFF2-40B4-BE49-F238E27FC236}">
                  <a16:creationId xmlns:a16="http://schemas.microsoft.com/office/drawing/2014/main" id="{25B78D3F-5C65-4F30-8036-5203936A44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0631" y="2726894"/>
              <a:ext cx="806815" cy="11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文本框 17">
              <a:extLst>
                <a:ext uri="{FF2B5EF4-FFF2-40B4-BE49-F238E27FC236}">
                  <a16:creationId xmlns:a16="http://schemas.microsoft.com/office/drawing/2014/main" id="{62BE3401-5100-481B-BF92-0236F67219A4}"/>
                </a:ext>
              </a:extLst>
            </p:cNvPr>
            <p:cNvSpPr txBox="1">
              <a:spLocks noChangeArrowheads="1"/>
            </p:cNvSpPr>
            <p:nvPr/>
          </p:nvSpPr>
          <p:spPr bwMode="auto">
            <a:xfrm>
              <a:off x="3868689" y="3912599"/>
              <a:ext cx="2336172" cy="46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vi-VN" altLang="zh-CN" sz="2400">
                  <a:latin typeface="字魂7号-温暖童稚体" panose="00000500000000000000" pitchFamily="2" charset="-122"/>
                  <a:ea typeface="字魂7号-温暖童稚体" panose="00000500000000000000" pitchFamily="2" charset="-122"/>
                </a:rPr>
                <a:t>Luyện đọc đoạn</a:t>
              </a:r>
              <a:endParaRPr lang="zh-CN" altLang="en-US" sz="2400" dirty="0">
                <a:latin typeface="字魂7号-温暖童稚体" panose="00000500000000000000" pitchFamily="2" charset="-122"/>
                <a:ea typeface="字魂7号-温暖童稚体" panose="00000500000000000000" pitchFamily="2" charset="-122"/>
              </a:endParaRPr>
            </a:p>
          </p:txBody>
        </p:sp>
      </p:grpSp>
      <p:grpSp>
        <p:nvGrpSpPr>
          <p:cNvPr id="26" name="组合 25">
            <a:extLst>
              <a:ext uri="{FF2B5EF4-FFF2-40B4-BE49-F238E27FC236}">
                <a16:creationId xmlns:a16="http://schemas.microsoft.com/office/drawing/2014/main" id="{47BC0EF7-420D-4A89-B6CB-14DBE2970BB7}"/>
              </a:ext>
            </a:extLst>
          </p:cNvPr>
          <p:cNvGrpSpPr>
            <a:grpSpLocks/>
          </p:cNvGrpSpPr>
          <p:nvPr/>
        </p:nvGrpSpPr>
        <p:grpSpPr bwMode="auto">
          <a:xfrm>
            <a:off x="5086424" y="2713338"/>
            <a:ext cx="2211229" cy="1777069"/>
            <a:chOff x="6204861" y="2720073"/>
            <a:chExt cx="2210636" cy="1777414"/>
          </a:xfrm>
        </p:grpSpPr>
        <p:pic>
          <p:nvPicPr>
            <p:cNvPr id="6163" name="图片 9">
              <a:extLst>
                <a:ext uri="{FF2B5EF4-FFF2-40B4-BE49-F238E27FC236}">
                  <a16:creationId xmlns:a16="http://schemas.microsoft.com/office/drawing/2014/main" id="{B27079EA-68C1-4F26-8852-5F67A4F170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8753" y="2720073"/>
              <a:ext cx="1502362" cy="106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4" name="文本框 18">
              <a:extLst>
                <a:ext uri="{FF2B5EF4-FFF2-40B4-BE49-F238E27FC236}">
                  <a16:creationId xmlns:a16="http://schemas.microsoft.com/office/drawing/2014/main" id="{BE69FE04-5DBA-4D8E-9EEC-A3649DA10DF6}"/>
                </a:ext>
              </a:extLst>
            </p:cNvPr>
            <p:cNvSpPr txBox="1">
              <a:spLocks noChangeArrowheads="1"/>
            </p:cNvSpPr>
            <p:nvPr/>
          </p:nvSpPr>
          <p:spPr bwMode="auto">
            <a:xfrm>
              <a:off x="6204861" y="3912599"/>
              <a:ext cx="2210636" cy="5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vi-VN" altLang="zh-CN" sz="3200">
                  <a:latin typeface="字魂7号-温暖童稚体" panose="00000500000000000000" pitchFamily="2" charset="-122"/>
                  <a:ea typeface="字魂7号-温暖童稚体" panose="00000500000000000000" pitchFamily="2" charset="-122"/>
                </a:rPr>
                <a:t>Tìm hiểu bài</a:t>
              </a:r>
              <a:endParaRPr lang="zh-CN" altLang="en-US" sz="3200" dirty="0">
                <a:latin typeface="字魂7号-温暖童稚体" panose="00000500000000000000" pitchFamily="2" charset="-122"/>
                <a:ea typeface="字魂7号-温暖童稚体" panose="00000500000000000000" pitchFamily="2" charset="-122"/>
              </a:endParaRPr>
            </a:p>
          </p:txBody>
        </p:sp>
      </p:grpSp>
      <p:grpSp>
        <p:nvGrpSpPr>
          <p:cNvPr id="28" name="组合 27">
            <a:extLst>
              <a:ext uri="{FF2B5EF4-FFF2-40B4-BE49-F238E27FC236}">
                <a16:creationId xmlns:a16="http://schemas.microsoft.com/office/drawing/2014/main" id="{9CEE6E58-41C5-44EC-89CD-E31301DCAAE4}"/>
              </a:ext>
            </a:extLst>
          </p:cNvPr>
          <p:cNvGrpSpPr>
            <a:grpSpLocks/>
          </p:cNvGrpSpPr>
          <p:nvPr/>
        </p:nvGrpSpPr>
        <p:grpSpPr bwMode="auto">
          <a:xfrm>
            <a:off x="7525008" y="2757788"/>
            <a:ext cx="2541778" cy="1714159"/>
            <a:chOff x="8317135" y="2731895"/>
            <a:chExt cx="2542758" cy="1714023"/>
          </a:xfrm>
        </p:grpSpPr>
        <p:pic>
          <p:nvPicPr>
            <p:cNvPr id="6160" name="图片 6">
              <a:extLst>
                <a:ext uri="{FF2B5EF4-FFF2-40B4-BE49-F238E27FC236}">
                  <a16:creationId xmlns:a16="http://schemas.microsoft.com/office/drawing/2014/main" id="{5675648C-B170-4ACA-BBA6-9571FBD01D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6061" t="19722" r="16849" b="14722"/>
            <a:stretch>
              <a:fillRect/>
            </a:stretch>
          </p:blipFill>
          <p:spPr bwMode="auto">
            <a:xfrm>
              <a:off x="8802422" y="2731895"/>
              <a:ext cx="1331913" cy="106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文本框 19">
              <a:extLst>
                <a:ext uri="{FF2B5EF4-FFF2-40B4-BE49-F238E27FC236}">
                  <a16:creationId xmlns:a16="http://schemas.microsoft.com/office/drawing/2014/main" id="{2B1DAD41-AF49-4C4D-A889-E27656A9D1DB}"/>
                </a:ext>
              </a:extLst>
            </p:cNvPr>
            <p:cNvSpPr txBox="1">
              <a:spLocks noChangeArrowheads="1"/>
            </p:cNvSpPr>
            <p:nvPr/>
          </p:nvSpPr>
          <p:spPr bwMode="auto">
            <a:xfrm>
              <a:off x="8317135" y="3861189"/>
              <a:ext cx="2542758" cy="584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vi-VN" altLang="zh-CN" sz="3200">
                  <a:latin typeface="字魂7号-温暖童稚体" panose="00000500000000000000" pitchFamily="2" charset="-122"/>
                  <a:ea typeface="字魂7号-温暖童稚体" panose="00000500000000000000" pitchFamily="2" charset="-122"/>
                </a:rPr>
                <a:t>Luyện đọc lại</a:t>
              </a:r>
              <a:endParaRPr lang="zh-CN" altLang="en-US" sz="3200" dirty="0">
                <a:latin typeface="字魂7号-温暖童稚体" panose="00000500000000000000" pitchFamily="2" charset="-122"/>
                <a:ea typeface="字魂7号-温暖童稚体" panose="00000500000000000000" pitchFamily="2" charset="-122"/>
              </a:endParaRPr>
            </a:p>
          </p:txBody>
        </p:sp>
      </p:grpSp>
      <p:grpSp>
        <p:nvGrpSpPr>
          <p:cNvPr id="31" name="组合 30">
            <a:extLst>
              <a:ext uri="{FF2B5EF4-FFF2-40B4-BE49-F238E27FC236}">
                <a16:creationId xmlns:a16="http://schemas.microsoft.com/office/drawing/2014/main" id="{B6E02075-5CCF-4AC3-AC6E-EBE59748D060}"/>
              </a:ext>
            </a:extLst>
          </p:cNvPr>
          <p:cNvGrpSpPr>
            <a:grpSpLocks/>
          </p:cNvGrpSpPr>
          <p:nvPr/>
        </p:nvGrpSpPr>
        <p:grpSpPr bwMode="auto">
          <a:xfrm>
            <a:off x="2811463" y="-34925"/>
            <a:ext cx="7923212" cy="2771775"/>
            <a:chOff x="2812029" y="-35069"/>
            <a:chExt cx="7922646" cy="2771775"/>
          </a:xfrm>
        </p:grpSpPr>
        <p:sp>
          <p:nvSpPr>
            <p:cNvPr id="15" name="矩形: 圆角 14">
              <a:extLst>
                <a:ext uri="{FF2B5EF4-FFF2-40B4-BE49-F238E27FC236}">
                  <a16:creationId xmlns:a16="http://schemas.microsoft.com/office/drawing/2014/main" id="{DD05D831-968F-4672-A5F7-9CEEFF8BB4AA}"/>
                </a:ext>
              </a:extLst>
            </p:cNvPr>
            <p:cNvSpPr/>
            <p:nvPr/>
          </p:nvSpPr>
          <p:spPr>
            <a:xfrm>
              <a:off x="3720014" y="812656"/>
              <a:ext cx="5300283" cy="1050925"/>
            </a:xfrm>
            <a:prstGeom prst="roundRect">
              <a:avLst/>
            </a:prstGeom>
            <a:solidFill>
              <a:srgbClr val="FFBF8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6155" name="组合 10">
              <a:extLst>
                <a:ext uri="{FF2B5EF4-FFF2-40B4-BE49-F238E27FC236}">
                  <a16:creationId xmlns:a16="http://schemas.microsoft.com/office/drawing/2014/main" id="{55BFDE17-8454-41EF-B176-85A4F03E5F48}"/>
                </a:ext>
              </a:extLst>
            </p:cNvPr>
            <p:cNvGrpSpPr>
              <a:grpSpLocks/>
            </p:cNvGrpSpPr>
            <p:nvPr/>
          </p:nvGrpSpPr>
          <p:grpSpPr bwMode="auto">
            <a:xfrm>
              <a:off x="7065050" y="-35069"/>
              <a:ext cx="3669625" cy="2771775"/>
              <a:chOff x="3393422" y="3429000"/>
              <a:chExt cx="3117731" cy="2201738"/>
            </a:xfrm>
          </p:grpSpPr>
          <p:pic>
            <p:nvPicPr>
              <p:cNvPr id="6158" name="图片 11">
                <a:extLst>
                  <a:ext uri="{FF2B5EF4-FFF2-40B4-BE49-F238E27FC236}">
                    <a16:creationId xmlns:a16="http://schemas.microsoft.com/office/drawing/2014/main" id="{9573762D-1087-49E4-93F6-9AC74C56A4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93422" y="3429000"/>
                <a:ext cx="3117731"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图片 12">
                <a:extLst>
                  <a:ext uri="{FF2B5EF4-FFF2-40B4-BE49-F238E27FC236}">
                    <a16:creationId xmlns:a16="http://schemas.microsoft.com/office/drawing/2014/main" id="{FDC4EFAD-FEBB-45AF-9950-1D18D274B7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1879" y="4702701"/>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56" name="文本框 15">
              <a:extLst>
                <a:ext uri="{FF2B5EF4-FFF2-40B4-BE49-F238E27FC236}">
                  <a16:creationId xmlns:a16="http://schemas.microsoft.com/office/drawing/2014/main" id="{9921A916-85D0-41A7-85F2-88A1FC899D40}"/>
                </a:ext>
              </a:extLst>
            </p:cNvPr>
            <p:cNvSpPr txBox="1">
              <a:spLocks noChangeArrowheads="1"/>
            </p:cNvSpPr>
            <p:nvPr/>
          </p:nvSpPr>
          <p:spPr bwMode="auto">
            <a:xfrm>
              <a:off x="4386492" y="842986"/>
              <a:ext cx="35164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dist" eaLnBrk="1" hangingPunct="1"/>
              <a:r>
                <a:rPr lang="vi-VN" altLang="zh-CN" sz="6000">
                  <a:latin typeface="字魂7号-温暖童稚体" panose="00000500000000000000" pitchFamily="2" charset="-122"/>
                  <a:ea typeface="字魂7号-温暖童稚体" panose="00000500000000000000" pitchFamily="2" charset="-122"/>
                </a:rPr>
                <a:t>Hành trình</a:t>
              </a:r>
              <a:endParaRPr lang="zh-CN" altLang="en-US" sz="6000" dirty="0">
                <a:latin typeface="字魂7号-温暖童稚体" panose="00000500000000000000" pitchFamily="2" charset="-122"/>
                <a:ea typeface="字魂7号-温暖童稚体" panose="00000500000000000000" pitchFamily="2" charset="-122"/>
              </a:endParaRPr>
            </a:p>
          </p:txBody>
        </p:sp>
        <p:pic>
          <p:nvPicPr>
            <p:cNvPr id="6157" name="图片 28">
              <a:extLst>
                <a:ext uri="{FF2B5EF4-FFF2-40B4-BE49-F238E27FC236}">
                  <a16:creationId xmlns:a16="http://schemas.microsoft.com/office/drawing/2014/main" id="{7EB7B2DB-71F5-4F16-B770-C55DAD16CF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2029" y="859812"/>
              <a:ext cx="1084162" cy="123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图片 29">
            <a:extLst>
              <a:ext uri="{FF2B5EF4-FFF2-40B4-BE49-F238E27FC236}">
                <a16:creationId xmlns:a16="http://schemas.microsoft.com/office/drawing/2014/main" id="{4927C82B-7511-42D3-8800-82F8CB9C31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742696">
            <a:off x="3543300" y="1341438"/>
            <a:ext cx="6667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矩形 32">
            <a:extLst>
              <a:ext uri="{FF2B5EF4-FFF2-40B4-BE49-F238E27FC236}">
                <a16:creationId xmlns:a16="http://schemas.microsoft.com/office/drawing/2014/main" id="{0262509D-CE4F-4811-9E53-3D2DFDAE1C3A}"/>
              </a:ext>
            </a:extLst>
          </p:cNvPr>
          <p:cNvSpPr/>
          <p:nvPr/>
        </p:nvSpPr>
        <p:spPr>
          <a:xfrm>
            <a:off x="-57150" y="2226138"/>
            <a:ext cx="12249150" cy="3495675"/>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6153" name="图片 31">
            <a:extLst>
              <a:ext uri="{FF2B5EF4-FFF2-40B4-BE49-F238E27FC236}">
                <a16:creationId xmlns:a16="http://schemas.microsoft.com/office/drawing/2014/main" id="{3E669F7F-AC18-4375-96C8-42C542C82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4937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phic 31">
            <a:extLst>
              <a:ext uri="{FF2B5EF4-FFF2-40B4-BE49-F238E27FC236}">
                <a16:creationId xmlns:a16="http://schemas.microsoft.com/office/drawing/2014/main" id="{C4975019-5350-4F47-AD77-9FFFF2FDFD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51784" y="2582137"/>
            <a:ext cx="1469145" cy="1202862"/>
          </a:xfrm>
          <a:prstGeom prst="rect">
            <a:avLst/>
          </a:prstGeom>
        </p:spPr>
      </p:pic>
      <p:sp>
        <p:nvSpPr>
          <p:cNvPr id="34" name="文本框 19">
            <a:extLst>
              <a:ext uri="{FF2B5EF4-FFF2-40B4-BE49-F238E27FC236}">
                <a16:creationId xmlns:a16="http://schemas.microsoft.com/office/drawing/2014/main" id="{D8149234-4DB0-4731-ACAE-A6CBD31ED891}"/>
              </a:ext>
            </a:extLst>
          </p:cNvPr>
          <p:cNvSpPr txBox="1">
            <a:spLocks noChangeArrowheads="1"/>
          </p:cNvSpPr>
          <p:nvPr/>
        </p:nvSpPr>
        <p:spPr bwMode="auto">
          <a:xfrm>
            <a:off x="10256647" y="3905633"/>
            <a:ext cx="254177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vi-VN" altLang="zh-CN" sz="3200">
                <a:latin typeface="字魂7号-温暖童稚体" panose="00000500000000000000" pitchFamily="2" charset="-122"/>
                <a:ea typeface="字魂7号-温暖童稚体" panose="00000500000000000000" pitchFamily="2" charset="-122"/>
              </a:rPr>
              <a:t>Kể chuyện</a:t>
            </a:r>
            <a:endParaRPr lang="zh-CN" altLang="en-US" sz="3200" dirty="0">
              <a:latin typeface="字魂7号-温暖童稚体" panose="00000500000000000000" pitchFamily="2" charset="-122"/>
              <a:ea typeface="字魂7号-温暖童稚体" panose="00000500000000000000" pitchFamily="2"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42"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1000"/>
                                        <p:tgtEl>
                                          <p:spTgt spid="30"/>
                                        </p:tgtEl>
                                      </p:cBhvr>
                                    </p:animEffect>
                                    <p:anim calcmode="lin" valueType="num">
                                      <p:cBhvr>
                                        <p:cTn id="17" dur="1000" fill="hold"/>
                                        <p:tgtEl>
                                          <p:spTgt spid="30"/>
                                        </p:tgtEl>
                                        <p:attrNameLst>
                                          <p:attrName>ppt_x</p:attrName>
                                        </p:attrNameLst>
                                      </p:cBhvr>
                                      <p:tavLst>
                                        <p:tav tm="0">
                                          <p:val>
                                            <p:strVal val="#ppt_x"/>
                                          </p:val>
                                        </p:tav>
                                        <p:tav tm="100000">
                                          <p:val>
                                            <p:strVal val="#ppt_x"/>
                                          </p:val>
                                        </p:tav>
                                      </p:tavLst>
                                    </p:anim>
                                    <p:anim calcmode="lin" valueType="num">
                                      <p:cBhvr>
                                        <p:cTn id="18" dur="1000" fill="hold"/>
                                        <p:tgtEl>
                                          <p:spTgt spid="30"/>
                                        </p:tgtEl>
                                        <p:attrNameLst>
                                          <p:attrName>ppt_y</p:attrName>
                                        </p:attrNameLst>
                                      </p:cBhvr>
                                      <p:tavLst>
                                        <p:tav tm="0">
                                          <p:val>
                                            <p:strVal val="#ppt_y+.1"/>
                                          </p:val>
                                        </p:tav>
                                        <p:tav tm="100000">
                                          <p:val>
                                            <p:strVal val="#ppt_y"/>
                                          </p:val>
                                        </p:tav>
                                      </p:tavLst>
                                    </p:anim>
                                  </p:childTnLst>
                                </p:cTn>
                              </p:par>
                            </p:childTnLst>
                          </p:cTn>
                        </p:par>
                        <p:par>
                          <p:cTn id="19" fill="hold" nodeType="afterGroup">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nodeType="afterGroup">
                            <p:stCondLst>
                              <p:cond delay="2000"/>
                            </p:stCondLst>
                            <p:childTnLst>
                              <p:par>
                                <p:cTn id="23" presetID="16" presetClass="entr" presetSubtype="2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par>
                          <p:cTn id="26" fill="hold" nodeType="afterGroup">
                            <p:stCondLst>
                              <p:cond delay="2500"/>
                            </p:stCondLst>
                            <p:childTnLst>
                              <p:par>
                                <p:cTn id="27" presetID="16" presetClass="entr" presetSubtype="21"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par>
                          <p:cTn id="30" fill="hold" nodeType="afterGroup">
                            <p:stCondLst>
                              <p:cond delay="3000"/>
                            </p:stCondLst>
                            <p:childTnLst>
                              <p:par>
                                <p:cTn id="31" presetID="16" presetClass="entr" presetSubtype="21"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4">
            <a:extLst>
              <a:ext uri="{FF2B5EF4-FFF2-40B4-BE49-F238E27FC236}">
                <a16:creationId xmlns:a16="http://schemas.microsoft.com/office/drawing/2014/main" id="{1E4CDFA7-9FE1-4CEA-8770-497F764B9CC3}"/>
              </a:ext>
            </a:extLst>
          </p:cNvPr>
          <p:cNvSpPr>
            <a:spLocks noChangeArrowheads="1"/>
          </p:cNvSpPr>
          <p:nvPr/>
        </p:nvSpPr>
        <p:spPr bwMode="auto">
          <a:xfrm>
            <a:off x="2590800" y="457200"/>
            <a:ext cx="6858000" cy="1524000"/>
          </a:xfrm>
          <a:prstGeom prst="rect">
            <a:avLst/>
          </a:prstGeom>
          <a:solidFill>
            <a:schemeClr val="accent1"/>
          </a:solidFill>
          <a:ln w="76200" cmpd="tri">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3000">
                <a:solidFill>
                  <a:schemeClr val="bg2"/>
                </a:solidFill>
                <a:latin typeface="Arial" panose="020B0604020202020204" pitchFamily="34" charset="0"/>
              </a:rPr>
              <a:t>Ùn ùn kéo đến: Là người đến liên tục </a:t>
            </a:r>
          </a:p>
          <a:p>
            <a:pPr algn="ctr">
              <a:spcBef>
                <a:spcPct val="0"/>
              </a:spcBef>
              <a:buFontTx/>
              <a:buNone/>
            </a:pPr>
            <a:r>
              <a:rPr lang="en-US" altLang="en-US" sz="3000">
                <a:solidFill>
                  <a:schemeClr val="bg2"/>
                </a:solidFill>
                <a:latin typeface="Arial" panose="020B0604020202020204" pitchFamily="34" charset="0"/>
              </a:rPr>
              <a:t> và đông, tiếp nối nhau</a:t>
            </a:r>
            <a:r>
              <a:rPr lang="en-US" altLang="en-US" sz="3000">
                <a:latin typeface="Arial" panose="020B0604020202020204" pitchFamily="34" charset="0"/>
              </a:rPr>
              <a:t>.</a:t>
            </a:r>
          </a:p>
        </p:txBody>
      </p:sp>
      <p:grpSp>
        <p:nvGrpSpPr>
          <p:cNvPr id="2" name="Group 5">
            <a:extLst>
              <a:ext uri="{FF2B5EF4-FFF2-40B4-BE49-F238E27FC236}">
                <a16:creationId xmlns:a16="http://schemas.microsoft.com/office/drawing/2014/main" id="{9F851E09-17AF-49DE-B1AE-71C1F23180CF}"/>
              </a:ext>
            </a:extLst>
          </p:cNvPr>
          <p:cNvGrpSpPr>
            <a:grpSpLocks/>
          </p:cNvGrpSpPr>
          <p:nvPr/>
        </p:nvGrpSpPr>
        <p:grpSpPr bwMode="auto">
          <a:xfrm>
            <a:off x="1176760" y="1992775"/>
            <a:ext cx="9144000" cy="5562600"/>
            <a:chOff x="0" y="0"/>
            <a:chExt cx="5760" cy="5280"/>
          </a:xfrm>
        </p:grpSpPr>
        <p:pic>
          <p:nvPicPr>
            <p:cNvPr id="30725" name="Picture 6" descr="DSC00186">
              <a:extLst>
                <a:ext uri="{FF2B5EF4-FFF2-40B4-BE49-F238E27FC236}">
                  <a16:creationId xmlns:a16="http://schemas.microsoft.com/office/drawing/2014/main" id="{4AB0B32E-2DAF-43BA-B9E0-3A66A9440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60" cy="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Oval 7">
              <a:extLst>
                <a:ext uri="{FF2B5EF4-FFF2-40B4-BE49-F238E27FC236}">
                  <a16:creationId xmlns:a16="http://schemas.microsoft.com/office/drawing/2014/main" id="{E3731847-766F-4A44-9A63-AF0915CD1580}"/>
                </a:ext>
              </a:extLst>
            </p:cNvPr>
            <p:cNvSpPr>
              <a:spLocks noChangeArrowheads="1"/>
            </p:cNvSpPr>
            <p:nvPr/>
          </p:nvSpPr>
          <p:spPr bwMode="auto">
            <a:xfrm>
              <a:off x="1296" y="624"/>
              <a:ext cx="336" cy="288"/>
            </a:xfrm>
            <a:prstGeom prst="ellipse">
              <a:avLst/>
            </a:prstGeom>
            <a:solidFill>
              <a:srgbClr val="FFFF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b="1">
                  <a:solidFill>
                    <a:srgbClr val="000000"/>
                  </a:solidFill>
                  <a:latin typeface="Tahoma" panose="020B0604030504040204" pitchFamily="34" charset="0"/>
                  <a:cs typeface="Arial" panose="020B0604020202020204" pitchFamily="34" charset="0"/>
                </a:rPr>
                <a:t>1</a:t>
              </a:r>
            </a:p>
          </p:txBody>
        </p:sp>
      </p:grpSp>
      <p:sp>
        <p:nvSpPr>
          <p:cNvPr id="4" name="Left Arrow 3">
            <a:hlinkClick r:id="rId3" action="ppaction://hlinksldjump"/>
            <a:extLst>
              <a:ext uri="{FF2B5EF4-FFF2-40B4-BE49-F238E27FC236}">
                <a16:creationId xmlns:a16="http://schemas.microsoft.com/office/drawing/2014/main" id="{49FE3BBA-67AE-4523-9804-5706B30E7F15}"/>
              </a:ext>
            </a:extLst>
          </p:cNvPr>
          <p:cNvSpPr/>
          <p:nvPr/>
        </p:nvSpPr>
        <p:spPr>
          <a:xfrm>
            <a:off x="11077937" y="6146157"/>
            <a:ext cx="7620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advClick="0" advTm="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checkerboard(across)">
                                      <p:cBhvr>
                                        <p:cTn id="7" dur="1000"/>
                                        <p:tgtEl>
                                          <p:spTgt spid="27652"/>
                                        </p:tgtEl>
                                      </p:cBhvr>
                                    </p:animEffect>
                                  </p:childTnLst>
                                </p:cTn>
                              </p:par>
                              <p:par>
                                <p:cTn id="8" presetID="2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ppt_x</p:attrName>
                                        </p:attrNameLst>
                                      </p:cBhvr>
                                      <p:tavLst>
                                        <p:tav tm="0">
                                          <p:val>
                                            <p:strVal val="#ppt_x-.2"/>
                                          </p:val>
                                        </p:tav>
                                        <p:tav tm="100000">
                                          <p:val>
                                            <p:strVal val="#ppt_x"/>
                                          </p:val>
                                        </p:tav>
                                      </p:tavLst>
                                    </p:anim>
                                    <p:anim calcmode="lin" valueType="num">
                                      <p:cBhvr>
                                        <p:cTn id="1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892" b="58246"/>
          <a:stretch>
            <a:fillRect/>
          </a:stretch>
        </p:blipFill>
        <p:spPr bwMode="auto">
          <a:xfrm>
            <a:off x="1430338" y="874713"/>
            <a:ext cx="6846887"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2109788" y="2276475"/>
            <a:ext cx="414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vi-VN" altLang="zh-CN" sz="7200">
                <a:latin typeface="字魂7号-温暖童稚体" panose="00000500000000000000" pitchFamily="2" charset="-122"/>
                <a:ea typeface="字魂7号-温暖童稚体" panose="00000500000000000000" pitchFamily="2" charset="-122"/>
              </a:rPr>
              <a:t>Đọc mẫu</a:t>
            </a:r>
            <a:endParaRPr lang="zh-CN" altLang="en-US" sz="7200">
              <a:latin typeface="字魂7号-温暖童稚体" panose="00000500000000000000" pitchFamily="2" charset="-122"/>
              <a:ea typeface="字魂7号-温暖童稚体" panose="00000500000000000000" pitchFamily="2"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6694453D-66A0-42F2-9346-A0E92349F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82A3211-982B-4738-ADB4-5AD9493B5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24" y="0"/>
            <a:ext cx="5495456" cy="6868520"/>
          </a:xfrm>
          <a:prstGeom prst="rect">
            <a:avLst/>
          </a:prstGeom>
        </p:spPr>
      </p:pic>
      <p:pic>
        <p:nvPicPr>
          <p:cNvPr id="6" name="Picture 5">
            <a:extLst>
              <a:ext uri="{FF2B5EF4-FFF2-40B4-BE49-F238E27FC236}">
                <a16:creationId xmlns:a16="http://schemas.microsoft.com/office/drawing/2014/main" id="{E123D268-2C9F-4EED-B4AE-09C9AC9E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280" y="-45238"/>
            <a:ext cx="6522720" cy="6949318"/>
          </a:xfrm>
          <a:prstGeom prst="rect">
            <a:avLst/>
          </a:prstGeom>
        </p:spPr>
      </p:pic>
    </p:spTree>
    <p:extLst>
      <p:ext uri="{BB962C8B-B14F-4D97-AF65-F5344CB8AC3E}">
        <p14:creationId xmlns:p14="http://schemas.microsoft.com/office/powerpoint/2010/main" val="316857264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2">
            <a:extLst>
              <a:ext uri="{FF2B5EF4-FFF2-40B4-BE49-F238E27FC236}">
                <a16:creationId xmlns:a16="http://schemas.microsoft.com/office/drawing/2014/main" id="{214AD91C-54DE-4B20-86A1-1EB2F12F2EB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1084" b="-2"/>
          <a:stretch>
            <a:fillRect/>
          </a:stretch>
        </p:blipFill>
        <p:spPr bwMode="auto">
          <a:xfrm>
            <a:off x="1385888" y="3508375"/>
            <a:ext cx="94202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6">
            <a:extLst>
              <a:ext uri="{FF2B5EF4-FFF2-40B4-BE49-F238E27FC236}">
                <a16:creationId xmlns:a16="http://schemas.microsoft.com/office/drawing/2014/main" id="{82C4481A-88E4-49C5-8BEA-1C2E8685DF53}"/>
              </a:ext>
            </a:extLst>
          </p:cNvPr>
          <p:cNvSpPr txBox="1">
            <a:spLocks noChangeArrowheads="1"/>
          </p:cNvSpPr>
          <p:nvPr/>
        </p:nvSpPr>
        <p:spPr bwMode="auto">
          <a:xfrm rot="16200000">
            <a:off x="2971671" y="-1639417"/>
            <a:ext cx="800219" cy="4886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vi-VN" altLang="zh-CN" sz="4000" b="1">
                <a:latin typeface="+mj-lt"/>
                <a:ea typeface="字魂58号-创中黑" panose="00000500000000000000" pitchFamily="2" charset="-122"/>
              </a:rPr>
              <a:t>Luyện đọc từ khó</a:t>
            </a:r>
            <a:endParaRPr lang="zh-CN" altLang="en-US" sz="4000" b="1">
              <a:latin typeface="+mj-lt"/>
              <a:ea typeface="字魂58号-创中黑" panose="00000500000000000000" pitchFamily="2" charset="-122"/>
            </a:endParaRPr>
          </a:p>
        </p:txBody>
      </p:sp>
      <p:sp>
        <p:nvSpPr>
          <p:cNvPr id="6" name="Text Box 11">
            <a:extLst>
              <a:ext uri="{FF2B5EF4-FFF2-40B4-BE49-F238E27FC236}">
                <a16:creationId xmlns:a16="http://schemas.microsoft.com/office/drawing/2014/main" id="{C85AB390-21CD-4D27-AFDA-D904926198D5}"/>
              </a:ext>
            </a:extLst>
          </p:cNvPr>
          <p:cNvSpPr txBox="1">
            <a:spLocks noChangeArrowheads="1"/>
          </p:cNvSpPr>
          <p:nvPr/>
        </p:nvSpPr>
        <p:spPr bwMode="auto">
          <a:xfrm>
            <a:off x="3591560" y="1390650"/>
            <a:ext cx="4648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a:latin typeface="Times New Roman" panose="02020603050405020304" pitchFamily="18" charset="0"/>
                <a:cs typeface="Times New Roman" panose="02020603050405020304" pitchFamily="18" charset="0"/>
              </a:rPr>
              <a:t>Ê- đi- xơn</a:t>
            </a:r>
          </a:p>
          <a:p>
            <a:pPr>
              <a:spcBef>
                <a:spcPct val="50000"/>
              </a:spcBef>
              <a:buFontTx/>
              <a:buNone/>
            </a:pPr>
            <a:r>
              <a:rPr lang="en-US" altLang="en-US">
                <a:latin typeface="Times New Roman" panose="02020603050405020304" pitchFamily="18" charset="0"/>
                <a:cs typeface="Times New Roman" panose="02020603050405020304" pitchFamily="18" charset="0"/>
              </a:rPr>
              <a:t>Nổi tiếng</a:t>
            </a:r>
          </a:p>
          <a:p>
            <a:pPr>
              <a:spcBef>
                <a:spcPct val="50000"/>
              </a:spcBef>
              <a:buFontTx/>
              <a:buNone/>
            </a:pPr>
            <a:r>
              <a:rPr lang="en-US" altLang="en-US">
                <a:latin typeface="Times New Roman" panose="02020603050405020304" pitchFamily="18" charset="0"/>
                <a:cs typeface="Times New Roman" panose="02020603050405020304" pitchFamily="18" charset="0"/>
              </a:rPr>
              <a:t>lóe lên</a:t>
            </a:r>
          </a:p>
          <a:p>
            <a:pPr>
              <a:spcBef>
                <a:spcPct val="50000"/>
              </a:spcBef>
              <a:buFontTx/>
              <a:buNone/>
            </a:pPr>
            <a:r>
              <a:rPr lang="en-US" altLang="en-US">
                <a:latin typeface="Times New Roman" panose="02020603050405020304" pitchFamily="18" charset="0"/>
                <a:cs typeface="Times New Roman" panose="02020603050405020304" pitchFamily="18" charset="0"/>
              </a:rPr>
              <a:t>Đấm lưng thùm thụp</a:t>
            </a:r>
          </a:p>
          <a:p>
            <a:pPr>
              <a:spcBef>
                <a:spcPct val="50000"/>
              </a:spcBef>
              <a:buFontTx/>
              <a:buNone/>
            </a:pPr>
            <a:endParaRPr lang="en-US" altLang="en-US">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892" b="58246"/>
          <a:stretch>
            <a:fillRect/>
          </a:stretch>
        </p:blipFill>
        <p:spPr bwMode="auto">
          <a:xfrm>
            <a:off x="1430338" y="874713"/>
            <a:ext cx="917207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2175577" y="1869041"/>
            <a:ext cx="571994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zh-CN" sz="6600">
                <a:solidFill>
                  <a:srgbClr val="FF0000"/>
                </a:solidFill>
                <a:latin typeface="Times New Roman" panose="02020603050405020304" pitchFamily="18" charset="0"/>
                <a:ea typeface="字魂7号-温暖童稚体" panose="00000500000000000000" pitchFamily="2" charset="-122"/>
                <a:cs typeface="Times New Roman" panose="02020603050405020304" pitchFamily="18" charset="0"/>
              </a:rPr>
              <a:t>Luyện đọc theo đoạn lần 1</a:t>
            </a:r>
            <a:endParaRPr lang="zh-CN" altLang="en-US" sz="6600">
              <a:solidFill>
                <a:srgbClr val="FF0000"/>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851087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6694453D-66A0-42F2-9346-A0E92349F3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82A3211-982B-4738-ADB4-5AD9493B5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24" y="0"/>
            <a:ext cx="5495456" cy="6868520"/>
          </a:xfrm>
          <a:prstGeom prst="rect">
            <a:avLst/>
          </a:prstGeom>
        </p:spPr>
      </p:pic>
      <p:pic>
        <p:nvPicPr>
          <p:cNvPr id="6" name="Picture 5">
            <a:extLst>
              <a:ext uri="{FF2B5EF4-FFF2-40B4-BE49-F238E27FC236}">
                <a16:creationId xmlns:a16="http://schemas.microsoft.com/office/drawing/2014/main" id="{E123D268-2C9F-4EED-B4AE-09C9AC9E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9280" y="-45238"/>
            <a:ext cx="6522720" cy="6949318"/>
          </a:xfrm>
          <a:prstGeom prst="rect">
            <a:avLst/>
          </a:prstGeom>
        </p:spPr>
      </p:pic>
    </p:spTree>
    <p:extLst>
      <p:ext uri="{BB962C8B-B14F-4D97-AF65-F5344CB8AC3E}">
        <p14:creationId xmlns:p14="http://schemas.microsoft.com/office/powerpoint/2010/main" val="835525383"/>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6">
            <a:extLst>
              <a:ext uri="{FF2B5EF4-FFF2-40B4-BE49-F238E27FC236}">
                <a16:creationId xmlns:a16="http://schemas.microsoft.com/office/drawing/2014/main" id="{7BBC6EA3-06B8-4F99-B416-12F69B88C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图片 2">
            <a:extLst>
              <a:ext uri="{FF2B5EF4-FFF2-40B4-BE49-F238E27FC236}">
                <a16:creationId xmlns:a16="http://schemas.microsoft.com/office/drawing/2014/main" id="{4299085A-7706-4702-9C62-6F65E3F51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a:extLst>
              <a:ext uri="{FF2B5EF4-FFF2-40B4-BE49-F238E27FC236}">
                <a16:creationId xmlns:a16="http://schemas.microsoft.com/office/drawing/2014/main" id="{43D235BB-ABED-41CB-AB07-3FA2D1897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2892" b="58246"/>
          <a:stretch>
            <a:fillRect/>
          </a:stretch>
        </p:blipFill>
        <p:spPr bwMode="auto">
          <a:xfrm>
            <a:off x="1430338" y="874713"/>
            <a:ext cx="917207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63CCB1B3-6749-4FD7-B987-5FA5A65D255F}"/>
              </a:ext>
            </a:extLst>
          </p:cNvPr>
          <p:cNvSpPr txBox="1">
            <a:spLocks noChangeArrowheads="1"/>
          </p:cNvSpPr>
          <p:nvPr/>
        </p:nvSpPr>
        <p:spPr bwMode="auto">
          <a:xfrm>
            <a:off x="2154311" y="1779187"/>
            <a:ext cx="5762479"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eaLnBrk="1" hangingPunct="1"/>
            <a:r>
              <a:rPr lang="en-US" altLang="zh-CN" sz="6600">
                <a:solidFill>
                  <a:srgbClr val="FF0000"/>
                </a:solidFill>
                <a:latin typeface="Times New Roman" panose="02020603050405020304" pitchFamily="18" charset="0"/>
                <a:ea typeface="字魂7号-温暖童稚体" panose="00000500000000000000" pitchFamily="2" charset="-122"/>
                <a:cs typeface="Times New Roman" panose="02020603050405020304" pitchFamily="18" charset="0"/>
              </a:rPr>
              <a:t>Luyện đọc theo đoạn lần 2</a:t>
            </a:r>
            <a:endParaRPr lang="zh-CN" altLang="en-US" sz="6600">
              <a:solidFill>
                <a:srgbClr val="FF0000"/>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2912224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346</TotalTime>
  <Words>1179</Words>
  <Application>Microsoft Office PowerPoint</Application>
  <PresentationFormat>Màn hình rộng</PresentationFormat>
  <Paragraphs>153</Paragraphs>
  <Slides>30</Slides>
  <Notes>19</Notes>
  <HiddenSlides>0</HiddenSlides>
  <MMClips>0</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30</vt:i4>
      </vt:variant>
    </vt:vector>
  </HeadingPairs>
  <TitlesOfParts>
    <vt:vector size="38" baseType="lpstr">
      <vt:lpstr>Times New Roman</vt:lpstr>
      <vt:lpstr>Tahoma</vt:lpstr>
      <vt:lpstr>Wingdings</vt:lpstr>
      <vt:lpstr>字魂7号-温暖童稚体</vt:lpstr>
      <vt:lpstr>等线</vt:lpstr>
      <vt:lpstr>Arial</vt:lpstr>
      <vt:lpstr>Calibri</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Hà Nguyễn Thị Thu</cp:lastModifiedBy>
  <cp:revision>55</cp:revision>
  <dcterms:created xsi:type="dcterms:W3CDTF">2019-10-17T09:10:34Z</dcterms:created>
  <dcterms:modified xsi:type="dcterms:W3CDTF">2022-02-14T02:18:30Z</dcterms:modified>
</cp:coreProperties>
</file>